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6" r:id="rId3"/>
    <p:sldMasterId id="2147483698" r:id="rId4"/>
    <p:sldMasterId id="2147483710" r:id="rId5"/>
    <p:sldMasterId id="2147483733" r:id="rId6"/>
    <p:sldMasterId id="2147483739" r:id="rId7"/>
  </p:sldMasterIdLst>
  <p:notesMasterIdLst>
    <p:notesMasterId r:id="rId57"/>
  </p:notesMasterIdLst>
  <p:sldIdLst>
    <p:sldId id="257" r:id="rId8"/>
    <p:sldId id="860" r:id="rId9"/>
    <p:sldId id="877" r:id="rId10"/>
    <p:sldId id="861" r:id="rId11"/>
    <p:sldId id="309" r:id="rId12"/>
    <p:sldId id="300" r:id="rId13"/>
    <p:sldId id="855" r:id="rId14"/>
    <p:sldId id="856" r:id="rId15"/>
    <p:sldId id="857" r:id="rId16"/>
    <p:sldId id="858" r:id="rId17"/>
    <p:sldId id="859" r:id="rId18"/>
    <p:sldId id="751" r:id="rId19"/>
    <p:sldId id="334" r:id="rId20"/>
    <p:sldId id="825" r:id="rId21"/>
    <p:sldId id="256" r:id="rId22"/>
    <p:sldId id="826" r:id="rId23"/>
    <p:sldId id="827" r:id="rId24"/>
    <p:sldId id="828" r:id="rId25"/>
    <p:sldId id="264" r:id="rId26"/>
    <p:sldId id="871" r:id="rId27"/>
    <p:sldId id="870" r:id="rId28"/>
    <p:sldId id="872" r:id="rId29"/>
    <p:sldId id="873" r:id="rId30"/>
    <p:sldId id="874" r:id="rId31"/>
    <p:sldId id="875" r:id="rId32"/>
    <p:sldId id="876" r:id="rId33"/>
    <p:sldId id="838" r:id="rId34"/>
    <p:sldId id="804" r:id="rId35"/>
    <p:sldId id="840" r:id="rId36"/>
    <p:sldId id="841" r:id="rId37"/>
    <p:sldId id="867" r:id="rId38"/>
    <p:sldId id="868" r:id="rId39"/>
    <p:sldId id="869" r:id="rId40"/>
    <p:sldId id="843" r:id="rId41"/>
    <p:sldId id="844" r:id="rId42"/>
    <p:sldId id="770" r:id="rId43"/>
    <p:sldId id="326" r:id="rId44"/>
    <p:sldId id="845" r:id="rId45"/>
    <p:sldId id="847" r:id="rId46"/>
    <p:sldId id="862" r:id="rId47"/>
    <p:sldId id="848" r:id="rId48"/>
    <p:sldId id="850" r:id="rId49"/>
    <p:sldId id="851" r:id="rId50"/>
    <p:sldId id="853" r:id="rId51"/>
    <p:sldId id="783" r:id="rId52"/>
    <p:sldId id="854" r:id="rId53"/>
    <p:sldId id="824" r:id="rId54"/>
    <p:sldId id="304" r:id="rId55"/>
    <p:sldId id="38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232C12"/>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976" autoAdjust="0"/>
  </p:normalViewPr>
  <p:slideViewPr>
    <p:cSldViewPr snapToGrid="0">
      <p:cViewPr>
        <p:scale>
          <a:sx n="50" d="100"/>
          <a:sy n="50" d="100"/>
        </p:scale>
        <p:origin x="-1500" y="-372"/>
      </p:cViewPr>
      <p:guideLst>
        <p:guide orient="horz" pos="2160"/>
        <p:guide pos="3840"/>
      </p:guideLst>
    </p:cSldViewPr>
  </p:slideViewPr>
  <p:notesTextViewPr>
    <p:cViewPr>
      <p:scale>
        <a:sx n="1" d="1"/>
        <a:sy n="1" d="1"/>
      </p:scale>
      <p:origin x="0" y="0"/>
    </p:cViewPr>
  </p:notesTextViewPr>
  <p:sorterViewPr>
    <p:cViewPr>
      <p:scale>
        <a:sx n="125" d="100"/>
        <a:sy n="125" d="100"/>
      </p:scale>
      <p:origin x="0" y="-8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8B645-8F97-4B8F-8E6A-03916C6293D1}" type="doc">
      <dgm:prSet loTypeId="urn:microsoft.com/office/officeart/2009/3/layout/StepUpProcess" loCatId="process" qsTypeId="urn:microsoft.com/office/officeart/2005/8/quickstyle/3d4" qsCatId="3D" csTypeId="urn:microsoft.com/office/officeart/2005/8/colors/colorful1" csCatId="colorful" phldr="1"/>
      <dgm:spPr/>
      <dgm:t>
        <a:bodyPr/>
        <a:lstStyle/>
        <a:p>
          <a:endParaRPr lang="en-US"/>
        </a:p>
      </dgm:t>
    </dgm:pt>
    <dgm:pt modelId="{CEE5BEC3-4019-4EEE-8580-7A6EB4B14B57}">
      <dgm:prSet phldrT="[Text]"/>
      <dgm:spPr/>
      <dgm:t>
        <a:bodyPr/>
        <a:lstStyle/>
        <a:p>
          <a:pPr algn="just"/>
          <a:r>
            <a:rPr lang="en-US" i="0">
              <a:effectLst/>
              <a:latin typeface="Times New Roman" panose="02020603050405020304" pitchFamily="18" charset="0"/>
              <a:ea typeface="Calibri" panose="020F0502020204030204" pitchFamily="34" charset="0"/>
              <a:cs typeface="Times New Roman" panose="02020603050405020304" pitchFamily="18" charset="0"/>
            </a:rPr>
            <a:t>Tiết 1: Vị trí chiến lược của Việt Nam và vai trò, ý nghĩa của chiến tranh bảo vệ Tổ quốc trong Lịch sử Việt Nam</a:t>
          </a:r>
          <a:endParaRPr lang="en-US" i="0"/>
        </a:p>
      </dgm:t>
    </dgm:pt>
    <dgm:pt modelId="{30B6BA4F-9B2C-4C1B-BB35-ECF92838A04C}" type="parTrans" cxnId="{9F0DFE2A-D640-47A6-8518-5FCBC09BD20B}">
      <dgm:prSet/>
      <dgm:spPr/>
      <dgm:t>
        <a:bodyPr/>
        <a:lstStyle/>
        <a:p>
          <a:endParaRPr lang="en-US"/>
        </a:p>
      </dgm:t>
    </dgm:pt>
    <dgm:pt modelId="{35C8408D-4D34-4B27-AE1E-BA08FE21360E}" type="sibTrans" cxnId="{9F0DFE2A-D640-47A6-8518-5FCBC09BD20B}">
      <dgm:prSet/>
      <dgm:spPr/>
      <dgm:t>
        <a:bodyPr/>
        <a:lstStyle/>
        <a:p>
          <a:endParaRPr lang="en-US"/>
        </a:p>
      </dgm:t>
    </dgm:pt>
    <dgm:pt modelId="{83685BD4-FDB9-4A99-AEC5-C05FAF8F03F5}">
      <dgm:prSet phldrT="[Text]"/>
      <dgm:spPr/>
      <dgm:t>
        <a:bodyPr/>
        <a:lstStyle/>
        <a:p>
          <a:r>
            <a:rPr lang="en-US" i="0">
              <a:effectLst/>
              <a:latin typeface="Times New Roman" panose="02020603050405020304" pitchFamily="18" charset="0"/>
              <a:ea typeface="Calibri" panose="020F0502020204030204" pitchFamily="34" charset="0"/>
              <a:cs typeface="Times New Roman" panose="02020603050405020304" pitchFamily="18" charset="0"/>
            </a:rPr>
            <a:t>Tiết 2, 3,4: Một số cuộc kháng chiến thắng lợi tiêu biểu</a:t>
          </a:r>
          <a:endParaRPr lang="en-US" i="0"/>
        </a:p>
      </dgm:t>
    </dgm:pt>
    <dgm:pt modelId="{33778862-ED61-4439-941B-D3E7FA288E78}" type="parTrans" cxnId="{C94A1B37-F845-44E3-BEF9-76B301607829}">
      <dgm:prSet/>
      <dgm:spPr/>
      <dgm:t>
        <a:bodyPr/>
        <a:lstStyle/>
        <a:p>
          <a:endParaRPr lang="en-US"/>
        </a:p>
      </dgm:t>
    </dgm:pt>
    <dgm:pt modelId="{9DC4C993-10DB-4E89-9568-9B8155D992B1}" type="sibTrans" cxnId="{C94A1B37-F845-44E3-BEF9-76B301607829}">
      <dgm:prSet/>
      <dgm:spPr/>
      <dgm:t>
        <a:bodyPr/>
        <a:lstStyle/>
        <a:p>
          <a:endParaRPr lang="en-US"/>
        </a:p>
      </dgm:t>
    </dgm:pt>
    <dgm:pt modelId="{6789E463-0D0B-4589-BC07-8A91C9325FEA}">
      <dgm:prSet phldrT="[Text]"/>
      <dgm:spPr/>
      <dgm:t>
        <a:bodyPr/>
        <a:lstStyle/>
        <a:p>
          <a:r>
            <a:rPr lang="en-US" i="0">
              <a:effectLst/>
              <a:latin typeface="Times New Roman" panose="02020603050405020304" pitchFamily="18" charset="0"/>
              <a:ea typeface="Calibri" panose="020F0502020204030204" pitchFamily="34" charset="0"/>
            </a:rPr>
            <a:t>Tiết 5: Một số cuộc kháng chiến không thành công</a:t>
          </a:r>
          <a:endParaRPr lang="en-US" i="0"/>
        </a:p>
      </dgm:t>
    </dgm:pt>
    <dgm:pt modelId="{EC58A88E-A552-4654-A474-50965DC94FB0}" type="parTrans" cxnId="{071DF50C-9BA0-4426-BD5A-027E60D6ACD3}">
      <dgm:prSet/>
      <dgm:spPr/>
      <dgm:t>
        <a:bodyPr/>
        <a:lstStyle/>
        <a:p>
          <a:endParaRPr lang="en-US"/>
        </a:p>
      </dgm:t>
    </dgm:pt>
    <dgm:pt modelId="{7D3127F2-F3F8-4F60-8995-0C3257CB86D5}" type="sibTrans" cxnId="{071DF50C-9BA0-4426-BD5A-027E60D6ACD3}">
      <dgm:prSet/>
      <dgm:spPr/>
      <dgm:t>
        <a:bodyPr/>
        <a:lstStyle/>
        <a:p>
          <a:endParaRPr lang="en-US"/>
        </a:p>
      </dgm:t>
    </dgm:pt>
    <dgm:pt modelId="{E5B921B3-2725-4627-A2EF-CB9C7EDA606D}" type="pres">
      <dgm:prSet presAssocID="{8328B645-8F97-4B8F-8E6A-03916C6293D1}" presName="rootnode" presStyleCnt="0">
        <dgm:presLayoutVars>
          <dgm:chMax/>
          <dgm:chPref/>
          <dgm:dir/>
          <dgm:animLvl val="lvl"/>
        </dgm:presLayoutVars>
      </dgm:prSet>
      <dgm:spPr/>
      <dgm:t>
        <a:bodyPr/>
        <a:lstStyle/>
        <a:p>
          <a:endParaRPr lang="en-US"/>
        </a:p>
      </dgm:t>
    </dgm:pt>
    <dgm:pt modelId="{979A1283-2F08-40B6-B4DA-C6CA61115B35}" type="pres">
      <dgm:prSet presAssocID="{CEE5BEC3-4019-4EEE-8580-7A6EB4B14B57}" presName="composite" presStyleCnt="0"/>
      <dgm:spPr/>
    </dgm:pt>
    <dgm:pt modelId="{2A4FB947-838D-4858-A5A7-C7EEBC604124}" type="pres">
      <dgm:prSet presAssocID="{CEE5BEC3-4019-4EEE-8580-7A6EB4B14B57}" presName="LShape" presStyleLbl="alignNode1" presStyleIdx="0" presStyleCnt="5"/>
      <dgm:spPr/>
    </dgm:pt>
    <dgm:pt modelId="{EFCE4042-E4FF-4108-AFF0-99DB30C0AB2D}" type="pres">
      <dgm:prSet presAssocID="{CEE5BEC3-4019-4EEE-8580-7A6EB4B14B57}" presName="ParentText" presStyleLbl="revTx" presStyleIdx="0" presStyleCnt="3">
        <dgm:presLayoutVars>
          <dgm:chMax val="0"/>
          <dgm:chPref val="0"/>
          <dgm:bulletEnabled val="1"/>
        </dgm:presLayoutVars>
      </dgm:prSet>
      <dgm:spPr/>
      <dgm:t>
        <a:bodyPr/>
        <a:lstStyle/>
        <a:p>
          <a:endParaRPr lang="en-US"/>
        </a:p>
      </dgm:t>
    </dgm:pt>
    <dgm:pt modelId="{2F951DE8-86AA-4B67-AA56-73656C77D8A5}" type="pres">
      <dgm:prSet presAssocID="{CEE5BEC3-4019-4EEE-8580-7A6EB4B14B57}" presName="Triangle" presStyleLbl="alignNode1" presStyleIdx="1" presStyleCnt="5"/>
      <dgm:spPr/>
    </dgm:pt>
    <dgm:pt modelId="{87D73E50-8913-4530-934D-A59679BE6B4A}" type="pres">
      <dgm:prSet presAssocID="{35C8408D-4D34-4B27-AE1E-BA08FE21360E}" presName="sibTrans" presStyleCnt="0"/>
      <dgm:spPr/>
    </dgm:pt>
    <dgm:pt modelId="{1FEDDA89-1136-42D9-B183-FE801DFA9405}" type="pres">
      <dgm:prSet presAssocID="{35C8408D-4D34-4B27-AE1E-BA08FE21360E}" presName="space" presStyleCnt="0"/>
      <dgm:spPr/>
    </dgm:pt>
    <dgm:pt modelId="{640A65E4-05D0-476C-B9D4-E76920CD6E3D}" type="pres">
      <dgm:prSet presAssocID="{83685BD4-FDB9-4A99-AEC5-C05FAF8F03F5}" presName="composite" presStyleCnt="0"/>
      <dgm:spPr/>
    </dgm:pt>
    <dgm:pt modelId="{F1CE97C2-B9D9-4295-B86E-8F45B4915A69}" type="pres">
      <dgm:prSet presAssocID="{83685BD4-FDB9-4A99-AEC5-C05FAF8F03F5}" presName="LShape" presStyleLbl="alignNode1" presStyleIdx="2" presStyleCnt="5"/>
      <dgm:spPr/>
    </dgm:pt>
    <dgm:pt modelId="{F9C4FA24-D4ED-4C56-8F90-A90944AD6F7A}" type="pres">
      <dgm:prSet presAssocID="{83685BD4-FDB9-4A99-AEC5-C05FAF8F03F5}" presName="ParentText" presStyleLbl="revTx" presStyleIdx="1" presStyleCnt="3">
        <dgm:presLayoutVars>
          <dgm:chMax val="0"/>
          <dgm:chPref val="0"/>
          <dgm:bulletEnabled val="1"/>
        </dgm:presLayoutVars>
      </dgm:prSet>
      <dgm:spPr/>
      <dgm:t>
        <a:bodyPr/>
        <a:lstStyle/>
        <a:p>
          <a:endParaRPr lang="en-US"/>
        </a:p>
      </dgm:t>
    </dgm:pt>
    <dgm:pt modelId="{99266C89-350E-4F36-9EA7-1474A6B67961}" type="pres">
      <dgm:prSet presAssocID="{83685BD4-FDB9-4A99-AEC5-C05FAF8F03F5}" presName="Triangle" presStyleLbl="alignNode1" presStyleIdx="3" presStyleCnt="5"/>
      <dgm:spPr/>
    </dgm:pt>
    <dgm:pt modelId="{D399C07B-8A83-454A-ACD6-A56E2ED19879}" type="pres">
      <dgm:prSet presAssocID="{9DC4C993-10DB-4E89-9568-9B8155D992B1}" presName="sibTrans" presStyleCnt="0"/>
      <dgm:spPr/>
    </dgm:pt>
    <dgm:pt modelId="{67752FF9-1F16-4C3F-A95E-05E4E405B055}" type="pres">
      <dgm:prSet presAssocID="{9DC4C993-10DB-4E89-9568-9B8155D992B1}" presName="space" presStyleCnt="0"/>
      <dgm:spPr/>
    </dgm:pt>
    <dgm:pt modelId="{D81FCD0B-4220-49B6-A8B6-457998E1CD8F}" type="pres">
      <dgm:prSet presAssocID="{6789E463-0D0B-4589-BC07-8A91C9325FEA}" presName="composite" presStyleCnt="0"/>
      <dgm:spPr/>
    </dgm:pt>
    <dgm:pt modelId="{50D44B7E-405C-4A15-ADD6-E2C40E83B297}" type="pres">
      <dgm:prSet presAssocID="{6789E463-0D0B-4589-BC07-8A91C9325FEA}" presName="LShape" presStyleLbl="alignNode1" presStyleIdx="4" presStyleCnt="5"/>
      <dgm:spPr/>
    </dgm:pt>
    <dgm:pt modelId="{B69E9E54-E2B6-4587-816D-928889044796}" type="pres">
      <dgm:prSet presAssocID="{6789E463-0D0B-4589-BC07-8A91C9325FEA}" presName="ParentText" presStyleLbl="revTx" presStyleIdx="2" presStyleCnt="3">
        <dgm:presLayoutVars>
          <dgm:chMax val="0"/>
          <dgm:chPref val="0"/>
          <dgm:bulletEnabled val="1"/>
        </dgm:presLayoutVars>
      </dgm:prSet>
      <dgm:spPr/>
      <dgm:t>
        <a:bodyPr/>
        <a:lstStyle/>
        <a:p>
          <a:endParaRPr lang="en-US"/>
        </a:p>
      </dgm:t>
    </dgm:pt>
  </dgm:ptLst>
  <dgm:cxnLst>
    <dgm:cxn modelId="{071DF50C-9BA0-4426-BD5A-027E60D6ACD3}" srcId="{8328B645-8F97-4B8F-8E6A-03916C6293D1}" destId="{6789E463-0D0B-4589-BC07-8A91C9325FEA}" srcOrd="2" destOrd="0" parTransId="{EC58A88E-A552-4654-A474-50965DC94FB0}" sibTransId="{7D3127F2-F3F8-4F60-8995-0C3257CB86D5}"/>
    <dgm:cxn modelId="{8071B8B7-8D79-4D08-AC31-E4DD817A4573}" type="presOf" srcId="{CEE5BEC3-4019-4EEE-8580-7A6EB4B14B57}" destId="{EFCE4042-E4FF-4108-AFF0-99DB30C0AB2D}" srcOrd="0" destOrd="0" presId="urn:microsoft.com/office/officeart/2009/3/layout/StepUpProcess"/>
    <dgm:cxn modelId="{72CE2385-7C39-4E6B-867F-111200A987E5}" type="presOf" srcId="{83685BD4-FDB9-4A99-AEC5-C05FAF8F03F5}" destId="{F9C4FA24-D4ED-4C56-8F90-A90944AD6F7A}" srcOrd="0" destOrd="0" presId="urn:microsoft.com/office/officeart/2009/3/layout/StepUpProcess"/>
    <dgm:cxn modelId="{C6DAF032-6475-45D6-8C60-FED4E1B64FDA}" type="presOf" srcId="{6789E463-0D0B-4589-BC07-8A91C9325FEA}" destId="{B69E9E54-E2B6-4587-816D-928889044796}" srcOrd="0" destOrd="0" presId="urn:microsoft.com/office/officeart/2009/3/layout/StepUpProcess"/>
    <dgm:cxn modelId="{C94A1B37-F845-44E3-BEF9-76B301607829}" srcId="{8328B645-8F97-4B8F-8E6A-03916C6293D1}" destId="{83685BD4-FDB9-4A99-AEC5-C05FAF8F03F5}" srcOrd="1" destOrd="0" parTransId="{33778862-ED61-4439-941B-D3E7FA288E78}" sibTransId="{9DC4C993-10DB-4E89-9568-9B8155D992B1}"/>
    <dgm:cxn modelId="{DF544C7C-A4A9-4725-87C6-06AEBD59BB9D}" type="presOf" srcId="{8328B645-8F97-4B8F-8E6A-03916C6293D1}" destId="{E5B921B3-2725-4627-A2EF-CB9C7EDA606D}" srcOrd="0" destOrd="0" presId="urn:microsoft.com/office/officeart/2009/3/layout/StepUpProcess"/>
    <dgm:cxn modelId="{9F0DFE2A-D640-47A6-8518-5FCBC09BD20B}" srcId="{8328B645-8F97-4B8F-8E6A-03916C6293D1}" destId="{CEE5BEC3-4019-4EEE-8580-7A6EB4B14B57}" srcOrd="0" destOrd="0" parTransId="{30B6BA4F-9B2C-4C1B-BB35-ECF92838A04C}" sibTransId="{35C8408D-4D34-4B27-AE1E-BA08FE21360E}"/>
    <dgm:cxn modelId="{C1AB46C0-C02A-43A0-BE94-15F032938C32}" type="presParOf" srcId="{E5B921B3-2725-4627-A2EF-CB9C7EDA606D}" destId="{979A1283-2F08-40B6-B4DA-C6CA61115B35}" srcOrd="0" destOrd="0" presId="urn:microsoft.com/office/officeart/2009/3/layout/StepUpProcess"/>
    <dgm:cxn modelId="{178F2818-B960-48D7-A56A-8D97CE3897BE}" type="presParOf" srcId="{979A1283-2F08-40B6-B4DA-C6CA61115B35}" destId="{2A4FB947-838D-4858-A5A7-C7EEBC604124}" srcOrd="0" destOrd="0" presId="urn:microsoft.com/office/officeart/2009/3/layout/StepUpProcess"/>
    <dgm:cxn modelId="{5671C25D-5971-430C-8DBF-452E9F8E3D35}" type="presParOf" srcId="{979A1283-2F08-40B6-B4DA-C6CA61115B35}" destId="{EFCE4042-E4FF-4108-AFF0-99DB30C0AB2D}" srcOrd="1" destOrd="0" presId="urn:microsoft.com/office/officeart/2009/3/layout/StepUpProcess"/>
    <dgm:cxn modelId="{0F035769-0545-45A3-A3CC-7498A8217E7F}" type="presParOf" srcId="{979A1283-2F08-40B6-B4DA-C6CA61115B35}" destId="{2F951DE8-86AA-4B67-AA56-73656C77D8A5}" srcOrd="2" destOrd="0" presId="urn:microsoft.com/office/officeart/2009/3/layout/StepUpProcess"/>
    <dgm:cxn modelId="{56750D15-5BA2-4C2A-BFE0-2DA5A868BB1E}" type="presParOf" srcId="{E5B921B3-2725-4627-A2EF-CB9C7EDA606D}" destId="{87D73E50-8913-4530-934D-A59679BE6B4A}" srcOrd="1" destOrd="0" presId="urn:microsoft.com/office/officeart/2009/3/layout/StepUpProcess"/>
    <dgm:cxn modelId="{F42EC941-42E3-4574-81C6-BA0702CCF35E}" type="presParOf" srcId="{87D73E50-8913-4530-934D-A59679BE6B4A}" destId="{1FEDDA89-1136-42D9-B183-FE801DFA9405}" srcOrd="0" destOrd="0" presId="urn:microsoft.com/office/officeart/2009/3/layout/StepUpProcess"/>
    <dgm:cxn modelId="{88347725-025A-4C3B-945B-3EC5691C503A}" type="presParOf" srcId="{E5B921B3-2725-4627-A2EF-CB9C7EDA606D}" destId="{640A65E4-05D0-476C-B9D4-E76920CD6E3D}" srcOrd="2" destOrd="0" presId="urn:microsoft.com/office/officeart/2009/3/layout/StepUpProcess"/>
    <dgm:cxn modelId="{FB872541-026C-48EB-AFF4-1D8CEFACAA47}" type="presParOf" srcId="{640A65E4-05D0-476C-B9D4-E76920CD6E3D}" destId="{F1CE97C2-B9D9-4295-B86E-8F45B4915A69}" srcOrd="0" destOrd="0" presId="urn:microsoft.com/office/officeart/2009/3/layout/StepUpProcess"/>
    <dgm:cxn modelId="{0CB48A99-3014-4A94-8621-755EDB871AB8}" type="presParOf" srcId="{640A65E4-05D0-476C-B9D4-E76920CD6E3D}" destId="{F9C4FA24-D4ED-4C56-8F90-A90944AD6F7A}" srcOrd="1" destOrd="0" presId="urn:microsoft.com/office/officeart/2009/3/layout/StepUpProcess"/>
    <dgm:cxn modelId="{A067090B-4FE7-4C13-812B-25A71ABFAC45}" type="presParOf" srcId="{640A65E4-05D0-476C-B9D4-E76920CD6E3D}" destId="{99266C89-350E-4F36-9EA7-1474A6B67961}" srcOrd="2" destOrd="0" presId="urn:microsoft.com/office/officeart/2009/3/layout/StepUpProcess"/>
    <dgm:cxn modelId="{77CFB864-FDBC-4F79-9FD0-00028062CE5A}" type="presParOf" srcId="{E5B921B3-2725-4627-A2EF-CB9C7EDA606D}" destId="{D399C07B-8A83-454A-ACD6-A56E2ED19879}" srcOrd="3" destOrd="0" presId="urn:microsoft.com/office/officeart/2009/3/layout/StepUpProcess"/>
    <dgm:cxn modelId="{98420016-1EA2-4D7D-B0CD-6833BBF26B3E}" type="presParOf" srcId="{D399C07B-8A83-454A-ACD6-A56E2ED19879}" destId="{67752FF9-1F16-4C3F-A95E-05E4E405B055}" srcOrd="0" destOrd="0" presId="urn:microsoft.com/office/officeart/2009/3/layout/StepUpProcess"/>
    <dgm:cxn modelId="{9B758391-74B6-49F1-8691-094857B96775}" type="presParOf" srcId="{E5B921B3-2725-4627-A2EF-CB9C7EDA606D}" destId="{D81FCD0B-4220-49B6-A8B6-457998E1CD8F}" srcOrd="4" destOrd="0" presId="urn:microsoft.com/office/officeart/2009/3/layout/StepUpProcess"/>
    <dgm:cxn modelId="{2A29FB9D-D948-47CF-9765-167FEF7F6436}" type="presParOf" srcId="{D81FCD0B-4220-49B6-A8B6-457998E1CD8F}" destId="{50D44B7E-405C-4A15-ADD6-E2C40E83B297}" srcOrd="0" destOrd="0" presId="urn:microsoft.com/office/officeart/2009/3/layout/StepUpProcess"/>
    <dgm:cxn modelId="{47BF89FE-71BB-452D-9D48-6C5A77A92431}" type="presParOf" srcId="{D81FCD0B-4220-49B6-A8B6-457998E1CD8F}" destId="{B69E9E54-E2B6-4587-816D-92888904479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FB947-838D-4858-A5A7-C7EEBC604124}">
      <dsp:nvSpPr>
        <dsp:cNvPr id="0" name=""/>
        <dsp:cNvSpPr/>
      </dsp:nvSpPr>
      <dsp:spPr>
        <a:xfrm rot="5400000">
          <a:off x="642524" y="2240814"/>
          <a:ext cx="1922908" cy="3199676"/>
        </a:xfrm>
        <a:prstGeom prst="corner">
          <a:avLst>
            <a:gd name="adj1" fmla="val 16120"/>
            <a:gd name="adj2" fmla="val 16110"/>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FCE4042-E4FF-4108-AFF0-99DB30C0AB2D}">
      <dsp:nvSpPr>
        <dsp:cNvPr id="0" name=""/>
        <dsp:cNvSpPr/>
      </dsp:nvSpPr>
      <dsp:spPr>
        <a:xfrm>
          <a:off x="321543" y="3196828"/>
          <a:ext cx="2888685" cy="253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just" defTabSz="1200150">
            <a:lnSpc>
              <a:spcPct val="90000"/>
            </a:lnSpc>
            <a:spcBef>
              <a:spcPct val="0"/>
            </a:spcBef>
            <a:spcAft>
              <a:spcPct val="35000"/>
            </a:spcAft>
          </a:pPr>
          <a:r>
            <a:rPr lang="en-US" sz="2700" i="0" kern="1200">
              <a:effectLst/>
              <a:latin typeface="Times New Roman" panose="02020603050405020304" pitchFamily="18" charset="0"/>
              <a:ea typeface="Calibri" panose="020F0502020204030204" pitchFamily="34" charset="0"/>
              <a:cs typeface="Times New Roman" panose="02020603050405020304" pitchFamily="18" charset="0"/>
            </a:rPr>
            <a:t>Tiết 1: Vị trí chiến lược của Việt Nam và vai trò, ý nghĩa của chiến tranh bảo vệ Tổ quốc trong Lịch sử Việt Nam</a:t>
          </a:r>
          <a:endParaRPr lang="en-US" sz="2700" i="0" kern="1200"/>
        </a:p>
      </dsp:txBody>
      <dsp:txXfrm>
        <a:off x="321543" y="3196828"/>
        <a:ext cx="2888685" cy="2532102"/>
      </dsp:txXfrm>
    </dsp:sp>
    <dsp:sp modelId="{2F951DE8-86AA-4B67-AA56-73656C77D8A5}">
      <dsp:nvSpPr>
        <dsp:cNvPr id="0" name=""/>
        <dsp:cNvSpPr/>
      </dsp:nvSpPr>
      <dsp:spPr>
        <a:xfrm>
          <a:off x="2665193" y="2005251"/>
          <a:ext cx="545034" cy="545034"/>
        </a:xfrm>
        <a:prstGeom prst="triangle">
          <a:avLst>
            <a:gd name="adj" fmla="val 100000"/>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1CE97C2-B9D9-4295-B86E-8F45B4915A69}">
      <dsp:nvSpPr>
        <dsp:cNvPr id="0" name=""/>
        <dsp:cNvSpPr/>
      </dsp:nvSpPr>
      <dsp:spPr>
        <a:xfrm rot="5400000">
          <a:off x="4178839" y="1365750"/>
          <a:ext cx="1922908" cy="3199676"/>
        </a:xfrm>
        <a:prstGeom prst="corner">
          <a:avLst>
            <a:gd name="adj1" fmla="val 16120"/>
            <a:gd name="adj2" fmla="val 16110"/>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9C4FA24-D4ED-4C56-8F90-A90944AD6F7A}">
      <dsp:nvSpPr>
        <dsp:cNvPr id="0" name=""/>
        <dsp:cNvSpPr/>
      </dsp:nvSpPr>
      <dsp:spPr>
        <a:xfrm>
          <a:off x="3857858" y="2321763"/>
          <a:ext cx="2888685" cy="253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i="0" kern="1200">
              <a:effectLst/>
              <a:latin typeface="Times New Roman" panose="02020603050405020304" pitchFamily="18" charset="0"/>
              <a:ea typeface="Calibri" panose="020F0502020204030204" pitchFamily="34" charset="0"/>
              <a:cs typeface="Times New Roman" panose="02020603050405020304" pitchFamily="18" charset="0"/>
            </a:rPr>
            <a:t>Tiết 2, 3,4: Một số cuộc kháng chiến thắng lợi tiêu biểu</a:t>
          </a:r>
          <a:endParaRPr lang="en-US" sz="2700" i="0" kern="1200"/>
        </a:p>
      </dsp:txBody>
      <dsp:txXfrm>
        <a:off x="3857858" y="2321763"/>
        <a:ext cx="2888685" cy="2532102"/>
      </dsp:txXfrm>
    </dsp:sp>
    <dsp:sp modelId="{99266C89-350E-4F36-9EA7-1474A6B67961}">
      <dsp:nvSpPr>
        <dsp:cNvPr id="0" name=""/>
        <dsp:cNvSpPr/>
      </dsp:nvSpPr>
      <dsp:spPr>
        <a:xfrm>
          <a:off x="6201509" y="1130186"/>
          <a:ext cx="545034" cy="545034"/>
        </a:xfrm>
        <a:prstGeom prst="triangle">
          <a:avLst>
            <a:gd name="adj" fmla="val 100000"/>
          </a:avLst>
        </a:prstGeom>
        <a:solidFill>
          <a:schemeClr val="accent5">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0D44B7E-405C-4A15-ADD6-E2C40E83B297}">
      <dsp:nvSpPr>
        <dsp:cNvPr id="0" name=""/>
        <dsp:cNvSpPr/>
      </dsp:nvSpPr>
      <dsp:spPr>
        <a:xfrm rot="5400000">
          <a:off x="7715155" y="490685"/>
          <a:ext cx="1922908" cy="3199676"/>
        </a:xfrm>
        <a:prstGeom prst="corner">
          <a:avLst>
            <a:gd name="adj1" fmla="val 16120"/>
            <a:gd name="adj2" fmla="val 16110"/>
          </a:avLst>
        </a:prstGeom>
        <a:solidFill>
          <a:schemeClr val="accent6">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69E9E54-E2B6-4587-816D-928889044796}">
      <dsp:nvSpPr>
        <dsp:cNvPr id="0" name=""/>
        <dsp:cNvSpPr/>
      </dsp:nvSpPr>
      <dsp:spPr>
        <a:xfrm>
          <a:off x="7394173" y="1446699"/>
          <a:ext cx="2888685" cy="253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i="0" kern="1200">
              <a:effectLst/>
              <a:latin typeface="Times New Roman" panose="02020603050405020304" pitchFamily="18" charset="0"/>
              <a:ea typeface="Calibri" panose="020F0502020204030204" pitchFamily="34" charset="0"/>
            </a:rPr>
            <a:t>Tiết 5: Một số cuộc kháng chiến không thành công</a:t>
          </a:r>
          <a:endParaRPr lang="en-US" sz="2700" i="0" kern="1200"/>
        </a:p>
      </dsp:txBody>
      <dsp:txXfrm>
        <a:off x="7394173" y="1446699"/>
        <a:ext cx="2888685" cy="253210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CA38C-A2B5-4579-A692-5DBF16AD09B0}" type="datetimeFigureOut">
              <a:rPr lang="en-US" smtClean="0"/>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7B793-9F7A-4495-A7E0-30AB34264017}" type="slidenum">
              <a:rPr lang="en-US" smtClean="0"/>
              <a:t>‹#›</a:t>
            </a:fld>
            <a:endParaRPr lang="en-US"/>
          </a:p>
        </p:txBody>
      </p:sp>
    </p:spTree>
    <p:extLst>
      <p:ext uri="{BB962C8B-B14F-4D97-AF65-F5344CB8AC3E}">
        <p14:creationId xmlns:p14="http://schemas.microsoft.com/office/powerpoint/2010/main" val="59181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lnSpc>
                <a:spcPct val="115000"/>
              </a:lnSpc>
              <a:spcAft>
                <a:spcPts val="100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eaLnBrk="0" hangingPunct="0">
              <a:lnSpc>
                <a:spcPct val="115000"/>
              </a:lnSpc>
              <a:spcAft>
                <a:spcPts val="100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i="1">
                <a:effectLst/>
                <a:latin typeface="Times New Roman" panose="02020603050405020304" pitchFamily="18" charset="0"/>
                <a:ea typeface="Calibri" panose="020F0502020204030204" pitchFamily="34" charset="0"/>
              </a:rPr>
              <a:t>-</a:t>
            </a: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Tiết 1: mục 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Tiết 2,3,4: mục 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Tiết 5: mục 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eaLnBrk="0" hangingPunct="0">
              <a:lnSpc>
                <a:spcPct val="115000"/>
              </a:lnSpc>
              <a:spcAft>
                <a:spcPts val="100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8250C-625B-4617-B2AA-F8E90754B8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66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913592f75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913592f75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24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D5018F3-F959-A85B-96B4-160E5C675661}"/>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5" name="Footer Placeholder 4">
            <a:extLst>
              <a:ext uri="{FF2B5EF4-FFF2-40B4-BE49-F238E27FC236}">
                <a16:creationId xmlns:a16="http://schemas.microsoft.com/office/drawing/2014/main" xmlns=""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00635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496CC2-865B-F20B-1F62-D6E18174B9F8}"/>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5" name="Footer Placeholder 4">
            <a:extLst>
              <a:ext uri="{FF2B5EF4-FFF2-40B4-BE49-F238E27FC236}">
                <a16:creationId xmlns:a16="http://schemas.microsoft.com/office/drawing/2014/main" xmlns=""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8724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A1BE18-A5E1-AFE7-2EBA-8749F324523A}"/>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5" name="Footer Placeholder 4">
            <a:extLst>
              <a:ext uri="{FF2B5EF4-FFF2-40B4-BE49-F238E27FC236}">
                <a16:creationId xmlns:a16="http://schemas.microsoft.com/office/drawing/2014/main" xmlns=""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3405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8/30/2023</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1630089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220551" y="1710333"/>
            <a:ext cx="5942400" cy="2972000"/>
          </a:xfrm>
          <a:prstGeom prst="rect">
            <a:avLst/>
          </a:prstGeom>
        </p:spPr>
        <p:txBody>
          <a:bodyPr spcFirstLastPara="1" wrap="square" lIns="91425" tIns="91425" rIns="91425" bIns="91425" anchor="b" anchorCtr="0">
            <a:noAutofit/>
          </a:bodyPr>
          <a:lstStyle>
            <a:lvl1pPr lvl="0" algn="l">
              <a:spcBef>
                <a:spcPts val="0"/>
              </a:spcBef>
              <a:spcAft>
                <a:spcPts val="0"/>
              </a:spcAft>
              <a:buSzPts val="4000"/>
              <a:buNone/>
              <a:defRPr sz="6400">
                <a:latin typeface="Fira Sans Extra Condensed SemiBold"/>
                <a:ea typeface="Fira Sans Extra Condensed SemiBold"/>
                <a:cs typeface="Fira Sans Extra Condensed SemiBold"/>
                <a:sym typeface="Fira Sans Extra Condensed SemiBold"/>
              </a:defRPr>
            </a:lvl1pPr>
            <a:lvl2pPr lvl="1"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2pPr>
            <a:lvl3pPr lvl="2"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3pPr>
            <a:lvl4pPr lvl="3"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4pPr>
            <a:lvl5pPr lvl="4"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5pPr>
            <a:lvl6pPr lvl="5"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6pPr>
            <a:lvl7pPr lvl="6"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7pPr>
            <a:lvl8pPr lvl="7"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8pPr>
            <a:lvl9pPr lvl="8" algn="ctr">
              <a:spcBef>
                <a:spcPts val="0"/>
              </a:spcBef>
              <a:spcAft>
                <a:spcPts val="0"/>
              </a:spcAft>
              <a:buSzPts val="4000"/>
              <a:buFont typeface="Fira Sans SemiBold"/>
              <a:buNone/>
              <a:defRPr sz="5333">
                <a:latin typeface="Fira Sans SemiBold"/>
                <a:ea typeface="Fira Sans SemiBold"/>
                <a:cs typeface="Fira Sans SemiBold"/>
                <a:sym typeface="Fira Sans SemiBold"/>
              </a:defRPr>
            </a:lvl9pPr>
          </a:lstStyle>
          <a:p>
            <a:endParaRPr/>
          </a:p>
        </p:txBody>
      </p:sp>
      <p:sp>
        <p:nvSpPr>
          <p:cNvPr id="11" name="Google Shape;11;p2"/>
          <p:cNvSpPr txBox="1">
            <a:spLocks noGrp="1"/>
          </p:cNvSpPr>
          <p:nvPr>
            <p:ph type="subTitle" idx="1"/>
          </p:nvPr>
        </p:nvSpPr>
        <p:spPr>
          <a:xfrm>
            <a:off x="1220551" y="4702680"/>
            <a:ext cx="5239600" cy="54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4517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09600" y="2867800"/>
            <a:ext cx="10972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722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09600" y="401600"/>
            <a:ext cx="10972800" cy="76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8" name="Google Shape;18;p4"/>
          <p:cNvSpPr txBox="1">
            <a:spLocks noGrp="1"/>
          </p:cNvSpPr>
          <p:nvPr>
            <p:ph type="body" idx="1"/>
          </p:nvPr>
        </p:nvSpPr>
        <p:spPr>
          <a:xfrm>
            <a:off x="609600" y="1863500"/>
            <a:ext cx="10972800" cy="4491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2133"/>
              </a:spcBef>
              <a:spcAft>
                <a:spcPts val="0"/>
              </a:spcAft>
              <a:buSzPts val="1200"/>
              <a:buChar char="○"/>
              <a:defRPr/>
            </a:lvl2pPr>
            <a:lvl3pPr marL="1828754" lvl="2" indent="-406390">
              <a:spcBef>
                <a:spcPts val="2133"/>
              </a:spcBef>
              <a:spcAft>
                <a:spcPts val="0"/>
              </a:spcAft>
              <a:buSzPts val="1200"/>
              <a:buChar char="■"/>
              <a:defRPr/>
            </a:lvl3pPr>
            <a:lvl4pPr marL="2438339" lvl="3" indent="-406390">
              <a:spcBef>
                <a:spcPts val="2133"/>
              </a:spcBef>
              <a:spcAft>
                <a:spcPts val="0"/>
              </a:spcAft>
              <a:buSzPts val="1200"/>
              <a:buChar char="●"/>
              <a:defRPr/>
            </a:lvl4pPr>
            <a:lvl5pPr marL="3047924" lvl="4" indent="-406390">
              <a:spcBef>
                <a:spcPts val="2133"/>
              </a:spcBef>
              <a:spcAft>
                <a:spcPts val="0"/>
              </a:spcAft>
              <a:buSzPts val="1200"/>
              <a:buChar char="○"/>
              <a:defRPr/>
            </a:lvl5pPr>
            <a:lvl6pPr marL="3657509" lvl="5" indent="-406390">
              <a:spcBef>
                <a:spcPts val="2133"/>
              </a:spcBef>
              <a:spcAft>
                <a:spcPts val="0"/>
              </a:spcAft>
              <a:buSzPts val="1200"/>
              <a:buChar char="■"/>
              <a:defRPr/>
            </a:lvl6pPr>
            <a:lvl7pPr marL="4267093" lvl="6" indent="-406390">
              <a:spcBef>
                <a:spcPts val="2133"/>
              </a:spcBef>
              <a:spcAft>
                <a:spcPts val="0"/>
              </a:spcAft>
              <a:buSzPts val="1200"/>
              <a:buChar char="●"/>
              <a:defRPr/>
            </a:lvl7pPr>
            <a:lvl8pPr marL="4876678" lvl="7" indent="-406390">
              <a:spcBef>
                <a:spcPts val="2133"/>
              </a:spcBef>
              <a:spcAft>
                <a:spcPts val="0"/>
              </a:spcAft>
              <a:buSzPts val="1200"/>
              <a:buChar char="○"/>
              <a:defRPr/>
            </a:lvl8pPr>
            <a:lvl9pPr marL="5486263" lvl="8" indent="-406390">
              <a:spcBef>
                <a:spcPts val="2133"/>
              </a:spcBef>
              <a:spcAft>
                <a:spcPts val="2133"/>
              </a:spcAft>
              <a:buSzPts val="12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7597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09600" y="401600"/>
            <a:ext cx="10972800" cy="76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609600" y="1536633"/>
            <a:ext cx="5139200" cy="4818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 name="Google Shape;24;p5"/>
          <p:cNvSpPr txBox="1">
            <a:spLocks noGrp="1"/>
          </p:cNvSpPr>
          <p:nvPr>
            <p:ph type="body" idx="2"/>
          </p:nvPr>
        </p:nvSpPr>
        <p:spPr>
          <a:xfrm>
            <a:off x="6443200" y="1536633"/>
            <a:ext cx="5139200" cy="481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402959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09600" y="401600"/>
            <a:ext cx="10972800" cy="76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0206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09600" y="5032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609600" y="1865000"/>
            <a:ext cx="3744000" cy="4489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8332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09600" y="503200"/>
            <a:ext cx="8534400" cy="585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901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AFEE02-0F6D-B30D-AB9B-0D34C45F58C4}"/>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5" name="Footer Placeholder 4">
            <a:extLst>
              <a:ext uri="{FF2B5EF4-FFF2-40B4-BE49-F238E27FC236}">
                <a16:creationId xmlns:a16="http://schemas.microsoft.com/office/drawing/2014/main" xmlns=""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05133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609600" y="1364100"/>
            <a:ext cx="5116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631600" y="3737433"/>
            <a:ext cx="511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Char char="●"/>
              <a:defRPr/>
            </a:lvl1pPr>
            <a:lvl2pPr marL="1219170" lvl="1" indent="-406390">
              <a:spcBef>
                <a:spcPts val="2133"/>
              </a:spcBef>
              <a:spcAft>
                <a:spcPts val="0"/>
              </a:spcAft>
              <a:buSzPts val="1200"/>
              <a:buChar char="○"/>
              <a:defRPr/>
            </a:lvl2pPr>
            <a:lvl3pPr marL="1828754" lvl="2" indent="-406390">
              <a:spcBef>
                <a:spcPts val="2133"/>
              </a:spcBef>
              <a:spcAft>
                <a:spcPts val="0"/>
              </a:spcAft>
              <a:buSzPts val="1200"/>
              <a:buChar char="■"/>
              <a:defRPr/>
            </a:lvl3pPr>
            <a:lvl4pPr marL="2438339" lvl="3" indent="-406390">
              <a:spcBef>
                <a:spcPts val="2133"/>
              </a:spcBef>
              <a:spcAft>
                <a:spcPts val="0"/>
              </a:spcAft>
              <a:buSzPts val="1200"/>
              <a:buChar char="●"/>
              <a:defRPr/>
            </a:lvl4pPr>
            <a:lvl5pPr marL="3047924" lvl="4" indent="-406390">
              <a:spcBef>
                <a:spcPts val="2133"/>
              </a:spcBef>
              <a:spcAft>
                <a:spcPts val="0"/>
              </a:spcAft>
              <a:buSzPts val="1200"/>
              <a:buChar char="○"/>
              <a:defRPr/>
            </a:lvl5pPr>
            <a:lvl6pPr marL="3657509" lvl="5" indent="-406390">
              <a:spcBef>
                <a:spcPts val="2133"/>
              </a:spcBef>
              <a:spcAft>
                <a:spcPts val="0"/>
              </a:spcAft>
              <a:buSzPts val="1200"/>
              <a:buChar char="■"/>
              <a:defRPr/>
            </a:lvl6pPr>
            <a:lvl7pPr marL="4267093" lvl="6" indent="-406390">
              <a:spcBef>
                <a:spcPts val="2133"/>
              </a:spcBef>
              <a:spcAft>
                <a:spcPts val="0"/>
              </a:spcAft>
              <a:buSzPts val="1200"/>
              <a:buChar char="●"/>
              <a:defRPr/>
            </a:lvl7pPr>
            <a:lvl8pPr marL="4876678" lvl="7" indent="-406390">
              <a:spcBef>
                <a:spcPts val="2133"/>
              </a:spcBef>
              <a:spcAft>
                <a:spcPts val="0"/>
              </a:spcAft>
              <a:buSzPts val="1200"/>
              <a:buChar char="○"/>
              <a:defRPr/>
            </a:lvl8pPr>
            <a:lvl9pPr marL="5486263" lvl="8" indent="-406390">
              <a:spcBef>
                <a:spcPts val="2133"/>
              </a:spcBef>
              <a:spcAft>
                <a:spcPts val="2133"/>
              </a:spcAft>
              <a:buSzPts val="12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5357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09600" y="5548000"/>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0465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09600" y="1474833"/>
            <a:ext cx="10972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609600" y="4202967"/>
            <a:ext cx="10972800" cy="17344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lvl1pPr>
            <a:lvl2pPr marL="1219170" lvl="1" indent="-406390" algn="ctr">
              <a:spcBef>
                <a:spcPts val="2133"/>
              </a:spcBef>
              <a:spcAft>
                <a:spcPts val="0"/>
              </a:spcAft>
              <a:buSzPts val="1200"/>
              <a:buChar char="○"/>
              <a:defRPr/>
            </a:lvl2pPr>
            <a:lvl3pPr marL="1828754" lvl="2" indent="-406390" algn="ctr">
              <a:spcBef>
                <a:spcPts val="2133"/>
              </a:spcBef>
              <a:spcAft>
                <a:spcPts val="0"/>
              </a:spcAft>
              <a:buSzPts val="1200"/>
              <a:buChar char="■"/>
              <a:defRPr/>
            </a:lvl3pPr>
            <a:lvl4pPr marL="2438339" lvl="3" indent="-406390" algn="ctr">
              <a:spcBef>
                <a:spcPts val="2133"/>
              </a:spcBef>
              <a:spcAft>
                <a:spcPts val="0"/>
              </a:spcAft>
              <a:buSzPts val="1200"/>
              <a:buChar char="●"/>
              <a:defRPr/>
            </a:lvl4pPr>
            <a:lvl5pPr marL="3047924" lvl="4" indent="-406390" algn="ctr">
              <a:spcBef>
                <a:spcPts val="2133"/>
              </a:spcBef>
              <a:spcAft>
                <a:spcPts val="0"/>
              </a:spcAft>
              <a:buSzPts val="1200"/>
              <a:buChar char="○"/>
              <a:defRPr/>
            </a:lvl5pPr>
            <a:lvl6pPr marL="3657509" lvl="5" indent="-406390" algn="ctr">
              <a:spcBef>
                <a:spcPts val="2133"/>
              </a:spcBef>
              <a:spcAft>
                <a:spcPts val="0"/>
              </a:spcAft>
              <a:buSzPts val="1200"/>
              <a:buChar char="■"/>
              <a:defRPr/>
            </a:lvl6pPr>
            <a:lvl7pPr marL="4267093" lvl="6" indent="-406390" algn="ctr">
              <a:spcBef>
                <a:spcPts val="2133"/>
              </a:spcBef>
              <a:spcAft>
                <a:spcPts val="0"/>
              </a:spcAft>
              <a:buSzPts val="1200"/>
              <a:buChar char="●"/>
              <a:defRPr/>
            </a:lvl7pPr>
            <a:lvl8pPr marL="4876678" lvl="7" indent="-406390" algn="ctr">
              <a:spcBef>
                <a:spcPts val="2133"/>
              </a:spcBef>
              <a:spcAft>
                <a:spcPts val="0"/>
              </a:spcAft>
              <a:buSzPts val="1200"/>
              <a:buChar char="○"/>
              <a:defRPr/>
            </a:lvl8pPr>
            <a:lvl9pPr marL="5486263" lvl="8" indent="-406390" algn="ctr">
              <a:spcBef>
                <a:spcPts val="2133"/>
              </a:spcBef>
              <a:spcAft>
                <a:spcPts val="2133"/>
              </a:spcAft>
              <a:buSzPts val="12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5871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9703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9F1B3D-50BD-4853-AE1B-B41BEAAF4190}"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1510282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9F1B3D-50BD-4853-AE1B-B41BEAAF4190}"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2534122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9F1B3D-50BD-4853-AE1B-B41BEAAF4190}"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2925965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9F1B3D-50BD-4853-AE1B-B41BEAAF4190}"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4153208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9F1B3D-50BD-4853-AE1B-B41BEAAF4190}" type="datetimeFigureOut">
              <a:rPr lang="en-US" smtClean="0"/>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163726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9F1B3D-50BD-4853-AE1B-B41BEAAF4190}" type="datetimeFigureOut">
              <a:rPr lang="en-US" smtClean="0"/>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876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16120B4-AA48-605E-C19B-3FF7F4D54D47}"/>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5" name="Footer Placeholder 4">
            <a:extLst>
              <a:ext uri="{FF2B5EF4-FFF2-40B4-BE49-F238E27FC236}">
                <a16:creationId xmlns:a16="http://schemas.microsoft.com/office/drawing/2014/main" xmlns=""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113712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F1B3D-50BD-4853-AE1B-B41BEAAF4190}" type="datetimeFigureOut">
              <a:rPr lang="en-US" smtClean="0"/>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1270560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9F1B3D-50BD-4853-AE1B-B41BEAAF4190}"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1839874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9F1B3D-50BD-4853-AE1B-B41BEAAF4190}"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2872654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9F1B3D-50BD-4853-AE1B-B41BEAAF4190}"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3328237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9F1B3D-50BD-4853-AE1B-B41BEAAF4190}"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4C563-3E6D-4866-840A-1500FF93E633}" type="slidenum">
              <a:rPr lang="en-US" smtClean="0"/>
              <a:t>‹#›</a:t>
            </a:fld>
            <a:endParaRPr lang="en-US"/>
          </a:p>
        </p:txBody>
      </p:sp>
    </p:spTree>
    <p:extLst>
      <p:ext uri="{BB962C8B-B14F-4D97-AF65-F5344CB8AC3E}">
        <p14:creationId xmlns:p14="http://schemas.microsoft.com/office/powerpoint/2010/main" val="18494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624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504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221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519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91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B670F3B-4500-B491-5CFF-99558F6A16D5}"/>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6" name="Footer Placeholder 5">
            <a:extLst>
              <a:ext uri="{FF2B5EF4-FFF2-40B4-BE49-F238E27FC236}">
                <a16:creationId xmlns:a16="http://schemas.microsoft.com/office/drawing/2014/main" xmlns=""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381705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3414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7057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828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4831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120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7953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31099" y="562690"/>
            <a:ext cx="7411700" cy="5715036"/>
            <a:chOff x="-248325" y="423675"/>
            <a:chExt cx="5029200" cy="4185000"/>
          </a:xfrm>
        </p:grpSpPr>
        <p:sp>
          <p:nvSpPr>
            <p:cNvPr id="10" name="Google Shape;10;p2"/>
            <p:cNvSpPr/>
            <p:nvPr/>
          </p:nvSpPr>
          <p:spPr>
            <a:xfrm>
              <a:off x="-165846" y="587250"/>
              <a:ext cx="4776900" cy="3847500"/>
            </a:xfrm>
            <a:prstGeom prst="snip1Rect">
              <a:avLst>
                <a:gd name="adj" fmla="val 2233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48325" y="423675"/>
              <a:ext cx="5029200" cy="4185000"/>
            </a:xfrm>
            <a:prstGeom prst="snip1Rect">
              <a:avLst>
                <a:gd name="adj" fmla="val 2233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p2"/>
          <p:cNvSpPr txBox="1">
            <a:spLocks noGrp="1"/>
          </p:cNvSpPr>
          <p:nvPr>
            <p:ph type="ctrTitle"/>
          </p:nvPr>
        </p:nvSpPr>
        <p:spPr>
          <a:xfrm>
            <a:off x="802000" y="997133"/>
            <a:ext cx="6073200" cy="3580000"/>
          </a:xfrm>
          <a:prstGeom prst="rect">
            <a:avLst/>
          </a:prstGeom>
        </p:spPr>
        <p:txBody>
          <a:bodyPr spcFirstLastPara="1" wrap="square" lIns="91425" tIns="91425" rIns="91425" bIns="91425" anchor="t" anchorCtr="0">
            <a:noAutofit/>
          </a:bodyPr>
          <a:lstStyle>
            <a:lvl1pPr lvl="0" algn="l">
              <a:spcBef>
                <a:spcPts val="0"/>
              </a:spcBef>
              <a:spcAft>
                <a:spcPts val="0"/>
              </a:spcAft>
              <a:buClr>
                <a:srgbClr val="191919"/>
              </a:buClr>
              <a:buSzPts val="5200"/>
              <a:buNone/>
              <a:defRPr sz="5733" b="1">
                <a:solidFill>
                  <a:schemeClr val="l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3" name="Google Shape;13;p2"/>
          <p:cNvSpPr txBox="1">
            <a:spLocks noGrp="1"/>
          </p:cNvSpPr>
          <p:nvPr>
            <p:ph type="subTitle" idx="1"/>
          </p:nvPr>
        </p:nvSpPr>
        <p:spPr>
          <a:xfrm>
            <a:off x="957607" y="4889733"/>
            <a:ext cx="4394000" cy="5460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400"/>
              <a:buNone/>
              <a:defRPr sz="2133"/>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p:nvPr/>
        </p:nvSpPr>
        <p:spPr>
          <a:xfrm rot="10800000">
            <a:off x="10721544" y="-91639"/>
            <a:ext cx="16332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11051919" y="-3192"/>
            <a:ext cx="1167600" cy="1146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6769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cxnSp>
        <p:nvCxnSpPr>
          <p:cNvPr id="17" name="Google Shape;17;p3"/>
          <p:cNvCxnSpPr/>
          <p:nvPr/>
        </p:nvCxnSpPr>
        <p:spPr>
          <a:xfrm rot="10800000" flipH="1">
            <a:off x="-131900" y="-439433"/>
            <a:ext cx="3231200" cy="2967200"/>
          </a:xfrm>
          <a:prstGeom prst="straightConnector1">
            <a:avLst/>
          </a:prstGeom>
          <a:noFill/>
          <a:ln w="9525" cap="flat" cmpd="sng">
            <a:solidFill>
              <a:schemeClr val="lt1"/>
            </a:solidFill>
            <a:prstDash val="solid"/>
            <a:round/>
            <a:headEnd type="none" w="med" len="med"/>
            <a:tailEnd type="none" w="med" len="med"/>
          </a:ln>
        </p:spPr>
      </p:cxnSp>
      <p:sp>
        <p:nvSpPr>
          <p:cNvPr id="18" name="Google Shape;18;p3"/>
          <p:cNvSpPr/>
          <p:nvPr/>
        </p:nvSpPr>
        <p:spPr>
          <a:xfrm flipH="1">
            <a:off x="-19851" y="5342833"/>
            <a:ext cx="5286373" cy="888704"/>
          </a:xfrm>
          <a:custGeom>
            <a:avLst/>
            <a:gdLst/>
            <a:ahLst/>
            <a:cxnLst/>
            <a:rect l="l" t="t" r="r" b="b"/>
            <a:pathLst>
              <a:path w="7784" h="3114" extrusionOk="0">
                <a:moveTo>
                  <a:pt x="5011" y="1"/>
                </a:moveTo>
                <a:cubicBezTo>
                  <a:pt x="3618" y="1"/>
                  <a:pt x="3618" y="668"/>
                  <a:pt x="2224" y="668"/>
                </a:cubicBezTo>
                <a:cubicBezTo>
                  <a:pt x="1260" y="668"/>
                  <a:pt x="964" y="342"/>
                  <a:pt x="415" y="149"/>
                </a:cubicBezTo>
                <a:lnTo>
                  <a:pt x="0" y="3114"/>
                </a:lnTo>
                <a:lnTo>
                  <a:pt x="7783" y="3114"/>
                </a:lnTo>
                <a:lnTo>
                  <a:pt x="7783" y="786"/>
                </a:lnTo>
                <a:cubicBezTo>
                  <a:pt x="7783" y="727"/>
                  <a:pt x="7739" y="668"/>
                  <a:pt x="7680" y="668"/>
                </a:cubicBezTo>
                <a:cubicBezTo>
                  <a:pt x="6390" y="638"/>
                  <a:pt x="6360" y="1"/>
                  <a:pt x="5011" y="1"/>
                </a:cubicBezTo>
                <a:close/>
              </a:path>
            </a:pathLst>
          </a:custGeom>
          <a:solidFill>
            <a:srgbClr val="90C5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096969" y="5754190"/>
            <a:ext cx="1501955" cy="334473"/>
          </a:xfrm>
          <a:custGeom>
            <a:avLst/>
            <a:gdLst/>
            <a:ahLst/>
            <a:cxnLst/>
            <a:rect l="l" t="t" r="r" b="b"/>
            <a:pathLst>
              <a:path w="5263" h="1172" extrusionOk="0">
                <a:moveTo>
                  <a:pt x="3039" y="0"/>
                </a:moveTo>
                <a:cubicBezTo>
                  <a:pt x="2283" y="0"/>
                  <a:pt x="1883" y="193"/>
                  <a:pt x="1542" y="356"/>
                </a:cubicBezTo>
                <a:cubicBezTo>
                  <a:pt x="1201" y="519"/>
                  <a:pt x="890" y="668"/>
                  <a:pt x="252" y="668"/>
                </a:cubicBezTo>
                <a:cubicBezTo>
                  <a:pt x="119" y="668"/>
                  <a:pt x="0" y="786"/>
                  <a:pt x="0" y="920"/>
                </a:cubicBezTo>
                <a:cubicBezTo>
                  <a:pt x="0" y="1053"/>
                  <a:pt x="119" y="1172"/>
                  <a:pt x="252" y="1172"/>
                </a:cubicBezTo>
                <a:cubicBezTo>
                  <a:pt x="1008" y="1172"/>
                  <a:pt x="1408" y="979"/>
                  <a:pt x="1764" y="816"/>
                </a:cubicBezTo>
                <a:cubicBezTo>
                  <a:pt x="2090" y="653"/>
                  <a:pt x="2402" y="504"/>
                  <a:pt x="3039" y="504"/>
                </a:cubicBezTo>
                <a:cubicBezTo>
                  <a:pt x="3677" y="504"/>
                  <a:pt x="3988" y="653"/>
                  <a:pt x="4314" y="816"/>
                </a:cubicBezTo>
                <a:cubicBezTo>
                  <a:pt x="4492" y="890"/>
                  <a:pt x="4670" y="979"/>
                  <a:pt x="4907" y="1053"/>
                </a:cubicBezTo>
                <a:cubicBezTo>
                  <a:pt x="4931" y="1061"/>
                  <a:pt x="4955" y="1065"/>
                  <a:pt x="4978" y="1065"/>
                </a:cubicBezTo>
                <a:cubicBezTo>
                  <a:pt x="5085" y="1065"/>
                  <a:pt x="5182" y="987"/>
                  <a:pt x="5218" y="890"/>
                </a:cubicBezTo>
                <a:cubicBezTo>
                  <a:pt x="5263" y="757"/>
                  <a:pt x="5189" y="608"/>
                  <a:pt x="5055" y="564"/>
                </a:cubicBezTo>
                <a:cubicBezTo>
                  <a:pt x="4863" y="519"/>
                  <a:pt x="4700" y="445"/>
                  <a:pt x="4536" y="356"/>
                </a:cubicBezTo>
                <a:cubicBezTo>
                  <a:pt x="4181" y="193"/>
                  <a:pt x="3795" y="0"/>
                  <a:pt x="3039" y="0"/>
                </a:cubicBezTo>
                <a:close/>
              </a:path>
            </a:pathLst>
          </a:custGeom>
          <a:solidFill>
            <a:srgbClr val="DCF0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19184" y="5754188"/>
            <a:ext cx="1434605" cy="334473"/>
          </a:xfrm>
          <a:custGeom>
            <a:avLst/>
            <a:gdLst/>
            <a:ahLst/>
            <a:cxnLst/>
            <a:rect l="l" t="t" r="r" b="b"/>
            <a:pathLst>
              <a:path w="5027" h="1172" extrusionOk="0">
                <a:moveTo>
                  <a:pt x="252" y="0"/>
                </a:moveTo>
                <a:cubicBezTo>
                  <a:pt x="119" y="0"/>
                  <a:pt x="0" y="104"/>
                  <a:pt x="0" y="252"/>
                </a:cubicBezTo>
                <a:cubicBezTo>
                  <a:pt x="0" y="386"/>
                  <a:pt x="119" y="504"/>
                  <a:pt x="252" y="504"/>
                </a:cubicBezTo>
                <a:cubicBezTo>
                  <a:pt x="890" y="504"/>
                  <a:pt x="1201" y="653"/>
                  <a:pt x="1542" y="801"/>
                </a:cubicBezTo>
                <a:cubicBezTo>
                  <a:pt x="1883" y="979"/>
                  <a:pt x="2283" y="1171"/>
                  <a:pt x="3040" y="1171"/>
                </a:cubicBezTo>
                <a:cubicBezTo>
                  <a:pt x="3781" y="1171"/>
                  <a:pt x="4181" y="979"/>
                  <a:pt x="4537" y="801"/>
                </a:cubicBezTo>
                <a:cubicBezTo>
                  <a:pt x="4641" y="756"/>
                  <a:pt x="4730" y="712"/>
                  <a:pt x="4833" y="667"/>
                </a:cubicBezTo>
                <a:cubicBezTo>
                  <a:pt x="4967" y="623"/>
                  <a:pt x="5026" y="475"/>
                  <a:pt x="4967" y="341"/>
                </a:cubicBezTo>
                <a:cubicBezTo>
                  <a:pt x="4933" y="251"/>
                  <a:pt x="4840" y="187"/>
                  <a:pt x="4738" y="187"/>
                </a:cubicBezTo>
                <a:cubicBezTo>
                  <a:pt x="4706" y="187"/>
                  <a:pt x="4673" y="193"/>
                  <a:pt x="4641" y="208"/>
                </a:cubicBezTo>
                <a:cubicBezTo>
                  <a:pt x="4522" y="252"/>
                  <a:pt x="4418" y="312"/>
                  <a:pt x="4314" y="356"/>
                </a:cubicBezTo>
                <a:cubicBezTo>
                  <a:pt x="3988" y="519"/>
                  <a:pt x="3677" y="667"/>
                  <a:pt x="3040" y="667"/>
                </a:cubicBezTo>
                <a:cubicBezTo>
                  <a:pt x="2402" y="667"/>
                  <a:pt x="2091" y="519"/>
                  <a:pt x="1750" y="356"/>
                </a:cubicBezTo>
                <a:cubicBezTo>
                  <a:pt x="1409" y="193"/>
                  <a:pt x="1009" y="0"/>
                  <a:pt x="252" y="0"/>
                </a:cubicBezTo>
                <a:close/>
              </a:path>
            </a:pathLst>
          </a:custGeom>
          <a:solidFill>
            <a:srgbClr val="DCF0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30150" y="5667901"/>
            <a:ext cx="12252428" cy="1223300"/>
          </a:xfrm>
          <a:custGeom>
            <a:avLst/>
            <a:gdLst/>
            <a:ahLst/>
            <a:cxnLst/>
            <a:rect l="l" t="t" r="r" b="b"/>
            <a:pathLst>
              <a:path w="16664" h="1840" extrusionOk="0">
                <a:moveTo>
                  <a:pt x="0" y="1"/>
                </a:moveTo>
                <a:lnTo>
                  <a:pt x="0" y="1720"/>
                </a:lnTo>
                <a:cubicBezTo>
                  <a:pt x="0" y="1780"/>
                  <a:pt x="45" y="1839"/>
                  <a:pt x="119" y="1839"/>
                </a:cubicBezTo>
                <a:lnTo>
                  <a:pt x="16545" y="1839"/>
                </a:lnTo>
                <a:cubicBezTo>
                  <a:pt x="16619" y="1839"/>
                  <a:pt x="16663" y="1780"/>
                  <a:pt x="16663" y="1720"/>
                </a:cubicBezTo>
                <a:lnTo>
                  <a:pt x="1666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9984380" y="5436841"/>
            <a:ext cx="2221397" cy="888695"/>
          </a:xfrm>
          <a:custGeom>
            <a:avLst/>
            <a:gdLst/>
            <a:ahLst/>
            <a:cxnLst/>
            <a:rect l="l" t="t" r="r" b="b"/>
            <a:pathLst>
              <a:path w="7784" h="3114" extrusionOk="0">
                <a:moveTo>
                  <a:pt x="5011" y="1"/>
                </a:moveTo>
                <a:cubicBezTo>
                  <a:pt x="3618" y="1"/>
                  <a:pt x="3618" y="668"/>
                  <a:pt x="2224" y="668"/>
                </a:cubicBezTo>
                <a:cubicBezTo>
                  <a:pt x="1260" y="668"/>
                  <a:pt x="964" y="342"/>
                  <a:pt x="415" y="149"/>
                </a:cubicBezTo>
                <a:lnTo>
                  <a:pt x="0" y="3114"/>
                </a:lnTo>
                <a:lnTo>
                  <a:pt x="7783" y="3114"/>
                </a:lnTo>
                <a:lnTo>
                  <a:pt x="7783" y="786"/>
                </a:lnTo>
                <a:cubicBezTo>
                  <a:pt x="7783" y="727"/>
                  <a:pt x="7739" y="668"/>
                  <a:pt x="7680" y="668"/>
                </a:cubicBezTo>
                <a:cubicBezTo>
                  <a:pt x="6390" y="638"/>
                  <a:pt x="6360" y="1"/>
                  <a:pt x="5011" y="1"/>
                </a:cubicBezTo>
                <a:close/>
              </a:path>
            </a:pathLst>
          </a:custGeom>
          <a:solidFill>
            <a:srgbClr val="90C5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flipH="1">
            <a:off x="4648933" y="1385062"/>
            <a:ext cx="6831200" cy="4759740"/>
            <a:chOff x="-342375" y="423681"/>
            <a:chExt cx="5123400" cy="4185000"/>
          </a:xfrm>
        </p:grpSpPr>
        <p:sp>
          <p:nvSpPr>
            <p:cNvPr id="24" name="Google Shape;24;p3"/>
            <p:cNvSpPr/>
            <p:nvPr/>
          </p:nvSpPr>
          <p:spPr>
            <a:xfrm>
              <a:off x="-165846" y="587250"/>
              <a:ext cx="4776900" cy="3847500"/>
            </a:xfrm>
            <a:prstGeom prst="snip1Rect">
              <a:avLst>
                <a:gd name="adj" fmla="val 2233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342375" y="423681"/>
              <a:ext cx="5123400" cy="4185000"/>
            </a:xfrm>
            <a:prstGeom prst="snip1Rect">
              <a:avLst>
                <a:gd name="adj" fmla="val 2233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flipH="1">
            <a:off x="5989833" y="4540200"/>
            <a:ext cx="4896800" cy="704000"/>
          </a:xfrm>
          <a:prstGeom prst="snip1Rect">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0742968" y="-38412"/>
            <a:ext cx="1482000" cy="14768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title"/>
          </p:nvPr>
        </p:nvSpPr>
        <p:spPr>
          <a:xfrm>
            <a:off x="4716933" y="3506731"/>
            <a:ext cx="6154800" cy="888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6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6335348" y="4539033"/>
            <a:ext cx="4514400" cy="71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txBox="1">
            <a:spLocks noGrp="1"/>
          </p:cNvSpPr>
          <p:nvPr>
            <p:ph type="title" idx="2" hasCustomPrompt="1"/>
          </p:nvPr>
        </p:nvSpPr>
        <p:spPr>
          <a:xfrm>
            <a:off x="7315733" y="2140033"/>
            <a:ext cx="3556000" cy="122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600"/>
              <a:buNone/>
              <a:defRPr sz="12800">
                <a:solidFill>
                  <a:schemeClr val="lt1"/>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582565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txBox="1">
            <a:spLocks noGrp="1"/>
          </p:cNvSpPr>
          <p:nvPr>
            <p:ph type="body" idx="1"/>
          </p:nvPr>
        </p:nvSpPr>
        <p:spPr>
          <a:xfrm>
            <a:off x="960000" y="1413265"/>
            <a:ext cx="10272000" cy="473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AutoNum type="arabicPeriod"/>
              <a:defRPr sz="1533">
                <a:solidFill>
                  <a:schemeClr val="dk1"/>
                </a:solidFill>
              </a:defRPr>
            </a:lvl1pPr>
            <a:lvl2pPr marL="1219170" lvl="1" indent="-406390" rtl="0">
              <a:lnSpc>
                <a:spcPct val="100000"/>
              </a:lnSpc>
              <a:spcBef>
                <a:spcPts val="0"/>
              </a:spcBef>
              <a:spcAft>
                <a:spcPts val="0"/>
              </a:spcAft>
              <a:buSzPts val="1200"/>
              <a:buChar char="●"/>
              <a:defRPr sz="1533">
                <a:solidFill>
                  <a:schemeClr val="dk1"/>
                </a:solidFill>
              </a:defRPr>
            </a:lvl2pPr>
            <a:lvl3pPr marL="1828754" lvl="2" indent="-406390" rtl="0">
              <a:lnSpc>
                <a:spcPct val="100000"/>
              </a:lnSpc>
              <a:spcBef>
                <a:spcPts val="0"/>
              </a:spcBef>
              <a:spcAft>
                <a:spcPts val="0"/>
              </a:spcAft>
              <a:buClr>
                <a:schemeClr val="dk1"/>
              </a:buClr>
              <a:buSzPts val="1200"/>
              <a:buAutoNum type="romanLcPeriod"/>
              <a:defRPr sz="1600">
                <a:solidFill>
                  <a:schemeClr val="dk1"/>
                </a:solidFill>
              </a:defRPr>
            </a:lvl3pPr>
            <a:lvl4pPr marL="2438339" lvl="3" indent="-406390" rtl="0">
              <a:lnSpc>
                <a:spcPct val="100000"/>
              </a:lnSpc>
              <a:spcBef>
                <a:spcPts val="0"/>
              </a:spcBef>
              <a:spcAft>
                <a:spcPts val="0"/>
              </a:spcAft>
              <a:buClr>
                <a:schemeClr val="dk1"/>
              </a:buClr>
              <a:buSzPts val="1200"/>
              <a:buAutoNum type="arabicPeriod"/>
              <a:defRPr sz="1600">
                <a:solidFill>
                  <a:schemeClr val="dk1"/>
                </a:solidFill>
              </a:defRPr>
            </a:lvl4pPr>
            <a:lvl5pPr marL="3047924" lvl="4" indent="-406390" rtl="0">
              <a:lnSpc>
                <a:spcPct val="100000"/>
              </a:lnSpc>
              <a:spcBef>
                <a:spcPts val="0"/>
              </a:spcBef>
              <a:spcAft>
                <a:spcPts val="0"/>
              </a:spcAft>
              <a:buClr>
                <a:schemeClr val="dk1"/>
              </a:buClr>
              <a:buSzPts val="1200"/>
              <a:buAutoNum type="alphaLcPeriod"/>
              <a:defRPr sz="1600">
                <a:solidFill>
                  <a:schemeClr val="dk1"/>
                </a:solidFill>
              </a:defRPr>
            </a:lvl5pPr>
            <a:lvl6pPr marL="3657509" lvl="5" indent="-406390" rtl="0">
              <a:lnSpc>
                <a:spcPct val="100000"/>
              </a:lnSpc>
              <a:spcBef>
                <a:spcPts val="0"/>
              </a:spcBef>
              <a:spcAft>
                <a:spcPts val="0"/>
              </a:spcAft>
              <a:buClr>
                <a:schemeClr val="dk1"/>
              </a:buClr>
              <a:buSzPts val="1200"/>
              <a:buAutoNum type="romanLcPeriod"/>
              <a:defRPr sz="1600">
                <a:solidFill>
                  <a:schemeClr val="dk1"/>
                </a:solidFill>
              </a:defRPr>
            </a:lvl6pPr>
            <a:lvl7pPr marL="4267093" lvl="6" indent="-406390" rtl="0">
              <a:lnSpc>
                <a:spcPct val="100000"/>
              </a:lnSpc>
              <a:spcBef>
                <a:spcPts val="0"/>
              </a:spcBef>
              <a:spcAft>
                <a:spcPts val="0"/>
              </a:spcAft>
              <a:buClr>
                <a:schemeClr val="dk1"/>
              </a:buClr>
              <a:buSzPts val="1200"/>
              <a:buAutoNum type="arabicPeriod"/>
              <a:defRPr sz="1600">
                <a:solidFill>
                  <a:schemeClr val="dk1"/>
                </a:solidFill>
              </a:defRPr>
            </a:lvl7pPr>
            <a:lvl8pPr marL="4876678" lvl="7" indent="-406390" rtl="0">
              <a:lnSpc>
                <a:spcPct val="100000"/>
              </a:lnSpc>
              <a:spcBef>
                <a:spcPts val="0"/>
              </a:spcBef>
              <a:spcAft>
                <a:spcPts val="0"/>
              </a:spcAft>
              <a:buClr>
                <a:schemeClr val="dk1"/>
              </a:buClr>
              <a:buSzPts val="1200"/>
              <a:buAutoNum type="alphaLcPeriod"/>
              <a:defRPr sz="1600">
                <a:solidFill>
                  <a:schemeClr val="dk1"/>
                </a:solidFill>
              </a:defRPr>
            </a:lvl8pPr>
            <a:lvl9pPr marL="5486263" lvl="8" indent="-406390" rtl="0">
              <a:lnSpc>
                <a:spcPct val="100000"/>
              </a:lnSpc>
              <a:spcBef>
                <a:spcPts val="0"/>
              </a:spcBef>
              <a:spcAft>
                <a:spcPts val="0"/>
              </a:spcAft>
              <a:buClr>
                <a:schemeClr val="dk1"/>
              </a:buClr>
              <a:buSzPts val="1200"/>
              <a:buAutoNum type="romanLcPeriod"/>
              <a:defRPr sz="1600">
                <a:solidFill>
                  <a:schemeClr val="dk1"/>
                </a:solidFill>
              </a:defRPr>
            </a:lvl9pPr>
          </a:lstStyle>
          <a:p>
            <a:endParaRPr/>
          </a:p>
        </p:txBody>
      </p:sp>
      <p:sp>
        <p:nvSpPr>
          <p:cNvPr id="33" name="Google Shape;33;p4"/>
          <p:cNvSpPr txBox="1">
            <a:spLocks noGrp="1"/>
          </p:cNvSpPr>
          <p:nvPr>
            <p:ph type="title"/>
          </p:nvPr>
        </p:nvSpPr>
        <p:spPr>
          <a:xfrm>
            <a:off x="960000" y="44124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4"/>
          <p:cNvSpPr/>
          <p:nvPr/>
        </p:nvSpPr>
        <p:spPr>
          <a:xfrm rot="10800000">
            <a:off x="10597200" y="-91633"/>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11233937" y="518165"/>
            <a:ext cx="2180800" cy="18564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101600" y="5331200"/>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rot="-5400000">
            <a:off x="11079567" y="4826732"/>
            <a:ext cx="2247604" cy="1929701"/>
            <a:chOff x="7626750" y="4821749"/>
            <a:chExt cx="1685703" cy="1447276"/>
          </a:xfrm>
        </p:grpSpPr>
        <p:sp>
          <p:nvSpPr>
            <p:cNvPr id="38" name="Google Shape;38;p4"/>
            <p:cNvSpPr/>
            <p:nvPr/>
          </p:nvSpPr>
          <p:spPr>
            <a:xfrm>
              <a:off x="7676853" y="4821749"/>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7626750" y="4923525"/>
              <a:ext cx="1589100" cy="1345500"/>
            </a:xfrm>
            <a:prstGeom prst="snip2DiagRect">
              <a:avLst>
                <a:gd name="adj1" fmla="val 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4"/>
          <p:cNvSpPr/>
          <p:nvPr/>
        </p:nvSpPr>
        <p:spPr>
          <a:xfrm rot="5400000">
            <a:off x="-97988" y="-145171"/>
            <a:ext cx="16332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rot="5400000">
            <a:off x="-17141" y="-2345"/>
            <a:ext cx="1167600" cy="1146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2753761"/>
      </p:ext>
    </p:extLst>
  </p:cSld>
  <p:clrMapOvr>
    <a:masterClrMapping/>
  </p:clrMapOvr>
  <p:extLst>
    <p:ext uri="{DCECCB84-F9BA-43D5-87BE-67443E8EF086}">
      <p15:sldGuideLst xmlns:p15="http://schemas.microsoft.com/office/powerpoint/2012/main" xmlns="">
        <p15:guide id="1" orient="horz" pos="208">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2"/>
        <p:cNvGrpSpPr/>
        <p:nvPr/>
      </p:nvGrpSpPr>
      <p:grpSpPr>
        <a:xfrm>
          <a:off x="0" y="0"/>
          <a:ext cx="0" cy="0"/>
          <a:chOff x="0" y="0"/>
          <a:chExt cx="0" cy="0"/>
        </a:xfrm>
      </p:grpSpPr>
      <p:sp>
        <p:nvSpPr>
          <p:cNvPr id="43" name="Google Shape;43;p5"/>
          <p:cNvSpPr/>
          <p:nvPr/>
        </p:nvSpPr>
        <p:spPr>
          <a:xfrm>
            <a:off x="1419000" y="-648000"/>
            <a:ext cx="9354000" cy="8271200"/>
          </a:xfrm>
          <a:prstGeom prst="snip2DiagRect">
            <a:avLst>
              <a:gd name="adj1" fmla="val 0"/>
              <a:gd name="adj2" fmla="val 16667"/>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txBox="1">
            <a:spLocks noGrp="1"/>
          </p:cNvSpPr>
          <p:nvPr>
            <p:ph type="subTitle" idx="1"/>
          </p:nvPr>
        </p:nvSpPr>
        <p:spPr>
          <a:xfrm>
            <a:off x="2479500" y="3747933"/>
            <a:ext cx="2510800" cy="70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067" b="1">
                <a:solidFill>
                  <a:schemeClr val="lt1"/>
                </a:solidFill>
                <a:latin typeface="Zilla Slab"/>
                <a:ea typeface="Zilla Slab"/>
                <a:cs typeface="Zilla Slab"/>
                <a:sym typeface="Zilla Slab"/>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5" name="Google Shape;45;p5"/>
          <p:cNvSpPr txBox="1">
            <a:spLocks noGrp="1"/>
          </p:cNvSpPr>
          <p:nvPr>
            <p:ph type="subTitle" idx="2"/>
          </p:nvPr>
        </p:nvSpPr>
        <p:spPr>
          <a:xfrm>
            <a:off x="7198068" y="3747933"/>
            <a:ext cx="2511600" cy="70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067" b="1">
                <a:solidFill>
                  <a:schemeClr val="lt1"/>
                </a:solidFill>
                <a:latin typeface="Zilla Slab"/>
                <a:ea typeface="Zilla Slab"/>
                <a:cs typeface="Zilla Slab"/>
                <a:sym typeface="Zilla Slab"/>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6" name="Google Shape;46;p5"/>
          <p:cNvSpPr txBox="1">
            <a:spLocks noGrp="1"/>
          </p:cNvSpPr>
          <p:nvPr>
            <p:ph type="subTitle" idx="3"/>
          </p:nvPr>
        </p:nvSpPr>
        <p:spPr>
          <a:xfrm>
            <a:off x="1876500" y="4566633"/>
            <a:ext cx="3716800" cy="11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5"/>
          <p:cNvSpPr txBox="1">
            <a:spLocks noGrp="1"/>
          </p:cNvSpPr>
          <p:nvPr>
            <p:ph type="subTitle" idx="4"/>
          </p:nvPr>
        </p:nvSpPr>
        <p:spPr>
          <a:xfrm>
            <a:off x="6595468" y="4566633"/>
            <a:ext cx="3716800" cy="11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5"/>
          <p:cNvSpPr txBox="1">
            <a:spLocks noGrp="1"/>
          </p:cNvSpPr>
          <p:nvPr>
            <p:ph type="title"/>
          </p:nvPr>
        </p:nvSpPr>
        <p:spPr>
          <a:xfrm>
            <a:off x="960000" y="44124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 name="Google Shape;49;p5"/>
          <p:cNvSpPr/>
          <p:nvPr/>
        </p:nvSpPr>
        <p:spPr>
          <a:xfrm rot="5400000">
            <a:off x="-97988" y="-145171"/>
            <a:ext cx="16332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5"/>
          <p:cNvSpPr/>
          <p:nvPr/>
        </p:nvSpPr>
        <p:spPr>
          <a:xfrm rot="5400000">
            <a:off x="-17141" y="-2345"/>
            <a:ext cx="1167600" cy="1146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rot="-5400000">
            <a:off x="10668412" y="5396929"/>
            <a:ext cx="16332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rot="-5400000">
            <a:off x="11053165" y="5734903"/>
            <a:ext cx="1167600" cy="1146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5114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4029C9-C91D-F738-D0BD-04831F3DE892}"/>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8" name="Footer Placeholder 7">
            <a:extLst>
              <a:ext uri="{FF2B5EF4-FFF2-40B4-BE49-F238E27FC236}">
                <a16:creationId xmlns:a16="http://schemas.microsoft.com/office/drawing/2014/main" xmlns=""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754201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140000" y="518167"/>
            <a:ext cx="7249600" cy="84960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txBox="1">
            <a:spLocks noGrp="1"/>
          </p:cNvSpPr>
          <p:nvPr>
            <p:ph type="title"/>
          </p:nvPr>
        </p:nvSpPr>
        <p:spPr>
          <a:xfrm>
            <a:off x="960000" y="44124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6"/>
          <p:cNvSpPr/>
          <p:nvPr/>
        </p:nvSpPr>
        <p:spPr>
          <a:xfrm rot="10800000">
            <a:off x="10597200" y="-91633"/>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6"/>
          <p:cNvSpPr/>
          <p:nvPr/>
        </p:nvSpPr>
        <p:spPr>
          <a:xfrm>
            <a:off x="11233937" y="518165"/>
            <a:ext cx="2180800" cy="18564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6788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sp>
        <p:nvSpPr>
          <p:cNvPr id="59" name="Google Shape;59;p7"/>
          <p:cNvSpPr/>
          <p:nvPr/>
        </p:nvSpPr>
        <p:spPr>
          <a:xfrm>
            <a:off x="-877500" y="-94500"/>
            <a:ext cx="12042000" cy="7074000"/>
          </a:xfrm>
          <a:prstGeom prst="trapezoid">
            <a:avLst>
              <a:gd name="adj" fmla="val 25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7"/>
          <p:cNvSpPr txBox="1">
            <a:spLocks noGrp="1"/>
          </p:cNvSpPr>
          <p:nvPr>
            <p:ph type="body" idx="1"/>
          </p:nvPr>
        </p:nvSpPr>
        <p:spPr>
          <a:xfrm>
            <a:off x="960000" y="2345173"/>
            <a:ext cx="5817200" cy="2982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solidFill>
                  <a:schemeClr val="dk1"/>
                </a:solidFill>
              </a:defRPr>
            </a:lvl2pPr>
            <a:lvl3pPr marL="1828754" lvl="2" indent="-423323" rtl="0">
              <a:lnSpc>
                <a:spcPct val="115000"/>
              </a:lnSpc>
              <a:spcBef>
                <a:spcPts val="0"/>
              </a:spcBef>
              <a:spcAft>
                <a:spcPts val="0"/>
              </a:spcAft>
              <a:buClr>
                <a:schemeClr val="dk1"/>
              </a:buClr>
              <a:buSzPts val="1400"/>
              <a:buChar char="■"/>
              <a:defRPr>
                <a:solidFill>
                  <a:schemeClr val="dk1"/>
                </a:solidFill>
              </a:defRPr>
            </a:lvl3pPr>
            <a:lvl4pPr marL="2438339" lvl="3" indent="-423323" rtl="0">
              <a:lnSpc>
                <a:spcPct val="115000"/>
              </a:lnSpc>
              <a:spcBef>
                <a:spcPts val="0"/>
              </a:spcBef>
              <a:spcAft>
                <a:spcPts val="0"/>
              </a:spcAft>
              <a:buClr>
                <a:schemeClr val="dk1"/>
              </a:buClr>
              <a:buSzPts val="1400"/>
              <a:buChar char="●"/>
              <a:defRPr>
                <a:solidFill>
                  <a:schemeClr val="dk1"/>
                </a:solidFill>
              </a:defRPr>
            </a:lvl4pPr>
            <a:lvl5pPr marL="3047924" lvl="4" indent="-423323" rtl="0">
              <a:lnSpc>
                <a:spcPct val="115000"/>
              </a:lnSpc>
              <a:spcBef>
                <a:spcPts val="0"/>
              </a:spcBef>
              <a:spcAft>
                <a:spcPts val="0"/>
              </a:spcAft>
              <a:buClr>
                <a:schemeClr val="dk1"/>
              </a:buClr>
              <a:buSzPts val="1400"/>
              <a:buChar char="○"/>
              <a:defRPr>
                <a:solidFill>
                  <a:schemeClr val="dk1"/>
                </a:solidFill>
              </a:defRPr>
            </a:lvl5pPr>
            <a:lvl6pPr marL="3657509" lvl="5" indent="-423323" rtl="0">
              <a:lnSpc>
                <a:spcPct val="115000"/>
              </a:lnSpc>
              <a:spcBef>
                <a:spcPts val="0"/>
              </a:spcBef>
              <a:spcAft>
                <a:spcPts val="0"/>
              </a:spcAft>
              <a:buClr>
                <a:schemeClr val="dk1"/>
              </a:buClr>
              <a:buSzPts val="1400"/>
              <a:buChar char="■"/>
              <a:defRPr>
                <a:solidFill>
                  <a:schemeClr val="dk1"/>
                </a:solidFill>
              </a:defRPr>
            </a:lvl6pPr>
            <a:lvl7pPr marL="4267093" lvl="6" indent="-423323" rtl="0">
              <a:lnSpc>
                <a:spcPct val="115000"/>
              </a:lnSpc>
              <a:spcBef>
                <a:spcPts val="0"/>
              </a:spcBef>
              <a:spcAft>
                <a:spcPts val="0"/>
              </a:spcAft>
              <a:buClr>
                <a:schemeClr val="dk1"/>
              </a:buClr>
              <a:buSzPts val="1400"/>
              <a:buChar char="●"/>
              <a:defRPr>
                <a:solidFill>
                  <a:schemeClr val="dk1"/>
                </a:solidFill>
              </a:defRPr>
            </a:lvl7pPr>
            <a:lvl8pPr marL="4876678" lvl="7" indent="-423323" rtl="0">
              <a:lnSpc>
                <a:spcPct val="115000"/>
              </a:lnSpc>
              <a:spcBef>
                <a:spcPts val="0"/>
              </a:spcBef>
              <a:spcAft>
                <a:spcPts val="0"/>
              </a:spcAft>
              <a:buClr>
                <a:schemeClr val="dk1"/>
              </a:buClr>
              <a:buSzPts val="1400"/>
              <a:buChar char="○"/>
              <a:defRPr>
                <a:solidFill>
                  <a:schemeClr val="dk1"/>
                </a:solidFill>
              </a:defRPr>
            </a:lvl8pPr>
            <a:lvl9pPr marL="5486263" lvl="8" indent="-423323" rtl="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61" name="Google Shape;61;p7"/>
          <p:cNvSpPr txBox="1">
            <a:spLocks noGrp="1"/>
          </p:cNvSpPr>
          <p:nvPr>
            <p:ph type="title"/>
          </p:nvPr>
        </p:nvSpPr>
        <p:spPr>
          <a:xfrm>
            <a:off x="960000" y="44124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7"/>
          <p:cNvSpPr/>
          <p:nvPr/>
        </p:nvSpPr>
        <p:spPr>
          <a:xfrm>
            <a:off x="-155591" y="5284795"/>
            <a:ext cx="16332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a:off x="-13603" y="5667007"/>
            <a:ext cx="1230000" cy="1225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4141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4"/>
        <p:cNvGrpSpPr/>
        <p:nvPr/>
      </p:nvGrpSpPr>
      <p:grpSpPr>
        <a:xfrm>
          <a:off x="0" y="0"/>
          <a:ext cx="0" cy="0"/>
          <a:chOff x="0" y="0"/>
          <a:chExt cx="0" cy="0"/>
        </a:xfrm>
      </p:grpSpPr>
      <p:sp>
        <p:nvSpPr>
          <p:cNvPr id="65" name="Google Shape;65;p8"/>
          <p:cNvSpPr txBox="1">
            <a:spLocks noGrp="1"/>
          </p:cNvSpPr>
          <p:nvPr>
            <p:ph type="title"/>
          </p:nvPr>
        </p:nvSpPr>
        <p:spPr>
          <a:xfrm>
            <a:off x="2030400" y="1679187"/>
            <a:ext cx="7318400" cy="34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533">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66" name="Google Shape;66;p8"/>
          <p:cNvSpPr/>
          <p:nvPr/>
        </p:nvSpPr>
        <p:spPr>
          <a:xfrm rot="-8100000" flipH="1">
            <a:off x="-553104" y="-1215005"/>
            <a:ext cx="2180717" cy="185658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8"/>
          <p:cNvSpPr/>
          <p:nvPr/>
        </p:nvSpPr>
        <p:spPr>
          <a:xfrm rot="10800000">
            <a:off x="10735009" y="-57905"/>
            <a:ext cx="16332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6885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953467" y="1745700"/>
            <a:ext cx="4914000" cy="231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2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0" name="Google Shape;70;p9"/>
          <p:cNvSpPr txBox="1">
            <a:spLocks noGrp="1"/>
          </p:cNvSpPr>
          <p:nvPr>
            <p:ph type="subTitle" idx="1"/>
          </p:nvPr>
        </p:nvSpPr>
        <p:spPr>
          <a:xfrm>
            <a:off x="953467" y="4042900"/>
            <a:ext cx="4914000" cy="1474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9"/>
          <p:cNvSpPr/>
          <p:nvPr/>
        </p:nvSpPr>
        <p:spPr>
          <a:xfrm rot="5400000">
            <a:off x="-65333" y="-289200"/>
            <a:ext cx="2038400" cy="2031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9"/>
          <p:cNvSpPr/>
          <p:nvPr/>
        </p:nvSpPr>
        <p:spPr>
          <a:xfrm rot="5400000">
            <a:off x="-39816" y="-112568"/>
            <a:ext cx="1535200" cy="1529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9"/>
          <p:cNvSpPr/>
          <p:nvPr/>
        </p:nvSpPr>
        <p:spPr>
          <a:xfrm>
            <a:off x="-155591" y="5284795"/>
            <a:ext cx="16332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6308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2219700" y="5282400"/>
            <a:ext cx="7762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67">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6" name="Google Shape;76;p10"/>
          <p:cNvSpPr/>
          <p:nvPr/>
        </p:nvSpPr>
        <p:spPr>
          <a:xfrm>
            <a:off x="446200" y="-124000"/>
            <a:ext cx="13202400" cy="7337600"/>
          </a:xfrm>
          <a:prstGeom prst="snip2DiagRect">
            <a:avLst>
              <a:gd name="adj1" fmla="val 0"/>
              <a:gd name="adj2" fmla="val 16667"/>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59559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944871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957395" y="2261976"/>
            <a:ext cx="2779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 hasCustomPrompt="1"/>
          </p:nvPr>
        </p:nvSpPr>
        <p:spPr>
          <a:xfrm>
            <a:off x="957395" y="1487355"/>
            <a:ext cx="1700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1"/>
          </p:nvPr>
        </p:nvSpPr>
        <p:spPr>
          <a:xfrm>
            <a:off x="957395" y="3113811"/>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idx="3"/>
          </p:nvPr>
        </p:nvSpPr>
        <p:spPr>
          <a:xfrm>
            <a:off x="4535795" y="2261976"/>
            <a:ext cx="2779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3" name="Google Shape;93;p13"/>
          <p:cNvSpPr txBox="1">
            <a:spLocks noGrp="1"/>
          </p:cNvSpPr>
          <p:nvPr>
            <p:ph type="title" idx="4" hasCustomPrompt="1"/>
          </p:nvPr>
        </p:nvSpPr>
        <p:spPr>
          <a:xfrm>
            <a:off x="4535795" y="1487355"/>
            <a:ext cx="1700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4" name="Google Shape;94;p13"/>
          <p:cNvSpPr txBox="1">
            <a:spLocks noGrp="1"/>
          </p:cNvSpPr>
          <p:nvPr>
            <p:ph type="subTitle" idx="5"/>
          </p:nvPr>
        </p:nvSpPr>
        <p:spPr>
          <a:xfrm>
            <a:off x="4535795" y="3113811"/>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13"/>
          <p:cNvSpPr txBox="1">
            <a:spLocks noGrp="1"/>
          </p:cNvSpPr>
          <p:nvPr>
            <p:ph type="title" idx="6"/>
          </p:nvPr>
        </p:nvSpPr>
        <p:spPr>
          <a:xfrm>
            <a:off x="8106681" y="2265147"/>
            <a:ext cx="2779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6" name="Google Shape;96;p13"/>
          <p:cNvSpPr txBox="1">
            <a:spLocks noGrp="1"/>
          </p:cNvSpPr>
          <p:nvPr>
            <p:ph type="title" idx="7" hasCustomPrompt="1"/>
          </p:nvPr>
        </p:nvSpPr>
        <p:spPr>
          <a:xfrm>
            <a:off x="8106681" y="1487355"/>
            <a:ext cx="1700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7" name="Google Shape;97;p13"/>
          <p:cNvSpPr txBox="1">
            <a:spLocks noGrp="1"/>
          </p:cNvSpPr>
          <p:nvPr>
            <p:ph type="subTitle" idx="8"/>
          </p:nvPr>
        </p:nvSpPr>
        <p:spPr>
          <a:xfrm>
            <a:off x="8106681" y="3113811"/>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13"/>
          <p:cNvSpPr txBox="1">
            <a:spLocks noGrp="1"/>
          </p:cNvSpPr>
          <p:nvPr>
            <p:ph type="title" idx="9"/>
          </p:nvPr>
        </p:nvSpPr>
        <p:spPr>
          <a:xfrm>
            <a:off x="957395" y="4647843"/>
            <a:ext cx="2779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9" name="Google Shape;99;p13"/>
          <p:cNvSpPr txBox="1">
            <a:spLocks noGrp="1"/>
          </p:cNvSpPr>
          <p:nvPr>
            <p:ph type="title" idx="13" hasCustomPrompt="1"/>
          </p:nvPr>
        </p:nvSpPr>
        <p:spPr>
          <a:xfrm>
            <a:off x="957395" y="3873221"/>
            <a:ext cx="1700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0" name="Google Shape;100;p13"/>
          <p:cNvSpPr txBox="1">
            <a:spLocks noGrp="1"/>
          </p:cNvSpPr>
          <p:nvPr>
            <p:ph type="subTitle" idx="14"/>
          </p:nvPr>
        </p:nvSpPr>
        <p:spPr>
          <a:xfrm>
            <a:off x="957395" y="5499677"/>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title" idx="15"/>
          </p:nvPr>
        </p:nvSpPr>
        <p:spPr>
          <a:xfrm>
            <a:off x="4535795" y="4647843"/>
            <a:ext cx="2779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2" name="Google Shape;102;p13"/>
          <p:cNvSpPr txBox="1">
            <a:spLocks noGrp="1"/>
          </p:cNvSpPr>
          <p:nvPr>
            <p:ph type="title" idx="16" hasCustomPrompt="1"/>
          </p:nvPr>
        </p:nvSpPr>
        <p:spPr>
          <a:xfrm>
            <a:off x="4535795" y="3873221"/>
            <a:ext cx="1700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3" name="Google Shape;103;p13"/>
          <p:cNvSpPr txBox="1">
            <a:spLocks noGrp="1"/>
          </p:cNvSpPr>
          <p:nvPr>
            <p:ph type="subTitle" idx="17"/>
          </p:nvPr>
        </p:nvSpPr>
        <p:spPr>
          <a:xfrm>
            <a:off x="4535795" y="5499677"/>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18"/>
          </p:nvPr>
        </p:nvSpPr>
        <p:spPr>
          <a:xfrm>
            <a:off x="8106667" y="4647843"/>
            <a:ext cx="2779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5" name="Google Shape;105;p13"/>
          <p:cNvSpPr txBox="1">
            <a:spLocks noGrp="1"/>
          </p:cNvSpPr>
          <p:nvPr>
            <p:ph type="title" idx="19" hasCustomPrompt="1"/>
          </p:nvPr>
        </p:nvSpPr>
        <p:spPr>
          <a:xfrm>
            <a:off x="8106681" y="3873221"/>
            <a:ext cx="1700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6" name="Google Shape;106;p13"/>
          <p:cNvSpPr txBox="1">
            <a:spLocks noGrp="1"/>
          </p:cNvSpPr>
          <p:nvPr>
            <p:ph type="subTitle" idx="20"/>
          </p:nvPr>
        </p:nvSpPr>
        <p:spPr>
          <a:xfrm>
            <a:off x="8106681" y="5499677"/>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21"/>
          </p:nvPr>
        </p:nvSpPr>
        <p:spPr>
          <a:xfrm>
            <a:off x="960000" y="44124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13"/>
          <p:cNvSpPr/>
          <p:nvPr/>
        </p:nvSpPr>
        <p:spPr>
          <a:xfrm rot="10800000">
            <a:off x="10597200" y="-91633"/>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3"/>
          <p:cNvSpPr/>
          <p:nvPr/>
        </p:nvSpPr>
        <p:spPr>
          <a:xfrm>
            <a:off x="11233937" y="518165"/>
            <a:ext cx="2180800" cy="18564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3"/>
          <p:cNvSpPr/>
          <p:nvPr/>
        </p:nvSpPr>
        <p:spPr>
          <a:xfrm rot="10800000">
            <a:off x="-1093100" y="6038067"/>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7627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flipH="1">
            <a:off x="1257800" y="4010400"/>
            <a:ext cx="511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3" name="Google Shape;113;p14"/>
          <p:cNvSpPr txBox="1">
            <a:spLocks noGrp="1"/>
          </p:cNvSpPr>
          <p:nvPr>
            <p:ph type="subTitle" idx="1"/>
          </p:nvPr>
        </p:nvSpPr>
        <p:spPr>
          <a:xfrm>
            <a:off x="1189000" y="1619433"/>
            <a:ext cx="8303600" cy="23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14" name="Google Shape;114;p14"/>
          <p:cNvSpPr/>
          <p:nvPr/>
        </p:nvSpPr>
        <p:spPr>
          <a:xfrm>
            <a:off x="5480900" y="5646167"/>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14"/>
          <p:cNvSpPr/>
          <p:nvPr/>
        </p:nvSpPr>
        <p:spPr>
          <a:xfrm>
            <a:off x="4242367" y="5646167"/>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4"/>
          <p:cNvSpPr/>
          <p:nvPr/>
        </p:nvSpPr>
        <p:spPr>
          <a:xfrm>
            <a:off x="5488000" y="-1228533"/>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4"/>
          <p:cNvSpPr/>
          <p:nvPr/>
        </p:nvSpPr>
        <p:spPr>
          <a:xfrm>
            <a:off x="4249467" y="-1228533"/>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4"/>
          <p:cNvSpPr/>
          <p:nvPr/>
        </p:nvSpPr>
        <p:spPr>
          <a:xfrm rot="-8092261">
            <a:off x="-1002617" y="1950162"/>
            <a:ext cx="1633421" cy="1627765"/>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4"/>
          <p:cNvSpPr/>
          <p:nvPr/>
        </p:nvSpPr>
        <p:spPr>
          <a:xfrm rot="-8093678">
            <a:off x="-764383" y="2151268"/>
            <a:ext cx="1230368" cy="1225561"/>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95151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0"/>
        <p:cNvGrpSpPr/>
        <p:nvPr/>
      </p:nvGrpSpPr>
      <p:grpSpPr>
        <a:xfrm>
          <a:off x="0" y="0"/>
          <a:ext cx="0" cy="0"/>
          <a:chOff x="0" y="0"/>
          <a:chExt cx="0" cy="0"/>
        </a:xfrm>
      </p:grpSpPr>
      <p:sp>
        <p:nvSpPr>
          <p:cNvPr id="121" name="Google Shape;121;p15"/>
          <p:cNvSpPr/>
          <p:nvPr/>
        </p:nvSpPr>
        <p:spPr>
          <a:xfrm>
            <a:off x="-1574800" y="-1030000"/>
            <a:ext cx="15443200" cy="89296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5"/>
          <p:cNvSpPr txBox="1">
            <a:spLocks noGrp="1"/>
          </p:cNvSpPr>
          <p:nvPr>
            <p:ph type="title"/>
          </p:nvPr>
        </p:nvSpPr>
        <p:spPr>
          <a:xfrm>
            <a:off x="960000" y="44124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8496376"/>
      </p:ext>
    </p:extLst>
  </p:cSld>
  <p:clrMapOvr>
    <a:masterClrMapping/>
  </p:clrMapOvr>
  <p:extLst>
    <p:ext uri="{DCECCB84-F9BA-43D5-87BE-67443E8EF086}">
      <p15:sldGuideLst xmlns:p15="http://schemas.microsoft.com/office/powerpoint/2012/main" xmlns="">
        <p15:guide id="1" orient="horz" pos="538">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3213200" y="2292108"/>
            <a:ext cx="5765600" cy="13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533">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128" name="Google Shape;128;p17"/>
          <p:cNvSpPr txBox="1">
            <a:spLocks noGrp="1"/>
          </p:cNvSpPr>
          <p:nvPr>
            <p:ph type="subTitle" idx="1"/>
          </p:nvPr>
        </p:nvSpPr>
        <p:spPr>
          <a:xfrm>
            <a:off x="3781200" y="3805151"/>
            <a:ext cx="4630400" cy="11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159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EA1500F-5E2A-DBDA-3F94-178E26B6442E}"/>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4" name="Footer Placeholder 3">
            <a:extLst>
              <a:ext uri="{FF2B5EF4-FFF2-40B4-BE49-F238E27FC236}">
                <a16:creationId xmlns:a16="http://schemas.microsoft.com/office/drawing/2014/main" xmlns=""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54805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960000" y="44124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18"/>
          <p:cNvSpPr txBox="1">
            <a:spLocks noGrp="1"/>
          </p:cNvSpPr>
          <p:nvPr>
            <p:ph type="body" idx="1"/>
          </p:nvPr>
        </p:nvSpPr>
        <p:spPr>
          <a:xfrm>
            <a:off x="960000" y="1524000"/>
            <a:ext cx="10272000" cy="4620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solidFill>
                  <a:schemeClr val="dk1"/>
                </a:solidFill>
              </a:defRPr>
            </a:lvl1pPr>
            <a:lvl2pPr marL="1219170" lvl="1" indent="-423323" rtl="0">
              <a:lnSpc>
                <a:spcPct val="100000"/>
              </a:lnSpc>
              <a:spcBef>
                <a:spcPts val="0"/>
              </a:spcBef>
              <a:spcAft>
                <a:spcPts val="0"/>
              </a:spcAft>
              <a:buSzPts val="1400"/>
              <a:buChar char="○"/>
              <a:defRPr>
                <a:solidFill>
                  <a:schemeClr val="dk1"/>
                </a:solidFill>
              </a:defRPr>
            </a:lvl2pPr>
            <a:lvl3pPr marL="1828754" lvl="2" indent="-423323" rtl="0">
              <a:lnSpc>
                <a:spcPct val="100000"/>
              </a:lnSpc>
              <a:spcBef>
                <a:spcPts val="0"/>
              </a:spcBef>
              <a:spcAft>
                <a:spcPts val="0"/>
              </a:spcAft>
              <a:buClr>
                <a:schemeClr val="dk1"/>
              </a:buClr>
              <a:buSzPts val="1400"/>
              <a:buChar char="■"/>
              <a:defRPr>
                <a:solidFill>
                  <a:schemeClr val="dk1"/>
                </a:solidFill>
              </a:defRPr>
            </a:lvl3pPr>
            <a:lvl4pPr marL="2438339" lvl="3" indent="-423323" rtl="0">
              <a:lnSpc>
                <a:spcPct val="100000"/>
              </a:lnSpc>
              <a:spcBef>
                <a:spcPts val="0"/>
              </a:spcBef>
              <a:spcAft>
                <a:spcPts val="0"/>
              </a:spcAft>
              <a:buClr>
                <a:schemeClr val="dk1"/>
              </a:buClr>
              <a:buSzPts val="1400"/>
              <a:buChar char="●"/>
              <a:defRPr>
                <a:solidFill>
                  <a:schemeClr val="dk1"/>
                </a:solidFill>
              </a:defRPr>
            </a:lvl4pPr>
            <a:lvl5pPr marL="3047924" lvl="4" indent="-423323" rtl="0">
              <a:lnSpc>
                <a:spcPct val="100000"/>
              </a:lnSpc>
              <a:spcBef>
                <a:spcPts val="0"/>
              </a:spcBef>
              <a:spcAft>
                <a:spcPts val="0"/>
              </a:spcAft>
              <a:buClr>
                <a:schemeClr val="dk1"/>
              </a:buClr>
              <a:buSzPts val="1400"/>
              <a:buChar char="○"/>
              <a:defRPr>
                <a:solidFill>
                  <a:schemeClr val="dk1"/>
                </a:solidFill>
              </a:defRPr>
            </a:lvl5pPr>
            <a:lvl6pPr marL="3657509" lvl="5" indent="-423323" rtl="0">
              <a:lnSpc>
                <a:spcPct val="100000"/>
              </a:lnSpc>
              <a:spcBef>
                <a:spcPts val="0"/>
              </a:spcBef>
              <a:spcAft>
                <a:spcPts val="0"/>
              </a:spcAft>
              <a:buClr>
                <a:schemeClr val="dk1"/>
              </a:buClr>
              <a:buSzPts val="1400"/>
              <a:buChar char="■"/>
              <a:defRPr>
                <a:solidFill>
                  <a:schemeClr val="dk1"/>
                </a:solidFill>
              </a:defRPr>
            </a:lvl6pPr>
            <a:lvl7pPr marL="4267093" lvl="6" indent="-423323" rtl="0">
              <a:lnSpc>
                <a:spcPct val="100000"/>
              </a:lnSpc>
              <a:spcBef>
                <a:spcPts val="0"/>
              </a:spcBef>
              <a:spcAft>
                <a:spcPts val="0"/>
              </a:spcAft>
              <a:buClr>
                <a:schemeClr val="dk1"/>
              </a:buClr>
              <a:buSzPts val="1400"/>
              <a:buChar char="●"/>
              <a:defRPr>
                <a:solidFill>
                  <a:schemeClr val="dk1"/>
                </a:solidFill>
              </a:defRPr>
            </a:lvl7pPr>
            <a:lvl8pPr marL="4876678" lvl="7" indent="-423323" rtl="0">
              <a:lnSpc>
                <a:spcPct val="100000"/>
              </a:lnSpc>
              <a:spcBef>
                <a:spcPts val="0"/>
              </a:spcBef>
              <a:spcAft>
                <a:spcPts val="0"/>
              </a:spcAft>
              <a:buClr>
                <a:schemeClr val="dk1"/>
              </a:buClr>
              <a:buSzPts val="1400"/>
              <a:buChar char="○"/>
              <a:defRPr>
                <a:solidFill>
                  <a:schemeClr val="dk1"/>
                </a:solidFill>
              </a:defRPr>
            </a:lvl8pPr>
            <a:lvl9pPr marL="5486263" lvl="8" indent="-423323" rtl="0">
              <a:lnSpc>
                <a:spcPct val="100000"/>
              </a:lnSpc>
              <a:spcBef>
                <a:spcPts val="0"/>
              </a:spcBef>
              <a:spcAft>
                <a:spcPts val="0"/>
              </a:spcAft>
              <a:buClr>
                <a:schemeClr val="dk1"/>
              </a:buClr>
              <a:buSzPts val="1400"/>
              <a:buChar char="■"/>
              <a:defRPr>
                <a:solidFill>
                  <a:schemeClr val="dk1"/>
                </a:solidFill>
              </a:defRPr>
            </a:lvl9pPr>
          </a:lstStyle>
          <a:p>
            <a:endParaRPr/>
          </a:p>
        </p:txBody>
      </p:sp>
      <p:sp>
        <p:nvSpPr>
          <p:cNvPr id="132" name="Google Shape;132;p18"/>
          <p:cNvSpPr/>
          <p:nvPr/>
        </p:nvSpPr>
        <p:spPr>
          <a:xfrm>
            <a:off x="-661663" y="5454865"/>
            <a:ext cx="2180800" cy="18564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8"/>
          <p:cNvSpPr/>
          <p:nvPr/>
        </p:nvSpPr>
        <p:spPr>
          <a:xfrm>
            <a:off x="-728467" y="5590567"/>
            <a:ext cx="2118800" cy="1794000"/>
          </a:xfrm>
          <a:prstGeom prst="snip2DiagRect">
            <a:avLst>
              <a:gd name="adj1" fmla="val 0"/>
              <a:gd name="adj2"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8"/>
          <p:cNvSpPr/>
          <p:nvPr/>
        </p:nvSpPr>
        <p:spPr>
          <a:xfrm rot="-2719633">
            <a:off x="10560914" y="-1872106"/>
            <a:ext cx="3070591" cy="3060393"/>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8"/>
          <p:cNvSpPr/>
          <p:nvPr/>
        </p:nvSpPr>
        <p:spPr>
          <a:xfrm rot="-2719755">
            <a:off x="11103275" y="-1197538"/>
            <a:ext cx="2313409" cy="2303785"/>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0243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6"/>
        <p:cNvGrpSpPr/>
        <p:nvPr/>
      </p:nvGrpSpPr>
      <p:grpSpPr>
        <a:xfrm>
          <a:off x="0" y="0"/>
          <a:ext cx="0" cy="0"/>
          <a:chOff x="0" y="0"/>
          <a:chExt cx="0" cy="0"/>
        </a:xfrm>
      </p:grpSpPr>
      <p:sp>
        <p:nvSpPr>
          <p:cNvPr id="137" name="Google Shape;137;p19"/>
          <p:cNvSpPr txBox="1">
            <a:spLocks noGrp="1"/>
          </p:cNvSpPr>
          <p:nvPr>
            <p:ph type="title"/>
          </p:nvPr>
        </p:nvSpPr>
        <p:spPr>
          <a:xfrm>
            <a:off x="960000" y="2236633"/>
            <a:ext cx="5136000" cy="14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 name="Google Shape;138;p19"/>
          <p:cNvSpPr txBox="1">
            <a:spLocks noGrp="1"/>
          </p:cNvSpPr>
          <p:nvPr>
            <p:ph type="body" idx="1"/>
          </p:nvPr>
        </p:nvSpPr>
        <p:spPr>
          <a:xfrm>
            <a:off x="960000" y="4065209"/>
            <a:ext cx="5136000" cy="1370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solidFill>
                  <a:schemeClr val="dk1"/>
                </a:solidFill>
              </a:defRPr>
            </a:lvl1pPr>
            <a:lvl2pPr marL="1219170" lvl="1" indent="-423323" rtl="0">
              <a:lnSpc>
                <a:spcPct val="100000"/>
              </a:lnSpc>
              <a:spcBef>
                <a:spcPts val="0"/>
              </a:spcBef>
              <a:spcAft>
                <a:spcPts val="0"/>
              </a:spcAft>
              <a:buSzPts val="1400"/>
              <a:buChar char="○"/>
              <a:defRPr>
                <a:solidFill>
                  <a:schemeClr val="dk1"/>
                </a:solidFill>
              </a:defRPr>
            </a:lvl2pPr>
            <a:lvl3pPr marL="1828754" lvl="2" indent="-423323" rtl="0">
              <a:lnSpc>
                <a:spcPct val="100000"/>
              </a:lnSpc>
              <a:spcBef>
                <a:spcPts val="0"/>
              </a:spcBef>
              <a:spcAft>
                <a:spcPts val="0"/>
              </a:spcAft>
              <a:buClr>
                <a:schemeClr val="dk1"/>
              </a:buClr>
              <a:buSzPts val="1400"/>
              <a:buChar char="■"/>
              <a:defRPr>
                <a:solidFill>
                  <a:schemeClr val="dk1"/>
                </a:solidFill>
              </a:defRPr>
            </a:lvl3pPr>
            <a:lvl4pPr marL="2438339" lvl="3" indent="-423323" rtl="0">
              <a:lnSpc>
                <a:spcPct val="100000"/>
              </a:lnSpc>
              <a:spcBef>
                <a:spcPts val="0"/>
              </a:spcBef>
              <a:spcAft>
                <a:spcPts val="0"/>
              </a:spcAft>
              <a:buClr>
                <a:schemeClr val="dk1"/>
              </a:buClr>
              <a:buSzPts val="1400"/>
              <a:buChar char="●"/>
              <a:defRPr>
                <a:solidFill>
                  <a:schemeClr val="dk1"/>
                </a:solidFill>
              </a:defRPr>
            </a:lvl4pPr>
            <a:lvl5pPr marL="3047924" lvl="4" indent="-423323" rtl="0">
              <a:lnSpc>
                <a:spcPct val="100000"/>
              </a:lnSpc>
              <a:spcBef>
                <a:spcPts val="0"/>
              </a:spcBef>
              <a:spcAft>
                <a:spcPts val="0"/>
              </a:spcAft>
              <a:buClr>
                <a:schemeClr val="dk1"/>
              </a:buClr>
              <a:buSzPts val="1400"/>
              <a:buChar char="○"/>
              <a:defRPr>
                <a:solidFill>
                  <a:schemeClr val="dk1"/>
                </a:solidFill>
              </a:defRPr>
            </a:lvl5pPr>
            <a:lvl6pPr marL="3657509" lvl="5" indent="-423323" rtl="0">
              <a:lnSpc>
                <a:spcPct val="100000"/>
              </a:lnSpc>
              <a:spcBef>
                <a:spcPts val="0"/>
              </a:spcBef>
              <a:spcAft>
                <a:spcPts val="0"/>
              </a:spcAft>
              <a:buClr>
                <a:schemeClr val="dk1"/>
              </a:buClr>
              <a:buSzPts val="1400"/>
              <a:buChar char="■"/>
              <a:defRPr>
                <a:solidFill>
                  <a:schemeClr val="dk1"/>
                </a:solidFill>
              </a:defRPr>
            </a:lvl6pPr>
            <a:lvl7pPr marL="4267093" lvl="6" indent="-423323" rtl="0">
              <a:lnSpc>
                <a:spcPct val="100000"/>
              </a:lnSpc>
              <a:spcBef>
                <a:spcPts val="0"/>
              </a:spcBef>
              <a:spcAft>
                <a:spcPts val="0"/>
              </a:spcAft>
              <a:buClr>
                <a:schemeClr val="dk1"/>
              </a:buClr>
              <a:buSzPts val="1400"/>
              <a:buChar char="●"/>
              <a:defRPr>
                <a:solidFill>
                  <a:schemeClr val="dk1"/>
                </a:solidFill>
              </a:defRPr>
            </a:lvl7pPr>
            <a:lvl8pPr marL="4876678" lvl="7" indent="-423323" rtl="0">
              <a:lnSpc>
                <a:spcPct val="100000"/>
              </a:lnSpc>
              <a:spcBef>
                <a:spcPts val="0"/>
              </a:spcBef>
              <a:spcAft>
                <a:spcPts val="0"/>
              </a:spcAft>
              <a:buClr>
                <a:schemeClr val="dk1"/>
              </a:buClr>
              <a:buSzPts val="1400"/>
              <a:buChar char="○"/>
              <a:defRPr>
                <a:solidFill>
                  <a:schemeClr val="dk1"/>
                </a:solidFill>
              </a:defRPr>
            </a:lvl8pPr>
            <a:lvl9pPr marL="5486263" lvl="8" indent="-423323" rtl="0">
              <a:lnSpc>
                <a:spcPct val="100000"/>
              </a:lnSpc>
              <a:spcBef>
                <a:spcPts val="0"/>
              </a:spcBef>
              <a:spcAft>
                <a:spcPts val="0"/>
              </a:spcAft>
              <a:buClr>
                <a:schemeClr val="dk1"/>
              </a:buClr>
              <a:buSzPts val="1400"/>
              <a:buChar char="■"/>
              <a:defRPr>
                <a:solidFill>
                  <a:schemeClr val="dk1"/>
                </a:solidFill>
              </a:defRPr>
            </a:lvl9pPr>
          </a:lstStyle>
          <a:p>
            <a:endParaRPr/>
          </a:p>
        </p:txBody>
      </p:sp>
      <p:sp>
        <p:nvSpPr>
          <p:cNvPr id="139" name="Google Shape;139;p19"/>
          <p:cNvSpPr/>
          <p:nvPr/>
        </p:nvSpPr>
        <p:spPr>
          <a:xfrm rot="10800000">
            <a:off x="10597200" y="-91633"/>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9"/>
          <p:cNvSpPr/>
          <p:nvPr/>
        </p:nvSpPr>
        <p:spPr>
          <a:xfrm>
            <a:off x="11233937" y="518165"/>
            <a:ext cx="2180800" cy="18564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9"/>
          <p:cNvSpPr/>
          <p:nvPr/>
        </p:nvSpPr>
        <p:spPr>
          <a:xfrm>
            <a:off x="-96200" y="5331200"/>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9"/>
          <p:cNvSpPr/>
          <p:nvPr/>
        </p:nvSpPr>
        <p:spPr>
          <a:xfrm rot="-8092226">
            <a:off x="-1752224" y="-1495826"/>
            <a:ext cx="2876800" cy="2867187"/>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9"/>
          <p:cNvSpPr/>
          <p:nvPr/>
        </p:nvSpPr>
        <p:spPr>
          <a:xfrm rot="-8093271">
            <a:off x="-1118759" y="-1292245"/>
            <a:ext cx="2167428" cy="215838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4053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6094000" y="2608933"/>
            <a:ext cx="51360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6" name="Google Shape;146;p20"/>
          <p:cNvSpPr txBox="1">
            <a:spLocks noGrp="1"/>
          </p:cNvSpPr>
          <p:nvPr>
            <p:ph type="body" idx="1"/>
          </p:nvPr>
        </p:nvSpPr>
        <p:spPr>
          <a:xfrm>
            <a:off x="6094000" y="3691699"/>
            <a:ext cx="5136000" cy="1370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solidFill>
                  <a:schemeClr val="dk1"/>
                </a:solidFill>
              </a:defRPr>
            </a:lvl1pPr>
            <a:lvl2pPr marL="1219170" lvl="1" indent="-423323" rtl="0">
              <a:lnSpc>
                <a:spcPct val="100000"/>
              </a:lnSpc>
              <a:spcBef>
                <a:spcPts val="0"/>
              </a:spcBef>
              <a:spcAft>
                <a:spcPts val="0"/>
              </a:spcAft>
              <a:buSzPts val="1400"/>
              <a:buChar char="○"/>
              <a:defRPr>
                <a:solidFill>
                  <a:schemeClr val="dk1"/>
                </a:solidFill>
              </a:defRPr>
            </a:lvl2pPr>
            <a:lvl3pPr marL="1828754" lvl="2" indent="-423323" rtl="0">
              <a:lnSpc>
                <a:spcPct val="100000"/>
              </a:lnSpc>
              <a:spcBef>
                <a:spcPts val="0"/>
              </a:spcBef>
              <a:spcAft>
                <a:spcPts val="0"/>
              </a:spcAft>
              <a:buClr>
                <a:schemeClr val="dk1"/>
              </a:buClr>
              <a:buSzPts val="1400"/>
              <a:buChar char="■"/>
              <a:defRPr>
                <a:solidFill>
                  <a:schemeClr val="dk1"/>
                </a:solidFill>
              </a:defRPr>
            </a:lvl3pPr>
            <a:lvl4pPr marL="2438339" lvl="3" indent="-423323" rtl="0">
              <a:lnSpc>
                <a:spcPct val="100000"/>
              </a:lnSpc>
              <a:spcBef>
                <a:spcPts val="0"/>
              </a:spcBef>
              <a:spcAft>
                <a:spcPts val="0"/>
              </a:spcAft>
              <a:buClr>
                <a:schemeClr val="dk1"/>
              </a:buClr>
              <a:buSzPts val="1400"/>
              <a:buChar char="●"/>
              <a:defRPr>
                <a:solidFill>
                  <a:schemeClr val="dk1"/>
                </a:solidFill>
              </a:defRPr>
            </a:lvl4pPr>
            <a:lvl5pPr marL="3047924" lvl="4" indent="-423323" rtl="0">
              <a:lnSpc>
                <a:spcPct val="100000"/>
              </a:lnSpc>
              <a:spcBef>
                <a:spcPts val="0"/>
              </a:spcBef>
              <a:spcAft>
                <a:spcPts val="0"/>
              </a:spcAft>
              <a:buClr>
                <a:schemeClr val="dk1"/>
              </a:buClr>
              <a:buSzPts val="1400"/>
              <a:buChar char="○"/>
              <a:defRPr>
                <a:solidFill>
                  <a:schemeClr val="dk1"/>
                </a:solidFill>
              </a:defRPr>
            </a:lvl5pPr>
            <a:lvl6pPr marL="3657509" lvl="5" indent="-423323" rtl="0">
              <a:lnSpc>
                <a:spcPct val="100000"/>
              </a:lnSpc>
              <a:spcBef>
                <a:spcPts val="0"/>
              </a:spcBef>
              <a:spcAft>
                <a:spcPts val="0"/>
              </a:spcAft>
              <a:buClr>
                <a:schemeClr val="dk1"/>
              </a:buClr>
              <a:buSzPts val="1400"/>
              <a:buChar char="■"/>
              <a:defRPr>
                <a:solidFill>
                  <a:schemeClr val="dk1"/>
                </a:solidFill>
              </a:defRPr>
            </a:lvl6pPr>
            <a:lvl7pPr marL="4267093" lvl="6" indent="-423323" rtl="0">
              <a:lnSpc>
                <a:spcPct val="100000"/>
              </a:lnSpc>
              <a:spcBef>
                <a:spcPts val="0"/>
              </a:spcBef>
              <a:spcAft>
                <a:spcPts val="0"/>
              </a:spcAft>
              <a:buClr>
                <a:schemeClr val="dk1"/>
              </a:buClr>
              <a:buSzPts val="1400"/>
              <a:buChar char="●"/>
              <a:defRPr>
                <a:solidFill>
                  <a:schemeClr val="dk1"/>
                </a:solidFill>
              </a:defRPr>
            </a:lvl7pPr>
            <a:lvl8pPr marL="4876678" lvl="7" indent="-423323" rtl="0">
              <a:lnSpc>
                <a:spcPct val="100000"/>
              </a:lnSpc>
              <a:spcBef>
                <a:spcPts val="0"/>
              </a:spcBef>
              <a:spcAft>
                <a:spcPts val="0"/>
              </a:spcAft>
              <a:buClr>
                <a:schemeClr val="dk1"/>
              </a:buClr>
              <a:buSzPts val="1400"/>
              <a:buChar char="○"/>
              <a:defRPr>
                <a:solidFill>
                  <a:schemeClr val="dk1"/>
                </a:solidFill>
              </a:defRPr>
            </a:lvl8pPr>
            <a:lvl9pPr marL="5486263" lvl="8" indent="-423323" rtl="0">
              <a:lnSpc>
                <a:spcPct val="100000"/>
              </a:lnSpc>
              <a:spcBef>
                <a:spcPts val="0"/>
              </a:spcBef>
              <a:spcAft>
                <a:spcPts val="0"/>
              </a:spcAft>
              <a:buClr>
                <a:schemeClr val="dk1"/>
              </a:buClr>
              <a:buSzPts val="1400"/>
              <a:buChar char="■"/>
              <a:defRPr>
                <a:solidFill>
                  <a:schemeClr val="dk1"/>
                </a:solidFill>
              </a:defRPr>
            </a:lvl9pPr>
          </a:lstStyle>
          <a:p>
            <a:endParaRPr/>
          </a:p>
        </p:txBody>
      </p:sp>
      <p:sp>
        <p:nvSpPr>
          <p:cNvPr id="147" name="Google Shape;147;p20"/>
          <p:cNvSpPr/>
          <p:nvPr/>
        </p:nvSpPr>
        <p:spPr>
          <a:xfrm rot="5400000">
            <a:off x="-1269467" y="2762533"/>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20"/>
          <p:cNvSpPr/>
          <p:nvPr/>
        </p:nvSpPr>
        <p:spPr>
          <a:xfrm rot="5400000">
            <a:off x="-1269467" y="1524000"/>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0"/>
          <p:cNvSpPr/>
          <p:nvPr/>
        </p:nvSpPr>
        <p:spPr>
          <a:xfrm rot="10800000">
            <a:off x="10504233" y="-341000"/>
            <a:ext cx="2180800" cy="18564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20"/>
          <p:cNvSpPr/>
          <p:nvPr/>
        </p:nvSpPr>
        <p:spPr>
          <a:xfrm rot="10800000">
            <a:off x="10633037" y="-414301"/>
            <a:ext cx="2118800" cy="1794000"/>
          </a:xfrm>
          <a:prstGeom prst="snip2DiagRect">
            <a:avLst>
              <a:gd name="adj1" fmla="val 0"/>
              <a:gd name="adj2"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446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3"/>
        <p:cNvGrpSpPr/>
        <p:nvPr/>
      </p:nvGrpSpPr>
      <p:grpSpPr>
        <a:xfrm>
          <a:off x="0" y="0"/>
          <a:ext cx="0" cy="0"/>
          <a:chOff x="0" y="0"/>
          <a:chExt cx="0" cy="0"/>
        </a:xfrm>
      </p:grpSpPr>
      <p:sp>
        <p:nvSpPr>
          <p:cNvPr id="194" name="Google Shape;194;p24"/>
          <p:cNvSpPr txBox="1">
            <a:spLocks noGrp="1"/>
          </p:cNvSpPr>
          <p:nvPr>
            <p:ph type="title"/>
          </p:nvPr>
        </p:nvSpPr>
        <p:spPr>
          <a:xfrm>
            <a:off x="960383" y="1502827"/>
            <a:ext cx="3413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5" name="Google Shape;195;p24"/>
          <p:cNvSpPr txBox="1">
            <a:spLocks noGrp="1"/>
          </p:cNvSpPr>
          <p:nvPr>
            <p:ph type="subTitle" idx="1"/>
          </p:nvPr>
        </p:nvSpPr>
        <p:spPr>
          <a:xfrm>
            <a:off x="960383" y="2284860"/>
            <a:ext cx="3526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4"/>
          <p:cNvSpPr txBox="1">
            <a:spLocks noGrp="1"/>
          </p:cNvSpPr>
          <p:nvPr>
            <p:ph type="title" idx="2"/>
          </p:nvPr>
        </p:nvSpPr>
        <p:spPr>
          <a:xfrm>
            <a:off x="969227" y="4743593"/>
            <a:ext cx="3413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7" name="Google Shape;197;p24"/>
          <p:cNvSpPr txBox="1">
            <a:spLocks noGrp="1"/>
          </p:cNvSpPr>
          <p:nvPr>
            <p:ph type="subTitle" idx="3"/>
          </p:nvPr>
        </p:nvSpPr>
        <p:spPr>
          <a:xfrm>
            <a:off x="969227" y="5525627"/>
            <a:ext cx="3526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4"/>
          <p:cNvSpPr txBox="1">
            <a:spLocks noGrp="1"/>
          </p:cNvSpPr>
          <p:nvPr>
            <p:ph type="title" idx="4"/>
          </p:nvPr>
        </p:nvSpPr>
        <p:spPr>
          <a:xfrm>
            <a:off x="963168" y="3139000"/>
            <a:ext cx="3413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9" name="Google Shape;199;p24"/>
          <p:cNvSpPr txBox="1">
            <a:spLocks noGrp="1"/>
          </p:cNvSpPr>
          <p:nvPr>
            <p:ph type="subTitle" idx="5"/>
          </p:nvPr>
        </p:nvSpPr>
        <p:spPr>
          <a:xfrm>
            <a:off x="963168" y="3921033"/>
            <a:ext cx="3526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4"/>
          <p:cNvSpPr txBox="1">
            <a:spLocks noGrp="1"/>
          </p:cNvSpPr>
          <p:nvPr>
            <p:ph type="title" idx="6"/>
          </p:nvPr>
        </p:nvSpPr>
        <p:spPr>
          <a:xfrm>
            <a:off x="7702133" y="4742688"/>
            <a:ext cx="3415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24"/>
          <p:cNvSpPr txBox="1">
            <a:spLocks noGrp="1"/>
          </p:cNvSpPr>
          <p:nvPr>
            <p:ph type="subTitle" idx="7"/>
          </p:nvPr>
        </p:nvSpPr>
        <p:spPr>
          <a:xfrm>
            <a:off x="7702853" y="5522976"/>
            <a:ext cx="352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24"/>
          <p:cNvSpPr txBox="1">
            <a:spLocks noGrp="1"/>
          </p:cNvSpPr>
          <p:nvPr>
            <p:ph type="title" idx="8"/>
          </p:nvPr>
        </p:nvSpPr>
        <p:spPr>
          <a:xfrm>
            <a:off x="7711467" y="1499616"/>
            <a:ext cx="3413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3" name="Google Shape;203;p24"/>
          <p:cNvSpPr txBox="1">
            <a:spLocks noGrp="1"/>
          </p:cNvSpPr>
          <p:nvPr>
            <p:ph type="subTitle" idx="9"/>
          </p:nvPr>
        </p:nvSpPr>
        <p:spPr>
          <a:xfrm>
            <a:off x="7711467" y="2279904"/>
            <a:ext cx="352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4"/>
          <p:cNvSpPr txBox="1">
            <a:spLocks noGrp="1"/>
          </p:cNvSpPr>
          <p:nvPr>
            <p:ph type="title" idx="13"/>
          </p:nvPr>
        </p:nvSpPr>
        <p:spPr>
          <a:xfrm>
            <a:off x="7704024" y="3133344"/>
            <a:ext cx="34136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5" name="Google Shape;205;p24"/>
          <p:cNvSpPr txBox="1">
            <a:spLocks noGrp="1"/>
          </p:cNvSpPr>
          <p:nvPr>
            <p:ph type="subTitle" idx="14"/>
          </p:nvPr>
        </p:nvSpPr>
        <p:spPr>
          <a:xfrm>
            <a:off x="7704024" y="3925824"/>
            <a:ext cx="352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4"/>
          <p:cNvSpPr txBox="1">
            <a:spLocks noGrp="1"/>
          </p:cNvSpPr>
          <p:nvPr>
            <p:ph type="title" idx="15"/>
          </p:nvPr>
        </p:nvSpPr>
        <p:spPr>
          <a:xfrm>
            <a:off x="960000" y="44124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7" name="Google Shape;207;p24"/>
          <p:cNvSpPr/>
          <p:nvPr/>
        </p:nvSpPr>
        <p:spPr>
          <a:xfrm rot="10800000">
            <a:off x="10597200" y="-91633"/>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4"/>
          <p:cNvSpPr/>
          <p:nvPr/>
        </p:nvSpPr>
        <p:spPr>
          <a:xfrm>
            <a:off x="11233937" y="518165"/>
            <a:ext cx="2180800" cy="18564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4"/>
          <p:cNvSpPr/>
          <p:nvPr/>
        </p:nvSpPr>
        <p:spPr>
          <a:xfrm>
            <a:off x="-101600" y="5331200"/>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68704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0"/>
        <p:cNvGrpSpPr/>
        <p:nvPr/>
      </p:nvGrpSpPr>
      <p:grpSpPr>
        <a:xfrm>
          <a:off x="0" y="0"/>
          <a:ext cx="0" cy="0"/>
          <a:chOff x="0" y="0"/>
          <a:chExt cx="0" cy="0"/>
        </a:xfrm>
      </p:grpSpPr>
      <p:sp>
        <p:nvSpPr>
          <p:cNvPr id="211" name="Google Shape;211;p25"/>
          <p:cNvSpPr/>
          <p:nvPr/>
        </p:nvSpPr>
        <p:spPr>
          <a:xfrm>
            <a:off x="-1574800" y="-1030000"/>
            <a:ext cx="15443200" cy="89296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4793800" y="757604"/>
            <a:ext cx="3077200" cy="3653200"/>
          </a:xfrm>
          <a:prstGeom prst="snip1Rect">
            <a:avLst>
              <a:gd name="adj" fmla="val 29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8349800" y="756017"/>
            <a:ext cx="3077200" cy="3653200"/>
          </a:xfrm>
          <a:prstGeom prst="snip1Rect">
            <a:avLst>
              <a:gd name="adj" fmla="val 29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p:nvPr/>
        </p:nvSpPr>
        <p:spPr>
          <a:xfrm>
            <a:off x="1163200" y="748929"/>
            <a:ext cx="3077200" cy="3653200"/>
          </a:xfrm>
          <a:prstGeom prst="snip1Rect">
            <a:avLst>
              <a:gd name="adj" fmla="val 29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5"/>
          <p:cNvSpPr/>
          <p:nvPr/>
        </p:nvSpPr>
        <p:spPr>
          <a:xfrm>
            <a:off x="4538400" y="938835"/>
            <a:ext cx="3115200" cy="3480000"/>
          </a:xfrm>
          <a:prstGeom prst="snip1Rect">
            <a:avLst>
              <a:gd name="adj" fmla="val 24239"/>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5"/>
          <p:cNvSpPr/>
          <p:nvPr/>
        </p:nvSpPr>
        <p:spPr>
          <a:xfrm>
            <a:off x="8116800" y="938835"/>
            <a:ext cx="3115200" cy="3480000"/>
          </a:xfrm>
          <a:prstGeom prst="snip1Rect">
            <a:avLst>
              <a:gd name="adj" fmla="val 24268"/>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5"/>
          <p:cNvSpPr/>
          <p:nvPr/>
        </p:nvSpPr>
        <p:spPr>
          <a:xfrm>
            <a:off x="960000" y="930100"/>
            <a:ext cx="3077200" cy="3480000"/>
          </a:xfrm>
          <a:prstGeom prst="snip1Rect">
            <a:avLst>
              <a:gd name="adj" fmla="val 26345"/>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5"/>
          <p:cNvSpPr txBox="1">
            <a:spLocks noGrp="1"/>
          </p:cNvSpPr>
          <p:nvPr>
            <p:ph type="title" hasCustomPrompt="1"/>
          </p:nvPr>
        </p:nvSpPr>
        <p:spPr>
          <a:xfrm>
            <a:off x="1207900" y="1616411"/>
            <a:ext cx="261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l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19" name="Google Shape;219;p25"/>
          <p:cNvSpPr txBox="1">
            <a:spLocks noGrp="1"/>
          </p:cNvSpPr>
          <p:nvPr>
            <p:ph type="subTitle" idx="1"/>
          </p:nvPr>
        </p:nvSpPr>
        <p:spPr>
          <a:xfrm>
            <a:off x="1207900" y="3058324"/>
            <a:ext cx="2612800" cy="593600"/>
          </a:xfrm>
          <a:prstGeom prst="rect">
            <a:avLst/>
          </a:prstGeom>
          <a:solidFill>
            <a:schemeClr val="accent3"/>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25"/>
          <p:cNvSpPr txBox="1">
            <a:spLocks noGrp="1"/>
          </p:cNvSpPr>
          <p:nvPr>
            <p:ph type="title" idx="2" hasCustomPrompt="1"/>
          </p:nvPr>
        </p:nvSpPr>
        <p:spPr>
          <a:xfrm>
            <a:off x="4763900" y="1620077"/>
            <a:ext cx="261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l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1" name="Google Shape;221;p25"/>
          <p:cNvSpPr txBox="1">
            <a:spLocks noGrp="1"/>
          </p:cNvSpPr>
          <p:nvPr>
            <p:ph type="subTitle" idx="3"/>
          </p:nvPr>
        </p:nvSpPr>
        <p:spPr>
          <a:xfrm>
            <a:off x="4763900" y="3063195"/>
            <a:ext cx="2612800" cy="593600"/>
          </a:xfrm>
          <a:prstGeom prst="rect">
            <a:avLst/>
          </a:prstGeom>
          <a:solidFill>
            <a:schemeClr val="accent3"/>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5"/>
          <p:cNvSpPr txBox="1">
            <a:spLocks noGrp="1"/>
          </p:cNvSpPr>
          <p:nvPr>
            <p:ph type="title" idx="4" hasCustomPrompt="1"/>
          </p:nvPr>
        </p:nvSpPr>
        <p:spPr>
          <a:xfrm>
            <a:off x="8368000" y="1620084"/>
            <a:ext cx="261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l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3" name="Google Shape;223;p25"/>
          <p:cNvSpPr txBox="1">
            <a:spLocks noGrp="1"/>
          </p:cNvSpPr>
          <p:nvPr>
            <p:ph type="subTitle" idx="5"/>
          </p:nvPr>
        </p:nvSpPr>
        <p:spPr>
          <a:xfrm>
            <a:off x="8368000" y="3063195"/>
            <a:ext cx="2612800" cy="593600"/>
          </a:xfrm>
          <a:prstGeom prst="rect">
            <a:avLst/>
          </a:prstGeom>
          <a:solidFill>
            <a:schemeClr val="accent3"/>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36904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4"/>
        <p:cNvGrpSpPr/>
        <p:nvPr/>
      </p:nvGrpSpPr>
      <p:grpSpPr>
        <a:xfrm>
          <a:off x="0" y="0"/>
          <a:ext cx="0" cy="0"/>
          <a:chOff x="0" y="0"/>
          <a:chExt cx="0" cy="0"/>
        </a:xfrm>
      </p:grpSpPr>
      <p:sp>
        <p:nvSpPr>
          <p:cNvPr id="225" name="Google Shape;225;p26"/>
          <p:cNvSpPr/>
          <p:nvPr/>
        </p:nvSpPr>
        <p:spPr>
          <a:xfrm>
            <a:off x="3307500" y="729000"/>
            <a:ext cx="6234400" cy="5415600"/>
          </a:xfrm>
          <a:prstGeom prst="snip2DiagRect">
            <a:avLst>
              <a:gd name="adj1" fmla="val 0"/>
              <a:gd name="adj2" fmla="val 16667"/>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6"/>
          <p:cNvSpPr/>
          <p:nvPr/>
        </p:nvSpPr>
        <p:spPr>
          <a:xfrm>
            <a:off x="3037500" y="729000"/>
            <a:ext cx="6133200" cy="5431200"/>
          </a:xfrm>
          <a:prstGeom prst="snip1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6"/>
          <p:cNvSpPr/>
          <p:nvPr/>
        </p:nvSpPr>
        <p:spPr>
          <a:xfrm flipH="1">
            <a:off x="4115101" y="2047567"/>
            <a:ext cx="3923200" cy="704000"/>
          </a:xfrm>
          <a:prstGeom prst="snip1Rect">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6"/>
          <p:cNvSpPr txBox="1">
            <a:spLocks noGrp="1"/>
          </p:cNvSpPr>
          <p:nvPr>
            <p:ph type="ctrTitle"/>
          </p:nvPr>
        </p:nvSpPr>
        <p:spPr>
          <a:xfrm>
            <a:off x="4124600" y="845921"/>
            <a:ext cx="3923200" cy="123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5200"/>
              <a:buNone/>
              <a:defRPr sz="8533">
                <a:solidFill>
                  <a:schemeClr val="l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29" name="Google Shape;229;p26"/>
          <p:cNvSpPr txBox="1">
            <a:spLocks noGrp="1"/>
          </p:cNvSpPr>
          <p:nvPr>
            <p:ph type="subTitle" idx="1"/>
          </p:nvPr>
        </p:nvSpPr>
        <p:spPr>
          <a:xfrm>
            <a:off x="4121100" y="2717707"/>
            <a:ext cx="3923200" cy="13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30" name="Google Shape;230;p26"/>
          <p:cNvSpPr txBox="1"/>
          <p:nvPr/>
        </p:nvSpPr>
        <p:spPr>
          <a:xfrm>
            <a:off x="3528500" y="5022700"/>
            <a:ext cx="5144800" cy="907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hlink"/>
              </a:buClr>
              <a:buSzPts val="1100"/>
              <a:buFont typeface="Arial"/>
              <a:buNone/>
            </a:pPr>
            <a:r>
              <a:rPr lang="fr-CA" sz="1333">
                <a:solidFill>
                  <a:schemeClr val="lt1"/>
                </a:solidFill>
                <a:latin typeface="Raleway"/>
                <a:ea typeface="Raleway"/>
                <a:cs typeface="Raleway"/>
                <a:sym typeface="Raleway"/>
              </a:rPr>
              <a:t>CRÉDITS : Ce modèle de présentation a été créé par </a:t>
            </a:r>
            <a:r>
              <a:rPr lang="fr-CA" sz="1333" b="1">
                <a:solidFill>
                  <a:schemeClr val="lt1"/>
                </a:solidFill>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lang="fr-CA" sz="1333">
                <a:solidFill>
                  <a:schemeClr val="lt1"/>
                </a:solidFill>
                <a:latin typeface="Raleway"/>
                <a:ea typeface="Raleway"/>
                <a:cs typeface="Raleway"/>
                <a:sym typeface="Raleway"/>
              </a:rPr>
              <a:t>, comprenant des icônes de </a:t>
            </a:r>
            <a:r>
              <a:rPr lang="fr-CA" sz="1333" b="1">
                <a:solidFill>
                  <a:schemeClr val="lt1"/>
                </a:solidFill>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lang="fr-CA" sz="1333">
                <a:solidFill>
                  <a:schemeClr val="lt1"/>
                </a:solidFill>
                <a:latin typeface="Raleway"/>
                <a:ea typeface="Raleway"/>
                <a:cs typeface="Raleway"/>
                <a:sym typeface="Raleway"/>
              </a:rPr>
              <a:t>, des infographies et des images de </a:t>
            </a:r>
            <a:r>
              <a:rPr lang="fr-CA" sz="1333" b="1">
                <a:solidFill>
                  <a:schemeClr val="lt1"/>
                </a:solidFill>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endParaRPr sz="1333">
              <a:solidFill>
                <a:schemeClr val="lt1"/>
              </a:solidFill>
              <a:latin typeface="Raleway"/>
              <a:ea typeface="Raleway"/>
              <a:cs typeface="Raleway"/>
              <a:sym typeface="Raleway"/>
            </a:endParaRPr>
          </a:p>
        </p:txBody>
      </p:sp>
      <p:sp>
        <p:nvSpPr>
          <p:cNvPr id="231" name="Google Shape;231;p26"/>
          <p:cNvSpPr txBox="1">
            <a:spLocks noGrp="1"/>
          </p:cNvSpPr>
          <p:nvPr>
            <p:ph type="subTitle" idx="2"/>
          </p:nvPr>
        </p:nvSpPr>
        <p:spPr>
          <a:xfrm>
            <a:off x="3982197" y="2181467"/>
            <a:ext cx="4228400" cy="473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310687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2"/>
        <p:cNvGrpSpPr/>
        <p:nvPr/>
      </p:nvGrpSpPr>
      <p:grpSpPr>
        <a:xfrm>
          <a:off x="0" y="0"/>
          <a:ext cx="0" cy="0"/>
          <a:chOff x="0" y="0"/>
          <a:chExt cx="0" cy="0"/>
        </a:xfrm>
      </p:grpSpPr>
      <p:sp>
        <p:nvSpPr>
          <p:cNvPr id="233" name="Google Shape;233;p27"/>
          <p:cNvSpPr/>
          <p:nvPr/>
        </p:nvSpPr>
        <p:spPr>
          <a:xfrm>
            <a:off x="5480900" y="5646167"/>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7"/>
          <p:cNvSpPr/>
          <p:nvPr/>
        </p:nvSpPr>
        <p:spPr>
          <a:xfrm>
            <a:off x="4242367" y="5646167"/>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7"/>
          <p:cNvSpPr/>
          <p:nvPr/>
        </p:nvSpPr>
        <p:spPr>
          <a:xfrm>
            <a:off x="5488000" y="-1228533"/>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7"/>
          <p:cNvSpPr/>
          <p:nvPr/>
        </p:nvSpPr>
        <p:spPr>
          <a:xfrm>
            <a:off x="4249467" y="-1228533"/>
            <a:ext cx="2476800" cy="2476800"/>
          </a:xfrm>
          <a:prstGeom prst="diamond">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7"/>
          <p:cNvSpPr/>
          <p:nvPr/>
        </p:nvSpPr>
        <p:spPr>
          <a:xfrm rot="8096484">
            <a:off x="4796659" y="6189507"/>
            <a:ext cx="1382819" cy="1362736"/>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7"/>
          <p:cNvSpPr/>
          <p:nvPr/>
        </p:nvSpPr>
        <p:spPr>
          <a:xfrm rot="8096484">
            <a:off x="6027892" y="6189507"/>
            <a:ext cx="1382819" cy="1362736"/>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0685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9"/>
        <p:cNvGrpSpPr/>
        <p:nvPr/>
      </p:nvGrpSpPr>
      <p:grpSpPr>
        <a:xfrm>
          <a:off x="0" y="0"/>
          <a:ext cx="0" cy="0"/>
          <a:chOff x="0" y="0"/>
          <a:chExt cx="0" cy="0"/>
        </a:xfrm>
      </p:grpSpPr>
      <p:sp>
        <p:nvSpPr>
          <p:cNvPr id="240" name="Google Shape;240;p28"/>
          <p:cNvSpPr/>
          <p:nvPr/>
        </p:nvSpPr>
        <p:spPr>
          <a:xfrm rot="10800000">
            <a:off x="10597200" y="-91633"/>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8"/>
          <p:cNvSpPr/>
          <p:nvPr/>
        </p:nvSpPr>
        <p:spPr>
          <a:xfrm>
            <a:off x="11233937" y="518165"/>
            <a:ext cx="2180800" cy="18564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8"/>
          <p:cNvSpPr/>
          <p:nvPr/>
        </p:nvSpPr>
        <p:spPr>
          <a:xfrm>
            <a:off x="-125363" y="5351565"/>
            <a:ext cx="1714800" cy="1627200"/>
          </a:xfrm>
          <a:prstGeom prst="rtTriangl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8"/>
          <p:cNvSpPr/>
          <p:nvPr/>
        </p:nvSpPr>
        <p:spPr>
          <a:xfrm rot="10800000">
            <a:off x="-1228100" y="4512567"/>
            <a:ext cx="2180800" cy="18564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8"/>
          <p:cNvSpPr/>
          <p:nvPr/>
        </p:nvSpPr>
        <p:spPr>
          <a:xfrm rot="-3978">
            <a:off x="-63341" y="5554915"/>
            <a:ext cx="1382801" cy="13628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782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8/30/2023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4509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8/30/2023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5351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31EBF2B-A03E-2374-2762-9C963E078C81}"/>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3" name="Footer Placeholder 2">
            <a:extLst>
              <a:ext uri="{FF2B5EF4-FFF2-40B4-BE49-F238E27FC236}">
                <a16:creationId xmlns:a16="http://schemas.microsoft.com/office/drawing/2014/main" xmlns=""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845152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8/30/2023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3884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8/30/2023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4852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8/30/2023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847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3579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5560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0742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685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9858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54072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4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38C252-C4E8-50FB-4712-AB4D9767D62C}"/>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6" name="Footer Placeholder 5">
            <a:extLst>
              <a:ext uri="{FF2B5EF4-FFF2-40B4-BE49-F238E27FC236}">
                <a16:creationId xmlns:a16="http://schemas.microsoft.com/office/drawing/2014/main" xmlns=""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0035944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13111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65013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02021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812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046404B-2EF1-36FB-01B6-3E1EB44B7D9F}"/>
              </a:ext>
            </a:extLst>
          </p:cNvPr>
          <p:cNvSpPr>
            <a:spLocks noGrp="1"/>
          </p:cNvSpPr>
          <p:nvPr>
            <p:ph type="dt" sz="half" idx="10"/>
          </p:nvPr>
        </p:nvSpPr>
        <p:spPr/>
        <p:txBody>
          <a:bodyPr/>
          <a:lstStyle/>
          <a:p>
            <a:fld id="{605855D6-2AA3-4B44-8811-2212E95B101F}" type="datetimeFigureOut">
              <a:rPr lang="en-US" smtClean="0"/>
              <a:t>8/30/2023</a:t>
            </a:fld>
            <a:endParaRPr lang="en-US"/>
          </a:p>
        </p:txBody>
      </p:sp>
      <p:sp>
        <p:nvSpPr>
          <p:cNvPr id="6" name="Footer Placeholder 5">
            <a:extLst>
              <a:ext uri="{FF2B5EF4-FFF2-40B4-BE49-F238E27FC236}">
                <a16:creationId xmlns:a16="http://schemas.microsoft.com/office/drawing/2014/main" xmlns=""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1541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5.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6.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FF8F5C8B-1478-400D-A979-EE7CFA96DD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8/30/2023</a:t>
            </a:fld>
            <a:endParaRPr lang="en-US"/>
          </a:p>
        </p:txBody>
      </p:sp>
      <p:sp>
        <p:nvSpPr>
          <p:cNvPr id="5" name="Footer Placeholder 4">
            <a:extLst>
              <a:ext uri="{FF2B5EF4-FFF2-40B4-BE49-F238E27FC236}">
                <a16:creationId xmlns:a16="http://schemas.microsoft.com/office/drawing/2014/main" xmlns=""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709579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B8BBC6DF-5E94-4CB3-BD9F-E2D241F656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609600" y="401600"/>
            <a:ext cx="10972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863500"/>
            <a:ext cx="10972800" cy="44912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346514"/>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52BB4F1F-FBA3-4F89-B313-4FE54AD6D8B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F1B3D-50BD-4853-AE1B-B41BEAAF4190}" type="datetimeFigureOut">
              <a:rPr lang="en-US" smtClean="0"/>
              <a:t>8/30/2023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C4C563-3E6D-4866-840A-1500FF93E633}" type="slidenum">
              <a:rPr lang="en-US" smtClean="0"/>
              <a:t>‹#›</a:t>
            </a:fld>
            <a:endParaRPr lang="en-US"/>
          </a:p>
        </p:txBody>
      </p:sp>
    </p:spTree>
    <p:extLst>
      <p:ext uri="{BB962C8B-B14F-4D97-AF65-F5344CB8AC3E}">
        <p14:creationId xmlns:p14="http://schemas.microsoft.com/office/powerpoint/2010/main" val="4259413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4BB27D70-377E-485E-AF5E-E6F072B532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8/30/2023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375833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93B83764-BA66-42A9-923D-5666D31C82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3168" y="4377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5"/>
              </a:buClr>
              <a:buSzPts val="3500"/>
              <a:buFont typeface="Zilla Slab"/>
              <a:buNone/>
              <a:defRPr sz="3500" b="1">
                <a:solidFill>
                  <a:schemeClr val="accent5"/>
                </a:solidFill>
                <a:latin typeface="Zilla Slab"/>
                <a:ea typeface="Zilla Slab"/>
                <a:cs typeface="Zilla Slab"/>
                <a:sym typeface="Zilla Slab"/>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24000"/>
            <a:ext cx="10285200" cy="4620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1"/>
                </a:solidFill>
                <a:latin typeface="Raleway"/>
                <a:ea typeface="Raleway"/>
                <a:cs typeface="Raleway"/>
                <a:sym typeface="Raleway"/>
              </a:defRPr>
            </a:lvl1pPr>
            <a:lvl2pPr marL="914400" lvl="1" indent="-317500">
              <a:lnSpc>
                <a:spcPct val="100000"/>
              </a:lnSpc>
              <a:spcBef>
                <a:spcPts val="0"/>
              </a:spcBef>
              <a:spcAft>
                <a:spcPts val="0"/>
              </a:spcAft>
              <a:buClr>
                <a:schemeClr val="dk2"/>
              </a:buClr>
              <a:buSzPts val="1400"/>
              <a:buFont typeface="Raleway"/>
              <a:buChar char="○"/>
              <a:defRPr>
                <a:solidFill>
                  <a:schemeClr val="dk1"/>
                </a:solidFill>
                <a:latin typeface="Raleway"/>
                <a:ea typeface="Raleway"/>
                <a:cs typeface="Raleway"/>
                <a:sym typeface="Raleway"/>
              </a:defRPr>
            </a:lvl2pPr>
            <a:lvl3pPr marL="1371600" lvl="2"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884196264"/>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71D4A777-98CF-497E-9168-3DBCB649392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8/30/2023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2"/>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166234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04667704-7AFF-429E-A8C1-F0DED519B1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8/30/2023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3238964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0.svg"/><Relationship Id="rId18" Type="http://schemas.openxmlformats.org/officeDocument/2006/relationships/image" Target="../media/image47.png"/><Relationship Id="rId26" Type="http://schemas.openxmlformats.org/officeDocument/2006/relationships/image" Target="../media/image51.png"/><Relationship Id="rId3" Type="http://schemas.openxmlformats.org/officeDocument/2006/relationships/image" Target="../media/image40.svg"/><Relationship Id="rId21" Type="http://schemas.openxmlformats.org/officeDocument/2006/relationships/image" Target="../media/image58.svg"/><Relationship Id="rId34" Type="http://schemas.openxmlformats.org/officeDocument/2006/relationships/image" Target="../media/image55.png"/><Relationship Id="rId7" Type="http://schemas.openxmlformats.org/officeDocument/2006/relationships/image" Target="../media/image44.svg"/><Relationship Id="rId12" Type="http://schemas.openxmlformats.org/officeDocument/2006/relationships/image" Target="../media/image44.png"/><Relationship Id="rId17" Type="http://schemas.openxmlformats.org/officeDocument/2006/relationships/image" Target="../media/image54.svg"/><Relationship Id="rId25" Type="http://schemas.openxmlformats.org/officeDocument/2006/relationships/image" Target="../media/image62.svg"/><Relationship Id="rId33" Type="http://schemas.openxmlformats.org/officeDocument/2006/relationships/image" Target="../media/image70.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66.svg"/><Relationship Id="rId1" Type="http://schemas.openxmlformats.org/officeDocument/2006/relationships/slideLayout" Target="../slideLayouts/slideLayout41.xml"/><Relationship Id="rId6" Type="http://schemas.openxmlformats.org/officeDocument/2006/relationships/image" Target="../media/image41.png"/><Relationship Id="rId11" Type="http://schemas.openxmlformats.org/officeDocument/2006/relationships/image" Target="../media/image48.svg"/><Relationship Id="rId24" Type="http://schemas.openxmlformats.org/officeDocument/2006/relationships/image" Target="../media/image50.png"/><Relationship Id="rId32" Type="http://schemas.openxmlformats.org/officeDocument/2006/relationships/image" Target="../media/image54.png"/><Relationship Id="rId37" Type="http://schemas.openxmlformats.org/officeDocument/2006/relationships/image" Target="../media/image57.png"/><Relationship Id="rId5" Type="http://schemas.openxmlformats.org/officeDocument/2006/relationships/image" Target="../media/image42.svg"/><Relationship Id="rId15" Type="http://schemas.openxmlformats.org/officeDocument/2006/relationships/image" Target="../media/image52.svg"/><Relationship Id="rId23" Type="http://schemas.openxmlformats.org/officeDocument/2006/relationships/image" Target="../media/image60.svg"/><Relationship Id="rId28" Type="http://schemas.openxmlformats.org/officeDocument/2006/relationships/image" Target="../media/image52.png"/><Relationship Id="rId36"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6.svg"/><Relationship Id="rId31" Type="http://schemas.openxmlformats.org/officeDocument/2006/relationships/image" Target="../media/image68.svg"/><Relationship Id="rId4" Type="http://schemas.openxmlformats.org/officeDocument/2006/relationships/image" Target="../media/image40.png"/><Relationship Id="rId9" Type="http://schemas.openxmlformats.org/officeDocument/2006/relationships/image" Target="../media/image46.svg"/><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image" Target="../media/image64.svg"/><Relationship Id="rId30" Type="http://schemas.openxmlformats.org/officeDocument/2006/relationships/image" Target="../media/image53.png"/><Relationship Id="rId35" Type="http://schemas.openxmlformats.org/officeDocument/2006/relationships/image" Target="../media/image72.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79.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86.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83.sv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86.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83.sv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86.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83.sv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86.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83.sv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86.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83.sv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86.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83.sv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86.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83.sv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86.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83.sv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3.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1.png"/><Relationship Id="rId1" Type="http://schemas.openxmlformats.org/officeDocument/2006/relationships/slideLayout" Target="../slideLayouts/slideLayout23.xml"/><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3.xml"/><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3.xml"/><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9.png"/><Relationship Id="rId5" Type="http://schemas.openxmlformats.org/officeDocument/2006/relationships/image" Target="../media/image32.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22.svg"/><Relationship Id="rId7" Type="http://schemas.openxmlformats.org/officeDocument/2006/relationships/image" Target="../media/image32.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24.sv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39.svg"/><Relationship Id="rId3" Type="http://schemas.openxmlformats.org/officeDocument/2006/relationships/image" Target="../media/image129.svg"/><Relationship Id="rId7" Type="http://schemas.openxmlformats.org/officeDocument/2006/relationships/image" Target="../media/image133.svg"/><Relationship Id="rId12" Type="http://schemas.openxmlformats.org/officeDocument/2006/relationships/image" Target="../media/image110.png"/><Relationship Id="rId2" Type="http://schemas.openxmlformats.org/officeDocument/2006/relationships/image" Target="../media/image105.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37.svg"/><Relationship Id="rId5" Type="http://schemas.openxmlformats.org/officeDocument/2006/relationships/image" Target="../media/image131.svg"/><Relationship Id="rId15" Type="http://schemas.openxmlformats.org/officeDocument/2006/relationships/image" Target="../media/image62.svg"/><Relationship Id="rId10" Type="http://schemas.openxmlformats.org/officeDocument/2006/relationships/image" Target="../media/image109.png"/><Relationship Id="rId4" Type="http://schemas.openxmlformats.org/officeDocument/2006/relationships/image" Target="../media/image106.png"/><Relationship Id="rId9" Type="http://schemas.openxmlformats.org/officeDocument/2006/relationships/image" Target="../media/image135.svg"/><Relationship Id="rId1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55.svg"/><Relationship Id="rId18" Type="http://schemas.openxmlformats.org/officeDocument/2006/relationships/image" Target="../media/image123.png"/><Relationship Id="rId3" Type="http://schemas.openxmlformats.org/officeDocument/2006/relationships/image" Target="../media/image145.svg"/><Relationship Id="rId21" Type="http://schemas.openxmlformats.org/officeDocument/2006/relationships/image" Target="../media/image125.png"/><Relationship Id="rId7" Type="http://schemas.openxmlformats.org/officeDocument/2006/relationships/image" Target="../media/image149.svg"/><Relationship Id="rId12" Type="http://schemas.openxmlformats.org/officeDocument/2006/relationships/image" Target="../media/image120.png"/><Relationship Id="rId17" Type="http://schemas.openxmlformats.org/officeDocument/2006/relationships/image" Target="../media/image159.svg"/><Relationship Id="rId2" Type="http://schemas.openxmlformats.org/officeDocument/2006/relationships/image" Target="../media/image115.png"/><Relationship Id="rId16" Type="http://schemas.openxmlformats.org/officeDocument/2006/relationships/image" Target="../media/image122.png"/><Relationship Id="rId20" Type="http://schemas.openxmlformats.org/officeDocument/2006/relationships/image" Target="../media/image124.png"/><Relationship Id="rId1" Type="http://schemas.openxmlformats.org/officeDocument/2006/relationships/slideLayout" Target="../slideLayouts/slideLayout41.xml"/><Relationship Id="rId6" Type="http://schemas.openxmlformats.org/officeDocument/2006/relationships/image" Target="../media/image117.png"/><Relationship Id="rId11" Type="http://schemas.openxmlformats.org/officeDocument/2006/relationships/image" Target="../media/image153.svg"/><Relationship Id="rId5" Type="http://schemas.openxmlformats.org/officeDocument/2006/relationships/image" Target="../media/image147.svg"/><Relationship Id="rId15" Type="http://schemas.openxmlformats.org/officeDocument/2006/relationships/image" Target="../media/image157.svg"/><Relationship Id="rId10" Type="http://schemas.openxmlformats.org/officeDocument/2006/relationships/image" Target="../media/image119.png"/><Relationship Id="rId19" Type="http://schemas.openxmlformats.org/officeDocument/2006/relationships/image" Target="../media/image161.svg"/><Relationship Id="rId4" Type="http://schemas.openxmlformats.org/officeDocument/2006/relationships/image" Target="../media/image116.png"/><Relationship Id="rId9" Type="http://schemas.openxmlformats.org/officeDocument/2006/relationships/image" Target="../media/image151.svg"/><Relationship Id="rId14" Type="http://schemas.openxmlformats.org/officeDocument/2006/relationships/image" Target="../media/image121.png"/><Relationship Id="rId22"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9.png"/><Relationship Id="rId1" Type="http://schemas.openxmlformats.org/officeDocument/2006/relationships/slideLayout" Target="../slideLayouts/slideLayout59.xml"/><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6BCBCB1-EA4B-40FC-99EA-AE2E1ACC55AD}"/>
              </a:ext>
            </a:extLst>
          </p:cNvPr>
          <p:cNvSpPr txBox="1"/>
          <p:nvPr/>
        </p:nvSpPr>
        <p:spPr>
          <a:xfrm>
            <a:off x="463059" y="359022"/>
            <a:ext cx="9138153" cy="1754326"/>
          </a:xfrm>
          <a:prstGeom prst="rect">
            <a:avLst/>
          </a:prstGeom>
          <a:noFill/>
        </p:spPr>
        <p:txBody>
          <a:bodyPr wrap="square" lIns="0" tIns="0" rIns="0" bIns="0" rtlCol="0">
            <a:spAutoFit/>
          </a:bodyPr>
          <a:lstStyle/>
          <a:p>
            <a:pPr algn="ctr"/>
            <a:r>
              <a:rPr lang="en-US" sz="3800" b="1" dirty="0">
                <a:solidFill>
                  <a:schemeClr val="accent6">
                    <a:lumMod val="50000"/>
                  </a:schemeClr>
                </a:solidFill>
                <a:latin typeface="Sitka Banner" pitchFamily="2" charset="0"/>
                <a:cs typeface="Times New Roman" panose="02020603050405020304" pitchFamily="18" charset="0"/>
              </a:rPr>
              <a:t>CHỦ ĐỀ 4: CHIẾN TRANH BẢO VỆ TỔ QUỐC VÀ CHIẾN TRANH GIẢI PHÓNG TRONG LỊCH SỬ VIỆT NAM (TRƯỚC CMT TÁM 1945)</a:t>
            </a:r>
          </a:p>
        </p:txBody>
      </p:sp>
      <p:pic>
        <p:nvPicPr>
          <p:cNvPr id="6" name="Picture 5">
            <a:extLst>
              <a:ext uri="{FF2B5EF4-FFF2-40B4-BE49-F238E27FC236}">
                <a16:creationId xmlns:a16="http://schemas.microsoft.com/office/drawing/2014/main" xmlns="" id="{7A5FE9B1-65CF-AAF5-0E0B-1FE638346420}"/>
              </a:ext>
            </a:extLst>
          </p:cNvPr>
          <p:cNvPicPr>
            <a:picLocks noChangeAspect="1"/>
          </p:cNvPicPr>
          <p:nvPr/>
        </p:nvPicPr>
        <p:blipFill>
          <a:blip r:embed="rId2"/>
          <a:stretch>
            <a:fillRect/>
          </a:stretch>
        </p:blipFill>
        <p:spPr>
          <a:xfrm>
            <a:off x="9394781" y="3719975"/>
            <a:ext cx="2734958" cy="2526590"/>
          </a:xfrm>
          <a:prstGeom prst="rect">
            <a:avLst/>
          </a:prstGeom>
        </p:spPr>
      </p:pic>
      <p:sp>
        <p:nvSpPr>
          <p:cNvPr id="4" name="TextBox 3">
            <a:extLst>
              <a:ext uri="{FF2B5EF4-FFF2-40B4-BE49-F238E27FC236}">
                <a16:creationId xmlns:a16="http://schemas.microsoft.com/office/drawing/2014/main" xmlns="" id="{E76151AF-7BA9-EBBA-8FF2-59A3CC1D15CF}"/>
              </a:ext>
            </a:extLst>
          </p:cNvPr>
          <p:cNvSpPr txBox="1"/>
          <p:nvPr/>
        </p:nvSpPr>
        <p:spPr>
          <a:xfrm>
            <a:off x="571393" y="2458564"/>
            <a:ext cx="8556824" cy="1169551"/>
          </a:xfrm>
          <a:prstGeom prst="rect">
            <a:avLst/>
          </a:prstGeom>
          <a:noFill/>
        </p:spPr>
        <p:txBody>
          <a:bodyPr wrap="square" lIns="0" tIns="0" rIns="0" bIns="0" rtlCol="0">
            <a:spAutoFit/>
          </a:bodyPr>
          <a:lstStyle/>
          <a:p>
            <a:pPr algn="ctr"/>
            <a:r>
              <a:rPr lang="en-US" sz="3800" b="1" dirty="0">
                <a:solidFill>
                  <a:srgbClr val="C00000"/>
                </a:solidFill>
                <a:latin typeface="Sitka Banner" pitchFamily="2" charset="0"/>
                <a:cs typeface="Times New Roman" panose="02020603050405020304" pitchFamily="18" charset="0"/>
              </a:rPr>
              <a:t>BÀI 7: KHÁI QUÁT VỀ CHIẾN TRANH BẢO VỆ TỔ QUỐC TRONG LỊCH SỬ VIỆT NAM</a:t>
            </a:r>
          </a:p>
        </p:txBody>
      </p:sp>
      <p:pic>
        <p:nvPicPr>
          <p:cNvPr id="7" name="Picture 6">
            <a:extLst>
              <a:ext uri="{FF2B5EF4-FFF2-40B4-BE49-F238E27FC236}">
                <a16:creationId xmlns:a16="http://schemas.microsoft.com/office/drawing/2014/main" xmlns="" id="{F104C81A-8369-6369-BE09-4B7A22EEC652}"/>
              </a:ext>
            </a:extLst>
          </p:cNvPr>
          <p:cNvPicPr>
            <a:picLocks noChangeAspect="1"/>
          </p:cNvPicPr>
          <p:nvPr/>
        </p:nvPicPr>
        <p:blipFill>
          <a:blip r:embed="rId3"/>
          <a:stretch>
            <a:fillRect/>
          </a:stretch>
        </p:blipFill>
        <p:spPr>
          <a:xfrm>
            <a:off x="145661" y="3803115"/>
            <a:ext cx="4602609" cy="293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xmlns="" id="{631E1257-0D4C-6E0E-25FC-C2367834CD04}"/>
              </a:ext>
            </a:extLst>
          </p:cNvPr>
          <p:cNvPicPr>
            <a:picLocks noChangeAspect="1"/>
          </p:cNvPicPr>
          <p:nvPr/>
        </p:nvPicPr>
        <p:blipFill>
          <a:blip r:embed="rId4"/>
          <a:stretch>
            <a:fillRect/>
          </a:stretch>
        </p:blipFill>
        <p:spPr>
          <a:xfrm>
            <a:off x="9601212" y="1300223"/>
            <a:ext cx="2432515" cy="2316681"/>
          </a:xfrm>
          <a:prstGeom prst="rect">
            <a:avLst/>
          </a:prstGeom>
        </p:spPr>
      </p:pic>
      <p:pic>
        <p:nvPicPr>
          <p:cNvPr id="8" name="Picture 7">
            <a:extLst>
              <a:ext uri="{FF2B5EF4-FFF2-40B4-BE49-F238E27FC236}">
                <a16:creationId xmlns:a16="http://schemas.microsoft.com/office/drawing/2014/main" xmlns="" id="{DE283573-55FA-79A0-B0D5-38241A441E08}"/>
              </a:ext>
            </a:extLst>
          </p:cNvPr>
          <p:cNvPicPr>
            <a:picLocks noChangeAspect="1"/>
          </p:cNvPicPr>
          <p:nvPr/>
        </p:nvPicPr>
        <p:blipFill>
          <a:blip r:embed="rId5"/>
          <a:stretch>
            <a:fillRect/>
          </a:stretch>
        </p:blipFill>
        <p:spPr>
          <a:xfrm>
            <a:off x="5003756" y="3731186"/>
            <a:ext cx="4391025" cy="293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494442" y="4084318"/>
          <a:ext cx="6324525" cy="1310640"/>
        </p:xfrm>
        <a:graphic>
          <a:graphicData uri="http://schemas.openxmlformats.org/drawingml/2006/table">
            <a:tbl>
              <a:tblPr firstRow="1" bandRow="1">
                <a:tableStyleId>{5C22544A-7EE6-4342-B048-85BDC9FD1C3A}</a:tableStyleId>
              </a:tblPr>
              <a:tblGrid>
                <a:gridCol w="876719">
                  <a:extLst>
                    <a:ext uri="{9D8B030D-6E8A-4147-A177-3AD203B41FA5}">
                      <a16:colId xmlns:a16="http://schemas.microsoft.com/office/drawing/2014/main" xmlns="" val="20000"/>
                    </a:ext>
                  </a:extLst>
                </a:gridCol>
                <a:gridCol w="603391">
                  <a:extLst>
                    <a:ext uri="{9D8B030D-6E8A-4147-A177-3AD203B41FA5}">
                      <a16:colId xmlns:a16="http://schemas.microsoft.com/office/drawing/2014/main" xmlns="" val="20001"/>
                    </a:ext>
                  </a:extLst>
                </a:gridCol>
                <a:gridCol w="966478">
                  <a:extLst>
                    <a:ext uri="{9D8B030D-6E8A-4147-A177-3AD203B41FA5}">
                      <a16:colId xmlns:a16="http://schemas.microsoft.com/office/drawing/2014/main" xmlns="" val="20002"/>
                    </a:ext>
                  </a:extLst>
                </a:gridCol>
                <a:gridCol w="804231">
                  <a:extLst>
                    <a:ext uri="{9D8B030D-6E8A-4147-A177-3AD203B41FA5}">
                      <a16:colId xmlns:a16="http://schemas.microsoft.com/office/drawing/2014/main" xmlns="" val="20003"/>
                    </a:ext>
                  </a:extLst>
                </a:gridCol>
                <a:gridCol w="468252">
                  <a:extLst>
                    <a:ext uri="{9D8B030D-6E8A-4147-A177-3AD203B41FA5}">
                      <a16:colId xmlns:a16="http://schemas.microsoft.com/office/drawing/2014/main" xmlns="" val="20004"/>
                    </a:ext>
                  </a:extLst>
                </a:gridCol>
                <a:gridCol w="875806">
                  <a:extLst>
                    <a:ext uri="{9D8B030D-6E8A-4147-A177-3AD203B41FA5}">
                      <a16:colId xmlns:a16="http://schemas.microsoft.com/office/drawing/2014/main" xmlns="" val="20005"/>
                    </a:ext>
                  </a:extLst>
                </a:gridCol>
                <a:gridCol w="837282">
                  <a:extLst>
                    <a:ext uri="{9D8B030D-6E8A-4147-A177-3AD203B41FA5}">
                      <a16:colId xmlns:a16="http://schemas.microsoft.com/office/drawing/2014/main" xmlns="" val="20006"/>
                    </a:ext>
                  </a:extLst>
                </a:gridCol>
                <a:gridCol w="892366">
                  <a:extLst>
                    <a:ext uri="{9D8B030D-6E8A-4147-A177-3AD203B41FA5}">
                      <a16:colId xmlns:a16="http://schemas.microsoft.com/office/drawing/2014/main" xmlns="" val="20007"/>
                    </a:ext>
                  </a:extLst>
                </a:gridCol>
              </a:tblGrid>
              <a:tr h="1310640">
                <a:tc>
                  <a:txBody>
                    <a:bodyPr/>
                    <a:lstStyle/>
                    <a:p>
                      <a:pPr algn="ctr"/>
                      <a:r>
                        <a:rPr lang="vi-VN" sz="8000" dirty="0">
                          <a:solidFill>
                            <a:srgbClr val="C00000"/>
                          </a:solidFill>
                        </a:rPr>
                        <a:t>Ô</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M</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Ã</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N</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H</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I</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bl>
          </a:graphicData>
        </a:graphic>
      </p:graphicFrame>
      <p:sp>
        <p:nvSpPr>
          <p:cNvPr id="5" name="TextBox 4"/>
          <p:cNvSpPr txBox="1"/>
          <p:nvPr/>
        </p:nvSpPr>
        <p:spPr>
          <a:xfrm>
            <a:off x="4494306" y="5934928"/>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Calibri"/>
                <a:ea typeface="+mn-ea"/>
                <a:cs typeface="+mn-cs"/>
              </a:rPr>
              <a:t>6</a:t>
            </a:r>
            <a:r>
              <a:rPr kumimoji="0" lang="en-US" sz="4800" b="1" i="0" u="none" strike="noStrike" kern="1200" cap="none" spc="0" normalizeH="0" baseline="0" noProof="0" dirty="0">
                <a:ln>
                  <a:noFill/>
                </a:ln>
                <a:solidFill>
                  <a:srgbClr val="0000FF"/>
                </a:solidFill>
                <a:effectLst/>
                <a:uLnTx/>
                <a:uFillTx/>
                <a:latin typeface="Calibri"/>
                <a:ea typeface="+mn-ea"/>
                <a:cs typeface="+mn-cs"/>
              </a:rPr>
              <a:t> CHỮ CÁI</a:t>
            </a:r>
          </a:p>
        </p:txBody>
      </p:sp>
      <p:graphicFrame>
        <p:nvGraphicFramePr>
          <p:cNvPr id="6" name="Table 5"/>
          <p:cNvGraphicFramePr>
            <a:graphicFrameLocks noGrp="1"/>
          </p:cNvGraphicFramePr>
          <p:nvPr/>
        </p:nvGraphicFramePr>
        <p:xfrm>
          <a:off x="2494442" y="4084318"/>
          <a:ext cx="6324526" cy="1384300"/>
        </p:xfrm>
        <a:graphic>
          <a:graphicData uri="http://schemas.openxmlformats.org/drawingml/2006/table">
            <a:tbl>
              <a:tblPr firstRow="1" bandRow="1">
                <a:tableStyleId>{5C22544A-7EE6-4342-B048-85BDC9FD1C3A}</a:tableStyleId>
              </a:tblPr>
              <a:tblGrid>
                <a:gridCol w="931462">
                  <a:extLst>
                    <a:ext uri="{9D8B030D-6E8A-4147-A177-3AD203B41FA5}">
                      <a16:colId xmlns:a16="http://schemas.microsoft.com/office/drawing/2014/main" xmlns="" val="20000"/>
                    </a:ext>
                  </a:extLst>
                </a:gridCol>
                <a:gridCol w="931462">
                  <a:extLst>
                    <a:ext uri="{9D8B030D-6E8A-4147-A177-3AD203B41FA5}">
                      <a16:colId xmlns:a16="http://schemas.microsoft.com/office/drawing/2014/main" xmlns="" val="20001"/>
                    </a:ext>
                  </a:extLst>
                </a:gridCol>
                <a:gridCol w="1113088">
                  <a:extLst>
                    <a:ext uri="{9D8B030D-6E8A-4147-A177-3AD203B41FA5}">
                      <a16:colId xmlns:a16="http://schemas.microsoft.com/office/drawing/2014/main" xmlns="" val="20002"/>
                    </a:ext>
                  </a:extLst>
                </a:gridCol>
                <a:gridCol w="1004555">
                  <a:extLst>
                    <a:ext uri="{9D8B030D-6E8A-4147-A177-3AD203B41FA5}">
                      <a16:colId xmlns:a16="http://schemas.microsoft.com/office/drawing/2014/main" xmlns="" val="20003"/>
                    </a:ext>
                  </a:extLst>
                </a:gridCol>
                <a:gridCol w="1223495">
                  <a:extLst>
                    <a:ext uri="{9D8B030D-6E8A-4147-A177-3AD203B41FA5}">
                      <a16:colId xmlns:a16="http://schemas.microsoft.com/office/drawing/2014/main" xmlns="" val="20004"/>
                    </a:ext>
                  </a:extLst>
                </a:gridCol>
                <a:gridCol w="1120464">
                  <a:extLst>
                    <a:ext uri="{9D8B030D-6E8A-4147-A177-3AD203B41FA5}">
                      <a16:colId xmlns:a16="http://schemas.microsoft.com/office/drawing/2014/main" xmlns="" val="20005"/>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bl>
          </a:graphicData>
        </a:graphic>
      </p:graphicFrame>
      <p:pic>
        <p:nvPicPr>
          <p:cNvPr id="8"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716534" y="4352628"/>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5" name="FILE_20211202_045543_4.55, 2 thg 12​">
            <a:hlinkClick r:id="" action="ppaction://media"/>
            <a:extLst>
              <a:ext uri="{FF2B5EF4-FFF2-40B4-BE49-F238E27FC236}">
                <a16:creationId xmlns:a16="http://schemas.microsoft.com/office/drawing/2014/main" xmlns=""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Box 13"/>
          <p:cNvSpPr txBox="1">
            <a:spLocks noChangeArrowheads="1"/>
          </p:cNvSpPr>
          <p:nvPr/>
        </p:nvSpPr>
        <p:spPr bwMode="auto">
          <a:xfrm>
            <a:off x="3718477" y="3403718"/>
            <a:ext cx="5281126"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Tên</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vi-VN"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một tướng giặc</a:t>
            </a:r>
            <a:endPar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072330BB-C344-1B2B-CA9A-2D8932B13B81}"/>
              </a:ext>
            </a:extLst>
          </p:cNvPr>
          <p:cNvPicPr>
            <a:picLocks noChangeAspect="1"/>
          </p:cNvPicPr>
          <p:nvPr/>
        </p:nvPicPr>
        <p:blipFill>
          <a:blip r:embed="rId6"/>
          <a:stretch>
            <a:fillRect/>
          </a:stretch>
        </p:blipFill>
        <p:spPr>
          <a:xfrm>
            <a:off x="1408035" y="160338"/>
            <a:ext cx="3248896" cy="30246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xmlns="" id="{A3FE6696-5BC8-A3FC-18DF-C199B77F94CA}"/>
              </a:ext>
            </a:extLst>
          </p:cNvPr>
          <p:cNvPicPr>
            <a:picLocks noChangeAspect="1"/>
          </p:cNvPicPr>
          <p:nvPr/>
        </p:nvPicPr>
        <p:blipFill>
          <a:blip r:embed="rId7"/>
          <a:stretch>
            <a:fillRect/>
          </a:stretch>
        </p:blipFill>
        <p:spPr>
          <a:xfrm>
            <a:off x="4801846" y="191974"/>
            <a:ext cx="2955724" cy="2961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xmlns="" id="{FFDEEBBB-4EAC-941D-5B15-258412F81708}"/>
              </a:ext>
            </a:extLst>
          </p:cNvPr>
          <p:cNvPicPr>
            <a:picLocks noChangeAspect="1"/>
          </p:cNvPicPr>
          <p:nvPr/>
        </p:nvPicPr>
        <p:blipFill>
          <a:blip r:embed="rId8"/>
          <a:stretch>
            <a:fillRect/>
          </a:stretch>
        </p:blipFill>
        <p:spPr>
          <a:xfrm>
            <a:off x="7998246" y="191975"/>
            <a:ext cx="3842672" cy="2929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4468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lide(fromBottom)">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15"/>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70269" y="4066121"/>
          <a:ext cx="6324525" cy="1097280"/>
        </p:xfrm>
        <a:graphic>
          <a:graphicData uri="http://schemas.openxmlformats.org/drawingml/2006/table">
            <a:tbl>
              <a:tblPr firstRow="1" bandRow="1">
                <a:tableStyleId>{5C22544A-7EE6-4342-B048-85BDC9FD1C3A}</a:tableStyleId>
              </a:tblPr>
              <a:tblGrid>
                <a:gridCol w="678528">
                  <a:extLst>
                    <a:ext uri="{9D8B030D-6E8A-4147-A177-3AD203B41FA5}">
                      <a16:colId xmlns:a16="http://schemas.microsoft.com/office/drawing/2014/main" xmlns="" val="20000"/>
                    </a:ext>
                  </a:extLst>
                </a:gridCol>
                <a:gridCol w="801582">
                  <a:extLst>
                    <a:ext uri="{9D8B030D-6E8A-4147-A177-3AD203B41FA5}">
                      <a16:colId xmlns:a16="http://schemas.microsoft.com/office/drawing/2014/main" xmlns="" val="20001"/>
                    </a:ext>
                  </a:extLst>
                </a:gridCol>
                <a:gridCol w="966478">
                  <a:extLst>
                    <a:ext uri="{9D8B030D-6E8A-4147-A177-3AD203B41FA5}">
                      <a16:colId xmlns:a16="http://schemas.microsoft.com/office/drawing/2014/main" xmlns="" val="20002"/>
                    </a:ext>
                  </a:extLst>
                </a:gridCol>
                <a:gridCol w="804231">
                  <a:extLst>
                    <a:ext uri="{9D8B030D-6E8A-4147-A177-3AD203B41FA5}">
                      <a16:colId xmlns:a16="http://schemas.microsoft.com/office/drawing/2014/main" xmlns="" val="20003"/>
                    </a:ext>
                  </a:extLst>
                </a:gridCol>
                <a:gridCol w="391134">
                  <a:extLst>
                    <a:ext uri="{9D8B030D-6E8A-4147-A177-3AD203B41FA5}">
                      <a16:colId xmlns:a16="http://schemas.microsoft.com/office/drawing/2014/main" xmlns="" val="20004"/>
                    </a:ext>
                  </a:extLst>
                </a:gridCol>
                <a:gridCol w="952924">
                  <a:extLst>
                    <a:ext uri="{9D8B030D-6E8A-4147-A177-3AD203B41FA5}">
                      <a16:colId xmlns:a16="http://schemas.microsoft.com/office/drawing/2014/main" xmlns="" val="20005"/>
                    </a:ext>
                  </a:extLst>
                </a:gridCol>
                <a:gridCol w="837282">
                  <a:extLst>
                    <a:ext uri="{9D8B030D-6E8A-4147-A177-3AD203B41FA5}">
                      <a16:colId xmlns:a16="http://schemas.microsoft.com/office/drawing/2014/main" xmlns="" val="20006"/>
                    </a:ext>
                  </a:extLst>
                </a:gridCol>
                <a:gridCol w="892366">
                  <a:extLst>
                    <a:ext uri="{9D8B030D-6E8A-4147-A177-3AD203B41FA5}">
                      <a16:colId xmlns:a16="http://schemas.microsoft.com/office/drawing/2014/main" xmlns="" val="20007"/>
                    </a:ext>
                  </a:extLst>
                </a:gridCol>
              </a:tblGrid>
              <a:tr h="1048416">
                <a:tc>
                  <a:txBody>
                    <a:bodyPr/>
                    <a:lstStyle/>
                    <a:p>
                      <a:pPr algn="ctr"/>
                      <a:r>
                        <a:rPr lang="vi-VN" sz="6600" dirty="0">
                          <a:solidFill>
                            <a:srgbClr val="C00000"/>
                          </a:solidFill>
                        </a:rPr>
                        <a:t>R</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Ạ</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C</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H</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G</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Ầ</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M</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bl>
          </a:graphicData>
        </a:graphic>
      </p:graphicFrame>
      <p:sp>
        <p:nvSpPr>
          <p:cNvPr id="5" name="TextBox 4"/>
          <p:cNvSpPr txBox="1"/>
          <p:nvPr/>
        </p:nvSpPr>
        <p:spPr>
          <a:xfrm>
            <a:off x="1005963" y="5286594"/>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Calibri"/>
                <a:ea typeface="+mn-ea"/>
                <a:cs typeface="+mn-cs"/>
              </a:rPr>
              <a:t>14</a:t>
            </a:r>
            <a:r>
              <a:rPr kumimoji="0" lang="en-US" sz="4800" b="1" i="0" u="none" strike="noStrike" kern="1200" cap="none" spc="0" normalizeH="0" baseline="0" noProof="0" dirty="0">
                <a:ln>
                  <a:noFill/>
                </a:ln>
                <a:solidFill>
                  <a:srgbClr val="0000FF"/>
                </a:solidFill>
                <a:effectLst/>
                <a:uLnTx/>
                <a:uFillTx/>
                <a:latin typeface="Calibri"/>
                <a:ea typeface="+mn-ea"/>
                <a:cs typeface="+mn-cs"/>
              </a:rPr>
              <a:t> CHỮ CÁI</a:t>
            </a:r>
          </a:p>
        </p:txBody>
      </p:sp>
      <p:graphicFrame>
        <p:nvGraphicFramePr>
          <p:cNvPr id="6" name="Table 5"/>
          <p:cNvGraphicFramePr>
            <a:graphicFrameLocks noGrp="1"/>
          </p:cNvGraphicFramePr>
          <p:nvPr/>
        </p:nvGraphicFramePr>
        <p:xfrm>
          <a:off x="870269" y="4036278"/>
          <a:ext cx="6324525" cy="1170886"/>
        </p:xfrm>
        <a:graphic>
          <a:graphicData uri="http://schemas.openxmlformats.org/drawingml/2006/table">
            <a:tbl>
              <a:tblPr firstRow="1" bandRow="1">
                <a:tableStyleId>{5C22544A-7EE6-4342-B048-85BDC9FD1C3A}</a:tableStyleId>
              </a:tblPr>
              <a:tblGrid>
                <a:gridCol w="796791">
                  <a:extLst>
                    <a:ext uri="{9D8B030D-6E8A-4147-A177-3AD203B41FA5}">
                      <a16:colId xmlns:a16="http://schemas.microsoft.com/office/drawing/2014/main" xmlns="" val="20000"/>
                    </a:ext>
                  </a:extLst>
                </a:gridCol>
                <a:gridCol w="796791">
                  <a:extLst>
                    <a:ext uri="{9D8B030D-6E8A-4147-A177-3AD203B41FA5}">
                      <a16:colId xmlns:a16="http://schemas.microsoft.com/office/drawing/2014/main" xmlns="" val="20001"/>
                    </a:ext>
                  </a:extLst>
                </a:gridCol>
                <a:gridCol w="952158">
                  <a:extLst>
                    <a:ext uri="{9D8B030D-6E8A-4147-A177-3AD203B41FA5}">
                      <a16:colId xmlns:a16="http://schemas.microsoft.com/office/drawing/2014/main" xmlns="" val="20002"/>
                    </a:ext>
                  </a:extLst>
                </a:gridCol>
                <a:gridCol w="859316">
                  <a:extLst>
                    <a:ext uri="{9D8B030D-6E8A-4147-A177-3AD203B41FA5}">
                      <a16:colId xmlns:a16="http://schemas.microsoft.com/office/drawing/2014/main" xmlns="" val="20003"/>
                    </a:ext>
                  </a:extLst>
                </a:gridCol>
                <a:gridCol w="1046602">
                  <a:extLst>
                    <a:ext uri="{9D8B030D-6E8A-4147-A177-3AD203B41FA5}">
                      <a16:colId xmlns:a16="http://schemas.microsoft.com/office/drawing/2014/main" xmlns="" val="20004"/>
                    </a:ext>
                  </a:extLst>
                </a:gridCol>
                <a:gridCol w="958467">
                  <a:extLst>
                    <a:ext uri="{9D8B030D-6E8A-4147-A177-3AD203B41FA5}">
                      <a16:colId xmlns:a16="http://schemas.microsoft.com/office/drawing/2014/main" xmlns="" val="20005"/>
                    </a:ext>
                  </a:extLst>
                </a:gridCol>
                <a:gridCol w="914400">
                  <a:extLst>
                    <a:ext uri="{9D8B030D-6E8A-4147-A177-3AD203B41FA5}">
                      <a16:colId xmlns:a16="http://schemas.microsoft.com/office/drawing/2014/main" xmlns="" val="20006"/>
                    </a:ext>
                  </a:extLst>
                </a:gridCol>
              </a:tblGrid>
              <a:tr h="1170886">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bl>
          </a:graphicData>
        </a:graphic>
      </p:graphicFrame>
      <p:pic>
        <p:nvPicPr>
          <p:cNvPr id="8"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618679" y="1940323"/>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612465" y="452776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7" y="618891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5" name="FILE_20211202_045543_4.55, 2 thg 12​">
            <a:hlinkClick r:id="" action="ppaction://media"/>
            <a:extLst>
              <a:ext uri="{FF2B5EF4-FFF2-40B4-BE49-F238E27FC236}">
                <a16:creationId xmlns:a16="http://schemas.microsoft.com/office/drawing/2014/main" xmlns=""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Box 13"/>
          <p:cNvSpPr txBox="1">
            <a:spLocks noChangeArrowheads="1"/>
          </p:cNvSpPr>
          <p:nvPr/>
        </p:nvSpPr>
        <p:spPr bwMode="auto">
          <a:xfrm>
            <a:off x="7417489" y="4401426"/>
            <a:ext cx="5281126"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Tên</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một</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vi-VN"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trận đánh lớn</a:t>
            </a:r>
            <a:endPar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7</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xmlns="" id="{0C9AB4EF-B16D-A411-8051-68D3E1FAE81E}"/>
              </a:ext>
            </a:extLst>
          </p:cNvPr>
          <p:cNvGraphicFramePr>
            <a:graphicFrameLocks noGrp="1"/>
          </p:cNvGraphicFramePr>
          <p:nvPr/>
        </p:nvGraphicFramePr>
        <p:xfrm>
          <a:off x="4875452" y="5303508"/>
          <a:ext cx="6324525" cy="1097280"/>
        </p:xfrm>
        <a:graphic>
          <a:graphicData uri="http://schemas.openxmlformats.org/drawingml/2006/table">
            <a:tbl>
              <a:tblPr firstRow="1" bandRow="1">
                <a:tableStyleId>{5C22544A-7EE6-4342-B048-85BDC9FD1C3A}</a:tableStyleId>
              </a:tblPr>
              <a:tblGrid>
                <a:gridCol w="678528">
                  <a:extLst>
                    <a:ext uri="{9D8B030D-6E8A-4147-A177-3AD203B41FA5}">
                      <a16:colId xmlns:a16="http://schemas.microsoft.com/office/drawing/2014/main" xmlns="" val="20000"/>
                    </a:ext>
                  </a:extLst>
                </a:gridCol>
                <a:gridCol w="801582">
                  <a:extLst>
                    <a:ext uri="{9D8B030D-6E8A-4147-A177-3AD203B41FA5}">
                      <a16:colId xmlns:a16="http://schemas.microsoft.com/office/drawing/2014/main" xmlns="" val="20001"/>
                    </a:ext>
                  </a:extLst>
                </a:gridCol>
                <a:gridCol w="966478">
                  <a:extLst>
                    <a:ext uri="{9D8B030D-6E8A-4147-A177-3AD203B41FA5}">
                      <a16:colId xmlns:a16="http://schemas.microsoft.com/office/drawing/2014/main" xmlns="" val="20002"/>
                    </a:ext>
                  </a:extLst>
                </a:gridCol>
                <a:gridCol w="804231">
                  <a:extLst>
                    <a:ext uri="{9D8B030D-6E8A-4147-A177-3AD203B41FA5}">
                      <a16:colId xmlns:a16="http://schemas.microsoft.com/office/drawing/2014/main" xmlns="" val="20003"/>
                    </a:ext>
                  </a:extLst>
                </a:gridCol>
                <a:gridCol w="391134">
                  <a:extLst>
                    <a:ext uri="{9D8B030D-6E8A-4147-A177-3AD203B41FA5}">
                      <a16:colId xmlns:a16="http://schemas.microsoft.com/office/drawing/2014/main" xmlns="" val="20004"/>
                    </a:ext>
                  </a:extLst>
                </a:gridCol>
                <a:gridCol w="952924">
                  <a:extLst>
                    <a:ext uri="{9D8B030D-6E8A-4147-A177-3AD203B41FA5}">
                      <a16:colId xmlns:a16="http://schemas.microsoft.com/office/drawing/2014/main" xmlns="" val="20005"/>
                    </a:ext>
                  </a:extLst>
                </a:gridCol>
                <a:gridCol w="837282">
                  <a:extLst>
                    <a:ext uri="{9D8B030D-6E8A-4147-A177-3AD203B41FA5}">
                      <a16:colId xmlns:a16="http://schemas.microsoft.com/office/drawing/2014/main" xmlns="" val="20006"/>
                    </a:ext>
                  </a:extLst>
                </a:gridCol>
                <a:gridCol w="892366">
                  <a:extLst>
                    <a:ext uri="{9D8B030D-6E8A-4147-A177-3AD203B41FA5}">
                      <a16:colId xmlns:a16="http://schemas.microsoft.com/office/drawing/2014/main" xmlns="" val="20007"/>
                    </a:ext>
                  </a:extLst>
                </a:gridCol>
              </a:tblGrid>
              <a:tr h="1048416">
                <a:tc>
                  <a:txBody>
                    <a:bodyPr/>
                    <a:lstStyle/>
                    <a:p>
                      <a:pPr algn="ctr"/>
                      <a:r>
                        <a:rPr lang="vi-VN" sz="6600" dirty="0">
                          <a:solidFill>
                            <a:srgbClr val="C00000"/>
                          </a:solidFill>
                        </a:rPr>
                        <a:t>X</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O</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À</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I</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M</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Ú</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6600" dirty="0">
                          <a:solidFill>
                            <a:srgbClr val="C00000"/>
                          </a:solidFill>
                        </a:rPr>
                        <a:t>T</a:t>
                      </a:r>
                      <a:endParaRPr lang="en-US" sz="66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bl>
          </a:graphicData>
        </a:graphic>
      </p:graphicFrame>
      <p:graphicFrame>
        <p:nvGraphicFramePr>
          <p:cNvPr id="13" name="Table 12">
            <a:extLst>
              <a:ext uri="{FF2B5EF4-FFF2-40B4-BE49-F238E27FC236}">
                <a16:creationId xmlns:a16="http://schemas.microsoft.com/office/drawing/2014/main" xmlns="" id="{9EDC0EB5-1382-5BD7-FE75-2A6D64AC5B92}"/>
              </a:ext>
            </a:extLst>
          </p:cNvPr>
          <p:cNvGraphicFramePr>
            <a:graphicFrameLocks noGrp="1"/>
          </p:cNvGraphicFramePr>
          <p:nvPr/>
        </p:nvGraphicFramePr>
        <p:xfrm>
          <a:off x="4861513" y="5301444"/>
          <a:ext cx="6324525" cy="1170886"/>
        </p:xfrm>
        <a:graphic>
          <a:graphicData uri="http://schemas.openxmlformats.org/drawingml/2006/table">
            <a:tbl>
              <a:tblPr firstRow="1" bandRow="1">
                <a:tableStyleId>{5C22544A-7EE6-4342-B048-85BDC9FD1C3A}</a:tableStyleId>
              </a:tblPr>
              <a:tblGrid>
                <a:gridCol w="796791">
                  <a:extLst>
                    <a:ext uri="{9D8B030D-6E8A-4147-A177-3AD203B41FA5}">
                      <a16:colId xmlns:a16="http://schemas.microsoft.com/office/drawing/2014/main" xmlns="" val="20000"/>
                    </a:ext>
                  </a:extLst>
                </a:gridCol>
                <a:gridCol w="796791">
                  <a:extLst>
                    <a:ext uri="{9D8B030D-6E8A-4147-A177-3AD203B41FA5}">
                      <a16:colId xmlns:a16="http://schemas.microsoft.com/office/drawing/2014/main" xmlns="" val="20001"/>
                    </a:ext>
                  </a:extLst>
                </a:gridCol>
                <a:gridCol w="952158">
                  <a:extLst>
                    <a:ext uri="{9D8B030D-6E8A-4147-A177-3AD203B41FA5}">
                      <a16:colId xmlns:a16="http://schemas.microsoft.com/office/drawing/2014/main" xmlns="" val="20002"/>
                    </a:ext>
                  </a:extLst>
                </a:gridCol>
                <a:gridCol w="859316">
                  <a:extLst>
                    <a:ext uri="{9D8B030D-6E8A-4147-A177-3AD203B41FA5}">
                      <a16:colId xmlns:a16="http://schemas.microsoft.com/office/drawing/2014/main" xmlns="" val="20003"/>
                    </a:ext>
                  </a:extLst>
                </a:gridCol>
                <a:gridCol w="1046602">
                  <a:extLst>
                    <a:ext uri="{9D8B030D-6E8A-4147-A177-3AD203B41FA5}">
                      <a16:colId xmlns:a16="http://schemas.microsoft.com/office/drawing/2014/main" xmlns="" val="20004"/>
                    </a:ext>
                  </a:extLst>
                </a:gridCol>
                <a:gridCol w="958467">
                  <a:extLst>
                    <a:ext uri="{9D8B030D-6E8A-4147-A177-3AD203B41FA5}">
                      <a16:colId xmlns:a16="http://schemas.microsoft.com/office/drawing/2014/main" xmlns="" val="20005"/>
                    </a:ext>
                  </a:extLst>
                </a:gridCol>
                <a:gridCol w="914400">
                  <a:extLst>
                    <a:ext uri="{9D8B030D-6E8A-4147-A177-3AD203B41FA5}">
                      <a16:colId xmlns:a16="http://schemas.microsoft.com/office/drawing/2014/main" xmlns="" val="20006"/>
                    </a:ext>
                  </a:extLst>
                </a:gridCol>
              </a:tblGrid>
              <a:tr h="1170886">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48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bl>
          </a:graphicData>
        </a:graphic>
      </p:graphicFrame>
      <p:pic>
        <p:nvPicPr>
          <p:cNvPr id="14" name="Picture 13">
            <a:extLst>
              <a:ext uri="{FF2B5EF4-FFF2-40B4-BE49-F238E27FC236}">
                <a16:creationId xmlns:a16="http://schemas.microsoft.com/office/drawing/2014/main" xmlns="" id="{FA93FB10-FDB0-FBD0-842B-58A9D81D7154}"/>
              </a:ext>
            </a:extLst>
          </p:cNvPr>
          <p:cNvPicPr>
            <a:picLocks noChangeAspect="1"/>
          </p:cNvPicPr>
          <p:nvPr/>
        </p:nvPicPr>
        <p:blipFill>
          <a:blip r:embed="rId6"/>
          <a:stretch>
            <a:fillRect/>
          </a:stretch>
        </p:blipFill>
        <p:spPr>
          <a:xfrm>
            <a:off x="1390386" y="179289"/>
            <a:ext cx="3136240" cy="3583389"/>
          </a:xfrm>
          <a:prstGeom prst="rect">
            <a:avLst/>
          </a:prstGeom>
        </p:spPr>
      </p:pic>
      <p:pic>
        <p:nvPicPr>
          <p:cNvPr id="17" name="Picture 16">
            <a:extLst>
              <a:ext uri="{FF2B5EF4-FFF2-40B4-BE49-F238E27FC236}">
                <a16:creationId xmlns:a16="http://schemas.microsoft.com/office/drawing/2014/main" xmlns="" id="{BF28C410-2A92-FAED-3A7E-FC48D46FEB9D}"/>
              </a:ext>
            </a:extLst>
          </p:cNvPr>
          <p:cNvPicPr>
            <a:picLocks noChangeAspect="1"/>
          </p:cNvPicPr>
          <p:nvPr/>
        </p:nvPicPr>
        <p:blipFill>
          <a:blip r:embed="rId7"/>
          <a:stretch>
            <a:fillRect/>
          </a:stretch>
        </p:blipFill>
        <p:spPr>
          <a:xfrm>
            <a:off x="4653893" y="171132"/>
            <a:ext cx="3185700" cy="3581949"/>
          </a:xfrm>
          <a:prstGeom prst="rect">
            <a:avLst/>
          </a:prstGeom>
        </p:spPr>
      </p:pic>
      <p:pic>
        <p:nvPicPr>
          <p:cNvPr id="19" name="Picture 18">
            <a:extLst>
              <a:ext uri="{FF2B5EF4-FFF2-40B4-BE49-F238E27FC236}">
                <a16:creationId xmlns:a16="http://schemas.microsoft.com/office/drawing/2014/main" xmlns="" id="{E819E253-6BEA-B059-85D3-EC430EABF186}"/>
              </a:ext>
            </a:extLst>
          </p:cNvPr>
          <p:cNvPicPr>
            <a:picLocks noChangeAspect="1"/>
          </p:cNvPicPr>
          <p:nvPr/>
        </p:nvPicPr>
        <p:blipFill>
          <a:blip r:embed="rId8"/>
          <a:stretch>
            <a:fillRect/>
          </a:stretch>
        </p:blipFill>
        <p:spPr>
          <a:xfrm>
            <a:off x="7917399" y="136118"/>
            <a:ext cx="3459755" cy="3626560"/>
          </a:xfrm>
          <a:prstGeom prst="rect">
            <a:avLst/>
          </a:prstGeom>
        </p:spPr>
      </p:pic>
    </p:spTree>
    <p:extLst>
      <p:ext uri="{BB962C8B-B14F-4D97-AF65-F5344CB8AC3E}">
        <p14:creationId xmlns:p14="http://schemas.microsoft.com/office/powerpoint/2010/main" val="102976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lide(fromBottom)">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15"/>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A293BE2-BC78-105F-97B9-A109BA9469E0}"/>
              </a:ext>
            </a:extLst>
          </p:cNvPr>
          <p:cNvSpPr txBox="1"/>
          <p:nvPr/>
        </p:nvSpPr>
        <p:spPr>
          <a:xfrm>
            <a:off x="297454" y="1909377"/>
            <a:ext cx="5056743" cy="3677603"/>
          </a:xfrm>
          <a:prstGeom prst="wedgeRoundRectCallout">
            <a:avLst>
              <a:gd name="adj1" fmla="val 5322"/>
              <a:gd name="adj2" fmla="val 6728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latin typeface="Sitka Banner" pitchFamily="2" charset="0"/>
                <a:cs typeface="Times New Roman" panose="02020603050405020304" pitchFamily="18" charset="0"/>
              </a:rPr>
              <a:t>Hoạt</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động</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cá</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nhân</a:t>
            </a:r>
            <a:endParaRPr lang="en-US" sz="3000" b="1" dirty="0">
              <a:latin typeface="Sitka Banner" pitchFamily="2" charset="0"/>
              <a:cs typeface="Times New Roman" panose="02020603050405020304" pitchFamily="18" charset="0"/>
            </a:endParaRPr>
          </a:p>
          <a:p>
            <a:pPr algn="ctr"/>
            <a:r>
              <a:rPr lang="en-US" sz="3000" dirty="0" err="1">
                <a:latin typeface="Sitka Banner" pitchFamily="2" charset="0"/>
                <a:cs typeface="Times New Roman" panose="02020603050405020304" pitchFamily="18" charset="0"/>
              </a:rPr>
              <a:t>Đọc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thông</a:t>
            </a:r>
            <a:r>
              <a:rPr lang="en-US" sz="3000" dirty="0">
                <a:latin typeface="Sitka Banner" pitchFamily="2" charset="0"/>
                <a:cs typeface="Times New Roman" panose="02020603050405020304" pitchFamily="18" charset="0"/>
              </a:rPr>
              <a:t> tin </a:t>
            </a:r>
            <a:r>
              <a:rPr lang="en-US" sz="3000" dirty="0" err="1">
                <a:latin typeface="Sitka Banner" pitchFamily="2" charset="0"/>
                <a:cs typeface="Times New Roman" panose="02020603050405020304" pitchFamily="18" charset="0"/>
              </a:rPr>
              <a:t>tư</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liệu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và</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hình</a:t>
            </a:r>
            <a:r>
              <a:rPr lang="en-US" sz="3000" dirty="0">
                <a:latin typeface="Sitka Banner" pitchFamily="2" charset="0"/>
                <a:cs typeface="Times New Roman" panose="02020603050405020304" pitchFamily="18" charset="0"/>
              </a:rPr>
              <a:t> 2 tr.44, </a:t>
            </a:r>
            <a:r>
              <a:rPr lang="en-US" sz="3000" dirty="0" err="1">
                <a:latin typeface="Sitka Banner" pitchFamily="2" charset="0"/>
                <a:cs typeface="Times New Roman" panose="02020603050405020304" pitchFamily="18" charset="0"/>
              </a:rPr>
              <a:t>em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hãy</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trình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bày</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vị</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trí</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địa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chiến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lược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của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Việt</a:t>
            </a:r>
            <a:r>
              <a:rPr lang="en-US" sz="3000" dirty="0">
                <a:latin typeface="Sitka Banner" pitchFamily="2" charset="0"/>
                <a:cs typeface="Times New Roman" panose="02020603050405020304" pitchFamily="18" charset="0"/>
              </a:rPr>
              <a:t> Nam? </a:t>
            </a:r>
            <a:r>
              <a:rPr lang="en-US" sz="3000" dirty="0" err="1">
                <a:latin typeface="Sitka Banner" pitchFamily="2" charset="0"/>
                <a:cs typeface="Times New Roman" panose="02020603050405020304" pitchFamily="18" charset="0"/>
              </a:rPr>
              <a:t>Vị</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trí</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đó</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ảnh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hưởng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như</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thế</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nào</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đến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lịch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sử</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chống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ngoại</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xâm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của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dân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tộc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Việt</a:t>
            </a:r>
            <a:r>
              <a:rPr lang="en-US" sz="3000" dirty="0">
                <a:latin typeface="Sitka Banner" pitchFamily="2" charset="0"/>
                <a:cs typeface="Times New Roman" panose="02020603050405020304" pitchFamily="18" charset="0"/>
              </a:rPr>
              <a:t> Nam?</a:t>
            </a:r>
          </a:p>
        </p:txBody>
      </p:sp>
      <p:pic>
        <p:nvPicPr>
          <p:cNvPr id="21" name="Picture 20">
            <a:extLst>
              <a:ext uri="{FF2B5EF4-FFF2-40B4-BE49-F238E27FC236}">
                <a16:creationId xmlns:a16="http://schemas.microsoft.com/office/drawing/2014/main" xmlns="" id="{1419FD0A-68BA-08BC-875D-72C286D148CC}"/>
              </a:ext>
            </a:extLst>
          </p:cNvPr>
          <p:cNvPicPr>
            <a:picLocks noChangeAspect="1"/>
          </p:cNvPicPr>
          <p:nvPr/>
        </p:nvPicPr>
        <p:blipFill>
          <a:blip r:embed="rId2"/>
          <a:stretch>
            <a:fillRect/>
          </a:stretch>
        </p:blipFill>
        <p:spPr>
          <a:xfrm>
            <a:off x="-336787" y="5207906"/>
            <a:ext cx="2160662" cy="1584559"/>
          </a:xfrm>
          <a:prstGeom prst="rect">
            <a:avLst/>
          </a:prstGeom>
        </p:spPr>
      </p:pic>
      <p:sp>
        <p:nvSpPr>
          <p:cNvPr id="5" name="TextBox 4">
            <a:extLst>
              <a:ext uri="{FF2B5EF4-FFF2-40B4-BE49-F238E27FC236}">
                <a16:creationId xmlns:a16="http://schemas.microsoft.com/office/drawing/2014/main" xmlns="" id="{A1880AED-04B6-BF2F-4D28-359EFEABF180}"/>
              </a:ext>
            </a:extLst>
          </p:cNvPr>
          <p:cNvSpPr txBox="1"/>
          <p:nvPr/>
        </p:nvSpPr>
        <p:spPr>
          <a:xfrm>
            <a:off x="-215602" y="1186612"/>
            <a:ext cx="6165773"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a</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Vị</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trí</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địa</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lược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Việt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Nam</a:t>
            </a:r>
          </a:p>
        </p:txBody>
      </p:sp>
      <p:sp>
        <p:nvSpPr>
          <p:cNvPr id="3" name="Rectangle 2">
            <a:extLst>
              <a:ext uri="{FF2B5EF4-FFF2-40B4-BE49-F238E27FC236}">
                <a16:creationId xmlns:a16="http://schemas.microsoft.com/office/drawing/2014/main" xmlns="" id="{93393D4D-2667-0C70-7F70-B987F67DB74B}"/>
              </a:ext>
            </a:extLst>
          </p:cNvPr>
          <p:cNvSpPr/>
          <p:nvPr/>
        </p:nvSpPr>
        <p:spPr>
          <a:xfrm>
            <a:off x="0" y="8152"/>
            <a:ext cx="12192000" cy="1053571"/>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4">
            <a:extLst>
              <a:ext uri="{FF2B5EF4-FFF2-40B4-BE49-F238E27FC236}">
                <a16:creationId xmlns:a16="http://schemas.microsoft.com/office/drawing/2014/main" xmlns="" id="{280B5829-CA04-F51A-154A-C52411B48719}"/>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AA52D6BD-7F3E-D9D5-8772-58EB1A62C17A}"/>
              </a:ext>
            </a:extLst>
          </p:cNvPr>
          <p:cNvSpPr txBox="1"/>
          <p:nvPr/>
        </p:nvSpPr>
        <p:spPr>
          <a:xfrm>
            <a:off x="1153099" y="63611"/>
            <a:ext cx="11038901" cy="92333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Vị</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trí</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địa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chiến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lược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của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Việt</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Nam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và</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vai</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trò</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ý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nghĩa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của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chiến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tranh</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bảo</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vệ</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Tổ</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quốc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trong</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lịch</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sử</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Việt</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Nam</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C4B05A7A-14D5-4788-F0C1-728E43D4C026}"/>
              </a:ext>
            </a:extLst>
          </p:cNvPr>
          <p:cNvPicPr>
            <a:picLocks noChangeAspect="1"/>
          </p:cNvPicPr>
          <p:nvPr/>
        </p:nvPicPr>
        <p:blipFill>
          <a:blip r:embed="rId4"/>
          <a:stretch>
            <a:fillRect/>
          </a:stretch>
        </p:blipFill>
        <p:spPr>
          <a:xfrm>
            <a:off x="5606065" y="1377109"/>
            <a:ext cx="6288480" cy="5417280"/>
          </a:xfrm>
          <a:prstGeom prst="rect">
            <a:avLst/>
          </a:prstGeom>
        </p:spPr>
      </p:pic>
    </p:spTree>
    <p:extLst>
      <p:ext uri="{BB962C8B-B14F-4D97-AF65-F5344CB8AC3E}">
        <p14:creationId xmlns:p14="http://schemas.microsoft.com/office/powerpoint/2010/main" val="206431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rot="-5399999" flipV="1">
            <a:off x="4716370" y="2458455"/>
            <a:ext cx="518039" cy="1147355"/>
          </a:xfrm>
          <a:prstGeom prst="line">
            <a:avLst/>
          </a:prstGeom>
          <a:ln w="28575" cap="flat">
            <a:solidFill>
              <a:srgbClr val="100F0D"/>
            </a:solidFill>
            <a:prstDash val="solid"/>
            <a:headEnd type="none" w="sm" len="sm"/>
            <a:tailEnd type="none" w="sm" len="sm"/>
          </a:ln>
        </p:spPr>
        <p:txBody>
          <a:bodyPr/>
          <a:lstStyle/>
          <a:p>
            <a:endParaRPr lang="en-US"/>
          </a:p>
        </p:txBody>
      </p:sp>
      <p:sp>
        <p:nvSpPr>
          <p:cNvPr id="6" name="AutoShape 6"/>
          <p:cNvSpPr/>
          <p:nvPr/>
        </p:nvSpPr>
        <p:spPr>
          <a:xfrm rot="-5399999">
            <a:off x="1494090" y="2445224"/>
            <a:ext cx="473033" cy="1147356"/>
          </a:xfrm>
          <a:prstGeom prst="line">
            <a:avLst/>
          </a:prstGeom>
          <a:ln w="28575" cap="flat">
            <a:solidFill>
              <a:srgbClr val="100F0D"/>
            </a:solidFill>
            <a:prstDash val="solid"/>
            <a:headEnd type="none" w="sm" len="sm"/>
            <a:tailEnd type="none" w="sm" len="sm"/>
          </a:ln>
        </p:spPr>
        <p:txBody>
          <a:bodyPr/>
          <a:lstStyle/>
          <a:p>
            <a:endParaRPr lang="en-US"/>
          </a:p>
        </p:txBody>
      </p:sp>
      <p:grpSp>
        <p:nvGrpSpPr>
          <p:cNvPr id="11" name="Group 11"/>
          <p:cNvGrpSpPr/>
          <p:nvPr/>
        </p:nvGrpSpPr>
        <p:grpSpPr>
          <a:xfrm>
            <a:off x="65374" y="1046604"/>
            <a:ext cx="12030832" cy="5678722"/>
            <a:chOff x="0" y="0"/>
            <a:chExt cx="33265307" cy="15015820"/>
          </a:xfrm>
          <a:solidFill>
            <a:schemeClr val="accent1">
              <a:lumMod val="50000"/>
            </a:schemeClr>
          </a:solidFill>
        </p:grpSpPr>
        <p:sp>
          <p:nvSpPr>
            <p:cNvPr id="12" name="Freeform 12"/>
            <p:cNvSpPr/>
            <p:nvPr/>
          </p:nvSpPr>
          <p:spPr>
            <a:xfrm>
              <a:off x="31750" y="31750"/>
              <a:ext cx="33201806" cy="14952320"/>
            </a:xfrm>
            <a:custGeom>
              <a:avLst/>
              <a:gdLst/>
              <a:ahLst/>
              <a:cxnLst/>
              <a:rect l="l" t="t" r="r" b="b"/>
              <a:pathLst>
                <a:path w="33201806" h="14952320">
                  <a:moveTo>
                    <a:pt x="33109095" y="14952320"/>
                  </a:moveTo>
                  <a:lnTo>
                    <a:pt x="92710" y="14952320"/>
                  </a:lnTo>
                  <a:cubicBezTo>
                    <a:pt x="41910" y="14952320"/>
                    <a:pt x="0" y="14910411"/>
                    <a:pt x="0" y="14859611"/>
                  </a:cubicBezTo>
                  <a:lnTo>
                    <a:pt x="0" y="92710"/>
                  </a:lnTo>
                  <a:cubicBezTo>
                    <a:pt x="0" y="41910"/>
                    <a:pt x="41910" y="0"/>
                    <a:pt x="92710" y="0"/>
                  </a:cubicBezTo>
                  <a:lnTo>
                    <a:pt x="33107827" y="0"/>
                  </a:lnTo>
                  <a:cubicBezTo>
                    <a:pt x="33158627" y="0"/>
                    <a:pt x="33200538" y="41910"/>
                    <a:pt x="33200538" y="92710"/>
                  </a:cubicBezTo>
                  <a:lnTo>
                    <a:pt x="33200538" y="14858341"/>
                  </a:lnTo>
                  <a:cubicBezTo>
                    <a:pt x="33201806" y="14910411"/>
                    <a:pt x="33159895" y="14952320"/>
                    <a:pt x="33109095" y="14952320"/>
                  </a:cubicBezTo>
                  <a:close/>
                </a:path>
              </a:pathLst>
            </a:custGeom>
            <a:grpFill/>
          </p:spPr>
          <p:txBody>
            <a:bodyPr/>
            <a:lstStyle/>
            <a:p>
              <a:endParaRPr lang="en-US"/>
            </a:p>
          </p:txBody>
        </p:sp>
        <p:sp>
          <p:nvSpPr>
            <p:cNvPr id="13" name="Freeform 13"/>
            <p:cNvSpPr/>
            <p:nvPr/>
          </p:nvSpPr>
          <p:spPr>
            <a:xfrm>
              <a:off x="0" y="0"/>
              <a:ext cx="33265306" cy="15015820"/>
            </a:xfrm>
            <a:custGeom>
              <a:avLst/>
              <a:gdLst/>
              <a:ahLst/>
              <a:cxnLst/>
              <a:rect l="l" t="t" r="r" b="b"/>
              <a:pathLst>
                <a:path w="33265306" h="15015820">
                  <a:moveTo>
                    <a:pt x="33140845" y="59690"/>
                  </a:moveTo>
                  <a:cubicBezTo>
                    <a:pt x="33176406" y="59690"/>
                    <a:pt x="33205617" y="88900"/>
                    <a:pt x="33205617" y="124460"/>
                  </a:cubicBezTo>
                  <a:lnTo>
                    <a:pt x="33205617" y="14891361"/>
                  </a:lnTo>
                  <a:cubicBezTo>
                    <a:pt x="33205617" y="14926920"/>
                    <a:pt x="33176406" y="14956131"/>
                    <a:pt x="33140845" y="14956131"/>
                  </a:cubicBezTo>
                  <a:lnTo>
                    <a:pt x="124460" y="14956131"/>
                  </a:lnTo>
                  <a:cubicBezTo>
                    <a:pt x="88900" y="14956131"/>
                    <a:pt x="59690" y="14926920"/>
                    <a:pt x="59690" y="14891361"/>
                  </a:cubicBezTo>
                  <a:lnTo>
                    <a:pt x="59690" y="124460"/>
                  </a:lnTo>
                  <a:cubicBezTo>
                    <a:pt x="59690" y="88900"/>
                    <a:pt x="88900" y="59690"/>
                    <a:pt x="124460" y="59690"/>
                  </a:cubicBezTo>
                  <a:lnTo>
                    <a:pt x="33140845" y="59690"/>
                  </a:lnTo>
                  <a:moveTo>
                    <a:pt x="33140845" y="0"/>
                  </a:moveTo>
                  <a:lnTo>
                    <a:pt x="124460" y="0"/>
                  </a:lnTo>
                  <a:cubicBezTo>
                    <a:pt x="55880" y="0"/>
                    <a:pt x="0" y="55880"/>
                    <a:pt x="0" y="124460"/>
                  </a:cubicBezTo>
                  <a:lnTo>
                    <a:pt x="0" y="14891361"/>
                  </a:lnTo>
                  <a:cubicBezTo>
                    <a:pt x="0" y="14959941"/>
                    <a:pt x="55880" y="15015820"/>
                    <a:pt x="124460" y="15015820"/>
                  </a:cubicBezTo>
                  <a:lnTo>
                    <a:pt x="33140845" y="15015820"/>
                  </a:lnTo>
                  <a:cubicBezTo>
                    <a:pt x="33209427" y="15015820"/>
                    <a:pt x="33265306" y="14959941"/>
                    <a:pt x="33265306" y="14891361"/>
                  </a:cubicBezTo>
                  <a:lnTo>
                    <a:pt x="33265306" y="124460"/>
                  </a:lnTo>
                  <a:cubicBezTo>
                    <a:pt x="33265306" y="55880"/>
                    <a:pt x="33209427" y="0"/>
                    <a:pt x="33140845" y="0"/>
                  </a:cubicBezTo>
                  <a:close/>
                </a:path>
              </a:pathLst>
            </a:custGeom>
            <a:grpFill/>
          </p:spPr>
          <p:txBody>
            <a:bodyPr/>
            <a:lstStyle/>
            <a:p>
              <a:endParaRPr lang="en-US"/>
            </a:p>
          </p:txBody>
        </p:sp>
      </p:grpSp>
      <p:sp>
        <p:nvSpPr>
          <p:cNvPr id="30" name="TextBox 30"/>
          <p:cNvSpPr txBox="1"/>
          <p:nvPr/>
        </p:nvSpPr>
        <p:spPr>
          <a:xfrm>
            <a:off x="680437" y="327145"/>
            <a:ext cx="10637519"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313259"/>
                </a:solidFill>
                <a:effectLst/>
                <a:uLnTx/>
                <a:uFillTx/>
                <a:latin typeface="Sitka Banner" pitchFamily="2" charset="0"/>
                <a:ea typeface="Tahoma" panose="020B0604030504040204" pitchFamily="34" charset="0"/>
                <a:cs typeface="Times New Roman" panose="02020603050405020304" pitchFamily="18" charset="0"/>
              </a:rPr>
              <a:t>* VỊ TRÍ ĐỊA CHIẾN LƯỢC CỦA VIỆT NAM</a:t>
            </a:r>
            <a:endParaRPr kumimoji="0" lang="en-US" sz="2800" b="0" i="0" u="none" strike="noStrike" kern="1200" cap="none" spc="50" normalizeH="0" baseline="0" noProof="0" dirty="0">
              <a:ln>
                <a:noFill/>
              </a:ln>
              <a:solidFill>
                <a:srgbClr val="313259"/>
              </a:solidFill>
              <a:effectLst/>
              <a:uLnTx/>
              <a:uFillTx/>
              <a:latin typeface="Sitka Banner" pitchFamily="2" charset="0"/>
              <a:ea typeface="Tahoma" panose="020B0604030504040204" pitchFamily="34" charset="0"/>
              <a:cs typeface="Times New Roman" panose="02020603050405020304" pitchFamily="18" charset="0"/>
            </a:endParaRPr>
          </a:p>
        </p:txBody>
      </p:sp>
      <p:sp>
        <p:nvSpPr>
          <p:cNvPr id="67" name="Freeform 21"/>
          <p:cNvSpPr/>
          <p:nvPr/>
        </p:nvSpPr>
        <p:spPr>
          <a:xfrm>
            <a:off x="4775397" y="1142389"/>
            <a:ext cx="4689385" cy="783035"/>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txBody>
          <a:bodyPr/>
          <a:lstStyle/>
          <a:p>
            <a:endParaRPr lang="en-US"/>
          </a:p>
        </p:txBody>
      </p:sp>
      <p:sp>
        <p:nvSpPr>
          <p:cNvPr id="22" name="Rectangle 21"/>
          <p:cNvSpPr/>
          <p:nvPr/>
        </p:nvSpPr>
        <p:spPr>
          <a:xfrm>
            <a:off x="4767215" y="1197792"/>
            <a:ext cx="4909848" cy="521874"/>
          </a:xfrm>
          <a:prstGeom prst="rect">
            <a:avLst/>
          </a:prstGeom>
        </p:spPr>
        <p:txBody>
          <a:bodyPr wrap="square">
            <a:spAutoFit/>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lang="en-US" sz="2800" dirty="0">
                <a:solidFill>
                  <a:srgbClr val="C00000"/>
                </a:solidFill>
                <a:latin typeface="Sitka Banner" pitchFamily="2" charset="0"/>
                <a:cs typeface="Times New Roman" panose="02020603050405020304" pitchFamily="18" charset="0"/>
              </a:rPr>
              <a:t>N</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ằm</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ở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khu</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vực</a:t>
            </a:r>
            <a:r>
              <a:rPr kumimoji="0" lang="en-US" sz="2800" b="0" i="0" u="none" strike="noStrike" kern="12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600" b="0" i="0" u="none" strike="noStrike" kern="1200" cap="none" spc="0" normalizeH="0" baseline="0" noProof="0" dirty="0">
                <a:ln>
                  <a:noFill/>
                </a:ln>
                <a:solidFill>
                  <a:srgbClr val="232C12"/>
                </a:solidFill>
                <a:effectLst/>
                <a:uLnTx/>
                <a:uFillTx/>
                <a:latin typeface="Sitka Banner" pitchFamily="2" charset="0"/>
                <a:ea typeface="Calibri" panose="020F0502020204030204" pitchFamily="34" charset="0"/>
                <a:cs typeface="Times New Roman" panose="02020603050405020304" pitchFamily="18" charset="0"/>
              </a:rPr>
              <a:t>………………………</a:t>
            </a:r>
            <a:endParaRPr kumimoji="0" lang="en-US" sz="2600" b="0" i="0" u="none" strike="noStrike" kern="12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E8A59C9B-5270-82DD-7F8D-A43903EA4957}"/>
              </a:ext>
            </a:extLst>
          </p:cNvPr>
          <p:cNvPicPr>
            <a:picLocks noChangeAspect="1"/>
          </p:cNvPicPr>
          <p:nvPr/>
        </p:nvPicPr>
        <p:blipFill>
          <a:blip r:embed="rId2"/>
          <a:stretch>
            <a:fillRect/>
          </a:stretch>
        </p:blipFill>
        <p:spPr>
          <a:xfrm>
            <a:off x="120168" y="1064117"/>
            <a:ext cx="4560701" cy="5481116"/>
          </a:xfrm>
          <a:prstGeom prst="rect">
            <a:avLst/>
          </a:prstGeom>
        </p:spPr>
      </p:pic>
      <p:pic>
        <p:nvPicPr>
          <p:cNvPr id="14" name="Picture 13">
            <a:extLst>
              <a:ext uri="{FF2B5EF4-FFF2-40B4-BE49-F238E27FC236}">
                <a16:creationId xmlns:a16="http://schemas.microsoft.com/office/drawing/2014/main" xmlns="" id="{003BB7A3-CC2F-F3B8-95E0-E1600B6F8D46}"/>
              </a:ext>
            </a:extLst>
          </p:cNvPr>
          <p:cNvPicPr>
            <a:picLocks noChangeAspect="1"/>
          </p:cNvPicPr>
          <p:nvPr/>
        </p:nvPicPr>
        <p:blipFill>
          <a:blip r:embed="rId3"/>
          <a:stretch>
            <a:fillRect/>
          </a:stretch>
        </p:blipFill>
        <p:spPr>
          <a:xfrm>
            <a:off x="9685245" y="1075534"/>
            <a:ext cx="2416478" cy="2141581"/>
          </a:xfrm>
          <a:prstGeom prst="ellipse">
            <a:avLst/>
          </a:prstGeom>
          <a:ln>
            <a:noFill/>
          </a:ln>
          <a:effectLst>
            <a:softEdge rad="112500"/>
          </a:effectLst>
        </p:spPr>
      </p:pic>
      <p:sp>
        <p:nvSpPr>
          <p:cNvPr id="19" name="Freeform: Shape 18">
            <a:extLst>
              <a:ext uri="{FF2B5EF4-FFF2-40B4-BE49-F238E27FC236}">
                <a16:creationId xmlns:a16="http://schemas.microsoft.com/office/drawing/2014/main" xmlns="" id="{E836665D-5D95-CCFC-F84B-AD3BB517205D}"/>
              </a:ext>
            </a:extLst>
          </p:cNvPr>
          <p:cNvSpPr/>
          <p:nvPr/>
        </p:nvSpPr>
        <p:spPr>
          <a:xfrm>
            <a:off x="1347545" y="1890794"/>
            <a:ext cx="641328" cy="1830258"/>
          </a:xfrm>
          <a:custGeom>
            <a:avLst/>
            <a:gdLst>
              <a:gd name="connsiteX0" fmla="*/ 2376 w 766123"/>
              <a:gd name="connsiteY0" fmla="*/ 89593 h 1830258"/>
              <a:gd name="connsiteX1" fmla="*/ 90511 w 766123"/>
              <a:gd name="connsiteY1" fmla="*/ 78576 h 1830258"/>
              <a:gd name="connsiteX2" fmla="*/ 123561 w 766123"/>
              <a:gd name="connsiteY2" fmla="*/ 67559 h 1830258"/>
              <a:gd name="connsiteX3" fmla="*/ 277797 w 766123"/>
              <a:gd name="connsiteY3" fmla="*/ 56542 h 1830258"/>
              <a:gd name="connsiteX4" fmla="*/ 299831 w 766123"/>
              <a:gd name="connsiteY4" fmla="*/ 12475 h 1830258"/>
              <a:gd name="connsiteX5" fmla="*/ 376949 w 766123"/>
              <a:gd name="connsiteY5" fmla="*/ 12475 h 1830258"/>
              <a:gd name="connsiteX6" fmla="*/ 498135 w 766123"/>
              <a:gd name="connsiteY6" fmla="*/ 144677 h 1830258"/>
              <a:gd name="connsiteX7" fmla="*/ 564236 w 766123"/>
              <a:gd name="connsiteY7" fmla="*/ 232812 h 1830258"/>
              <a:gd name="connsiteX8" fmla="*/ 498135 w 766123"/>
              <a:gd name="connsiteY8" fmla="*/ 309930 h 1830258"/>
              <a:gd name="connsiteX9" fmla="*/ 432034 w 766123"/>
              <a:gd name="connsiteY9" fmla="*/ 353998 h 1830258"/>
              <a:gd name="connsiteX10" fmla="*/ 398983 w 766123"/>
              <a:gd name="connsiteY10" fmla="*/ 398065 h 1830258"/>
              <a:gd name="connsiteX11" fmla="*/ 387966 w 766123"/>
              <a:gd name="connsiteY11" fmla="*/ 431116 h 1830258"/>
              <a:gd name="connsiteX12" fmla="*/ 421017 w 766123"/>
              <a:gd name="connsiteY12" fmla="*/ 684504 h 1830258"/>
              <a:gd name="connsiteX13" fmla="*/ 454067 w 766123"/>
              <a:gd name="connsiteY13" fmla="*/ 728571 h 1830258"/>
              <a:gd name="connsiteX14" fmla="*/ 487118 w 766123"/>
              <a:gd name="connsiteY14" fmla="*/ 750605 h 1830258"/>
              <a:gd name="connsiteX15" fmla="*/ 542202 w 766123"/>
              <a:gd name="connsiteY15" fmla="*/ 827723 h 1830258"/>
              <a:gd name="connsiteX16" fmla="*/ 564236 w 766123"/>
              <a:gd name="connsiteY16" fmla="*/ 860774 h 1830258"/>
              <a:gd name="connsiteX17" fmla="*/ 597287 w 766123"/>
              <a:gd name="connsiteY17" fmla="*/ 904841 h 1830258"/>
              <a:gd name="connsiteX18" fmla="*/ 630337 w 766123"/>
              <a:gd name="connsiteY18" fmla="*/ 937892 h 1830258"/>
              <a:gd name="connsiteX19" fmla="*/ 674405 w 766123"/>
              <a:gd name="connsiteY19" fmla="*/ 1015010 h 1830258"/>
              <a:gd name="connsiteX20" fmla="*/ 685422 w 766123"/>
              <a:gd name="connsiteY20" fmla="*/ 1048060 h 1830258"/>
              <a:gd name="connsiteX21" fmla="*/ 718472 w 766123"/>
              <a:gd name="connsiteY21" fmla="*/ 1092128 h 1830258"/>
              <a:gd name="connsiteX22" fmla="*/ 740506 w 766123"/>
              <a:gd name="connsiteY22" fmla="*/ 1136195 h 1830258"/>
              <a:gd name="connsiteX23" fmla="*/ 762540 w 766123"/>
              <a:gd name="connsiteY23" fmla="*/ 1169246 h 1830258"/>
              <a:gd name="connsiteX24" fmla="*/ 751523 w 766123"/>
              <a:gd name="connsiteY24" fmla="*/ 1411617 h 1830258"/>
              <a:gd name="connsiteX25" fmla="*/ 652371 w 766123"/>
              <a:gd name="connsiteY25" fmla="*/ 1477718 h 1830258"/>
              <a:gd name="connsiteX26" fmla="*/ 564236 w 766123"/>
              <a:gd name="connsiteY26" fmla="*/ 1554836 h 1830258"/>
              <a:gd name="connsiteX27" fmla="*/ 520168 w 766123"/>
              <a:gd name="connsiteY27" fmla="*/ 1565853 h 1830258"/>
              <a:gd name="connsiteX28" fmla="*/ 487118 w 766123"/>
              <a:gd name="connsiteY28" fmla="*/ 1598904 h 1830258"/>
              <a:gd name="connsiteX29" fmla="*/ 432034 w 766123"/>
              <a:gd name="connsiteY29" fmla="*/ 1642971 h 1830258"/>
              <a:gd name="connsiteX30" fmla="*/ 387966 w 766123"/>
              <a:gd name="connsiteY30" fmla="*/ 1709072 h 1830258"/>
              <a:gd name="connsiteX31" fmla="*/ 365932 w 766123"/>
              <a:gd name="connsiteY31" fmla="*/ 1742123 h 1830258"/>
              <a:gd name="connsiteX32" fmla="*/ 277797 w 766123"/>
              <a:gd name="connsiteY32" fmla="*/ 1830258 h 1830258"/>
              <a:gd name="connsiteX33" fmla="*/ 222713 w 766123"/>
              <a:gd name="connsiteY33" fmla="*/ 1819241 h 1830258"/>
              <a:gd name="connsiteX34" fmla="*/ 189662 w 766123"/>
              <a:gd name="connsiteY34" fmla="*/ 1709072 h 1830258"/>
              <a:gd name="connsiteX35" fmla="*/ 266781 w 766123"/>
              <a:gd name="connsiteY35" fmla="*/ 1653988 h 1830258"/>
              <a:gd name="connsiteX36" fmla="*/ 288814 w 766123"/>
              <a:gd name="connsiteY36" fmla="*/ 1620937 h 1830258"/>
              <a:gd name="connsiteX37" fmla="*/ 211696 w 766123"/>
              <a:gd name="connsiteY37" fmla="*/ 1576870 h 1830258"/>
              <a:gd name="connsiteX38" fmla="*/ 421017 w 766123"/>
              <a:gd name="connsiteY38" fmla="*/ 1510769 h 1830258"/>
              <a:gd name="connsiteX39" fmla="*/ 498135 w 766123"/>
              <a:gd name="connsiteY39" fmla="*/ 1323482 h 1830258"/>
              <a:gd name="connsiteX40" fmla="*/ 520168 w 766123"/>
              <a:gd name="connsiteY40" fmla="*/ 904841 h 1830258"/>
              <a:gd name="connsiteX41" fmla="*/ 454067 w 766123"/>
              <a:gd name="connsiteY41" fmla="*/ 849757 h 1830258"/>
              <a:gd name="connsiteX42" fmla="*/ 398983 w 766123"/>
              <a:gd name="connsiteY42" fmla="*/ 761622 h 1830258"/>
              <a:gd name="connsiteX43" fmla="*/ 387966 w 766123"/>
              <a:gd name="connsiteY43" fmla="*/ 728571 h 1830258"/>
              <a:gd name="connsiteX44" fmla="*/ 321865 w 766123"/>
              <a:gd name="connsiteY44" fmla="*/ 684504 h 1830258"/>
              <a:gd name="connsiteX45" fmla="*/ 277797 w 766123"/>
              <a:gd name="connsiteY45" fmla="*/ 651453 h 1830258"/>
              <a:gd name="connsiteX46" fmla="*/ 211696 w 766123"/>
              <a:gd name="connsiteY46" fmla="*/ 563318 h 1830258"/>
              <a:gd name="connsiteX47" fmla="*/ 222713 w 766123"/>
              <a:gd name="connsiteY47" fmla="*/ 431116 h 1830258"/>
              <a:gd name="connsiteX48" fmla="*/ 244747 w 766123"/>
              <a:gd name="connsiteY48" fmla="*/ 376031 h 1830258"/>
              <a:gd name="connsiteX49" fmla="*/ 255764 w 766123"/>
              <a:gd name="connsiteY49" fmla="*/ 342981 h 1830258"/>
              <a:gd name="connsiteX50" fmla="*/ 112544 w 766123"/>
              <a:gd name="connsiteY50" fmla="*/ 287896 h 1830258"/>
              <a:gd name="connsiteX51" fmla="*/ 90511 w 766123"/>
              <a:gd name="connsiteY51" fmla="*/ 254846 h 1830258"/>
              <a:gd name="connsiteX52" fmla="*/ 57460 w 766123"/>
              <a:gd name="connsiteY52" fmla="*/ 221795 h 1830258"/>
              <a:gd name="connsiteX53" fmla="*/ 46443 w 766123"/>
              <a:gd name="connsiteY53" fmla="*/ 188745 h 1830258"/>
              <a:gd name="connsiteX54" fmla="*/ 24409 w 766123"/>
              <a:gd name="connsiteY54" fmla="*/ 144677 h 1830258"/>
              <a:gd name="connsiteX55" fmla="*/ 2376 w 766123"/>
              <a:gd name="connsiteY55" fmla="*/ 89593 h 183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66123" h="1830258">
                <a:moveTo>
                  <a:pt x="2376" y="89593"/>
                </a:moveTo>
                <a:cubicBezTo>
                  <a:pt x="13393" y="78576"/>
                  <a:pt x="61382" y="83872"/>
                  <a:pt x="90511" y="78576"/>
                </a:cubicBezTo>
                <a:cubicBezTo>
                  <a:pt x="101936" y="76499"/>
                  <a:pt x="112028" y="68916"/>
                  <a:pt x="123561" y="67559"/>
                </a:cubicBezTo>
                <a:cubicBezTo>
                  <a:pt x="174751" y="61537"/>
                  <a:pt x="226385" y="60214"/>
                  <a:pt x="277797" y="56542"/>
                </a:cubicBezTo>
                <a:cubicBezTo>
                  <a:pt x="285142" y="41853"/>
                  <a:pt x="287215" y="22989"/>
                  <a:pt x="299831" y="12475"/>
                </a:cubicBezTo>
                <a:cubicBezTo>
                  <a:pt x="327499" y="-10581"/>
                  <a:pt x="350753" y="3743"/>
                  <a:pt x="376949" y="12475"/>
                </a:cubicBezTo>
                <a:cubicBezTo>
                  <a:pt x="419851" y="55377"/>
                  <a:pt x="463123" y="94660"/>
                  <a:pt x="498135" y="144677"/>
                </a:cubicBezTo>
                <a:cubicBezTo>
                  <a:pt x="571225" y="249092"/>
                  <a:pt x="455723" y="124302"/>
                  <a:pt x="564236" y="232812"/>
                </a:cubicBezTo>
                <a:cubicBezTo>
                  <a:pt x="544308" y="332448"/>
                  <a:pt x="575919" y="254369"/>
                  <a:pt x="498135" y="309930"/>
                </a:cubicBezTo>
                <a:cubicBezTo>
                  <a:pt x="416202" y="368455"/>
                  <a:pt x="547838" y="325046"/>
                  <a:pt x="432034" y="353998"/>
                </a:cubicBezTo>
                <a:cubicBezTo>
                  <a:pt x="421017" y="368687"/>
                  <a:pt x="408093" y="382123"/>
                  <a:pt x="398983" y="398065"/>
                </a:cubicBezTo>
                <a:cubicBezTo>
                  <a:pt x="393221" y="408148"/>
                  <a:pt x="387966" y="419503"/>
                  <a:pt x="387966" y="431116"/>
                </a:cubicBezTo>
                <a:cubicBezTo>
                  <a:pt x="387966" y="613438"/>
                  <a:pt x="360295" y="599492"/>
                  <a:pt x="421017" y="684504"/>
                </a:cubicBezTo>
                <a:cubicBezTo>
                  <a:pt x="431689" y="699445"/>
                  <a:pt x="441084" y="715588"/>
                  <a:pt x="454067" y="728571"/>
                </a:cubicBezTo>
                <a:cubicBezTo>
                  <a:pt x="463430" y="737934"/>
                  <a:pt x="476101" y="743260"/>
                  <a:pt x="487118" y="750605"/>
                </a:cubicBezTo>
                <a:cubicBezTo>
                  <a:pt x="527890" y="832147"/>
                  <a:pt x="486373" y="760727"/>
                  <a:pt x="542202" y="827723"/>
                </a:cubicBezTo>
                <a:cubicBezTo>
                  <a:pt x="550678" y="837895"/>
                  <a:pt x="556540" y="850000"/>
                  <a:pt x="564236" y="860774"/>
                </a:cubicBezTo>
                <a:cubicBezTo>
                  <a:pt x="574908" y="875715"/>
                  <a:pt x="585338" y="890900"/>
                  <a:pt x="597287" y="904841"/>
                </a:cubicBezTo>
                <a:cubicBezTo>
                  <a:pt x="607426" y="916670"/>
                  <a:pt x="620363" y="925923"/>
                  <a:pt x="630337" y="937892"/>
                </a:cubicBezTo>
                <a:cubicBezTo>
                  <a:pt x="646610" y="957419"/>
                  <a:pt x="664896" y="992822"/>
                  <a:pt x="674405" y="1015010"/>
                </a:cubicBezTo>
                <a:cubicBezTo>
                  <a:pt x="678979" y="1025684"/>
                  <a:pt x="679661" y="1037977"/>
                  <a:pt x="685422" y="1048060"/>
                </a:cubicBezTo>
                <a:cubicBezTo>
                  <a:pt x="694532" y="1064002"/>
                  <a:pt x="708740" y="1076557"/>
                  <a:pt x="718472" y="1092128"/>
                </a:cubicBezTo>
                <a:cubicBezTo>
                  <a:pt x="727176" y="1106055"/>
                  <a:pt x="732358" y="1121936"/>
                  <a:pt x="740506" y="1136195"/>
                </a:cubicBezTo>
                <a:cubicBezTo>
                  <a:pt x="747075" y="1147691"/>
                  <a:pt x="755195" y="1158229"/>
                  <a:pt x="762540" y="1169246"/>
                </a:cubicBezTo>
                <a:cubicBezTo>
                  <a:pt x="758868" y="1250036"/>
                  <a:pt x="778724" y="1335455"/>
                  <a:pt x="751523" y="1411617"/>
                </a:cubicBezTo>
                <a:cubicBezTo>
                  <a:pt x="738163" y="1449025"/>
                  <a:pt x="680459" y="1449630"/>
                  <a:pt x="652371" y="1477718"/>
                </a:cubicBezTo>
                <a:cubicBezTo>
                  <a:pt x="627201" y="1502888"/>
                  <a:pt x="594499" y="1538023"/>
                  <a:pt x="564236" y="1554836"/>
                </a:cubicBezTo>
                <a:cubicBezTo>
                  <a:pt x="551000" y="1562189"/>
                  <a:pt x="534857" y="1562181"/>
                  <a:pt x="520168" y="1565853"/>
                </a:cubicBezTo>
                <a:cubicBezTo>
                  <a:pt x="509151" y="1576870"/>
                  <a:pt x="498843" y="1588644"/>
                  <a:pt x="487118" y="1598904"/>
                </a:cubicBezTo>
                <a:cubicBezTo>
                  <a:pt x="469422" y="1614388"/>
                  <a:pt x="447764" y="1625493"/>
                  <a:pt x="432034" y="1642971"/>
                </a:cubicBezTo>
                <a:cubicBezTo>
                  <a:pt x="414319" y="1662654"/>
                  <a:pt x="402655" y="1687038"/>
                  <a:pt x="387966" y="1709072"/>
                </a:cubicBezTo>
                <a:cubicBezTo>
                  <a:pt x="380621" y="1720089"/>
                  <a:pt x="375295" y="1732760"/>
                  <a:pt x="365932" y="1742123"/>
                </a:cubicBezTo>
                <a:lnTo>
                  <a:pt x="277797" y="1830258"/>
                </a:lnTo>
                <a:cubicBezTo>
                  <a:pt x="259436" y="1826586"/>
                  <a:pt x="239082" y="1828335"/>
                  <a:pt x="222713" y="1819241"/>
                </a:cubicBezTo>
                <a:cubicBezTo>
                  <a:pt x="181224" y="1796191"/>
                  <a:pt x="155475" y="1756080"/>
                  <a:pt x="189662" y="1709072"/>
                </a:cubicBezTo>
                <a:cubicBezTo>
                  <a:pt x="208243" y="1683524"/>
                  <a:pt x="241075" y="1672349"/>
                  <a:pt x="266781" y="1653988"/>
                </a:cubicBezTo>
                <a:cubicBezTo>
                  <a:pt x="274125" y="1642971"/>
                  <a:pt x="288814" y="1634178"/>
                  <a:pt x="288814" y="1620937"/>
                </a:cubicBezTo>
                <a:cubicBezTo>
                  <a:pt x="288814" y="1578791"/>
                  <a:pt x="233914" y="1581314"/>
                  <a:pt x="211696" y="1576870"/>
                </a:cubicBezTo>
                <a:cubicBezTo>
                  <a:pt x="281470" y="1554836"/>
                  <a:pt x="411942" y="1583374"/>
                  <a:pt x="421017" y="1510769"/>
                </a:cubicBezTo>
                <a:cubicBezTo>
                  <a:pt x="445373" y="1315918"/>
                  <a:pt x="384986" y="1346112"/>
                  <a:pt x="498135" y="1323482"/>
                </a:cubicBezTo>
                <a:cubicBezTo>
                  <a:pt x="618732" y="1202881"/>
                  <a:pt x="559465" y="1278169"/>
                  <a:pt x="520168" y="904841"/>
                </a:cubicBezTo>
                <a:cubicBezTo>
                  <a:pt x="518567" y="889634"/>
                  <a:pt x="465398" y="857311"/>
                  <a:pt x="454067" y="849757"/>
                </a:cubicBezTo>
                <a:cubicBezTo>
                  <a:pt x="427847" y="771094"/>
                  <a:pt x="451359" y="796538"/>
                  <a:pt x="398983" y="761622"/>
                </a:cubicBezTo>
                <a:cubicBezTo>
                  <a:pt x="395311" y="750605"/>
                  <a:pt x="396178" y="736783"/>
                  <a:pt x="387966" y="728571"/>
                </a:cubicBezTo>
                <a:cubicBezTo>
                  <a:pt x="369241" y="709846"/>
                  <a:pt x="343050" y="700393"/>
                  <a:pt x="321865" y="684504"/>
                </a:cubicBezTo>
                <a:cubicBezTo>
                  <a:pt x="307176" y="673487"/>
                  <a:pt x="290781" y="664437"/>
                  <a:pt x="277797" y="651453"/>
                </a:cubicBezTo>
                <a:cubicBezTo>
                  <a:pt x="251628" y="625284"/>
                  <a:pt x="232037" y="593829"/>
                  <a:pt x="211696" y="563318"/>
                </a:cubicBezTo>
                <a:cubicBezTo>
                  <a:pt x="215368" y="519251"/>
                  <a:pt x="215028" y="474663"/>
                  <a:pt x="222713" y="431116"/>
                </a:cubicBezTo>
                <a:cubicBezTo>
                  <a:pt x="226150" y="411641"/>
                  <a:pt x="237803" y="394548"/>
                  <a:pt x="244747" y="376031"/>
                </a:cubicBezTo>
                <a:cubicBezTo>
                  <a:pt x="248825" y="365158"/>
                  <a:pt x="252092" y="353998"/>
                  <a:pt x="255764" y="342981"/>
                </a:cubicBezTo>
                <a:cubicBezTo>
                  <a:pt x="208457" y="248366"/>
                  <a:pt x="267704" y="335637"/>
                  <a:pt x="112544" y="287896"/>
                </a:cubicBezTo>
                <a:cubicBezTo>
                  <a:pt x="99889" y="284002"/>
                  <a:pt x="98987" y="265018"/>
                  <a:pt x="90511" y="254846"/>
                </a:cubicBezTo>
                <a:cubicBezTo>
                  <a:pt x="80537" y="242877"/>
                  <a:pt x="68477" y="232812"/>
                  <a:pt x="57460" y="221795"/>
                </a:cubicBezTo>
                <a:cubicBezTo>
                  <a:pt x="53788" y="210778"/>
                  <a:pt x="51017" y="199419"/>
                  <a:pt x="46443" y="188745"/>
                </a:cubicBezTo>
                <a:cubicBezTo>
                  <a:pt x="39974" y="173650"/>
                  <a:pt x="29602" y="160257"/>
                  <a:pt x="24409" y="144677"/>
                </a:cubicBezTo>
                <a:cubicBezTo>
                  <a:pt x="22086" y="137709"/>
                  <a:pt x="-8641" y="100610"/>
                  <a:pt x="2376" y="89593"/>
                </a:cubicBezTo>
                <a:close/>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1">
            <a:extLst>
              <a:ext uri="{FF2B5EF4-FFF2-40B4-BE49-F238E27FC236}">
                <a16:creationId xmlns:a16="http://schemas.microsoft.com/office/drawing/2014/main" xmlns="" id="{EE27C939-99EB-1FB0-19D9-6F9D39CE25F4}"/>
              </a:ext>
            </a:extLst>
          </p:cNvPr>
          <p:cNvSpPr/>
          <p:nvPr/>
        </p:nvSpPr>
        <p:spPr>
          <a:xfrm>
            <a:off x="4785176" y="2059948"/>
            <a:ext cx="4689385" cy="1163622"/>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txBody>
          <a:bodyPr/>
          <a:lstStyle/>
          <a:p>
            <a:endParaRPr lang="en-US"/>
          </a:p>
        </p:txBody>
      </p:sp>
      <p:sp>
        <p:nvSpPr>
          <p:cNvPr id="23" name="Rectangle 22">
            <a:extLst>
              <a:ext uri="{FF2B5EF4-FFF2-40B4-BE49-F238E27FC236}">
                <a16:creationId xmlns:a16="http://schemas.microsoft.com/office/drawing/2014/main" xmlns="" id="{491BFE36-7764-DC78-B252-71759EA9CC7D}"/>
              </a:ext>
            </a:extLst>
          </p:cNvPr>
          <p:cNvSpPr/>
          <p:nvPr/>
        </p:nvSpPr>
        <p:spPr>
          <a:xfrm>
            <a:off x="4880021" y="2032320"/>
            <a:ext cx="5824249" cy="977896"/>
          </a:xfrm>
          <a:prstGeom prst="rect">
            <a:avLst/>
          </a:prstGeom>
        </p:spPr>
        <p:txBody>
          <a:bodyPr wrap="square">
            <a:spAutoFit/>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lang="en-US" sz="2800" dirty="0" err="1">
                <a:solidFill>
                  <a:srgbClr val="C00000"/>
                </a:solidFill>
                <a:latin typeface="Sitka Banner" pitchFamily="2" charset="0"/>
                <a:cs typeface="Times New Roman" panose="02020603050405020304" pitchFamily="18" charset="0"/>
              </a:rPr>
              <a:t>Cầu</a:t>
            </a:r>
            <a:r>
              <a:rPr lang="en-US" sz="2800" dirty="0">
                <a:solidFill>
                  <a:srgbClr val="C00000"/>
                </a:solidFill>
                <a:latin typeface="Sitka Banner" pitchFamily="2" charset="0"/>
                <a:cs typeface="Times New Roman" panose="02020603050405020304" pitchFamily="18" charset="0"/>
              </a:rPr>
              <a:t> </a:t>
            </a:r>
            <a:r>
              <a:rPr lang="en-US" sz="2800" dirty="0" err="1">
                <a:solidFill>
                  <a:srgbClr val="C00000"/>
                </a:solidFill>
                <a:latin typeface="Sitka Banner" pitchFamily="2" charset="0"/>
                <a:cs typeface="Times New Roman" panose="02020603050405020304" pitchFamily="18" charset="0"/>
              </a:rPr>
              <a:t>nối</a:t>
            </a:r>
            <a:r>
              <a:rPr lang="en-US" sz="2800" dirty="0">
                <a:solidFill>
                  <a:srgbClr val="C00000"/>
                </a:solidFill>
                <a:latin typeface="Sitka Banner" pitchFamily="2" charset="0"/>
                <a:cs typeface="Times New Roman" panose="02020603050405020304" pitchFamily="18" charset="0"/>
              </a:rPr>
              <a:t> </a:t>
            </a:r>
            <a:r>
              <a:rPr lang="en-US" sz="2800" dirty="0" err="1">
                <a:solidFill>
                  <a:srgbClr val="C00000"/>
                </a:solidFill>
                <a:latin typeface="Sitka Banner" pitchFamily="2" charset="0"/>
                <a:cs typeface="Times New Roman" panose="02020603050405020304" pitchFamily="18" charset="0"/>
              </a:rPr>
              <a:t>giữa</a:t>
            </a:r>
            <a:r>
              <a:rPr lang="en-US" sz="2800" dirty="0">
                <a:solidFill>
                  <a:srgbClr val="C00000"/>
                </a:solidFill>
                <a:latin typeface="Sitka Banner"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đại</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dương</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232C12"/>
              </a:solidFill>
              <a:effectLst/>
              <a:uLnTx/>
              <a:uFillTx/>
              <a:latin typeface="Sitka Banner"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100"/>
              </a:spcBef>
              <a:spcAft>
                <a:spcPts val="100"/>
              </a:spcAft>
              <a:buClrTx/>
              <a:buSzTx/>
              <a:buFontTx/>
              <a:buNone/>
              <a:tabLst/>
              <a:defRPr/>
            </a:pPr>
            <a:r>
              <a:rPr lang="en-US" sz="2600" dirty="0">
                <a:solidFill>
                  <a:srgbClr val="232C12"/>
                </a:solidFill>
                <a:latin typeface="Sitka Banner" pitchFamily="2" charset="0"/>
                <a:ea typeface="Calibri" panose="020F0502020204030204" pitchFamily="34" charset="0"/>
                <a:cs typeface="Times New Roman" panose="02020603050405020304" pitchFamily="18" charset="0"/>
              </a:rPr>
              <a:t>………………………………………………......</a:t>
            </a:r>
          </a:p>
        </p:txBody>
      </p:sp>
      <p:sp>
        <p:nvSpPr>
          <p:cNvPr id="25" name="5-Point Star 7">
            <a:extLst>
              <a:ext uri="{FF2B5EF4-FFF2-40B4-BE49-F238E27FC236}">
                <a16:creationId xmlns:a16="http://schemas.microsoft.com/office/drawing/2014/main" xmlns="" id="{882170B3-7162-4C5E-18F0-2070A4BC4427}"/>
              </a:ext>
            </a:extLst>
          </p:cNvPr>
          <p:cNvSpPr/>
          <p:nvPr/>
        </p:nvSpPr>
        <p:spPr>
          <a:xfrm>
            <a:off x="192720" y="6023495"/>
            <a:ext cx="351670" cy="26584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5792E136-4CAA-FC00-08FD-5EBAF1484826}"/>
              </a:ext>
            </a:extLst>
          </p:cNvPr>
          <p:cNvSpPr/>
          <p:nvPr/>
        </p:nvSpPr>
        <p:spPr>
          <a:xfrm>
            <a:off x="7158639" y="1272197"/>
            <a:ext cx="2137847" cy="521874"/>
          </a:xfrm>
          <a:prstGeom prst="rect">
            <a:avLst/>
          </a:prstGeom>
          <a:solidFill>
            <a:schemeClr val="bg1"/>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dirty="0" err="1">
                <a:solidFill>
                  <a:prstClr val="black"/>
                </a:solidFill>
                <a:latin typeface="Sitka Banner" pitchFamily="2" charset="0"/>
                <a:cs typeface="Times New Roman" panose="02020603050405020304" pitchFamily="18" charset="0"/>
              </a:rPr>
              <a:t>Đông</a:t>
            </a:r>
            <a:r>
              <a:rPr lang="en-US" sz="2800" dirty="0">
                <a:solidFill>
                  <a:prstClr val="black"/>
                </a:solidFill>
                <a:latin typeface="Sitka Banner" pitchFamily="2" charset="0"/>
                <a:cs typeface="Times New Roman" panose="02020603050405020304" pitchFamily="18" charset="0"/>
              </a:rPr>
              <a:t> Nam Á </a:t>
            </a:r>
            <a:endParaRPr kumimoji="0" lang="en-US" sz="28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29949FCA-BDEF-B191-CD93-1DC93DAC3581}"/>
              </a:ext>
            </a:extLst>
          </p:cNvPr>
          <p:cNvSpPr/>
          <p:nvPr/>
        </p:nvSpPr>
        <p:spPr>
          <a:xfrm>
            <a:off x="4806626" y="2580929"/>
            <a:ext cx="4593737" cy="491225"/>
          </a:xfrm>
          <a:prstGeom prst="rect">
            <a:avLst/>
          </a:prstGeom>
          <a:solidFill>
            <a:schemeClr val="bg1"/>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600" dirty="0" err="1">
                <a:solidFill>
                  <a:prstClr val="black"/>
                </a:solidFill>
                <a:latin typeface="Sitka Banner" pitchFamily="2" charset="0"/>
                <a:cs typeface="Times New Roman" panose="02020603050405020304" pitchFamily="18" charset="0"/>
              </a:rPr>
              <a:t>Ấn</a:t>
            </a:r>
            <a:r>
              <a:rPr lang="en-US" sz="2600" dirty="0">
                <a:solidFill>
                  <a:prstClr val="black"/>
                </a:solidFill>
                <a:latin typeface="Sitka Banner" pitchFamily="2" charset="0"/>
                <a:cs typeface="Times New Roman" panose="02020603050405020304" pitchFamily="18" charset="0"/>
              </a:rPr>
              <a:t> </a:t>
            </a:r>
            <a:r>
              <a:rPr lang="en-US" sz="2600" dirty="0" err="1">
                <a:solidFill>
                  <a:prstClr val="black"/>
                </a:solidFill>
                <a:latin typeface="Sitka Banner" pitchFamily="2" charset="0"/>
                <a:cs typeface="Times New Roman" panose="02020603050405020304" pitchFamily="18" charset="0"/>
              </a:rPr>
              <a:t>Độ</a:t>
            </a:r>
            <a:r>
              <a:rPr lang="en-US" sz="2600" dirty="0">
                <a:solidFill>
                  <a:prstClr val="black"/>
                </a:solidFill>
                <a:latin typeface="Sitka Banner" pitchFamily="2" charset="0"/>
                <a:cs typeface="Times New Roman" panose="02020603050405020304" pitchFamily="18" charset="0"/>
              </a:rPr>
              <a:t> </a:t>
            </a:r>
            <a:r>
              <a:rPr lang="en-US" sz="2600" dirty="0" err="1">
                <a:solidFill>
                  <a:prstClr val="black"/>
                </a:solidFill>
                <a:latin typeface="Sitka Banner" pitchFamily="2" charset="0"/>
                <a:cs typeface="Times New Roman" panose="02020603050405020304" pitchFamily="18" charset="0"/>
              </a:rPr>
              <a:t>Dương</a:t>
            </a:r>
            <a:r>
              <a:rPr lang="en-US" sz="2600" dirty="0">
                <a:solidFill>
                  <a:prstClr val="black"/>
                </a:solidFill>
                <a:latin typeface="Sitka Banner" pitchFamily="2" charset="0"/>
                <a:cs typeface="Times New Roman" panose="02020603050405020304" pitchFamily="18" charset="0"/>
              </a:rPr>
              <a:t> </a:t>
            </a:r>
            <a:r>
              <a:rPr lang="en-US" sz="2600" dirty="0" err="1">
                <a:solidFill>
                  <a:prstClr val="black"/>
                </a:solidFill>
                <a:latin typeface="Sitka Banner" pitchFamily="2" charset="0"/>
                <a:cs typeface="Times New Roman" panose="02020603050405020304" pitchFamily="18" charset="0"/>
              </a:rPr>
              <a:t>và</a:t>
            </a:r>
            <a:r>
              <a:rPr lang="en-US" sz="2600" dirty="0">
                <a:solidFill>
                  <a:prstClr val="black"/>
                </a:solidFill>
                <a:latin typeface="Sitka Banner" pitchFamily="2" charset="0"/>
                <a:cs typeface="Times New Roman" panose="02020603050405020304" pitchFamily="18" charset="0"/>
              </a:rPr>
              <a:t> Thái Bình </a:t>
            </a:r>
            <a:r>
              <a:rPr lang="en-US" sz="2600" dirty="0" err="1">
                <a:solidFill>
                  <a:prstClr val="black"/>
                </a:solidFill>
                <a:latin typeface="Sitka Banner" pitchFamily="2" charset="0"/>
                <a:cs typeface="Times New Roman" panose="02020603050405020304" pitchFamily="18" charset="0"/>
              </a:rPr>
              <a:t>Dương</a:t>
            </a:r>
            <a:endParaRPr kumimoji="0" lang="en-US" sz="26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 name="Freeform 21">
            <a:extLst>
              <a:ext uri="{FF2B5EF4-FFF2-40B4-BE49-F238E27FC236}">
                <a16:creationId xmlns:a16="http://schemas.microsoft.com/office/drawing/2014/main" xmlns="" id="{1EFBB2E3-9489-3826-FAC7-DABFCFC84D97}"/>
              </a:ext>
            </a:extLst>
          </p:cNvPr>
          <p:cNvSpPr/>
          <p:nvPr/>
        </p:nvSpPr>
        <p:spPr>
          <a:xfrm>
            <a:off x="4785177" y="3409709"/>
            <a:ext cx="7157108" cy="1512943"/>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txBody>
          <a:bodyPr/>
          <a:lstStyle/>
          <a:p>
            <a:endParaRPr lang="en-US"/>
          </a:p>
        </p:txBody>
      </p:sp>
      <p:sp>
        <p:nvSpPr>
          <p:cNvPr id="4" name="Rectangle 3">
            <a:extLst>
              <a:ext uri="{FF2B5EF4-FFF2-40B4-BE49-F238E27FC236}">
                <a16:creationId xmlns:a16="http://schemas.microsoft.com/office/drawing/2014/main" xmlns="" id="{A1475BA4-1F84-456B-6C6B-CF77BB818136}"/>
              </a:ext>
            </a:extLst>
          </p:cNvPr>
          <p:cNvSpPr/>
          <p:nvPr/>
        </p:nvSpPr>
        <p:spPr>
          <a:xfrm>
            <a:off x="4797330" y="3484639"/>
            <a:ext cx="6990717" cy="1008546"/>
          </a:xfrm>
          <a:prstGeom prst="rect">
            <a:avLst/>
          </a:prstGeom>
        </p:spPr>
        <p:txBody>
          <a:bodyPr wrap="square">
            <a:spAutoFit/>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lang="en-US" sz="2800" dirty="0" err="1">
                <a:solidFill>
                  <a:srgbClr val="C00000"/>
                </a:solidFill>
                <a:latin typeface="Sitka Banner" pitchFamily="2" charset="0"/>
                <a:cs typeface="Times New Roman" panose="02020603050405020304" pitchFamily="18" charset="0"/>
              </a:rPr>
              <a:t>Cầu</a:t>
            </a:r>
            <a:r>
              <a:rPr lang="en-US" sz="2800" dirty="0">
                <a:solidFill>
                  <a:srgbClr val="C00000"/>
                </a:solidFill>
                <a:latin typeface="Sitka Banner" pitchFamily="2" charset="0"/>
                <a:cs typeface="Times New Roman" panose="02020603050405020304" pitchFamily="18" charset="0"/>
              </a:rPr>
              <a:t> </a:t>
            </a:r>
            <a:r>
              <a:rPr lang="en-US" sz="2800" dirty="0" err="1">
                <a:solidFill>
                  <a:srgbClr val="C00000"/>
                </a:solidFill>
                <a:latin typeface="Sitka Banner" pitchFamily="2" charset="0"/>
                <a:cs typeface="Times New Roman" panose="02020603050405020304" pitchFamily="18" charset="0"/>
              </a:rPr>
              <a:t>nối</a:t>
            </a:r>
            <a:r>
              <a:rPr lang="en-US" sz="2800" dirty="0">
                <a:solidFill>
                  <a:srgbClr val="C00000"/>
                </a:solidFill>
                <a:latin typeface="Sitka Banner" pitchFamily="2" charset="0"/>
                <a:cs typeface="Times New Roman" panose="02020603050405020304" pitchFamily="18" charset="0"/>
              </a:rPr>
              <a:t> </a:t>
            </a:r>
            <a:r>
              <a:rPr lang="en-US" sz="2800" dirty="0" err="1">
                <a:solidFill>
                  <a:srgbClr val="C00000"/>
                </a:solidFill>
                <a:latin typeface="Sitka Banner" pitchFamily="2" charset="0"/>
                <a:cs typeface="Times New Roman" panose="02020603050405020304" pitchFamily="18" charset="0"/>
              </a:rPr>
              <a:t>giữa</a:t>
            </a:r>
            <a:r>
              <a:rPr lang="en-US" sz="2800" dirty="0">
                <a:solidFill>
                  <a:srgbClr val="C00000"/>
                </a:solidFill>
                <a:latin typeface="Sitka Banner"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châu</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lục</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khu</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vực</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p>
          <a:p>
            <a:pPr marL="0" marR="0" lvl="0" indent="0" algn="just" defTabSz="914400" rtl="0" eaLnBrk="1" fontAlgn="auto" latinLnBrk="0" hangingPunct="1">
              <a:lnSpc>
                <a:spcPct val="107000"/>
              </a:lnSpc>
              <a:spcBef>
                <a:spcPts val="100"/>
              </a:spcBef>
              <a:spcAft>
                <a:spcPts val="100"/>
              </a:spcAft>
              <a:buClrTx/>
              <a:buSzTx/>
              <a:buFontTx/>
              <a:buNone/>
              <a:tabLst/>
              <a:defRPr/>
            </a:pPr>
            <a:r>
              <a:rPr lang="en-US" sz="2800" dirty="0">
                <a:latin typeface="Sitka Banner" pitchFamily="2" charset="0"/>
                <a:cs typeface="Times New Roman" panose="02020603050405020304" pitchFamily="18" charset="0"/>
              </a:rPr>
              <a:t>…………………………………………………………………………..</a:t>
            </a:r>
            <a:endParaRPr lang="en-US" sz="2600" dirty="0">
              <a:latin typeface="Sitka Banner" pitchFamily="2"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41F82CA5-8214-665C-3B75-536EA9246D58}"/>
              </a:ext>
            </a:extLst>
          </p:cNvPr>
          <p:cNvSpPr/>
          <p:nvPr/>
        </p:nvSpPr>
        <p:spPr>
          <a:xfrm>
            <a:off x="4798746" y="4039512"/>
            <a:ext cx="7129969" cy="919354"/>
          </a:xfrm>
          <a:prstGeom prst="rect">
            <a:avLst/>
          </a:prstGeom>
          <a:solidFill>
            <a:schemeClr val="bg1"/>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600" dirty="0">
                <a:solidFill>
                  <a:prstClr val="black"/>
                </a:solidFill>
                <a:latin typeface="Sitka Banner" pitchFamily="2" charset="0"/>
                <a:cs typeface="Times New Roman" panose="02020603050405020304" pitchFamily="18" charset="0"/>
              </a:rPr>
              <a:t>Châu Á – </a:t>
            </a:r>
            <a:r>
              <a:rPr lang="en-US" sz="2600" dirty="0" err="1">
                <a:solidFill>
                  <a:prstClr val="black"/>
                </a:solidFill>
                <a:latin typeface="Sitka Banner" pitchFamily="2" charset="0"/>
                <a:cs typeface="Times New Roman" panose="02020603050405020304" pitchFamily="18" charset="0"/>
              </a:rPr>
              <a:t>châu</a:t>
            </a:r>
            <a:r>
              <a:rPr lang="en-US" sz="2600" dirty="0">
                <a:solidFill>
                  <a:prstClr val="black"/>
                </a:solidFill>
                <a:latin typeface="Sitka Banner" pitchFamily="2" charset="0"/>
                <a:cs typeface="Times New Roman" panose="02020603050405020304" pitchFamily="18" charset="0"/>
              </a:rPr>
              <a:t> </a:t>
            </a:r>
            <a:r>
              <a:rPr lang="en-US" sz="2600" dirty="0" err="1">
                <a:solidFill>
                  <a:prstClr val="black"/>
                </a:solidFill>
                <a:latin typeface="Sitka Banner" pitchFamily="2" charset="0"/>
                <a:cs typeface="Times New Roman" panose="02020603050405020304" pitchFamily="18" charset="0"/>
              </a:rPr>
              <a:t>Đại</a:t>
            </a:r>
            <a:r>
              <a:rPr lang="en-US" sz="2600" dirty="0">
                <a:solidFill>
                  <a:prstClr val="black"/>
                </a:solidFill>
                <a:latin typeface="Sitka Banner" pitchFamily="2" charset="0"/>
                <a:cs typeface="Times New Roman" panose="02020603050405020304" pitchFamily="18" charset="0"/>
              </a:rPr>
              <a:t> </a:t>
            </a:r>
            <a:r>
              <a:rPr lang="en-US" sz="2600" dirty="0" err="1">
                <a:solidFill>
                  <a:prstClr val="black"/>
                </a:solidFill>
                <a:latin typeface="Sitka Banner" pitchFamily="2" charset="0"/>
                <a:cs typeface="Times New Roman" panose="02020603050405020304" pitchFamily="18" charset="0"/>
              </a:rPr>
              <a:t>Dương</a:t>
            </a:r>
            <a:r>
              <a:rPr lang="en-US" sz="2600" dirty="0">
                <a:solidFill>
                  <a:prstClr val="black"/>
                </a:solidFill>
                <a:latin typeface="Sitka Banner" pitchFamily="2" charset="0"/>
                <a:cs typeface="Times New Roman" panose="02020603050405020304" pitchFamily="18" charset="0"/>
              </a:rPr>
              <a:t>; Trung </a:t>
            </a:r>
            <a:r>
              <a:rPr lang="en-US" sz="2600" dirty="0" err="1">
                <a:solidFill>
                  <a:prstClr val="black"/>
                </a:solidFill>
                <a:latin typeface="Sitka Banner" pitchFamily="2" charset="0"/>
                <a:cs typeface="Times New Roman" panose="02020603050405020304" pitchFamily="18" charset="0"/>
              </a:rPr>
              <a:t>Quốc</a:t>
            </a:r>
            <a:r>
              <a:rPr lang="en-US" sz="2600" dirty="0">
                <a:solidFill>
                  <a:prstClr val="black"/>
                </a:solidFill>
                <a:latin typeface="Sitka Banner" pitchFamily="2" charset="0"/>
                <a:cs typeface="Times New Roman" panose="02020603050405020304" pitchFamily="18" charset="0"/>
              </a:rPr>
              <a:t> – </a:t>
            </a:r>
            <a:r>
              <a:rPr lang="en-US" sz="2600" dirty="0" err="1">
                <a:solidFill>
                  <a:prstClr val="black"/>
                </a:solidFill>
                <a:latin typeface="Sitka Banner" pitchFamily="2" charset="0"/>
                <a:cs typeface="Times New Roman" panose="02020603050405020304" pitchFamily="18" charset="0"/>
              </a:rPr>
              <a:t>Đông</a:t>
            </a:r>
            <a:r>
              <a:rPr lang="en-US" sz="2600" dirty="0">
                <a:solidFill>
                  <a:prstClr val="black"/>
                </a:solidFill>
                <a:latin typeface="Sitka Banner" pitchFamily="2" charset="0"/>
                <a:cs typeface="Times New Roman" panose="02020603050405020304" pitchFamily="18" charset="0"/>
              </a:rPr>
              <a:t> Nam Á, </a:t>
            </a:r>
            <a:r>
              <a:rPr lang="en-US" sz="2600" dirty="0" err="1">
                <a:solidFill>
                  <a:prstClr val="black"/>
                </a:solidFill>
                <a:latin typeface="Sitka Banner" pitchFamily="2" charset="0"/>
                <a:cs typeface="Times New Roman" panose="02020603050405020304" pitchFamily="18" charset="0"/>
              </a:rPr>
              <a:t>Đông</a:t>
            </a:r>
            <a:r>
              <a:rPr lang="en-US" sz="2600" dirty="0">
                <a:solidFill>
                  <a:prstClr val="black"/>
                </a:solidFill>
                <a:latin typeface="Sitka Banner" pitchFamily="2" charset="0"/>
                <a:cs typeface="Times New Roman" panose="02020603050405020304" pitchFamily="18" charset="0"/>
              </a:rPr>
              <a:t> Nam Á </a:t>
            </a:r>
            <a:r>
              <a:rPr lang="en-US" sz="2600" dirty="0" err="1">
                <a:solidFill>
                  <a:prstClr val="black"/>
                </a:solidFill>
                <a:latin typeface="Sitka Banner" pitchFamily="2" charset="0"/>
                <a:cs typeface="Times New Roman" panose="02020603050405020304" pitchFamily="18" charset="0"/>
              </a:rPr>
              <a:t>hải</a:t>
            </a:r>
            <a:r>
              <a:rPr lang="en-US" sz="2600" dirty="0">
                <a:solidFill>
                  <a:prstClr val="black"/>
                </a:solidFill>
                <a:latin typeface="Sitka Banner" pitchFamily="2" charset="0"/>
                <a:cs typeface="Times New Roman" panose="02020603050405020304" pitchFamily="18" charset="0"/>
              </a:rPr>
              <a:t> </a:t>
            </a:r>
            <a:r>
              <a:rPr lang="en-US" sz="2600" dirty="0" err="1">
                <a:solidFill>
                  <a:prstClr val="black"/>
                </a:solidFill>
                <a:latin typeface="Sitka Banner" pitchFamily="2" charset="0"/>
                <a:cs typeface="Times New Roman" panose="02020603050405020304" pitchFamily="18" charset="0"/>
              </a:rPr>
              <a:t>đảo</a:t>
            </a:r>
            <a:r>
              <a:rPr lang="en-US" sz="2600" dirty="0">
                <a:solidFill>
                  <a:prstClr val="black"/>
                </a:solidFill>
                <a:latin typeface="Sitka Banner" pitchFamily="2" charset="0"/>
                <a:cs typeface="Times New Roman" panose="02020603050405020304" pitchFamily="18" charset="0"/>
              </a:rPr>
              <a:t> – </a:t>
            </a:r>
            <a:r>
              <a:rPr lang="en-US" sz="2600" dirty="0" err="1">
                <a:solidFill>
                  <a:prstClr val="black"/>
                </a:solidFill>
                <a:latin typeface="Sitka Banner" pitchFamily="2" charset="0"/>
                <a:cs typeface="Times New Roman" panose="02020603050405020304" pitchFamily="18" charset="0"/>
              </a:rPr>
              <a:t>Đông</a:t>
            </a:r>
            <a:r>
              <a:rPr lang="en-US" sz="2600" dirty="0">
                <a:solidFill>
                  <a:prstClr val="black"/>
                </a:solidFill>
                <a:latin typeface="Sitka Banner" pitchFamily="2" charset="0"/>
                <a:cs typeface="Times New Roman" panose="02020603050405020304" pitchFamily="18" charset="0"/>
              </a:rPr>
              <a:t> Nam Á </a:t>
            </a:r>
            <a:r>
              <a:rPr lang="en-US" sz="2600" dirty="0" err="1">
                <a:solidFill>
                  <a:prstClr val="black"/>
                </a:solidFill>
                <a:latin typeface="Sitka Banner" pitchFamily="2" charset="0"/>
                <a:cs typeface="Times New Roman" panose="02020603050405020304" pitchFamily="18" charset="0"/>
              </a:rPr>
              <a:t>lục</a:t>
            </a:r>
            <a:r>
              <a:rPr lang="en-US" sz="2600" dirty="0">
                <a:solidFill>
                  <a:prstClr val="black"/>
                </a:solidFill>
                <a:latin typeface="Sitka Banner" pitchFamily="2" charset="0"/>
                <a:cs typeface="Times New Roman" panose="02020603050405020304" pitchFamily="18" charset="0"/>
              </a:rPr>
              <a:t> </a:t>
            </a:r>
            <a:r>
              <a:rPr lang="en-US" sz="2600" dirty="0" err="1">
                <a:solidFill>
                  <a:prstClr val="black"/>
                </a:solidFill>
                <a:latin typeface="Sitka Banner" pitchFamily="2" charset="0"/>
                <a:cs typeface="Times New Roman" panose="02020603050405020304" pitchFamily="18" charset="0"/>
              </a:rPr>
              <a:t>địa</a:t>
            </a:r>
            <a:endParaRPr kumimoji="0" lang="en-US" sz="26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8" name="Freeform 21">
            <a:extLst>
              <a:ext uri="{FF2B5EF4-FFF2-40B4-BE49-F238E27FC236}">
                <a16:creationId xmlns:a16="http://schemas.microsoft.com/office/drawing/2014/main" xmlns="" id="{B2AEBE87-66D7-3F8E-D3EC-F4788B3D75F5}"/>
              </a:ext>
            </a:extLst>
          </p:cNvPr>
          <p:cNvSpPr/>
          <p:nvPr/>
        </p:nvSpPr>
        <p:spPr>
          <a:xfrm>
            <a:off x="4797330" y="5159247"/>
            <a:ext cx="7021231" cy="1512943"/>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txBody>
          <a:bodyPr/>
          <a:lstStyle/>
          <a:p>
            <a:endParaRPr lang="en-US"/>
          </a:p>
        </p:txBody>
      </p:sp>
      <p:sp>
        <p:nvSpPr>
          <p:cNvPr id="10" name="Rectangle 9">
            <a:extLst>
              <a:ext uri="{FF2B5EF4-FFF2-40B4-BE49-F238E27FC236}">
                <a16:creationId xmlns:a16="http://schemas.microsoft.com/office/drawing/2014/main" xmlns="" id="{A2695388-C7A1-F7E3-09DD-A4A56E807B36}"/>
              </a:ext>
            </a:extLst>
          </p:cNvPr>
          <p:cNvSpPr/>
          <p:nvPr/>
        </p:nvSpPr>
        <p:spPr>
          <a:xfrm>
            <a:off x="4827844" y="5221074"/>
            <a:ext cx="6990717" cy="1008546"/>
          </a:xfrm>
          <a:prstGeom prst="rect">
            <a:avLst/>
          </a:prstGeom>
        </p:spPr>
        <p:txBody>
          <a:bodyPr wrap="square">
            <a:spAutoFit/>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lang="en-US" sz="2800" dirty="0" err="1">
                <a:solidFill>
                  <a:srgbClr val="C00000"/>
                </a:solidFill>
                <a:latin typeface="Sitka Banner" pitchFamily="2" charset="0"/>
                <a:cs typeface="Times New Roman" panose="02020603050405020304" pitchFamily="18" charset="0"/>
              </a:rPr>
              <a:t>Thời</a:t>
            </a:r>
            <a:r>
              <a:rPr lang="en-US" sz="2800" dirty="0">
                <a:solidFill>
                  <a:srgbClr val="C00000"/>
                </a:solidFill>
                <a:latin typeface="Sitka Banner" pitchFamily="2" charset="0"/>
                <a:cs typeface="Times New Roman" panose="02020603050405020304" pitchFamily="18" charset="0"/>
              </a:rPr>
              <a:t> </a:t>
            </a:r>
            <a:r>
              <a:rPr lang="en-US" sz="2800" dirty="0" err="1">
                <a:solidFill>
                  <a:srgbClr val="C00000"/>
                </a:solidFill>
                <a:latin typeface="Sitka Banner" pitchFamily="2" charset="0"/>
                <a:cs typeface="Times New Roman" panose="02020603050405020304" pitchFamily="18" charset="0"/>
              </a:rPr>
              <a:t>cơ</a:t>
            </a:r>
            <a:r>
              <a:rPr lang="en-US" sz="2800" dirty="0">
                <a:solidFill>
                  <a:srgbClr val="C00000"/>
                </a:solidFill>
                <a:latin typeface="Sitka Banner" pitchFamily="2" charset="0"/>
                <a:cs typeface="Times New Roman" panose="02020603050405020304" pitchFamily="18" charset="0"/>
              </a:rPr>
              <a:t> </a:t>
            </a:r>
            <a:r>
              <a:rPr lang="en-US" sz="2800" dirty="0" err="1">
                <a:solidFill>
                  <a:srgbClr val="C00000"/>
                </a:solidFill>
                <a:latin typeface="Sitka Banner" pitchFamily="2" charset="0"/>
                <a:cs typeface="Times New Roman" panose="02020603050405020304" pitchFamily="18" charset="0"/>
              </a:rPr>
              <a:t>và</a:t>
            </a:r>
            <a:r>
              <a:rPr lang="en-US" sz="2800" dirty="0">
                <a:solidFill>
                  <a:srgbClr val="C00000"/>
                </a:solidFill>
                <a:latin typeface="Sitka Banner" pitchFamily="2" charset="0"/>
                <a:cs typeface="Times New Roman" panose="02020603050405020304" pitchFamily="18" charset="0"/>
              </a:rPr>
              <a:t> </a:t>
            </a:r>
            <a:r>
              <a:rPr lang="en-US" sz="2800" dirty="0" err="1">
                <a:solidFill>
                  <a:srgbClr val="C00000"/>
                </a:solidFill>
                <a:latin typeface="Sitka Banner" pitchFamily="2" charset="0"/>
                <a:cs typeface="Times New Roman" panose="02020603050405020304" pitchFamily="18" charset="0"/>
              </a:rPr>
              <a:t>thách</a:t>
            </a:r>
            <a:r>
              <a:rPr lang="en-US" sz="2800" dirty="0">
                <a:solidFill>
                  <a:srgbClr val="C00000"/>
                </a:solidFill>
                <a:latin typeface="Sitka Banner" pitchFamily="2" charset="0"/>
                <a:cs typeface="Times New Roman" panose="02020603050405020304" pitchFamily="18" charset="0"/>
              </a:rPr>
              <a:t> </a:t>
            </a:r>
            <a:r>
              <a:rPr lang="en-US" sz="2800" dirty="0" err="1">
                <a:solidFill>
                  <a:srgbClr val="C00000"/>
                </a:solidFill>
                <a:latin typeface="Sitka Banner" pitchFamily="2" charset="0"/>
                <a:cs typeface="Times New Roman" panose="02020603050405020304" pitchFamily="18" charset="0"/>
              </a:rPr>
              <a:t>thức</a:t>
            </a:r>
            <a:r>
              <a:rPr kumimoji="0" lang="en-US" sz="28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p>
          <a:p>
            <a:pPr marL="0" marR="0" lvl="0" indent="0" algn="just" defTabSz="914400" rtl="0" eaLnBrk="1" fontAlgn="auto" latinLnBrk="0" hangingPunct="1">
              <a:lnSpc>
                <a:spcPct val="107000"/>
              </a:lnSpc>
              <a:spcBef>
                <a:spcPts val="100"/>
              </a:spcBef>
              <a:spcAft>
                <a:spcPts val="100"/>
              </a:spcAft>
              <a:buClrTx/>
              <a:buSzTx/>
              <a:buFontTx/>
              <a:buNone/>
              <a:tabLst/>
              <a:defRPr/>
            </a:pPr>
            <a:r>
              <a:rPr lang="en-US" sz="2800" dirty="0">
                <a:latin typeface="Sitka Banner" pitchFamily="2" charset="0"/>
                <a:cs typeface="Times New Roman" panose="02020603050405020304" pitchFamily="18" charset="0"/>
              </a:rPr>
              <a:t>………………………………………………………………………….</a:t>
            </a:r>
            <a:endParaRPr lang="en-US" sz="2600" dirty="0">
              <a:latin typeface="Sitka Banner" pitchFamily="2"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32883F09-3B0B-63EB-4A27-A936CE5FE424}"/>
              </a:ext>
            </a:extLst>
          </p:cNvPr>
          <p:cNvSpPr/>
          <p:nvPr/>
        </p:nvSpPr>
        <p:spPr>
          <a:xfrm>
            <a:off x="4839853" y="5634065"/>
            <a:ext cx="6775417" cy="982898"/>
          </a:xfrm>
          <a:prstGeom prst="rect">
            <a:avLst/>
          </a:prstGeom>
          <a:solidFill>
            <a:schemeClr val="bg1"/>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dirty="0" err="1">
                <a:solidFill>
                  <a:prstClr val="black"/>
                </a:solidFill>
                <a:latin typeface="Sitka Banner" pitchFamily="2" charset="0"/>
                <a:cs typeface="Times New Roman" panose="02020603050405020304" pitchFamily="18" charset="0"/>
              </a:rPr>
              <a:t>Thường</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xuyên</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bị</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nhòm</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ngó</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phải</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đối</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phó</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với</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nhiều</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thế</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lực</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ngoại</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xâm</a:t>
            </a:r>
            <a:r>
              <a:rPr lang="en-US" sz="2800" dirty="0">
                <a:solidFill>
                  <a:prstClr val="black"/>
                </a:solidFill>
                <a:latin typeface="Sitka Banner" pitchFamily="2"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993A7343-54DD-98A5-8BF3-50598C30A79D}"/>
              </a:ext>
            </a:extLst>
          </p:cNvPr>
          <p:cNvSpPr/>
          <p:nvPr/>
        </p:nvSpPr>
        <p:spPr>
          <a:xfrm>
            <a:off x="8301486" y="5220554"/>
            <a:ext cx="3073294" cy="521874"/>
          </a:xfrm>
          <a:prstGeom prst="rect">
            <a:avLst/>
          </a:prstGeom>
          <a:solidFill>
            <a:schemeClr val="bg1"/>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dirty="0" err="1">
                <a:solidFill>
                  <a:prstClr val="black"/>
                </a:solidFill>
                <a:latin typeface="Sitka Banner" pitchFamily="2" charset="0"/>
                <a:cs typeface="Times New Roman" panose="02020603050405020304" pitchFamily="18" charset="0"/>
              </a:rPr>
              <a:t>Ví</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trí</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địa</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chiến</a:t>
            </a:r>
            <a:r>
              <a:rPr lang="en-US" sz="2800" dirty="0">
                <a:solidFill>
                  <a:prstClr val="black"/>
                </a:solidFill>
                <a:latin typeface="Sitka Banner" pitchFamily="2" charset="0"/>
                <a:cs typeface="Times New Roman" panose="02020603050405020304" pitchFamily="18" charset="0"/>
              </a:rPr>
              <a:t> </a:t>
            </a:r>
            <a:r>
              <a:rPr lang="en-US" sz="2800" dirty="0" err="1">
                <a:solidFill>
                  <a:prstClr val="black"/>
                </a:solidFill>
                <a:latin typeface="Sitka Banner" pitchFamily="2" charset="0"/>
                <a:cs typeface="Times New Roman" panose="02020603050405020304" pitchFamily="18" charset="0"/>
              </a:rPr>
              <a:t>lược</a:t>
            </a:r>
            <a:endParaRPr kumimoji="0" lang="en-US" sz="28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1AB76BA3-3869-CE4F-705F-231D6C1B8CE8}"/>
              </a:ext>
            </a:extLst>
          </p:cNvPr>
          <p:cNvSpPr txBox="1"/>
          <p:nvPr/>
        </p:nvSpPr>
        <p:spPr>
          <a:xfrm>
            <a:off x="1488235" y="4009141"/>
            <a:ext cx="2352523" cy="1430179"/>
          </a:xfrm>
          <a:prstGeom prst="wedgeRoundRectCallout">
            <a:avLst>
              <a:gd name="adj1" fmla="val -41902"/>
              <a:gd name="adj2" fmla="val -83727"/>
              <a:gd name="adj3" fmla="val 16667"/>
            </a:avLst>
          </a:prstGeom>
          <a:solidFill>
            <a:schemeClr val="accent2">
              <a:lumMod val="20000"/>
              <a:lumOff val="80000"/>
            </a:schemeClr>
          </a:solidFill>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600" dirty="0" err="1">
                <a:latin typeface="Sitka Banner" pitchFamily="2" charset="0"/>
                <a:cs typeface="Times New Roman" panose="02020603050405020304" pitchFamily="18" charset="0"/>
              </a:rPr>
              <a:t>Đất</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nước</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giàu</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tài</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nguyên</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dân</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cư</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đông</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đúc</a:t>
            </a:r>
            <a:r>
              <a:rPr lang="en-US" sz="2600" dirty="0">
                <a:latin typeface="Sitka Banner" pitchFamily="2" charset="0"/>
                <a:cs typeface="Times New Roman" panose="02020603050405020304" pitchFamily="18" charset="0"/>
              </a:rPr>
              <a:t>…</a:t>
            </a:r>
          </a:p>
        </p:txBody>
      </p:sp>
    </p:spTree>
    <p:extLst>
      <p:ext uri="{BB962C8B-B14F-4D97-AF65-F5344CB8AC3E}">
        <p14:creationId xmlns:p14="http://schemas.microsoft.com/office/powerpoint/2010/main" val="3403115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7"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A293BE2-BC78-105F-97B9-A109BA9469E0}"/>
              </a:ext>
            </a:extLst>
          </p:cNvPr>
          <p:cNvSpPr txBox="1"/>
          <p:nvPr/>
        </p:nvSpPr>
        <p:spPr>
          <a:xfrm>
            <a:off x="297455" y="1909377"/>
            <a:ext cx="4483865" cy="3166824"/>
          </a:xfrm>
          <a:prstGeom prst="wedgeRoundRectCallout">
            <a:avLst>
              <a:gd name="adj1" fmla="val 5322"/>
              <a:gd name="adj2" fmla="val 6728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latin typeface="Sitka Banner" pitchFamily="2" charset="0"/>
                <a:cs typeface="Times New Roman" panose="02020603050405020304" pitchFamily="18" charset="0"/>
              </a:rPr>
              <a:t>Hoạt</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động</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cá</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nhân</a:t>
            </a:r>
            <a:endParaRPr lang="en-US" sz="3000" b="1" dirty="0">
              <a:latin typeface="Sitka Banner" pitchFamily="2" charset="0"/>
              <a:cs typeface="Times New Roman" panose="02020603050405020304" pitchFamily="18" charset="0"/>
            </a:endParaRPr>
          </a:p>
          <a:p>
            <a:pPr algn="ctr"/>
            <a:r>
              <a:rPr lang="en-US" sz="3000" dirty="0" err="1">
                <a:latin typeface="Sitka Banner" pitchFamily="2" charset="0"/>
                <a:cs typeface="Times New Roman" panose="02020603050405020304" pitchFamily="18" charset="0"/>
              </a:rPr>
              <a:t>Đọc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tư</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liệu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và</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thông</a:t>
            </a:r>
            <a:r>
              <a:rPr lang="en-US" sz="3000" dirty="0">
                <a:latin typeface="Sitka Banner" pitchFamily="2" charset="0"/>
                <a:cs typeface="Times New Roman" panose="02020603050405020304" pitchFamily="18" charset="0"/>
              </a:rPr>
              <a:t> tin </a:t>
            </a:r>
            <a:r>
              <a:rPr lang="en-US" sz="3000" dirty="0" err="1">
                <a:latin typeface="Sitka Banner" pitchFamily="2" charset="0"/>
                <a:cs typeface="Times New Roman" panose="02020603050405020304" pitchFamily="18" charset="0"/>
              </a:rPr>
              <a:t>sgk</a:t>
            </a:r>
            <a:r>
              <a:rPr lang="en-US" sz="3000" dirty="0">
                <a:latin typeface="Sitka Banner" pitchFamily="2" charset="0"/>
                <a:cs typeface="Times New Roman" panose="02020603050405020304" pitchFamily="18" charset="0"/>
              </a:rPr>
              <a:t> tr.44 - 45, </a:t>
            </a:r>
            <a:r>
              <a:rPr lang="en-US" sz="3000" dirty="0" err="1">
                <a:latin typeface="Sitka Banner" pitchFamily="2" charset="0"/>
                <a:cs typeface="Times New Roman" panose="02020603050405020304" pitchFamily="18" charset="0"/>
              </a:rPr>
              <a:t>em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hãy</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phân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tích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vai</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trò</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và</a:t>
            </a:r>
            <a:r>
              <a:rPr lang="en-US" sz="3000" dirty="0">
                <a:latin typeface="Sitka Banner" pitchFamily="2" charset="0"/>
                <a:cs typeface="Times New Roman" panose="02020603050405020304" pitchFamily="18" charset="0"/>
              </a:rPr>
              <a:t> ý </a:t>
            </a:r>
            <a:r>
              <a:rPr lang="en-US" sz="3000" dirty="0" err="1">
                <a:latin typeface="Sitka Banner" pitchFamily="2" charset="0"/>
                <a:cs typeface="Times New Roman" panose="02020603050405020304" pitchFamily="18" charset="0"/>
              </a:rPr>
              <a:t>nghĩa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của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chiến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tranh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bảo</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vệ</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Tổ</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quốc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trong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lịch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sử</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Việt</a:t>
            </a:r>
            <a:r>
              <a:rPr lang="en-US" sz="3000" dirty="0">
                <a:latin typeface="Sitka Banner" pitchFamily="2" charset="0"/>
                <a:cs typeface="Times New Roman" panose="02020603050405020304" pitchFamily="18" charset="0"/>
              </a:rPr>
              <a:t> Nam.</a:t>
            </a:r>
          </a:p>
        </p:txBody>
      </p:sp>
      <p:pic>
        <p:nvPicPr>
          <p:cNvPr id="21" name="Picture 20">
            <a:extLst>
              <a:ext uri="{FF2B5EF4-FFF2-40B4-BE49-F238E27FC236}">
                <a16:creationId xmlns:a16="http://schemas.microsoft.com/office/drawing/2014/main" xmlns="" id="{1419FD0A-68BA-08BC-875D-72C286D148CC}"/>
              </a:ext>
            </a:extLst>
          </p:cNvPr>
          <p:cNvPicPr>
            <a:picLocks noChangeAspect="1"/>
          </p:cNvPicPr>
          <p:nvPr/>
        </p:nvPicPr>
        <p:blipFill>
          <a:blip r:embed="rId2"/>
          <a:stretch>
            <a:fillRect/>
          </a:stretch>
        </p:blipFill>
        <p:spPr>
          <a:xfrm>
            <a:off x="-513057" y="4614305"/>
            <a:ext cx="3135072" cy="2299160"/>
          </a:xfrm>
          <a:prstGeom prst="rect">
            <a:avLst/>
          </a:prstGeom>
        </p:spPr>
      </p:pic>
      <p:sp>
        <p:nvSpPr>
          <p:cNvPr id="5" name="TextBox 4">
            <a:extLst>
              <a:ext uri="{FF2B5EF4-FFF2-40B4-BE49-F238E27FC236}">
                <a16:creationId xmlns:a16="http://schemas.microsoft.com/office/drawing/2014/main" xmlns="" id="{A1880AED-04B6-BF2F-4D28-359EFEABF180}"/>
              </a:ext>
            </a:extLst>
          </p:cNvPr>
          <p:cNvSpPr txBox="1"/>
          <p:nvPr/>
        </p:nvSpPr>
        <p:spPr>
          <a:xfrm>
            <a:off x="0" y="1254717"/>
            <a:ext cx="11485857"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b. Vai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trò</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ý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nghĩa</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của</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chiến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tranh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bảo</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vệ</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Tổ</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quốc</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trong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lịch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sử</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Việt</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Nam</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2D36453F-50BD-A5D8-8660-D146687F60B2}"/>
              </a:ext>
            </a:extLst>
          </p:cNvPr>
          <p:cNvPicPr>
            <a:picLocks noChangeAspect="1"/>
          </p:cNvPicPr>
          <p:nvPr/>
        </p:nvPicPr>
        <p:blipFill>
          <a:blip r:embed="rId3"/>
          <a:stretch>
            <a:fillRect/>
          </a:stretch>
        </p:blipFill>
        <p:spPr>
          <a:xfrm>
            <a:off x="5089792" y="1909375"/>
            <a:ext cx="6804753" cy="2342853"/>
          </a:xfrm>
          <a:prstGeom prst="rect">
            <a:avLst/>
          </a:prstGeom>
        </p:spPr>
      </p:pic>
      <p:pic>
        <p:nvPicPr>
          <p:cNvPr id="9" name="Picture 8">
            <a:extLst>
              <a:ext uri="{FF2B5EF4-FFF2-40B4-BE49-F238E27FC236}">
                <a16:creationId xmlns:a16="http://schemas.microsoft.com/office/drawing/2014/main" xmlns="" id="{DA51794D-0452-2B9C-5764-89880BB87BA9}"/>
              </a:ext>
            </a:extLst>
          </p:cNvPr>
          <p:cNvPicPr>
            <a:picLocks noChangeAspect="1"/>
          </p:cNvPicPr>
          <p:nvPr/>
        </p:nvPicPr>
        <p:blipFill>
          <a:blip r:embed="rId4"/>
          <a:stretch>
            <a:fillRect/>
          </a:stretch>
        </p:blipFill>
        <p:spPr>
          <a:xfrm>
            <a:off x="5089792" y="4279433"/>
            <a:ext cx="3701668" cy="24298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183D2F5C-D7CD-A94C-8CC4-ED43A548FDC8}"/>
              </a:ext>
            </a:extLst>
          </p:cNvPr>
          <p:cNvPicPr>
            <a:picLocks noChangeAspect="1"/>
          </p:cNvPicPr>
          <p:nvPr/>
        </p:nvPicPr>
        <p:blipFill>
          <a:blip r:embed="rId5"/>
          <a:stretch>
            <a:fillRect/>
          </a:stretch>
        </p:blipFill>
        <p:spPr>
          <a:xfrm>
            <a:off x="8895408" y="4279433"/>
            <a:ext cx="3135072" cy="247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a:extLst>
              <a:ext uri="{FF2B5EF4-FFF2-40B4-BE49-F238E27FC236}">
                <a16:creationId xmlns:a16="http://schemas.microsoft.com/office/drawing/2014/main" xmlns="" id="{32D90683-F87B-78AC-4889-F973C0DEBF31}"/>
              </a:ext>
            </a:extLst>
          </p:cNvPr>
          <p:cNvSpPr/>
          <p:nvPr/>
        </p:nvSpPr>
        <p:spPr>
          <a:xfrm>
            <a:off x="5188945" y="6230004"/>
            <a:ext cx="3602516" cy="460575"/>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lang="en-US" sz="2400" dirty="0" err="1">
                <a:solidFill>
                  <a:srgbClr val="C00000"/>
                </a:solidFill>
                <a:latin typeface="Sitka Banner" pitchFamily="2" charset="0"/>
                <a:cs typeface="Times New Roman" panose="02020603050405020304" pitchFamily="18" charset="0"/>
              </a:rPr>
              <a:t>Tượng</a:t>
            </a:r>
            <a:r>
              <a:rPr lang="en-US" sz="2400" dirty="0">
                <a:solidFill>
                  <a:srgbClr val="C00000"/>
                </a:solidFill>
                <a:latin typeface="Sitka Banner" pitchFamily="2" charset="0"/>
                <a:cs typeface="Times New Roman" panose="02020603050405020304" pitchFamily="18" charset="0"/>
              </a:rPr>
              <a:t> </a:t>
            </a:r>
            <a:r>
              <a:rPr lang="en-US" sz="2400" dirty="0" err="1">
                <a:solidFill>
                  <a:srgbClr val="C00000"/>
                </a:solidFill>
                <a:latin typeface="Sitka Banner" pitchFamily="2" charset="0"/>
                <a:cs typeface="Times New Roman" panose="02020603050405020304" pitchFamily="18" charset="0"/>
              </a:rPr>
              <a:t>đài</a:t>
            </a:r>
            <a:r>
              <a:rPr lang="en-US" sz="2400" dirty="0">
                <a:solidFill>
                  <a:srgbClr val="C00000"/>
                </a:solidFill>
                <a:latin typeface="Sitka Banner" pitchFamily="2" charset="0"/>
                <a:cs typeface="Times New Roman" panose="02020603050405020304" pitchFamily="18" charset="0"/>
              </a:rPr>
              <a:t> </a:t>
            </a:r>
            <a:r>
              <a:rPr lang="en-US" sz="2400" dirty="0" err="1">
                <a:solidFill>
                  <a:srgbClr val="C00000"/>
                </a:solidFill>
                <a:latin typeface="Sitka Banner" pitchFamily="2" charset="0"/>
                <a:cs typeface="Times New Roman" panose="02020603050405020304" pitchFamily="18" charset="0"/>
              </a:rPr>
              <a:t>Bạch</a:t>
            </a:r>
            <a:r>
              <a:rPr lang="en-US" sz="2400" dirty="0">
                <a:solidFill>
                  <a:srgbClr val="C00000"/>
                </a:solidFill>
                <a:latin typeface="Sitka Banner" pitchFamily="2" charset="0"/>
                <a:cs typeface="Times New Roman" panose="02020603050405020304" pitchFamily="18" charset="0"/>
              </a:rPr>
              <a:t> </a:t>
            </a:r>
            <a:r>
              <a:rPr lang="en-US" sz="2400" dirty="0" err="1">
                <a:solidFill>
                  <a:srgbClr val="C00000"/>
                </a:solidFill>
                <a:latin typeface="Sitka Banner" pitchFamily="2" charset="0"/>
                <a:cs typeface="Times New Roman" panose="02020603050405020304" pitchFamily="18" charset="0"/>
              </a:rPr>
              <a:t>Đằng</a:t>
            </a:r>
            <a:r>
              <a:rPr lang="en-US" sz="2400" dirty="0">
                <a:solidFill>
                  <a:srgbClr val="C00000"/>
                </a:solidFill>
                <a:latin typeface="Sitka Banner" pitchFamily="2" charset="0"/>
                <a:cs typeface="Times New Roman" panose="02020603050405020304" pitchFamily="18" charset="0"/>
              </a:rPr>
              <a:t> Giang</a:t>
            </a:r>
            <a:endParaRPr kumimoji="0" lang="en-US" sz="2400" b="0" i="0" u="none" strike="noStrike" kern="12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7FD64644-D664-1C3A-9A91-FBD6FBF6E8E7}"/>
              </a:ext>
            </a:extLst>
          </p:cNvPr>
          <p:cNvSpPr/>
          <p:nvPr/>
        </p:nvSpPr>
        <p:spPr>
          <a:xfrm>
            <a:off x="8890613" y="6262418"/>
            <a:ext cx="3135072" cy="429926"/>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lang="en-US" sz="2200" dirty="0" err="1">
                <a:solidFill>
                  <a:srgbClr val="C00000"/>
                </a:solidFill>
                <a:latin typeface="Sitka Banner" pitchFamily="2" charset="0"/>
                <a:cs typeface="Times New Roman" panose="02020603050405020304" pitchFamily="18" charset="0"/>
              </a:rPr>
              <a:t>Chiến</a:t>
            </a:r>
            <a:r>
              <a:rPr lang="en-US" sz="2200" dirty="0">
                <a:solidFill>
                  <a:srgbClr val="C00000"/>
                </a:solidFill>
                <a:latin typeface="Sitka Banner" pitchFamily="2" charset="0"/>
                <a:cs typeface="Times New Roman" panose="02020603050405020304" pitchFamily="18" charset="0"/>
              </a:rPr>
              <a:t> </a:t>
            </a:r>
            <a:r>
              <a:rPr lang="en-US" sz="2200" dirty="0" err="1">
                <a:solidFill>
                  <a:srgbClr val="C00000"/>
                </a:solidFill>
                <a:latin typeface="Sitka Banner" pitchFamily="2" charset="0"/>
                <a:cs typeface="Times New Roman" panose="02020603050405020304" pitchFamily="18" charset="0"/>
              </a:rPr>
              <a:t>thắng</a:t>
            </a:r>
            <a:r>
              <a:rPr lang="en-US" sz="2200" dirty="0">
                <a:solidFill>
                  <a:srgbClr val="C00000"/>
                </a:solidFill>
                <a:latin typeface="Sitka Banner" pitchFamily="2" charset="0"/>
                <a:cs typeface="Times New Roman" panose="02020603050405020304" pitchFamily="18" charset="0"/>
              </a:rPr>
              <a:t> </a:t>
            </a:r>
            <a:r>
              <a:rPr lang="en-US" sz="2200" dirty="0" err="1">
                <a:solidFill>
                  <a:srgbClr val="C00000"/>
                </a:solidFill>
                <a:latin typeface="Sitka Banner" pitchFamily="2" charset="0"/>
                <a:cs typeface="Times New Roman" panose="02020603050405020304" pitchFamily="18" charset="0"/>
              </a:rPr>
              <a:t>Điện</a:t>
            </a:r>
            <a:r>
              <a:rPr lang="en-US" sz="2200" dirty="0">
                <a:solidFill>
                  <a:srgbClr val="C00000"/>
                </a:solidFill>
                <a:latin typeface="Sitka Banner" pitchFamily="2" charset="0"/>
                <a:cs typeface="Times New Roman" panose="02020603050405020304" pitchFamily="18" charset="0"/>
              </a:rPr>
              <a:t> </a:t>
            </a:r>
            <a:r>
              <a:rPr lang="en-US" sz="2200" dirty="0" err="1">
                <a:solidFill>
                  <a:srgbClr val="C00000"/>
                </a:solidFill>
                <a:latin typeface="Sitka Banner" pitchFamily="2" charset="0"/>
                <a:cs typeface="Times New Roman" panose="02020603050405020304" pitchFamily="18" charset="0"/>
              </a:rPr>
              <a:t>Biên</a:t>
            </a:r>
            <a:r>
              <a:rPr lang="en-US" sz="2200" dirty="0">
                <a:solidFill>
                  <a:srgbClr val="C00000"/>
                </a:solidFill>
                <a:latin typeface="Sitka Banner" pitchFamily="2" charset="0"/>
                <a:cs typeface="Times New Roman" panose="02020603050405020304" pitchFamily="18" charset="0"/>
              </a:rPr>
              <a:t> </a:t>
            </a:r>
            <a:r>
              <a:rPr lang="en-US" sz="2200" dirty="0" err="1">
                <a:solidFill>
                  <a:srgbClr val="C00000"/>
                </a:solidFill>
                <a:latin typeface="Sitka Banner" pitchFamily="2" charset="0"/>
                <a:cs typeface="Times New Roman" panose="02020603050405020304" pitchFamily="18" charset="0"/>
              </a:rPr>
              <a:t>Phủ</a:t>
            </a:r>
            <a:endParaRPr kumimoji="0" lang="en-US" sz="2200" b="0" i="0" u="none" strike="noStrike" kern="12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4BD07323-0330-29E2-A580-065084D3D70C}"/>
              </a:ext>
            </a:extLst>
          </p:cNvPr>
          <p:cNvSpPr/>
          <p:nvPr/>
        </p:nvSpPr>
        <p:spPr>
          <a:xfrm>
            <a:off x="0" y="8152"/>
            <a:ext cx="12192000" cy="1053571"/>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34">
            <a:extLst>
              <a:ext uri="{FF2B5EF4-FFF2-40B4-BE49-F238E27FC236}">
                <a16:creationId xmlns:a16="http://schemas.microsoft.com/office/drawing/2014/main" xmlns="" id="{BEBD5426-4DF8-8D4C-58AF-8D4172F0641A}"/>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xmlns="" id="{B13F7B56-E5B4-EB38-D130-5A53136B67EA}"/>
              </a:ext>
            </a:extLst>
          </p:cNvPr>
          <p:cNvSpPr txBox="1"/>
          <p:nvPr/>
        </p:nvSpPr>
        <p:spPr>
          <a:xfrm>
            <a:off x="1153099" y="63611"/>
            <a:ext cx="11038901" cy="92333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Vị</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trí</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địa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chiến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lược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của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Việt</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Nam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và</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vai</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trò</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ý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nghĩa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của</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chiến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tranh</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bảo</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vệ</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Tổ</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quốc</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trong</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lịch</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sử</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Việt</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Nam</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482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7ED"/>
        </a:solidFill>
        <a:effectLst/>
      </p:bgPr>
    </p:bg>
    <p:spTree>
      <p:nvGrpSpPr>
        <p:cNvPr id="1" name=""/>
        <p:cNvGrpSpPr/>
        <p:nvPr/>
      </p:nvGrpSpPr>
      <p:grpSpPr>
        <a:xfrm>
          <a:off x="0" y="0"/>
          <a:ext cx="0" cy="0"/>
          <a:chOff x="0" y="0"/>
          <a:chExt cx="0" cy="0"/>
        </a:xfrm>
      </p:grpSpPr>
      <p:sp>
        <p:nvSpPr>
          <p:cNvPr id="2" name="Freeform 2"/>
          <p:cNvSpPr/>
          <p:nvPr/>
        </p:nvSpPr>
        <p:spPr>
          <a:xfrm rot="-9584357" flipH="1">
            <a:off x="2220551" y="-1043179"/>
            <a:ext cx="1033171" cy="1396177"/>
          </a:xfrm>
          <a:custGeom>
            <a:avLst/>
            <a:gdLst/>
            <a:ahLst/>
            <a:cxnLst/>
            <a:rect l="l" t="t" r="r" b="b"/>
            <a:pathLst>
              <a:path w="1549757" h="2094266">
                <a:moveTo>
                  <a:pt x="1549756" y="0"/>
                </a:moveTo>
                <a:lnTo>
                  <a:pt x="0" y="0"/>
                </a:lnTo>
                <a:lnTo>
                  <a:pt x="0" y="2094266"/>
                </a:lnTo>
                <a:lnTo>
                  <a:pt x="1549756" y="2094266"/>
                </a:lnTo>
                <a:lnTo>
                  <a:pt x="154975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5755238" flipH="1">
            <a:off x="798287" y="-935350"/>
            <a:ext cx="1046358" cy="1494797"/>
          </a:xfrm>
          <a:custGeom>
            <a:avLst/>
            <a:gdLst/>
            <a:ahLst/>
            <a:cxnLst/>
            <a:rect l="l" t="t" r="r" b="b"/>
            <a:pathLst>
              <a:path w="1569537" h="2242196">
                <a:moveTo>
                  <a:pt x="1569538" y="0"/>
                </a:moveTo>
                <a:lnTo>
                  <a:pt x="0" y="0"/>
                </a:lnTo>
                <a:lnTo>
                  <a:pt x="0" y="2242196"/>
                </a:lnTo>
                <a:lnTo>
                  <a:pt x="1569538" y="2242196"/>
                </a:lnTo>
                <a:lnTo>
                  <a:pt x="1569538"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9578464" flipH="1">
            <a:off x="3846205" y="-846827"/>
            <a:ext cx="1046358" cy="1494797"/>
          </a:xfrm>
          <a:custGeom>
            <a:avLst/>
            <a:gdLst/>
            <a:ahLst/>
            <a:cxnLst/>
            <a:rect l="l" t="t" r="r" b="b"/>
            <a:pathLst>
              <a:path w="1569537" h="2242196">
                <a:moveTo>
                  <a:pt x="1569537" y="0"/>
                </a:moveTo>
                <a:lnTo>
                  <a:pt x="0" y="0"/>
                </a:lnTo>
                <a:lnTo>
                  <a:pt x="0" y="2242196"/>
                </a:lnTo>
                <a:lnTo>
                  <a:pt x="1569537" y="2242196"/>
                </a:lnTo>
                <a:lnTo>
                  <a:pt x="156953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6837872" flipH="1">
            <a:off x="-525197" y="-781956"/>
            <a:ext cx="1361648" cy="1421075"/>
          </a:xfrm>
          <a:custGeom>
            <a:avLst/>
            <a:gdLst/>
            <a:ahLst/>
            <a:cxnLst/>
            <a:rect l="l" t="t" r="r" b="b"/>
            <a:pathLst>
              <a:path w="2042472" h="2131612">
                <a:moveTo>
                  <a:pt x="2042472" y="0"/>
                </a:moveTo>
                <a:lnTo>
                  <a:pt x="0" y="0"/>
                </a:lnTo>
                <a:lnTo>
                  <a:pt x="0" y="2131612"/>
                </a:lnTo>
                <a:lnTo>
                  <a:pt x="2042472" y="2131612"/>
                </a:lnTo>
                <a:lnTo>
                  <a:pt x="204247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rot="-8532668">
            <a:off x="6401747" y="-507727"/>
            <a:ext cx="947140" cy="1015453"/>
          </a:xfrm>
          <a:custGeom>
            <a:avLst/>
            <a:gdLst/>
            <a:ahLst/>
            <a:cxnLst/>
            <a:rect l="l" t="t" r="r" b="b"/>
            <a:pathLst>
              <a:path w="1420710" h="1523179">
                <a:moveTo>
                  <a:pt x="0" y="0"/>
                </a:moveTo>
                <a:lnTo>
                  <a:pt x="1420710" y="0"/>
                </a:lnTo>
                <a:lnTo>
                  <a:pt x="1420710" y="1523179"/>
                </a:lnTo>
                <a:lnTo>
                  <a:pt x="0" y="15231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Freeform 11"/>
          <p:cNvSpPr/>
          <p:nvPr/>
        </p:nvSpPr>
        <p:spPr>
          <a:xfrm rot="-707336">
            <a:off x="715045" y="5689089"/>
            <a:ext cx="2662509" cy="1276817"/>
          </a:xfrm>
          <a:custGeom>
            <a:avLst/>
            <a:gdLst/>
            <a:ahLst/>
            <a:cxnLst/>
            <a:rect l="l" t="t" r="r" b="b"/>
            <a:pathLst>
              <a:path w="2501516" h="1647873">
                <a:moveTo>
                  <a:pt x="0" y="0"/>
                </a:moveTo>
                <a:lnTo>
                  <a:pt x="2501516" y="0"/>
                </a:lnTo>
                <a:lnTo>
                  <a:pt x="2501516" y="1647873"/>
                </a:lnTo>
                <a:lnTo>
                  <a:pt x="0" y="16478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1" name="Freeform 21"/>
          <p:cNvSpPr/>
          <p:nvPr/>
        </p:nvSpPr>
        <p:spPr>
          <a:xfrm rot="-10685864" flipH="1">
            <a:off x="11303113" y="-827854"/>
            <a:ext cx="1690336" cy="1684189"/>
          </a:xfrm>
          <a:custGeom>
            <a:avLst/>
            <a:gdLst/>
            <a:ahLst/>
            <a:cxnLst/>
            <a:rect l="l" t="t" r="r" b="b"/>
            <a:pathLst>
              <a:path w="2535504" h="2526284">
                <a:moveTo>
                  <a:pt x="2535504" y="0"/>
                </a:moveTo>
                <a:lnTo>
                  <a:pt x="0" y="0"/>
                </a:lnTo>
                <a:lnTo>
                  <a:pt x="0" y="2526284"/>
                </a:lnTo>
                <a:lnTo>
                  <a:pt x="2535504" y="2526284"/>
                </a:lnTo>
                <a:lnTo>
                  <a:pt x="2535504"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2" name="Freeform 22"/>
          <p:cNvSpPr/>
          <p:nvPr/>
        </p:nvSpPr>
        <p:spPr>
          <a:xfrm rot="-9317033">
            <a:off x="7069534" y="-1229389"/>
            <a:ext cx="1565867" cy="1560172"/>
          </a:xfrm>
          <a:custGeom>
            <a:avLst/>
            <a:gdLst/>
            <a:ahLst/>
            <a:cxnLst/>
            <a:rect l="l" t="t" r="r" b="b"/>
            <a:pathLst>
              <a:path w="2348800" h="2340258">
                <a:moveTo>
                  <a:pt x="0" y="0"/>
                </a:moveTo>
                <a:lnTo>
                  <a:pt x="2348800" y="0"/>
                </a:lnTo>
                <a:lnTo>
                  <a:pt x="2348800" y="2340259"/>
                </a:lnTo>
                <a:lnTo>
                  <a:pt x="0" y="23402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3" name="Freeform 23"/>
          <p:cNvSpPr/>
          <p:nvPr/>
        </p:nvSpPr>
        <p:spPr>
          <a:xfrm>
            <a:off x="227068" y="1312692"/>
            <a:ext cx="7268430" cy="2722723"/>
          </a:xfrm>
          <a:custGeom>
            <a:avLst/>
            <a:gdLst/>
            <a:ahLst/>
            <a:cxnLst/>
            <a:rect l="l" t="t" r="r" b="b"/>
            <a:pathLst>
              <a:path w="2789806" h="1837784">
                <a:moveTo>
                  <a:pt x="0" y="0"/>
                </a:moveTo>
                <a:lnTo>
                  <a:pt x="2789805" y="0"/>
                </a:lnTo>
                <a:lnTo>
                  <a:pt x="2789805" y="1837785"/>
                </a:lnTo>
                <a:lnTo>
                  <a:pt x="0" y="183778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4" name="Freeform 24"/>
          <p:cNvSpPr/>
          <p:nvPr/>
        </p:nvSpPr>
        <p:spPr>
          <a:xfrm>
            <a:off x="227068" y="4294362"/>
            <a:ext cx="7333076" cy="2118323"/>
          </a:xfrm>
          <a:custGeom>
            <a:avLst/>
            <a:gdLst/>
            <a:ahLst/>
            <a:cxnLst/>
            <a:rect l="l" t="t" r="r" b="b"/>
            <a:pathLst>
              <a:path w="2750026" h="1811579">
                <a:moveTo>
                  <a:pt x="0" y="0"/>
                </a:moveTo>
                <a:lnTo>
                  <a:pt x="2750025" y="0"/>
                </a:lnTo>
                <a:lnTo>
                  <a:pt x="2750025" y="1811580"/>
                </a:lnTo>
                <a:lnTo>
                  <a:pt x="0" y="181158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dirty="0"/>
          </a:p>
        </p:txBody>
      </p:sp>
      <p:sp>
        <p:nvSpPr>
          <p:cNvPr id="28" name="Freeform 28"/>
          <p:cNvSpPr/>
          <p:nvPr/>
        </p:nvSpPr>
        <p:spPr>
          <a:xfrm rot="-1178100">
            <a:off x="71457" y="1073625"/>
            <a:ext cx="513169" cy="514103"/>
          </a:xfrm>
          <a:custGeom>
            <a:avLst/>
            <a:gdLst/>
            <a:ahLst/>
            <a:cxnLst/>
            <a:rect l="l" t="t" r="r" b="b"/>
            <a:pathLst>
              <a:path w="769753" h="771155">
                <a:moveTo>
                  <a:pt x="0" y="0"/>
                </a:moveTo>
                <a:lnTo>
                  <a:pt x="769753" y="0"/>
                </a:lnTo>
                <a:lnTo>
                  <a:pt x="769753" y="771155"/>
                </a:lnTo>
                <a:lnTo>
                  <a:pt x="0" y="77115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9" name="Freeform 29"/>
          <p:cNvSpPr/>
          <p:nvPr/>
        </p:nvSpPr>
        <p:spPr>
          <a:xfrm rot="1615939">
            <a:off x="7251975" y="3740115"/>
            <a:ext cx="589525" cy="590599"/>
          </a:xfrm>
          <a:custGeom>
            <a:avLst/>
            <a:gdLst/>
            <a:ahLst/>
            <a:cxnLst/>
            <a:rect l="l" t="t" r="r" b="b"/>
            <a:pathLst>
              <a:path w="884287" h="885898">
                <a:moveTo>
                  <a:pt x="0" y="0"/>
                </a:moveTo>
                <a:lnTo>
                  <a:pt x="884287" y="0"/>
                </a:lnTo>
                <a:lnTo>
                  <a:pt x="884287" y="885898"/>
                </a:lnTo>
                <a:lnTo>
                  <a:pt x="0" y="88589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31" name="TextBox 31"/>
          <p:cNvSpPr txBox="1"/>
          <p:nvPr/>
        </p:nvSpPr>
        <p:spPr>
          <a:xfrm>
            <a:off x="523578" y="483885"/>
            <a:ext cx="10251742" cy="423193"/>
          </a:xfrm>
          <a:prstGeom prst="rect">
            <a:avLst/>
          </a:prstGeom>
        </p:spPr>
        <p:txBody>
          <a:bodyPr wrap="square" lIns="0" tIns="0" rIns="0" bIns="0" rtlCol="0" anchor="t">
            <a:spAutoFit/>
          </a:bodyPr>
          <a:lstStyle/>
          <a:p>
            <a:pPr algn="ctr" defTabSz="609630">
              <a:lnSpc>
                <a:spcPts val="3265"/>
              </a:lnSpc>
              <a:spcBef>
                <a:spcPct val="0"/>
              </a:spcBef>
            </a:pPr>
            <a:r>
              <a:rPr lang="en-US" sz="3265" b="1" dirty="0">
                <a:solidFill>
                  <a:srgbClr val="FA6B5C"/>
                </a:solidFill>
                <a:latin typeface="Sitka Banner" pitchFamily="2" charset="0"/>
              </a:rPr>
              <a:t>VAI TRÒ, Ý NGHĨA CỦA CHIẾN TRANH BẢO VỆ TỔ QUỐC</a:t>
            </a:r>
          </a:p>
        </p:txBody>
      </p:sp>
      <p:sp>
        <p:nvSpPr>
          <p:cNvPr id="34" name="Freeform 34"/>
          <p:cNvSpPr/>
          <p:nvPr/>
        </p:nvSpPr>
        <p:spPr>
          <a:xfrm rot="-4433398" flipH="1">
            <a:off x="6961566" y="6388288"/>
            <a:ext cx="1023263" cy="1461804"/>
          </a:xfrm>
          <a:custGeom>
            <a:avLst/>
            <a:gdLst/>
            <a:ahLst/>
            <a:cxnLst/>
            <a:rect l="l" t="t" r="r" b="b"/>
            <a:pathLst>
              <a:path w="1534894" h="2192706">
                <a:moveTo>
                  <a:pt x="1534895" y="0"/>
                </a:moveTo>
                <a:lnTo>
                  <a:pt x="0" y="0"/>
                </a:lnTo>
                <a:lnTo>
                  <a:pt x="0" y="2192706"/>
                </a:lnTo>
                <a:lnTo>
                  <a:pt x="1534895" y="2192706"/>
                </a:lnTo>
                <a:lnTo>
                  <a:pt x="1534895"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
        <p:nvSpPr>
          <p:cNvPr id="35" name="Freeform 35"/>
          <p:cNvSpPr/>
          <p:nvPr/>
        </p:nvSpPr>
        <p:spPr>
          <a:xfrm rot="-3260093">
            <a:off x="6120162" y="6386352"/>
            <a:ext cx="987407" cy="1334335"/>
          </a:xfrm>
          <a:custGeom>
            <a:avLst/>
            <a:gdLst/>
            <a:ahLst/>
            <a:cxnLst/>
            <a:rect l="l" t="t" r="r" b="b"/>
            <a:pathLst>
              <a:path w="1481111" h="2001502">
                <a:moveTo>
                  <a:pt x="0" y="0"/>
                </a:moveTo>
                <a:lnTo>
                  <a:pt x="1481111" y="0"/>
                </a:lnTo>
                <a:lnTo>
                  <a:pt x="1481111" y="2001502"/>
                </a:lnTo>
                <a:lnTo>
                  <a:pt x="0" y="200150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37" name="Freeform 37"/>
          <p:cNvSpPr/>
          <p:nvPr/>
        </p:nvSpPr>
        <p:spPr>
          <a:xfrm rot="-836034" flipH="1">
            <a:off x="3536339" y="6278410"/>
            <a:ext cx="1587095" cy="1701564"/>
          </a:xfrm>
          <a:custGeom>
            <a:avLst/>
            <a:gdLst/>
            <a:ahLst/>
            <a:cxnLst/>
            <a:rect l="l" t="t" r="r" b="b"/>
            <a:pathLst>
              <a:path w="2380643" h="2552346">
                <a:moveTo>
                  <a:pt x="2380643" y="0"/>
                </a:moveTo>
                <a:lnTo>
                  <a:pt x="0" y="0"/>
                </a:lnTo>
                <a:lnTo>
                  <a:pt x="0" y="2552347"/>
                </a:lnTo>
                <a:lnTo>
                  <a:pt x="2380643" y="2552347"/>
                </a:lnTo>
                <a:lnTo>
                  <a:pt x="2380643"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38" name="Freeform 38"/>
          <p:cNvSpPr/>
          <p:nvPr/>
        </p:nvSpPr>
        <p:spPr>
          <a:xfrm rot="-5526020" flipH="1" flipV="1">
            <a:off x="2113695" y="6361175"/>
            <a:ext cx="1471801" cy="1536035"/>
          </a:xfrm>
          <a:custGeom>
            <a:avLst/>
            <a:gdLst/>
            <a:ahLst/>
            <a:cxnLst/>
            <a:rect l="l" t="t" r="r" b="b"/>
            <a:pathLst>
              <a:path w="2207701" h="2304053">
                <a:moveTo>
                  <a:pt x="2207702" y="2304053"/>
                </a:moveTo>
                <a:lnTo>
                  <a:pt x="0" y="2304053"/>
                </a:lnTo>
                <a:lnTo>
                  <a:pt x="0" y="0"/>
                </a:lnTo>
                <a:lnTo>
                  <a:pt x="2207702" y="0"/>
                </a:lnTo>
                <a:lnTo>
                  <a:pt x="2207702" y="2304053"/>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39" name="Freeform 39"/>
          <p:cNvSpPr/>
          <p:nvPr/>
        </p:nvSpPr>
        <p:spPr>
          <a:xfrm rot="104458">
            <a:off x="5506908" y="6440412"/>
            <a:ext cx="1048119" cy="1497313"/>
          </a:xfrm>
          <a:custGeom>
            <a:avLst/>
            <a:gdLst/>
            <a:ahLst/>
            <a:cxnLst/>
            <a:rect l="l" t="t" r="r" b="b"/>
            <a:pathLst>
              <a:path w="1572178" h="2245969">
                <a:moveTo>
                  <a:pt x="0" y="0"/>
                </a:moveTo>
                <a:lnTo>
                  <a:pt x="1572179" y="0"/>
                </a:lnTo>
                <a:lnTo>
                  <a:pt x="1572179" y="2245969"/>
                </a:lnTo>
                <a:lnTo>
                  <a:pt x="0" y="2245969"/>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50" name="TextBox 32">
            <a:extLst>
              <a:ext uri="{FF2B5EF4-FFF2-40B4-BE49-F238E27FC236}">
                <a16:creationId xmlns:a16="http://schemas.microsoft.com/office/drawing/2014/main" xmlns="" id="{A5AB7EE1-AB37-5CF3-55B8-44364BBD87A8}"/>
              </a:ext>
            </a:extLst>
          </p:cNvPr>
          <p:cNvSpPr txBox="1"/>
          <p:nvPr/>
        </p:nvSpPr>
        <p:spPr>
          <a:xfrm>
            <a:off x="328041" y="1504476"/>
            <a:ext cx="6745653" cy="861774"/>
          </a:xfrm>
          <a:prstGeom prst="rect">
            <a:avLst/>
          </a:prstGeom>
        </p:spPr>
        <p:txBody>
          <a:bodyPr wrap="square" lIns="0" tIns="0" rIns="0" bIns="0" rtlCol="0" anchor="t">
            <a:spAutoFit/>
          </a:bodyPr>
          <a:lstStyle/>
          <a:p>
            <a:pPr algn="ctr" defTabSz="609630">
              <a:spcBef>
                <a:spcPct val="0"/>
              </a:spcBef>
            </a:pPr>
            <a:r>
              <a:rPr lang="en-US" sz="2800" dirty="0">
                <a:solidFill>
                  <a:schemeClr val="tx2"/>
                </a:solidFill>
                <a:latin typeface="Sitka Banner" pitchFamily="2" charset="0"/>
              </a:rPr>
              <a:t>- </a:t>
            </a:r>
            <a:r>
              <a:rPr lang="en-US" sz="2800" dirty="0" err="1">
                <a:solidFill>
                  <a:schemeClr val="tx2"/>
                </a:solidFill>
                <a:latin typeface="Sitka Banner" pitchFamily="2" charset="0"/>
              </a:rPr>
              <a:t>Có</a:t>
            </a:r>
            <a:r>
              <a:rPr lang="en-US" sz="2800" dirty="0">
                <a:solidFill>
                  <a:schemeClr val="tx2"/>
                </a:solidFill>
                <a:latin typeface="Sitka Banner" pitchFamily="2" charset="0"/>
              </a:rPr>
              <a:t> </a:t>
            </a:r>
            <a:r>
              <a:rPr lang="en-US" sz="2800" dirty="0" err="1">
                <a:solidFill>
                  <a:schemeClr val="tx2"/>
                </a:solidFill>
                <a:latin typeface="Sitka Banner" pitchFamily="2" charset="0"/>
              </a:rPr>
              <a:t>vai</a:t>
            </a:r>
            <a:r>
              <a:rPr lang="en-US" sz="2800" dirty="0">
                <a:solidFill>
                  <a:schemeClr val="tx2"/>
                </a:solidFill>
                <a:latin typeface="Sitka Banner" pitchFamily="2" charset="0"/>
              </a:rPr>
              <a:t> </a:t>
            </a:r>
            <a:r>
              <a:rPr lang="en-US" sz="2800" dirty="0" err="1">
                <a:solidFill>
                  <a:schemeClr val="tx2"/>
                </a:solidFill>
                <a:latin typeface="Sitka Banner" pitchFamily="2" charset="0"/>
              </a:rPr>
              <a:t>trò</a:t>
            </a:r>
            <a:r>
              <a:rPr lang="en-US" sz="2800" dirty="0">
                <a:solidFill>
                  <a:schemeClr val="tx2"/>
                </a:solidFill>
                <a:latin typeface="Sitka Banner" pitchFamily="2" charset="0"/>
              </a:rPr>
              <a:t> </a:t>
            </a:r>
            <a:r>
              <a:rPr lang="en-US" sz="2800" dirty="0" err="1">
                <a:solidFill>
                  <a:schemeClr val="tx2"/>
                </a:solidFill>
                <a:latin typeface="Sitka Banner" pitchFamily="2" charset="0"/>
              </a:rPr>
              <a:t>quan</a:t>
            </a:r>
            <a:r>
              <a:rPr lang="en-US" sz="2800" dirty="0">
                <a:solidFill>
                  <a:schemeClr val="tx2"/>
                </a:solidFill>
                <a:latin typeface="Sitka Banner" pitchFamily="2" charset="0"/>
              </a:rPr>
              <a:t> </a:t>
            </a:r>
            <a:r>
              <a:rPr lang="en-US" sz="2800" dirty="0" err="1">
                <a:solidFill>
                  <a:schemeClr val="tx2"/>
                </a:solidFill>
                <a:latin typeface="Sitka Banner" pitchFamily="2" charset="0"/>
              </a:rPr>
              <a:t>trọng</a:t>
            </a:r>
            <a:r>
              <a:rPr lang="en-US" sz="2800" dirty="0">
                <a:solidFill>
                  <a:schemeClr val="tx2"/>
                </a:solidFill>
                <a:latin typeface="Sitka Banner" pitchFamily="2" charset="0"/>
              </a:rPr>
              <a:t> </a:t>
            </a:r>
            <a:r>
              <a:rPr lang="en-US" sz="2800" dirty="0" err="1">
                <a:solidFill>
                  <a:schemeClr val="tx2"/>
                </a:solidFill>
                <a:latin typeface="Sitka Banner" pitchFamily="2" charset="0"/>
              </a:rPr>
              <a:t>đối</a:t>
            </a:r>
            <a:r>
              <a:rPr lang="en-US" sz="2800" dirty="0">
                <a:solidFill>
                  <a:schemeClr val="tx2"/>
                </a:solidFill>
                <a:latin typeface="Sitka Banner" pitchFamily="2" charset="0"/>
              </a:rPr>
              <a:t> </a:t>
            </a:r>
            <a:r>
              <a:rPr lang="en-US" sz="2800" dirty="0" err="1">
                <a:solidFill>
                  <a:schemeClr val="tx2"/>
                </a:solidFill>
                <a:latin typeface="Sitka Banner" pitchFamily="2" charset="0"/>
              </a:rPr>
              <a:t>với</a:t>
            </a:r>
            <a:r>
              <a:rPr lang="en-US" sz="2800" dirty="0">
                <a:solidFill>
                  <a:schemeClr val="tx2"/>
                </a:solidFill>
                <a:latin typeface="Sitka Banner" pitchFamily="2" charset="0"/>
              </a:rPr>
              <a:t> </a:t>
            </a:r>
            <a:r>
              <a:rPr lang="en-US" sz="2800" dirty="0" err="1">
                <a:solidFill>
                  <a:schemeClr val="tx2"/>
                </a:solidFill>
                <a:latin typeface="Sitka Banner" pitchFamily="2" charset="0"/>
              </a:rPr>
              <a:t>sự</a:t>
            </a:r>
            <a:r>
              <a:rPr lang="en-US" sz="2800" dirty="0">
                <a:solidFill>
                  <a:schemeClr val="tx2"/>
                </a:solidFill>
                <a:latin typeface="Sitka Banner" pitchFamily="2" charset="0"/>
              </a:rPr>
              <a:t> </a:t>
            </a:r>
            <a:r>
              <a:rPr lang="en-US" sz="2800" dirty="0" err="1">
                <a:solidFill>
                  <a:schemeClr val="tx2"/>
                </a:solidFill>
                <a:latin typeface="Sitka Banner" pitchFamily="2" charset="0"/>
              </a:rPr>
              <a:t>sinh</a:t>
            </a:r>
            <a:r>
              <a:rPr lang="en-US" sz="2800" dirty="0">
                <a:solidFill>
                  <a:schemeClr val="tx2"/>
                </a:solidFill>
                <a:latin typeface="Sitka Banner" pitchFamily="2" charset="0"/>
              </a:rPr>
              <a:t> </a:t>
            </a:r>
            <a:r>
              <a:rPr lang="en-US" sz="2800" dirty="0" err="1">
                <a:solidFill>
                  <a:schemeClr val="tx2"/>
                </a:solidFill>
                <a:latin typeface="Sitka Banner" pitchFamily="2" charset="0"/>
              </a:rPr>
              <a:t>tồn</a:t>
            </a:r>
            <a:r>
              <a:rPr lang="en-US" sz="2800" dirty="0">
                <a:solidFill>
                  <a:schemeClr val="tx2"/>
                </a:solidFill>
                <a:latin typeface="Sitka Banner" pitchFamily="2" charset="0"/>
              </a:rPr>
              <a:t> </a:t>
            </a:r>
            <a:r>
              <a:rPr lang="en-US" sz="2800" dirty="0" err="1">
                <a:solidFill>
                  <a:schemeClr val="tx2"/>
                </a:solidFill>
                <a:latin typeface="Sitka Banner" pitchFamily="2" charset="0"/>
              </a:rPr>
              <a:t>và</a:t>
            </a:r>
            <a:r>
              <a:rPr lang="en-US" sz="2800" dirty="0">
                <a:solidFill>
                  <a:schemeClr val="tx2"/>
                </a:solidFill>
                <a:latin typeface="Sitka Banner" pitchFamily="2" charset="0"/>
              </a:rPr>
              <a:t> </a:t>
            </a:r>
            <a:r>
              <a:rPr lang="en-US" sz="2800" dirty="0" err="1">
                <a:solidFill>
                  <a:schemeClr val="tx2"/>
                </a:solidFill>
                <a:latin typeface="Sitka Banner" pitchFamily="2" charset="0"/>
              </a:rPr>
              <a:t>phát</a:t>
            </a:r>
            <a:r>
              <a:rPr lang="en-US" sz="2800" dirty="0">
                <a:solidFill>
                  <a:schemeClr val="tx2"/>
                </a:solidFill>
                <a:latin typeface="Sitka Banner" pitchFamily="2" charset="0"/>
              </a:rPr>
              <a:t> </a:t>
            </a:r>
            <a:r>
              <a:rPr lang="en-US" sz="2800" dirty="0" err="1">
                <a:solidFill>
                  <a:schemeClr val="tx2"/>
                </a:solidFill>
                <a:latin typeface="Sitka Banner" pitchFamily="2" charset="0"/>
              </a:rPr>
              <a:t>triển</a:t>
            </a:r>
            <a:r>
              <a:rPr lang="en-US" sz="2800" dirty="0">
                <a:solidFill>
                  <a:schemeClr val="tx2"/>
                </a:solidFill>
                <a:latin typeface="Sitka Banner" pitchFamily="2" charset="0"/>
              </a:rPr>
              <a:t> </a:t>
            </a:r>
            <a:r>
              <a:rPr lang="en-US" sz="2800" dirty="0" err="1">
                <a:solidFill>
                  <a:schemeClr val="tx2"/>
                </a:solidFill>
                <a:latin typeface="Sitka Banner" pitchFamily="2" charset="0"/>
              </a:rPr>
              <a:t>của</a:t>
            </a:r>
            <a:r>
              <a:rPr lang="en-US" sz="2800" dirty="0">
                <a:solidFill>
                  <a:schemeClr val="tx2"/>
                </a:solidFill>
                <a:latin typeface="Sitka Banner" pitchFamily="2" charset="0"/>
              </a:rPr>
              <a:t> </a:t>
            </a:r>
            <a:r>
              <a:rPr lang="en-US" sz="2800" dirty="0" err="1">
                <a:solidFill>
                  <a:schemeClr val="tx2"/>
                </a:solidFill>
                <a:latin typeface="Sitka Banner" pitchFamily="2" charset="0"/>
              </a:rPr>
              <a:t>quốc</a:t>
            </a:r>
            <a:r>
              <a:rPr lang="en-US" sz="2800" dirty="0">
                <a:solidFill>
                  <a:schemeClr val="tx2"/>
                </a:solidFill>
                <a:latin typeface="Sitka Banner" pitchFamily="2" charset="0"/>
              </a:rPr>
              <a:t> </a:t>
            </a:r>
            <a:r>
              <a:rPr lang="en-US" sz="2800" dirty="0" err="1">
                <a:solidFill>
                  <a:schemeClr val="tx2"/>
                </a:solidFill>
                <a:latin typeface="Sitka Banner" pitchFamily="2" charset="0"/>
              </a:rPr>
              <a:t>gia</a:t>
            </a:r>
            <a:r>
              <a:rPr lang="en-US" sz="2800" dirty="0">
                <a:solidFill>
                  <a:schemeClr val="tx2"/>
                </a:solidFill>
                <a:latin typeface="Sitka Banner" pitchFamily="2" charset="0"/>
              </a:rPr>
              <a:t> </a:t>
            </a:r>
            <a:r>
              <a:rPr lang="en-US" sz="2800" dirty="0" err="1">
                <a:solidFill>
                  <a:schemeClr val="tx2"/>
                </a:solidFill>
                <a:latin typeface="Sitka Banner" pitchFamily="2" charset="0"/>
              </a:rPr>
              <a:t>dân</a:t>
            </a:r>
            <a:r>
              <a:rPr lang="en-US" sz="2800" dirty="0">
                <a:solidFill>
                  <a:schemeClr val="tx2"/>
                </a:solidFill>
                <a:latin typeface="Sitka Banner" pitchFamily="2" charset="0"/>
              </a:rPr>
              <a:t> </a:t>
            </a:r>
            <a:r>
              <a:rPr lang="en-US" sz="2800" dirty="0" err="1">
                <a:solidFill>
                  <a:schemeClr val="tx2"/>
                </a:solidFill>
                <a:latin typeface="Sitka Banner" pitchFamily="2" charset="0"/>
              </a:rPr>
              <a:t>tộc</a:t>
            </a:r>
            <a:r>
              <a:rPr lang="en-US" sz="2800" dirty="0">
                <a:solidFill>
                  <a:schemeClr val="tx2"/>
                </a:solidFill>
                <a:latin typeface="Sitka Banner" pitchFamily="2" charset="0"/>
              </a:rPr>
              <a:t>.</a:t>
            </a:r>
          </a:p>
        </p:txBody>
      </p:sp>
      <p:sp>
        <p:nvSpPr>
          <p:cNvPr id="51" name="TextBox 32">
            <a:extLst>
              <a:ext uri="{FF2B5EF4-FFF2-40B4-BE49-F238E27FC236}">
                <a16:creationId xmlns:a16="http://schemas.microsoft.com/office/drawing/2014/main" xmlns="" id="{D39CAAFC-7C88-8E4E-CE37-240F02AEAC02}"/>
              </a:ext>
            </a:extLst>
          </p:cNvPr>
          <p:cNvSpPr txBox="1"/>
          <p:nvPr/>
        </p:nvSpPr>
        <p:spPr>
          <a:xfrm>
            <a:off x="403326" y="4497347"/>
            <a:ext cx="6980559" cy="1723549"/>
          </a:xfrm>
          <a:prstGeom prst="rect">
            <a:avLst/>
          </a:prstGeom>
        </p:spPr>
        <p:txBody>
          <a:bodyPr wrap="square" lIns="0" tIns="0" rIns="0" bIns="0" rtlCol="0" anchor="t">
            <a:spAutoFit/>
          </a:bodyPr>
          <a:lstStyle/>
          <a:p>
            <a:pPr algn="ctr" defTabSz="609630">
              <a:spcBef>
                <a:spcPct val="0"/>
              </a:spcBef>
            </a:pPr>
            <a:r>
              <a:rPr lang="en-US" sz="2800" dirty="0">
                <a:solidFill>
                  <a:schemeClr val="tx2"/>
                </a:solidFill>
                <a:latin typeface="Sitka Banner" pitchFamily="2" charset="0"/>
              </a:rPr>
              <a:t>- </a:t>
            </a:r>
            <a:r>
              <a:rPr lang="en-US" sz="2800" dirty="0" err="1">
                <a:solidFill>
                  <a:schemeClr val="tx2"/>
                </a:solidFill>
                <a:latin typeface="Sitka Banner" pitchFamily="2" charset="0"/>
              </a:rPr>
              <a:t>Có</a:t>
            </a:r>
            <a:r>
              <a:rPr lang="en-US" sz="2800" dirty="0">
                <a:solidFill>
                  <a:schemeClr val="tx2"/>
                </a:solidFill>
                <a:latin typeface="Sitka Banner" pitchFamily="2" charset="0"/>
              </a:rPr>
              <a:t> ý </a:t>
            </a:r>
            <a:r>
              <a:rPr lang="en-US" sz="2800" dirty="0" err="1">
                <a:solidFill>
                  <a:schemeClr val="tx2"/>
                </a:solidFill>
                <a:latin typeface="Sitka Banner" pitchFamily="2" charset="0"/>
              </a:rPr>
              <a:t>nghĩa</a:t>
            </a:r>
            <a:r>
              <a:rPr lang="en-US" sz="2800" dirty="0">
                <a:solidFill>
                  <a:schemeClr val="tx2"/>
                </a:solidFill>
                <a:latin typeface="Sitka Banner" pitchFamily="2" charset="0"/>
              </a:rPr>
              <a:t> to </a:t>
            </a:r>
            <a:r>
              <a:rPr lang="en-US" sz="2800" dirty="0" err="1">
                <a:solidFill>
                  <a:schemeClr val="tx2"/>
                </a:solidFill>
                <a:latin typeface="Sitka Banner" pitchFamily="2" charset="0"/>
              </a:rPr>
              <a:t>lớn</a:t>
            </a:r>
            <a:r>
              <a:rPr lang="en-US" sz="2800" dirty="0">
                <a:solidFill>
                  <a:schemeClr val="tx2"/>
                </a:solidFill>
                <a:latin typeface="Sitka Banner" pitchFamily="2" charset="0"/>
              </a:rPr>
              <a:t> </a:t>
            </a:r>
            <a:r>
              <a:rPr lang="en-US" sz="2800" dirty="0" err="1">
                <a:solidFill>
                  <a:schemeClr val="tx2"/>
                </a:solidFill>
                <a:latin typeface="Sitka Banner" pitchFamily="2" charset="0"/>
              </a:rPr>
              <a:t>trong</a:t>
            </a:r>
            <a:r>
              <a:rPr lang="en-US" sz="2800" dirty="0">
                <a:solidFill>
                  <a:schemeClr val="tx2"/>
                </a:solidFill>
                <a:latin typeface="Sitka Banner" pitchFamily="2" charset="0"/>
              </a:rPr>
              <a:t> </a:t>
            </a:r>
            <a:r>
              <a:rPr lang="en-US" sz="2800" dirty="0" err="1">
                <a:solidFill>
                  <a:schemeClr val="tx2"/>
                </a:solidFill>
                <a:latin typeface="Sitka Banner" pitchFamily="2" charset="0"/>
              </a:rPr>
              <a:t>việc</a:t>
            </a:r>
            <a:r>
              <a:rPr lang="en-US" sz="2800" dirty="0">
                <a:solidFill>
                  <a:schemeClr val="tx2"/>
                </a:solidFill>
                <a:latin typeface="Sitka Banner" pitchFamily="2" charset="0"/>
              </a:rPr>
              <a:t> </a:t>
            </a:r>
            <a:r>
              <a:rPr lang="en-US" sz="2800" dirty="0" err="1">
                <a:solidFill>
                  <a:schemeClr val="tx2"/>
                </a:solidFill>
                <a:latin typeface="Sitka Banner" pitchFamily="2" charset="0"/>
              </a:rPr>
              <a:t>hình</a:t>
            </a:r>
            <a:r>
              <a:rPr lang="en-US" sz="2800" dirty="0">
                <a:solidFill>
                  <a:schemeClr val="tx2"/>
                </a:solidFill>
                <a:latin typeface="Sitka Banner" pitchFamily="2" charset="0"/>
              </a:rPr>
              <a:t> </a:t>
            </a:r>
            <a:r>
              <a:rPr lang="en-US" sz="2800" dirty="0" err="1">
                <a:solidFill>
                  <a:schemeClr val="tx2"/>
                </a:solidFill>
                <a:latin typeface="Sitka Banner" pitchFamily="2" charset="0"/>
              </a:rPr>
              <a:t>thành</a:t>
            </a:r>
            <a:r>
              <a:rPr lang="en-US" sz="2800" dirty="0">
                <a:solidFill>
                  <a:schemeClr val="tx2"/>
                </a:solidFill>
                <a:latin typeface="Sitka Banner" pitchFamily="2" charset="0"/>
              </a:rPr>
              <a:t> </a:t>
            </a:r>
            <a:r>
              <a:rPr lang="en-US" sz="2800" dirty="0" err="1">
                <a:solidFill>
                  <a:schemeClr val="tx2"/>
                </a:solidFill>
                <a:latin typeface="Sitka Banner" pitchFamily="2" charset="0"/>
              </a:rPr>
              <a:t>và</a:t>
            </a:r>
            <a:r>
              <a:rPr lang="en-US" sz="2800" dirty="0">
                <a:solidFill>
                  <a:schemeClr val="tx2"/>
                </a:solidFill>
                <a:latin typeface="Sitka Banner" pitchFamily="2" charset="0"/>
              </a:rPr>
              <a:t> </a:t>
            </a:r>
            <a:r>
              <a:rPr lang="en-US" sz="2800" dirty="0" err="1">
                <a:solidFill>
                  <a:schemeClr val="tx2"/>
                </a:solidFill>
                <a:latin typeface="Sitka Banner" pitchFamily="2" charset="0"/>
              </a:rPr>
              <a:t>nâng</a:t>
            </a:r>
            <a:r>
              <a:rPr lang="en-US" sz="2800" dirty="0">
                <a:solidFill>
                  <a:schemeClr val="tx2"/>
                </a:solidFill>
                <a:latin typeface="Sitka Banner" pitchFamily="2" charset="0"/>
              </a:rPr>
              <a:t> </a:t>
            </a:r>
            <a:r>
              <a:rPr lang="en-US" sz="2800" dirty="0" err="1">
                <a:solidFill>
                  <a:schemeClr val="tx2"/>
                </a:solidFill>
                <a:latin typeface="Sitka Banner" pitchFamily="2" charset="0"/>
              </a:rPr>
              <a:t>cao</a:t>
            </a:r>
            <a:r>
              <a:rPr lang="en-US" sz="2800" dirty="0">
                <a:solidFill>
                  <a:schemeClr val="tx2"/>
                </a:solidFill>
                <a:latin typeface="Sitka Banner" pitchFamily="2" charset="0"/>
              </a:rPr>
              <a:t> </a:t>
            </a:r>
            <a:r>
              <a:rPr lang="en-US" sz="2800" dirty="0" err="1">
                <a:solidFill>
                  <a:schemeClr val="tx2"/>
                </a:solidFill>
                <a:latin typeface="Sitka Banner" pitchFamily="2" charset="0"/>
              </a:rPr>
              <a:t>lòng</a:t>
            </a:r>
            <a:r>
              <a:rPr lang="en-US" sz="2800" dirty="0">
                <a:solidFill>
                  <a:schemeClr val="tx2"/>
                </a:solidFill>
                <a:latin typeface="Sitka Banner" pitchFamily="2" charset="0"/>
              </a:rPr>
              <a:t> </a:t>
            </a:r>
            <a:r>
              <a:rPr lang="en-US" sz="2800" dirty="0" err="1">
                <a:solidFill>
                  <a:schemeClr val="tx2"/>
                </a:solidFill>
                <a:latin typeface="Sitka Banner" pitchFamily="2" charset="0"/>
              </a:rPr>
              <a:t>tự</a:t>
            </a:r>
            <a:r>
              <a:rPr lang="en-US" sz="2800" dirty="0">
                <a:solidFill>
                  <a:schemeClr val="tx2"/>
                </a:solidFill>
                <a:latin typeface="Sitka Banner" pitchFamily="2" charset="0"/>
              </a:rPr>
              <a:t> </a:t>
            </a:r>
            <a:r>
              <a:rPr lang="en-US" sz="2800" dirty="0" err="1">
                <a:solidFill>
                  <a:schemeClr val="tx2"/>
                </a:solidFill>
                <a:latin typeface="Sitka Banner" pitchFamily="2" charset="0"/>
              </a:rPr>
              <a:t>hào</a:t>
            </a:r>
            <a:r>
              <a:rPr lang="en-US" sz="2800" dirty="0">
                <a:solidFill>
                  <a:schemeClr val="tx2"/>
                </a:solidFill>
                <a:latin typeface="Sitka Banner" pitchFamily="2" charset="0"/>
              </a:rPr>
              <a:t>, ý </a:t>
            </a:r>
            <a:r>
              <a:rPr lang="en-US" sz="2800" dirty="0" err="1">
                <a:solidFill>
                  <a:schemeClr val="tx2"/>
                </a:solidFill>
                <a:latin typeface="Sitka Banner" pitchFamily="2" charset="0"/>
              </a:rPr>
              <a:t>thức</a:t>
            </a:r>
            <a:r>
              <a:rPr lang="en-US" sz="2800" dirty="0">
                <a:solidFill>
                  <a:schemeClr val="tx2"/>
                </a:solidFill>
                <a:latin typeface="Sitka Banner" pitchFamily="2" charset="0"/>
              </a:rPr>
              <a:t> </a:t>
            </a:r>
            <a:r>
              <a:rPr lang="en-US" sz="2800" dirty="0" err="1">
                <a:solidFill>
                  <a:schemeClr val="tx2"/>
                </a:solidFill>
                <a:latin typeface="Sitka Banner" pitchFamily="2" charset="0"/>
              </a:rPr>
              <a:t>tự</a:t>
            </a:r>
            <a:r>
              <a:rPr lang="en-US" sz="2800" dirty="0">
                <a:solidFill>
                  <a:schemeClr val="tx2"/>
                </a:solidFill>
                <a:latin typeface="Sitka Banner" pitchFamily="2" charset="0"/>
              </a:rPr>
              <a:t> </a:t>
            </a:r>
            <a:r>
              <a:rPr lang="en-US" sz="2800" dirty="0" err="1">
                <a:solidFill>
                  <a:schemeClr val="tx2"/>
                </a:solidFill>
                <a:latin typeface="Sitka Banner" pitchFamily="2" charset="0"/>
              </a:rPr>
              <a:t>cường</a:t>
            </a:r>
            <a:r>
              <a:rPr lang="en-US" sz="2800" dirty="0">
                <a:solidFill>
                  <a:schemeClr val="tx2"/>
                </a:solidFill>
                <a:latin typeface="Sitka Banner" pitchFamily="2" charset="0"/>
              </a:rPr>
              <a:t> </a:t>
            </a:r>
            <a:r>
              <a:rPr lang="en-US" sz="2800" dirty="0" err="1">
                <a:solidFill>
                  <a:schemeClr val="tx2"/>
                </a:solidFill>
                <a:latin typeface="Sitka Banner" pitchFamily="2" charset="0"/>
              </a:rPr>
              <a:t>và</a:t>
            </a:r>
            <a:r>
              <a:rPr lang="en-US" sz="2800" dirty="0">
                <a:solidFill>
                  <a:schemeClr val="tx2"/>
                </a:solidFill>
                <a:latin typeface="Sitka Banner" pitchFamily="2" charset="0"/>
              </a:rPr>
              <a:t> </a:t>
            </a:r>
            <a:r>
              <a:rPr lang="en-US" sz="2800" dirty="0" err="1">
                <a:solidFill>
                  <a:schemeClr val="tx2"/>
                </a:solidFill>
                <a:latin typeface="Sitka Banner" pitchFamily="2" charset="0"/>
              </a:rPr>
              <a:t>tô</a:t>
            </a:r>
            <a:r>
              <a:rPr lang="en-US" sz="2800" dirty="0">
                <a:solidFill>
                  <a:schemeClr val="tx2"/>
                </a:solidFill>
                <a:latin typeface="Sitka Banner" pitchFamily="2" charset="0"/>
              </a:rPr>
              <a:t> </a:t>
            </a:r>
            <a:r>
              <a:rPr lang="en-US" sz="2800" dirty="0" err="1">
                <a:solidFill>
                  <a:schemeClr val="tx2"/>
                </a:solidFill>
                <a:latin typeface="Sitka Banner" pitchFamily="2" charset="0"/>
              </a:rPr>
              <a:t>đậm</a:t>
            </a:r>
            <a:r>
              <a:rPr lang="en-US" sz="2800" dirty="0">
                <a:solidFill>
                  <a:schemeClr val="tx2"/>
                </a:solidFill>
                <a:latin typeface="Sitka Banner" pitchFamily="2" charset="0"/>
              </a:rPr>
              <a:t> </a:t>
            </a:r>
            <a:r>
              <a:rPr lang="en-US" sz="2800" dirty="0" err="1">
                <a:solidFill>
                  <a:schemeClr val="tx2"/>
                </a:solidFill>
                <a:latin typeface="Sitka Banner" pitchFamily="2" charset="0"/>
              </a:rPr>
              <a:t>những</a:t>
            </a:r>
            <a:r>
              <a:rPr lang="en-US" sz="2800" dirty="0">
                <a:solidFill>
                  <a:schemeClr val="tx2"/>
                </a:solidFill>
                <a:latin typeface="Sitka Banner" pitchFamily="2" charset="0"/>
              </a:rPr>
              <a:t> </a:t>
            </a:r>
            <a:r>
              <a:rPr lang="en-US" sz="2800" dirty="0" err="1">
                <a:solidFill>
                  <a:schemeClr val="tx2"/>
                </a:solidFill>
                <a:latin typeface="Sitka Banner" pitchFamily="2" charset="0"/>
              </a:rPr>
              <a:t>truyền</a:t>
            </a:r>
            <a:r>
              <a:rPr lang="en-US" sz="2800" dirty="0">
                <a:solidFill>
                  <a:schemeClr val="tx2"/>
                </a:solidFill>
                <a:latin typeface="Sitka Banner" pitchFamily="2" charset="0"/>
              </a:rPr>
              <a:t> </a:t>
            </a:r>
            <a:r>
              <a:rPr lang="en-US" sz="2800" dirty="0" err="1">
                <a:solidFill>
                  <a:schemeClr val="tx2"/>
                </a:solidFill>
                <a:latin typeface="Sitka Banner" pitchFamily="2" charset="0"/>
              </a:rPr>
              <a:t>thống</a:t>
            </a:r>
            <a:r>
              <a:rPr lang="en-US" sz="2800" dirty="0">
                <a:solidFill>
                  <a:schemeClr val="tx2"/>
                </a:solidFill>
                <a:latin typeface="Sitka Banner" pitchFamily="2" charset="0"/>
              </a:rPr>
              <a:t> </a:t>
            </a:r>
            <a:r>
              <a:rPr lang="en-US" sz="2800" dirty="0" err="1">
                <a:solidFill>
                  <a:schemeClr val="tx2"/>
                </a:solidFill>
                <a:latin typeface="Sitka Banner" pitchFamily="2" charset="0"/>
              </a:rPr>
              <a:t>tốt</a:t>
            </a:r>
            <a:r>
              <a:rPr lang="en-US" sz="2800" dirty="0">
                <a:solidFill>
                  <a:schemeClr val="tx2"/>
                </a:solidFill>
                <a:latin typeface="Sitka Banner" pitchFamily="2" charset="0"/>
              </a:rPr>
              <a:t> </a:t>
            </a:r>
            <a:r>
              <a:rPr lang="en-US" sz="2800" dirty="0" err="1">
                <a:solidFill>
                  <a:schemeClr val="tx2"/>
                </a:solidFill>
                <a:latin typeface="Sitka Banner" pitchFamily="2" charset="0"/>
              </a:rPr>
              <a:t>đẹp</a:t>
            </a:r>
            <a:r>
              <a:rPr lang="en-US" sz="2800" dirty="0">
                <a:solidFill>
                  <a:schemeClr val="tx2"/>
                </a:solidFill>
                <a:latin typeface="Sitka Banner" pitchFamily="2" charset="0"/>
              </a:rPr>
              <a:t> </a:t>
            </a:r>
            <a:r>
              <a:rPr lang="en-US" sz="2800" dirty="0" err="1">
                <a:solidFill>
                  <a:schemeClr val="tx2"/>
                </a:solidFill>
                <a:latin typeface="Sitka Banner" pitchFamily="2" charset="0"/>
              </a:rPr>
              <a:t>của</a:t>
            </a:r>
            <a:r>
              <a:rPr lang="en-US" sz="2800" dirty="0">
                <a:solidFill>
                  <a:schemeClr val="tx2"/>
                </a:solidFill>
                <a:latin typeface="Sitka Banner" pitchFamily="2" charset="0"/>
              </a:rPr>
              <a:t> </a:t>
            </a:r>
            <a:r>
              <a:rPr lang="en-US" sz="2800" dirty="0" err="1">
                <a:solidFill>
                  <a:schemeClr val="tx2"/>
                </a:solidFill>
                <a:latin typeface="Sitka Banner" pitchFamily="2" charset="0"/>
              </a:rPr>
              <a:t>dân</a:t>
            </a:r>
            <a:r>
              <a:rPr lang="en-US" sz="2800" dirty="0">
                <a:solidFill>
                  <a:schemeClr val="tx2"/>
                </a:solidFill>
                <a:latin typeface="Sitka Banner" pitchFamily="2" charset="0"/>
              </a:rPr>
              <a:t> </a:t>
            </a:r>
            <a:r>
              <a:rPr lang="en-US" sz="2800" dirty="0" err="1">
                <a:solidFill>
                  <a:schemeClr val="tx2"/>
                </a:solidFill>
                <a:latin typeface="Sitka Banner" pitchFamily="2" charset="0"/>
              </a:rPr>
              <a:t>tộc</a:t>
            </a:r>
            <a:r>
              <a:rPr lang="en-US" sz="2800" dirty="0">
                <a:solidFill>
                  <a:schemeClr val="tx2"/>
                </a:solidFill>
                <a:latin typeface="Sitka Banner" pitchFamily="2" charset="0"/>
              </a:rPr>
              <a:t>, </a:t>
            </a:r>
            <a:r>
              <a:rPr lang="en-US" sz="2800" dirty="0" err="1">
                <a:solidFill>
                  <a:schemeClr val="tx2"/>
                </a:solidFill>
                <a:latin typeface="Sitka Banner" pitchFamily="2" charset="0"/>
              </a:rPr>
              <a:t>để</a:t>
            </a:r>
            <a:r>
              <a:rPr lang="en-US" sz="2800" dirty="0">
                <a:solidFill>
                  <a:schemeClr val="tx2"/>
                </a:solidFill>
                <a:latin typeface="Sitka Banner" pitchFamily="2" charset="0"/>
              </a:rPr>
              <a:t> </a:t>
            </a:r>
            <a:r>
              <a:rPr lang="en-US" sz="2800" dirty="0" err="1">
                <a:solidFill>
                  <a:schemeClr val="tx2"/>
                </a:solidFill>
                <a:latin typeface="Sitka Banner" pitchFamily="2" charset="0"/>
              </a:rPr>
              <a:t>lại</a:t>
            </a:r>
            <a:r>
              <a:rPr lang="en-US" sz="2800" dirty="0">
                <a:solidFill>
                  <a:schemeClr val="tx2"/>
                </a:solidFill>
                <a:latin typeface="Sitka Banner" pitchFamily="2" charset="0"/>
              </a:rPr>
              <a:t> </a:t>
            </a:r>
            <a:r>
              <a:rPr lang="en-US" sz="2800" dirty="0" err="1">
                <a:solidFill>
                  <a:schemeClr val="tx2"/>
                </a:solidFill>
                <a:latin typeface="Sitka Banner" pitchFamily="2" charset="0"/>
              </a:rPr>
              <a:t>nhiều</a:t>
            </a:r>
            <a:r>
              <a:rPr lang="en-US" sz="2800" dirty="0">
                <a:solidFill>
                  <a:schemeClr val="tx2"/>
                </a:solidFill>
                <a:latin typeface="Sitka Banner" pitchFamily="2" charset="0"/>
              </a:rPr>
              <a:t> </a:t>
            </a:r>
            <a:r>
              <a:rPr lang="en-US" sz="2800" dirty="0" err="1">
                <a:solidFill>
                  <a:schemeClr val="tx2"/>
                </a:solidFill>
                <a:latin typeface="Sitka Banner" pitchFamily="2" charset="0"/>
              </a:rPr>
              <a:t>bài</a:t>
            </a:r>
            <a:r>
              <a:rPr lang="en-US" sz="2800" dirty="0">
                <a:solidFill>
                  <a:schemeClr val="tx2"/>
                </a:solidFill>
                <a:latin typeface="Sitka Banner" pitchFamily="2" charset="0"/>
              </a:rPr>
              <a:t> </a:t>
            </a:r>
            <a:r>
              <a:rPr lang="en-US" sz="2800" dirty="0" err="1">
                <a:solidFill>
                  <a:schemeClr val="tx2"/>
                </a:solidFill>
                <a:latin typeface="Sitka Banner" pitchFamily="2" charset="0"/>
              </a:rPr>
              <a:t>học</a:t>
            </a:r>
            <a:r>
              <a:rPr lang="en-US" sz="2800" dirty="0">
                <a:solidFill>
                  <a:schemeClr val="tx2"/>
                </a:solidFill>
                <a:latin typeface="Sitka Banner" pitchFamily="2" charset="0"/>
              </a:rPr>
              <a:t> </a:t>
            </a:r>
            <a:r>
              <a:rPr lang="en-US" sz="2800" dirty="0" err="1">
                <a:solidFill>
                  <a:schemeClr val="tx2"/>
                </a:solidFill>
                <a:latin typeface="Sitka Banner" pitchFamily="2" charset="0"/>
              </a:rPr>
              <a:t>kinh</a:t>
            </a:r>
            <a:r>
              <a:rPr lang="en-US" sz="2800" dirty="0">
                <a:solidFill>
                  <a:schemeClr val="tx2"/>
                </a:solidFill>
                <a:latin typeface="Sitka Banner" pitchFamily="2" charset="0"/>
              </a:rPr>
              <a:t> </a:t>
            </a:r>
            <a:r>
              <a:rPr lang="en-US" sz="2800" dirty="0" err="1">
                <a:solidFill>
                  <a:schemeClr val="tx2"/>
                </a:solidFill>
                <a:latin typeface="Sitka Banner" pitchFamily="2" charset="0"/>
              </a:rPr>
              <a:t>nghiệm</a:t>
            </a:r>
            <a:r>
              <a:rPr lang="en-US" sz="2800" dirty="0">
                <a:solidFill>
                  <a:schemeClr val="tx2"/>
                </a:solidFill>
                <a:latin typeface="Sitka Banner" pitchFamily="2" charset="0"/>
              </a:rPr>
              <a:t> </a:t>
            </a:r>
            <a:r>
              <a:rPr lang="en-US" sz="2800" dirty="0" err="1">
                <a:solidFill>
                  <a:schemeClr val="tx2"/>
                </a:solidFill>
                <a:latin typeface="Sitka Banner" pitchFamily="2" charset="0"/>
              </a:rPr>
              <a:t>sâu</a:t>
            </a:r>
            <a:r>
              <a:rPr lang="en-US" sz="2800" dirty="0">
                <a:solidFill>
                  <a:schemeClr val="tx2"/>
                </a:solidFill>
                <a:latin typeface="Sitka Banner" pitchFamily="2" charset="0"/>
              </a:rPr>
              <a:t> </a:t>
            </a:r>
            <a:r>
              <a:rPr lang="en-US" sz="2800" dirty="0" err="1">
                <a:solidFill>
                  <a:schemeClr val="tx2"/>
                </a:solidFill>
                <a:latin typeface="Sitka Banner" pitchFamily="2" charset="0"/>
              </a:rPr>
              <a:t>sắc</a:t>
            </a:r>
            <a:r>
              <a:rPr lang="en-US" sz="2800" dirty="0">
                <a:solidFill>
                  <a:schemeClr val="tx2"/>
                </a:solidFill>
                <a:latin typeface="Sitka Banner" pitchFamily="2" charset="0"/>
              </a:rPr>
              <a:t>.</a:t>
            </a:r>
          </a:p>
        </p:txBody>
      </p:sp>
      <p:pic>
        <p:nvPicPr>
          <p:cNvPr id="53" name="Picture 52">
            <a:extLst>
              <a:ext uri="{FF2B5EF4-FFF2-40B4-BE49-F238E27FC236}">
                <a16:creationId xmlns:a16="http://schemas.microsoft.com/office/drawing/2014/main" xmlns="" id="{1BFC701B-AFCA-1A44-350E-E407D4F8D502}"/>
              </a:ext>
            </a:extLst>
          </p:cNvPr>
          <p:cNvPicPr>
            <a:picLocks noChangeAspect="1"/>
          </p:cNvPicPr>
          <p:nvPr/>
        </p:nvPicPr>
        <p:blipFill>
          <a:blip r:embed="rId36"/>
          <a:stretch>
            <a:fillRect/>
          </a:stretch>
        </p:blipFill>
        <p:spPr>
          <a:xfrm>
            <a:off x="7636641" y="1173799"/>
            <a:ext cx="4395258" cy="2738873"/>
          </a:xfrm>
          <a:prstGeom prst="rect">
            <a:avLst/>
          </a:prstGeom>
        </p:spPr>
      </p:pic>
      <p:pic>
        <p:nvPicPr>
          <p:cNvPr id="54" name="Picture 53">
            <a:extLst>
              <a:ext uri="{FF2B5EF4-FFF2-40B4-BE49-F238E27FC236}">
                <a16:creationId xmlns:a16="http://schemas.microsoft.com/office/drawing/2014/main" xmlns="" id="{E94AB519-B70F-FFE1-CE6D-155617C77F80}"/>
              </a:ext>
            </a:extLst>
          </p:cNvPr>
          <p:cNvPicPr>
            <a:picLocks noChangeAspect="1"/>
          </p:cNvPicPr>
          <p:nvPr/>
        </p:nvPicPr>
        <p:blipFill>
          <a:blip r:embed="rId37"/>
          <a:stretch>
            <a:fillRect/>
          </a:stretch>
        </p:blipFill>
        <p:spPr>
          <a:xfrm>
            <a:off x="7636642" y="4008412"/>
            <a:ext cx="4395257" cy="2724739"/>
          </a:xfrm>
          <a:prstGeom prst="rect">
            <a:avLst/>
          </a:prstGeom>
        </p:spPr>
      </p:pic>
      <p:sp>
        <p:nvSpPr>
          <p:cNvPr id="55" name="Freeform 36">
            <a:extLst>
              <a:ext uri="{FF2B5EF4-FFF2-40B4-BE49-F238E27FC236}">
                <a16:creationId xmlns:a16="http://schemas.microsoft.com/office/drawing/2014/main" xmlns="" id="{DFB111FC-F37F-F19C-E0D9-274CB5213C09}"/>
              </a:ext>
            </a:extLst>
          </p:cNvPr>
          <p:cNvSpPr/>
          <p:nvPr/>
        </p:nvSpPr>
        <p:spPr>
          <a:xfrm rot="-1423912" flipH="1">
            <a:off x="8024105" y="6240521"/>
            <a:ext cx="1204944" cy="1200563"/>
          </a:xfrm>
          <a:custGeom>
            <a:avLst/>
            <a:gdLst/>
            <a:ahLst/>
            <a:cxnLst/>
            <a:rect l="l" t="t" r="r" b="b"/>
            <a:pathLst>
              <a:path w="1807416" h="1800844">
                <a:moveTo>
                  <a:pt x="1807416" y="0"/>
                </a:moveTo>
                <a:lnTo>
                  <a:pt x="0" y="0"/>
                </a:lnTo>
                <a:lnTo>
                  <a:pt x="0" y="1800844"/>
                </a:lnTo>
                <a:lnTo>
                  <a:pt x="1807416" y="1800844"/>
                </a:lnTo>
                <a:lnTo>
                  <a:pt x="1807416"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2" name="TextBox 32">
            <a:extLst>
              <a:ext uri="{FF2B5EF4-FFF2-40B4-BE49-F238E27FC236}">
                <a16:creationId xmlns:a16="http://schemas.microsoft.com/office/drawing/2014/main" xmlns="" id="{6EE3450F-7D8E-4C91-3ABF-0852A4103674}"/>
              </a:ext>
            </a:extLst>
          </p:cNvPr>
          <p:cNvSpPr txBox="1"/>
          <p:nvPr/>
        </p:nvSpPr>
        <p:spPr>
          <a:xfrm>
            <a:off x="328041" y="2446057"/>
            <a:ext cx="6745653" cy="1292662"/>
          </a:xfrm>
          <a:prstGeom prst="rect">
            <a:avLst/>
          </a:prstGeom>
        </p:spPr>
        <p:txBody>
          <a:bodyPr wrap="square" lIns="0" tIns="0" rIns="0" bIns="0" rtlCol="0" anchor="t">
            <a:spAutoFit/>
          </a:bodyPr>
          <a:lstStyle/>
          <a:p>
            <a:pPr algn="ctr" defTabSz="609630">
              <a:spcBef>
                <a:spcPct val="0"/>
              </a:spcBef>
            </a:pPr>
            <a:r>
              <a:rPr lang="en-US" sz="2800" dirty="0">
                <a:solidFill>
                  <a:schemeClr val="tx2"/>
                </a:solidFill>
                <a:latin typeface="Sitka Banner" pitchFamily="2" charset="0"/>
              </a:rPr>
              <a:t>- </a:t>
            </a:r>
            <a:r>
              <a:rPr lang="en-US" sz="2800" dirty="0" err="1">
                <a:solidFill>
                  <a:schemeClr val="tx2"/>
                </a:solidFill>
                <a:latin typeface="Sitka Banner" pitchFamily="2" charset="0"/>
              </a:rPr>
              <a:t>Thắng</a:t>
            </a:r>
            <a:r>
              <a:rPr lang="en-US" sz="2800" dirty="0">
                <a:solidFill>
                  <a:schemeClr val="tx2"/>
                </a:solidFill>
                <a:latin typeface="Sitka Banner" pitchFamily="2" charset="0"/>
              </a:rPr>
              <a:t> </a:t>
            </a:r>
            <a:r>
              <a:rPr lang="en-US" sz="2800" dirty="0" err="1">
                <a:solidFill>
                  <a:schemeClr val="tx2"/>
                </a:solidFill>
                <a:latin typeface="Sitka Banner" pitchFamily="2" charset="0"/>
              </a:rPr>
              <a:t>lợi</a:t>
            </a:r>
            <a:r>
              <a:rPr lang="en-US" sz="2800" dirty="0">
                <a:solidFill>
                  <a:schemeClr val="tx2"/>
                </a:solidFill>
                <a:latin typeface="Sitka Banner" pitchFamily="2" charset="0"/>
              </a:rPr>
              <a:t> </a:t>
            </a:r>
            <a:r>
              <a:rPr lang="en-US" sz="2800" dirty="0" err="1">
                <a:solidFill>
                  <a:schemeClr val="tx2"/>
                </a:solidFill>
                <a:latin typeface="Sitka Banner" pitchFamily="2" charset="0"/>
              </a:rPr>
              <a:t>của</a:t>
            </a:r>
            <a:r>
              <a:rPr lang="en-US" sz="2800" dirty="0">
                <a:solidFill>
                  <a:schemeClr val="tx2"/>
                </a:solidFill>
                <a:latin typeface="Sitka Banner" pitchFamily="2" charset="0"/>
              </a:rPr>
              <a:t> </a:t>
            </a:r>
            <a:r>
              <a:rPr lang="en-US" sz="2800" dirty="0" err="1">
                <a:solidFill>
                  <a:schemeClr val="tx2"/>
                </a:solidFill>
                <a:latin typeface="Sitka Banner" pitchFamily="2" charset="0"/>
              </a:rPr>
              <a:t>những</a:t>
            </a:r>
            <a:r>
              <a:rPr lang="en-US" sz="2800" dirty="0">
                <a:solidFill>
                  <a:schemeClr val="tx2"/>
                </a:solidFill>
                <a:latin typeface="Sitka Banner" pitchFamily="2" charset="0"/>
              </a:rPr>
              <a:t> </a:t>
            </a:r>
            <a:r>
              <a:rPr lang="en-US" sz="2800" dirty="0" err="1">
                <a:solidFill>
                  <a:schemeClr val="tx2"/>
                </a:solidFill>
                <a:latin typeface="Sitka Banner" pitchFamily="2" charset="0"/>
              </a:rPr>
              <a:t>cuộc</a:t>
            </a:r>
            <a:r>
              <a:rPr lang="en-US" sz="2800" dirty="0">
                <a:solidFill>
                  <a:schemeClr val="tx2"/>
                </a:solidFill>
                <a:latin typeface="Sitka Banner" pitchFamily="2" charset="0"/>
              </a:rPr>
              <a:t> </a:t>
            </a:r>
            <a:r>
              <a:rPr lang="en-US" sz="2800" dirty="0" err="1">
                <a:solidFill>
                  <a:schemeClr val="tx2"/>
                </a:solidFill>
                <a:latin typeface="Sitka Banner" pitchFamily="2" charset="0"/>
              </a:rPr>
              <a:t>kháng</a:t>
            </a:r>
            <a:r>
              <a:rPr lang="en-US" sz="2800" dirty="0">
                <a:solidFill>
                  <a:schemeClr val="tx2"/>
                </a:solidFill>
                <a:latin typeface="Sitka Banner" pitchFamily="2" charset="0"/>
              </a:rPr>
              <a:t> </a:t>
            </a:r>
            <a:r>
              <a:rPr lang="en-US" sz="2800" dirty="0" err="1">
                <a:solidFill>
                  <a:schemeClr val="tx2"/>
                </a:solidFill>
                <a:latin typeface="Sitka Banner" pitchFamily="2" charset="0"/>
              </a:rPr>
              <a:t>chiến</a:t>
            </a:r>
            <a:r>
              <a:rPr lang="en-US" sz="2800" dirty="0">
                <a:solidFill>
                  <a:schemeClr val="tx2"/>
                </a:solidFill>
                <a:latin typeface="Sitka Banner" pitchFamily="2" charset="0"/>
              </a:rPr>
              <a:t> </a:t>
            </a:r>
            <a:r>
              <a:rPr lang="en-US" sz="2800" dirty="0" err="1">
                <a:solidFill>
                  <a:schemeClr val="tx2"/>
                </a:solidFill>
                <a:latin typeface="Sitka Banner" pitchFamily="2" charset="0"/>
              </a:rPr>
              <a:t>góp</a:t>
            </a:r>
            <a:r>
              <a:rPr lang="en-US" sz="2800" dirty="0">
                <a:solidFill>
                  <a:schemeClr val="tx2"/>
                </a:solidFill>
                <a:latin typeface="Sitka Banner" pitchFamily="2" charset="0"/>
              </a:rPr>
              <a:t> </a:t>
            </a:r>
            <a:r>
              <a:rPr lang="en-US" sz="2800" dirty="0" err="1">
                <a:solidFill>
                  <a:schemeClr val="tx2"/>
                </a:solidFill>
                <a:latin typeface="Sitka Banner" pitchFamily="2" charset="0"/>
              </a:rPr>
              <a:t>phần</a:t>
            </a:r>
            <a:r>
              <a:rPr lang="en-US" sz="2800" dirty="0">
                <a:solidFill>
                  <a:schemeClr val="tx2"/>
                </a:solidFill>
                <a:latin typeface="Sitka Banner" pitchFamily="2" charset="0"/>
              </a:rPr>
              <a:t> </a:t>
            </a:r>
            <a:r>
              <a:rPr lang="en-US" sz="2800" dirty="0" err="1">
                <a:solidFill>
                  <a:schemeClr val="tx2"/>
                </a:solidFill>
                <a:latin typeface="Sitka Banner" pitchFamily="2" charset="0"/>
              </a:rPr>
              <a:t>bảo</a:t>
            </a:r>
            <a:r>
              <a:rPr lang="en-US" sz="2800" dirty="0">
                <a:solidFill>
                  <a:schemeClr val="tx2"/>
                </a:solidFill>
                <a:latin typeface="Sitka Banner" pitchFamily="2" charset="0"/>
              </a:rPr>
              <a:t> </a:t>
            </a:r>
            <a:r>
              <a:rPr lang="en-US" sz="2800" dirty="0" err="1">
                <a:solidFill>
                  <a:schemeClr val="tx2"/>
                </a:solidFill>
                <a:latin typeface="Sitka Banner" pitchFamily="2" charset="0"/>
              </a:rPr>
              <a:t>vệ</a:t>
            </a:r>
            <a:r>
              <a:rPr lang="en-US" sz="2800" dirty="0">
                <a:solidFill>
                  <a:schemeClr val="tx2"/>
                </a:solidFill>
                <a:latin typeface="Sitka Banner" pitchFamily="2" charset="0"/>
              </a:rPr>
              <a:t> </a:t>
            </a:r>
            <a:r>
              <a:rPr lang="en-US" sz="2800" dirty="0" err="1">
                <a:solidFill>
                  <a:schemeClr val="tx2"/>
                </a:solidFill>
                <a:latin typeface="Sitka Banner" pitchFamily="2" charset="0"/>
              </a:rPr>
              <a:t>vững</a:t>
            </a:r>
            <a:r>
              <a:rPr lang="en-US" sz="2800" dirty="0">
                <a:solidFill>
                  <a:schemeClr val="tx2"/>
                </a:solidFill>
                <a:latin typeface="Sitka Banner" pitchFamily="2" charset="0"/>
              </a:rPr>
              <a:t> </a:t>
            </a:r>
            <a:r>
              <a:rPr lang="en-US" sz="2800" dirty="0" err="1">
                <a:solidFill>
                  <a:schemeClr val="tx2"/>
                </a:solidFill>
                <a:latin typeface="Sitka Banner" pitchFamily="2" charset="0"/>
              </a:rPr>
              <a:t>chắc</a:t>
            </a:r>
            <a:r>
              <a:rPr lang="en-US" sz="2800" dirty="0">
                <a:solidFill>
                  <a:schemeClr val="tx2"/>
                </a:solidFill>
                <a:latin typeface="Sitka Banner" pitchFamily="2" charset="0"/>
              </a:rPr>
              <a:t> </a:t>
            </a:r>
            <a:r>
              <a:rPr lang="en-US" sz="2800" dirty="0" err="1">
                <a:solidFill>
                  <a:schemeClr val="tx2"/>
                </a:solidFill>
                <a:latin typeface="Sitka Banner" pitchFamily="2" charset="0"/>
              </a:rPr>
              <a:t>nền</a:t>
            </a:r>
            <a:r>
              <a:rPr lang="en-US" sz="2800" dirty="0">
                <a:solidFill>
                  <a:schemeClr val="tx2"/>
                </a:solidFill>
                <a:latin typeface="Sitka Banner" pitchFamily="2" charset="0"/>
              </a:rPr>
              <a:t> </a:t>
            </a:r>
            <a:r>
              <a:rPr lang="en-US" sz="2800" dirty="0" err="1">
                <a:solidFill>
                  <a:schemeClr val="tx2"/>
                </a:solidFill>
                <a:latin typeface="Sitka Banner" pitchFamily="2" charset="0"/>
              </a:rPr>
              <a:t>độc</a:t>
            </a:r>
            <a:r>
              <a:rPr lang="en-US" sz="2800" dirty="0">
                <a:solidFill>
                  <a:schemeClr val="tx2"/>
                </a:solidFill>
                <a:latin typeface="Sitka Banner" pitchFamily="2" charset="0"/>
              </a:rPr>
              <a:t> </a:t>
            </a:r>
            <a:r>
              <a:rPr lang="en-US" sz="2800" dirty="0" err="1">
                <a:solidFill>
                  <a:schemeClr val="tx2"/>
                </a:solidFill>
                <a:latin typeface="Sitka Banner" pitchFamily="2" charset="0"/>
              </a:rPr>
              <a:t>lập</a:t>
            </a:r>
            <a:r>
              <a:rPr lang="en-US" sz="2800" dirty="0">
                <a:solidFill>
                  <a:schemeClr val="tx2"/>
                </a:solidFill>
                <a:latin typeface="Sitka Banner" pitchFamily="2" charset="0"/>
              </a:rPr>
              <a:t>, </a:t>
            </a:r>
            <a:r>
              <a:rPr lang="en-US" sz="2800" dirty="0" err="1">
                <a:solidFill>
                  <a:schemeClr val="tx2"/>
                </a:solidFill>
                <a:latin typeface="Sitka Banner" pitchFamily="2" charset="0"/>
              </a:rPr>
              <a:t>giữ</a:t>
            </a:r>
            <a:r>
              <a:rPr lang="en-US" sz="2800" dirty="0">
                <a:solidFill>
                  <a:schemeClr val="tx2"/>
                </a:solidFill>
                <a:latin typeface="Sitka Banner" pitchFamily="2" charset="0"/>
              </a:rPr>
              <a:t> </a:t>
            </a:r>
            <a:r>
              <a:rPr lang="en-US" sz="2800" dirty="0" err="1">
                <a:solidFill>
                  <a:schemeClr val="tx2"/>
                </a:solidFill>
                <a:latin typeface="Sitka Banner" pitchFamily="2" charset="0"/>
              </a:rPr>
              <a:t>gìn</a:t>
            </a:r>
            <a:r>
              <a:rPr lang="en-US" sz="2800" dirty="0">
                <a:solidFill>
                  <a:schemeClr val="tx2"/>
                </a:solidFill>
                <a:latin typeface="Sitka Banner" pitchFamily="2" charset="0"/>
              </a:rPr>
              <a:t> </a:t>
            </a:r>
            <a:r>
              <a:rPr lang="en-US" sz="2800" dirty="0" err="1">
                <a:solidFill>
                  <a:schemeClr val="tx2"/>
                </a:solidFill>
                <a:latin typeface="Sitka Banner" pitchFamily="2" charset="0"/>
              </a:rPr>
              <a:t>bản</a:t>
            </a:r>
            <a:r>
              <a:rPr lang="en-US" sz="2800" dirty="0">
                <a:solidFill>
                  <a:schemeClr val="tx2"/>
                </a:solidFill>
                <a:latin typeface="Sitka Banner" pitchFamily="2" charset="0"/>
              </a:rPr>
              <a:t> </a:t>
            </a:r>
            <a:r>
              <a:rPr lang="en-US" sz="2800" dirty="0" err="1">
                <a:solidFill>
                  <a:schemeClr val="tx2"/>
                </a:solidFill>
                <a:latin typeface="Sitka Banner" pitchFamily="2" charset="0"/>
              </a:rPr>
              <a:t>sắc</a:t>
            </a:r>
            <a:r>
              <a:rPr lang="en-US" sz="2800" dirty="0">
                <a:solidFill>
                  <a:schemeClr val="tx2"/>
                </a:solidFill>
                <a:latin typeface="Sitka Banner" pitchFamily="2" charset="0"/>
              </a:rPr>
              <a:t> </a:t>
            </a:r>
            <a:r>
              <a:rPr lang="en-US" sz="2800" dirty="0" err="1">
                <a:solidFill>
                  <a:schemeClr val="tx2"/>
                </a:solidFill>
                <a:latin typeface="Sitka Banner" pitchFamily="2" charset="0"/>
              </a:rPr>
              <a:t>văn</a:t>
            </a:r>
            <a:r>
              <a:rPr lang="en-US" sz="2800" dirty="0">
                <a:solidFill>
                  <a:schemeClr val="tx2"/>
                </a:solidFill>
                <a:latin typeface="Sitka Banner" pitchFamily="2" charset="0"/>
              </a:rPr>
              <a:t> </a:t>
            </a:r>
            <a:r>
              <a:rPr lang="en-US" sz="2800" dirty="0" err="1">
                <a:solidFill>
                  <a:schemeClr val="tx2"/>
                </a:solidFill>
                <a:latin typeface="Sitka Banner" pitchFamily="2" charset="0"/>
              </a:rPr>
              <a:t>hóa</a:t>
            </a:r>
            <a:r>
              <a:rPr lang="en-US" sz="2800" dirty="0">
                <a:solidFill>
                  <a:schemeClr val="tx2"/>
                </a:solidFill>
                <a:latin typeface="Sitka Banner" pitchFamily="2" charset="0"/>
              </a:rPr>
              <a:t>, </a:t>
            </a:r>
            <a:r>
              <a:rPr lang="en-US" sz="2800" dirty="0" err="1">
                <a:solidFill>
                  <a:schemeClr val="tx2"/>
                </a:solidFill>
                <a:latin typeface="Sitka Banner" pitchFamily="2" charset="0"/>
              </a:rPr>
              <a:t>tạo</a:t>
            </a:r>
            <a:r>
              <a:rPr lang="en-US" sz="2800" dirty="0">
                <a:solidFill>
                  <a:schemeClr val="tx2"/>
                </a:solidFill>
                <a:latin typeface="Sitka Banner" pitchFamily="2" charset="0"/>
              </a:rPr>
              <a:t> </a:t>
            </a:r>
            <a:r>
              <a:rPr lang="en-US" sz="2800" dirty="0" err="1">
                <a:solidFill>
                  <a:schemeClr val="tx2"/>
                </a:solidFill>
                <a:latin typeface="Sitka Banner" pitchFamily="2" charset="0"/>
              </a:rPr>
              <a:t>điều</a:t>
            </a:r>
            <a:r>
              <a:rPr lang="en-US" sz="2800" dirty="0">
                <a:solidFill>
                  <a:schemeClr val="tx2"/>
                </a:solidFill>
                <a:latin typeface="Sitka Banner" pitchFamily="2" charset="0"/>
              </a:rPr>
              <a:t> </a:t>
            </a:r>
            <a:r>
              <a:rPr lang="en-US" sz="2800" dirty="0" err="1">
                <a:solidFill>
                  <a:schemeClr val="tx2"/>
                </a:solidFill>
                <a:latin typeface="Sitka Banner" pitchFamily="2" charset="0"/>
              </a:rPr>
              <a:t>kiện</a:t>
            </a:r>
            <a:r>
              <a:rPr lang="en-US" sz="2800" dirty="0">
                <a:solidFill>
                  <a:schemeClr val="tx2"/>
                </a:solidFill>
                <a:latin typeface="Sitka Banner" pitchFamily="2" charset="0"/>
              </a:rPr>
              <a:t> </a:t>
            </a:r>
            <a:r>
              <a:rPr lang="en-US" sz="2800" dirty="0" err="1">
                <a:solidFill>
                  <a:schemeClr val="tx2"/>
                </a:solidFill>
                <a:latin typeface="Sitka Banner" pitchFamily="2" charset="0"/>
              </a:rPr>
              <a:t>xây</a:t>
            </a:r>
            <a:r>
              <a:rPr lang="en-US" sz="2800" dirty="0">
                <a:solidFill>
                  <a:schemeClr val="tx2"/>
                </a:solidFill>
                <a:latin typeface="Sitka Banner" pitchFamily="2" charset="0"/>
              </a:rPr>
              <a:t> </a:t>
            </a:r>
            <a:r>
              <a:rPr lang="en-US" sz="2800" dirty="0" err="1">
                <a:solidFill>
                  <a:schemeClr val="tx2"/>
                </a:solidFill>
                <a:latin typeface="Sitka Banner" pitchFamily="2" charset="0"/>
              </a:rPr>
              <a:t>dựng</a:t>
            </a:r>
            <a:r>
              <a:rPr lang="en-US" sz="2800" dirty="0">
                <a:solidFill>
                  <a:schemeClr val="tx2"/>
                </a:solidFill>
                <a:latin typeface="Sitka Banner" pitchFamily="2" charset="0"/>
              </a:rPr>
              <a:t> </a:t>
            </a:r>
            <a:r>
              <a:rPr lang="en-US" sz="2800" dirty="0" err="1">
                <a:solidFill>
                  <a:schemeClr val="tx2"/>
                </a:solidFill>
                <a:latin typeface="Sitka Banner" pitchFamily="2" charset="0"/>
              </a:rPr>
              <a:t>đất</a:t>
            </a:r>
            <a:r>
              <a:rPr lang="en-US" sz="2800" dirty="0">
                <a:solidFill>
                  <a:schemeClr val="tx2"/>
                </a:solidFill>
                <a:latin typeface="Sitka Banner" pitchFamily="2" charset="0"/>
              </a:rPr>
              <a:t> </a:t>
            </a:r>
            <a:r>
              <a:rPr lang="en-US" sz="2800" dirty="0" err="1">
                <a:solidFill>
                  <a:schemeClr val="tx2"/>
                </a:solidFill>
                <a:latin typeface="Sitka Banner" pitchFamily="2" charset="0"/>
              </a:rPr>
              <a:t>nước</a:t>
            </a:r>
            <a:r>
              <a:rPr lang="en-US" sz="2800" dirty="0">
                <a:solidFill>
                  <a:schemeClr val="tx2"/>
                </a:solidFill>
                <a:latin typeface="Sitka Banner" pitchFamily="2"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down)">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2ED6F3FF-BC65-1469-F92B-BBFE4EEB6038}"/>
              </a:ext>
            </a:extLst>
          </p:cNvPr>
          <p:cNvSpPr txBox="1"/>
          <p:nvPr/>
        </p:nvSpPr>
        <p:spPr>
          <a:xfrm>
            <a:off x="381654" y="1878384"/>
            <a:ext cx="4483865" cy="2656046"/>
          </a:xfrm>
          <a:prstGeom prst="wedgeRoundRectCallout">
            <a:avLst>
              <a:gd name="adj1" fmla="val 5322"/>
              <a:gd name="adj2" fmla="val 6728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latin typeface="Sitka Banner" pitchFamily="2" charset="0"/>
                <a:cs typeface="Times New Roman" panose="02020603050405020304" pitchFamily="18" charset="0"/>
              </a:rPr>
              <a:t>Hoạt</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động</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cá</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nhân</a:t>
            </a:r>
            <a:endParaRPr lang="en-US" sz="3000" b="1" dirty="0">
              <a:latin typeface="Sitka Banner" pitchFamily="2" charset="0"/>
              <a:cs typeface="Times New Roman" panose="02020603050405020304" pitchFamily="18" charset="0"/>
            </a:endParaRPr>
          </a:p>
          <a:p>
            <a:pPr algn="ctr"/>
            <a:r>
              <a:rPr lang="en-US" sz="3000" dirty="0" err="1">
                <a:latin typeface="Sitka Banner" pitchFamily="2" charset="0"/>
                <a:cs typeface="Times New Roman" panose="02020603050405020304" pitchFamily="18" charset="0"/>
              </a:rPr>
              <a:t>Đọc</a:t>
            </a:r>
            <a:r>
              <a:rPr lang="en-US" sz="3000" dirty="0">
                <a:latin typeface="Sitka Banner" pitchFamily="2" charset="0"/>
                <a:cs typeface="Times New Roman" panose="02020603050405020304" pitchFamily="18" charset="0"/>
              </a:rPr>
              <a:t> SGK </a:t>
            </a:r>
            <a:r>
              <a:rPr lang="en-US" sz="3000" dirty="0" err="1">
                <a:latin typeface="Sitka Banner" pitchFamily="2" charset="0"/>
                <a:cs typeface="Times New Roman" panose="02020603050405020304" pitchFamily="18" charset="0"/>
              </a:rPr>
              <a:t>em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hãy</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điền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tên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các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cuộc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kháng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chiến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bảo</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vệ</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Tổ</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quốc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vào</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sơ</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đồ</a:t>
            </a:r>
            <a:r>
              <a:rPr lang="en-US" sz="3000" dirty="0">
                <a:latin typeface="Sitka Banner" pitchFamily="2" charset="0"/>
                <a:cs typeface="Times New Roman" panose="02020603050405020304" pitchFamily="18" charset="0"/>
              </a:rPr>
              <a:t> timeline </a:t>
            </a:r>
            <a:r>
              <a:rPr lang="en-US" sz="3000" dirty="0" err="1">
                <a:latin typeface="Sitka Banner" pitchFamily="2" charset="0"/>
                <a:cs typeface="Times New Roman" panose="02020603050405020304" pitchFamily="18" charset="0"/>
              </a:rPr>
              <a:t>sau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đây</a:t>
            </a:r>
            <a:r>
              <a:rPr lang="en-US" sz="3000" dirty="0">
                <a:latin typeface="Sitka Banner" pitchFamily="2"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34CDDE46-58D8-D08E-5365-FFF82508CF00}"/>
              </a:ext>
            </a:extLst>
          </p:cNvPr>
          <p:cNvPicPr>
            <a:picLocks noChangeAspect="1"/>
          </p:cNvPicPr>
          <p:nvPr/>
        </p:nvPicPr>
        <p:blipFill>
          <a:blip r:embed="rId2"/>
          <a:stretch>
            <a:fillRect/>
          </a:stretch>
        </p:blipFill>
        <p:spPr>
          <a:xfrm>
            <a:off x="-346772" y="4458199"/>
            <a:ext cx="3135072" cy="2299160"/>
          </a:xfrm>
          <a:prstGeom prst="rect">
            <a:avLst/>
          </a:prstGeom>
        </p:spPr>
      </p:pic>
      <p:sp>
        <p:nvSpPr>
          <p:cNvPr id="2" name="Rectangle 1">
            <a:extLst>
              <a:ext uri="{FF2B5EF4-FFF2-40B4-BE49-F238E27FC236}">
                <a16:creationId xmlns:a16="http://schemas.microsoft.com/office/drawing/2014/main" xmlns="" id="{535B2AEA-98B4-0B1C-0D2B-1DFAB7E912E3}"/>
              </a:ext>
            </a:extLst>
          </p:cNvPr>
          <p:cNvSpPr/>
          <p:nvPr/>
        </p:nvSpPr>
        <p:spPr>
          <a:xfrm>
            <a:off x="0" y="8153"/>
            <a:ext cx="12192000" cy="911258"/>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a16="http://schemas.microsoft.com/office/drawing/2014/main" xmlns="" id="{BB33AF31-DDC6-DAD4-3967-9464FDA8A476}"/>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A02DF5-5B10-9DD6-44FD-E4DF3CFC0BE8}"/>
              </a:ext>
            </a:extLst>
          </p:cNvPr>
          <p:cNvSpPr txBox="1"/>
          <p:nvPr/>
        </p:nvSpPr>
        <p:spPr>
          <a:xfrm>
            <a:off x="-379871" y="206830"/>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lợi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biểu</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580CADC-0328-85D1-9B41-C61B909F4FA1}"/>
              </a:ext>
            </a:extLst>
          </p:cNvPr>
          <p:cNvSpPr txBox="1"/>
          <p:nvPr/>
        </p:nvSpPr>
        <p:spPr>
          <a:xfrm>
            <a:off x="0" y="1111165"/>
            <a:ext cx="9217234"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lợi</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90630AA0-5DD2-8103-831F-B3BAA814F827}"/>
              </a:ext>
            </a:extLst>
          </p:cNvPr>
          <p:cNvPicPr>
            <a:picLocks noChangeAspect="1"/>
          </p:cNvPicPr>
          <p:nvPr/>
        </p:nvPicPr>
        <p:blipFill>
          <a:blip r:embed="rId4"/>
          <a:stretch>
            <a:fillRect/>
          </a:stretch>
        </p:blipFill>
        <p:spPr>
          <a:xfrm>
            <a:off x="5292325" y="1718630"/>
            <a:ext cx="6804195" cy="4932539"/>
          </a:xfrm>
          <a:prstGeom prst="rect">
            <a:avLst/>
          </a:prstGeom>
        </p:spPr>
      </p:pic>
    </p:spTree>
    <p:extLst>
      <p:ext uri="{BB962C8B-B14F-4D97-AF65-F5344CB8AC3E}">
        <p14:creationId xmlns:p14="http://schemas.microsoft.com/office/powerpoint/2010/main" val="8280029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grpSp>
        <p:nvGrpSpPr>
          <p:cNvPr id="945" name="Google Shape;945;p26"/>
          <p:cNvGrpSpPr/>
          <p:nvPr/>
        </p:nvGrpSpPr>
        <p:grpSpPr>
          <a:xfrm>
            <a:off x="0" y="3430099"/>
            <a:ext cx="12192000" cy="1146651"/>
            <a:chOff x="460200" y="2572575"/>
            <a:chExt cx="8257900" cy="758850"/>
          </a:xfrm>
        </p:grpSpPr>
        <p:sp>
          <p:nvSpPr>
            <p:cNvPr id="946" name="Google Shape;946;p26"/>
            <p:cNvSpPr/>
            <p:nvPr/>
          </p:nvSpPr>
          <p:spPr>
            <a:xfrm>
              <a:off x="460200" y="2572575"/>
              <a:ext cx="8257900" cy="682650"/>
            </a:xfrm>
            <a:custGeom>
              <a:avLst/>
              <a:gdLst/>
              <a:ahLst/>
              <a:cxnLst/>
              <a:rect l="l" t="t" r="r" b="b"/>
              <a:pathLst>
                <a:path w="330316" h="27306" extrusionOk="0">
                  <a:moveTo>
                    <a:pt x="0" y="0"/>
                  </a:moveTo>
                  <a:cubicBezTo>
                    <a:pt x="6803" y="4549"/>
                    <a:pt x="23671" y="26596"/>
                    <a:pt x="40816" y="27291"/>
                  </a:cubicBezTo>
                  <a:cubicBezTo>
                    <a:pt x="57961" y="27986"/>
                    <a:pt x="82188" y="4287"/>
                    <a:pt x="102869" y="4169"/>
                  </a:cubicBezTo>
                  <a:cubicBezTo>
                    <a:pt x="123550" y="4051"/>
                    <a:pt x="144222" y="26504"/>
                    <a:pt x="164903" y="26583"/>
                  </a:cubicBezTo>
                  <a:cubicBezTo>
                    <a:pt x="185584" y="26662"/>
                    <a:pt x="206252" y="4602"/>
                    <a:pt x="226956" y="4641"/>
                  </a:cubicBezTo>
                  <a:cubicBezTo>
                    <a:pt x="247661" y="4680"/>
                    <a:pt x="271903" y="27514"/>
                    <a:pt x="289130" y="26819"/>
                  </a:cubicBezTo>
                  <a:cubicBezTo>
                    <a:pt x="306357" y="26124"/>
                    <a:pt x="323452" y="4863"/>
                    <a:pt x="330316" y="472"/>
                  </a:cubicBezTo>
                </a:path>
              </a:pathLst>
            </a:custGeom>
            <a:noFill/>
            <a:ln w="9525" cap="rnd" cmpd="sng">
              <a:solidFill>
                <a:schemeClr val="dk1"/>
              </a:solidFill>
              <a:prstDash val="dash"/>
              <a:round/>
              <a:headEnd type="none" w="med" len="med"/>
              <a:tailEnd type="none" w="med" len="med"/>
            </a:ln>
          </p:spPr>
          <p:txBody>
            <a:bodyPr/>
            <a:lstStyle/>
            <a:p>
              <a:endParaRPr lang="en-US"/>
            </a:p>
          </p:txBody>
        </p:sp>
        <p:sp>
          <p:nvSpPr>
            <p:cNvPr id="947" name="Google Shape;947;p26"/>
            <p:cNvSpPr/>
            <p:nvPr/>
          </p:nvSpPr>
          <p:spPr>
            <a:xfrm>
              <a:off x="460200" y="2648775"/>
              <a:ext cx="8257900" cy="682650"/>
            </a:xfrm>
            <a:custGeom>
              <a:avLst/>
              <a:gdLst/>
              <a:ahLst/>
              <a:cxnLst/>
              <a:rect l="l" t="t" r="r" b="b"/>
              <a:pathLst>
                <a:path w="330316" h="27306" extrusionOk="0">
                  <a:moveTo>
                    <a:pt x="0" y="0"/>
                  </a:moveTo>
                  <a:cubicBezTo>
                    <a:pt x="6803" y="4549"/>
                    <a:pt x="23671" y="26596"/>
                    <a:pt x="40816" y="27291"/>
                  </a:cubicBezTo>
                  <a:cubicBezTo>
                    <a:pt x="57961" y="27986"/>
                    <a:pt x="82188" y="4287"/>
                    <a:pt x="102869" y="4169"/>
                  </a:cubicBezTo>
                  <a:cubicBezTo>
                    <a:pt x="123550" y="4051"/>
                    <a:pt x="144222" y="26504"/>
                    <a:pt x="164903" y="26583"/>
                  </a:cubicBezTo>
                  <a:cubicBezTo>
                    <a:pt x="185584" y="26662"/>
                    <a:pt x="206252" y="4602"/>
                    <a:pt x="226956" y="4641"/>
                  </a:cubicBezTo>
                  <a:cubicBezTo>
                    <a:pt x="247661" y="4680"/>
                    <a:pt x="271903" y="27514"/>
                    <a:pt x="289130" y="26819"/>
                  </a:cubicBezTo>
                  <a:cubicBezTo>
                    <a:pt x="306357" y="26124"/>
                    <a:pt x="323452" y="4863"/>
                    <a:pt x="330316" y="472"/>
                  </a:cubicBezTo>
                </a:path>
              </a:pathLst>
            </a:custGeom>
            <a:noFill/>
            <a:ln w="9525" cap="rnd" cmpd="sng">
              <a:solidFill>
                <a:srgbClr val="D9D9D9"/>
              </a:solidFill>
              <a:prstDash val="dash"/>
              <a:round/>
              <a:headEnd type="none" w="med" len="med"/>
              <a:tailEnd type="none" w="med" len="med"/>
            </a:ln>
          </p:spPr>
          <p:txBody>
            <a:bodyPr/>
            <a:lstStyle/>
            <a:p>
              <a:endParaRPr lang="en-US"/>
            </a:p>
          </p:txBody>
        </p:sp>
      </p:grpSp>
      <p:grpSp>
        <p:nvGrpSpPr>
          <p:cNvPr id="978" name="Google Shape;978;p26"/>
          <p:cNvGrpSpPr/>
          <p:nvPr/>
        </p:nvGrpSpPr>
        <p:grpSpPr>
          <a:xfrm>
            <a:off x="5752593" y="1317146"/>
            <a:ext cx="2535962" cy="3708317"/>
            <a:chOff x="5370408" y="1146916"/>
            <a:chExt cx="1491126" cy="2025194"/>
          </a:xfrm>
        </p:grpSpPr>
        <p:sp>
          <p:nvSpPr>
            <p:cNvPr id="979" name="Google Shape;979;p26"/>
            <p:cNvSpPr/>
            <p:nvPr/>
          </p:nvSpPr>
          <p:spPr>
            <a:xfrm>
              <a:off x="5847811" y="2754197"/>
              <a:ext cx="417913" cy="417913"/>
            </a:xfrm>
            <a:custGeom>
              <a:avLst/>
              <a:gdLst/>
              <a:ahLst/>
              <a:cxnLst/>
              <a:rect l="l" t="t" r="r" b="b"/>
              <a:pathLst>
                <a:path w="17357" h="17357" extrusionOk="0">
                  <a:moveTo>
                    <a:pt x="8663" y="1"/>
                  </a:moveTo>
                  <a:cubicBezTo>
                    <a:pt x="3891" y="1"/>
                    <a:pt x="0" y="3892"/>
                    <a:pt x="0" y="8694"/>
                  </a:cubicBezTo>
                  <a:cubicBezTo>
                    <a:pt x="0" y="13466"/>
                    <a:pt x="3891" y="17357"/>
                    <a:pt x="8663" y="17357"/>
                  </a:cubicBezTo>
                  <a:cubicBezTo>
                    <a:pt x="13466" y="17357"/>
                    <a:pt x="17356" y="13466"/>
                    <a:pt x="17356" y="8694"/>
                  </a:cubicBezTo>
                  <a:cubicBezTo>
                    <a:pt x="17356" y="3892"/>
                    <a:pt x="13466" y="1"/>
                    <a:pt x="8663"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26"/>
            <p:cNvSpPr/>
            <p:nvPr/>
          </p:nvSpPr>
          <p:spPr>
            <a:xfrm>
              <a:off x="5915878" y="2690536"/>
              <a:ext cx="417913" cy="417913"/>
            </a:xfrm>
            <a:custGeom>
              <a:avLst/>
              <a:gdLst/>
              <a:ahLst/>
              <a:cxnLst/>
              <a:rect l="l" t="t" r="r" b="b"/>
              <a:pathLst>
                <a:path w="17357" h="17357" extrusionOk="0">
                  <a:moveTo>
                    <a:pt x="8693" y="1"/>
                  </a:moveTo>
                  <a:cubicBezTo>
                    <a:pt x="3891" y="1"/>
                    <a:pt x="0" y="3891"/>
                    <a:pt x="0" y="8663"/>
                  </a:cubicBezTo>
                  <a:cubicBezTo>
                    <a:pt x="0" y="13466"/>
                    <a:pt x="3891" y="17356"/>
                    <a:pt x="8693" y="17356"/>
                  </a:cubicBezTo>
                  <a:cubicBezTo>
                    <a:pt x="13465" y="17356"/>
                    <a:pt x="17356" y="13466"/>
                    <a:pt x="17356" y="8663"/>
                  </a:cubicBezTo>
                  <a:cubicBezTo>
                    <a:pt x="17356" y="3891"/>
                    <a:pt x="13465" y="1"/>
                    <a:pt x="86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26"/>
            <p:cNvSpPr/>
            <p:nvPr/>
          </p:nvSpPr>
          <p:spPr>
            <a:xfrm>
              <a:off x="6114205" y="2275391"/>
              <a:ext cx="21236" cy="422295"/>
            </a:xfrm>
            <a:custGeom>
              <a:avLst/>
              <a:gdLst/>
              <a:ahLst/>
              <a:cxnLst/>
              <a:rect l="l" t="t" r="r" b="b"/>
              <a:pathLst>
                <a:path w="882" h="17539" extrusionOk="0">
                  <a:moveTo>
                    <a:pt x="558" y="0"/>
                  </a:moveTo>
                  <a:cubicBezTo>
                    <a:pt x="486" y="0"/>
                    <a:pt x="420" y="50"/>
                    <a:pt x="395" y="99"/>
                  </a:cubicBezTo>
                  <a:cubicBezTo>
                    <a:pt x="335" y="221"/>
                    <a:pt x="274" y="343"/>
                    <a:pt x="244" y="464"/>
                  </a:cubicBezTo>
                  <a:cubicBezTo>
                    <a:pt x="122" y="890"/>
                    <a:pt x="61" y="1346"/>
                    <a:pt x="61" y="1771"/>
                  </a:cubicBezTo>
                  <a:cubicBezTo>
                    <a:pt x="61" y="2136"/>
                    <a:pt x="0" y="2531"/>
                    <a:pt x="31" y="2957"/>
                  </a:cubicBezTo>
                  <a:cubicBezTo>
                    <a:pt x="61" y="3656"/>
                    <a:pt x="61" y="4385"/>
                    <a:pt x="61" y="5084"/>
                  </a:cubicBezTo>
                  <a:lnTo>
                    <a:pt x="61" y="5814"/>
                  </a:lnTo>
                  <a:cubicBezTo>
                    <a:pt x="61" y="6543"/>
                    <a:pt x="92" y="7303"/>
                    <a:pt x="92" y="8033"/>
                  </a:cubicBezTo>
                  <a:cubicBezTo>
                    <a:pt x="122" y="8762"/>
                    <a:pt x="183" y="9522"/>
                    <a:pt x="213" y="10252"/>
                  </a:cubicBezTo>
                  <a:cubicBezTo>
                    <a:pt x="244" y="10616"/>
                    <a:pt x="244" y="11011"/>
                    <a:pt x="244" y="11376"/>
                  </a:cubicBezTo>
                  <a:cubicBezTo>
                    <a:pt x="244" y="12227"/>
                    <a:pt x="365" y="13048"/>
                    <a:pt x="335" y="13899"/>
                  </a:cubicBezTo>
                  <a:cubicBezTo>
                    <a:pt x="335" y="14203"/>
                    <a:pt x="365" y="14507"/>
                    <a:pt x="365" y="14841"/>
                  </a:cubicBezTo>
                  <a:cubicBezTo>
                    <a:pt x="395" y="15388"/>
                    <a:pt x="426" y="15966"/>
                    <a:pt x="456" y="16543"/>
                  </a:cubicBezTo>
                  <a:cubicBezTo>
                    <a:pt x="456" y="16817"/>
                    <a:pt x="487" y="17091"/>
                    <a:pt x="517" y="17394"/>
                  </a:cubicBezTo>
                  <a:cubicBezTo>
                    <a:pt x="517" y="17425"/>
                    <a:pt x="547" y="17486"/>
                    <a:pt x="578" y="17516"/>
                  </a:cubicBezTo>
                  <a:cubicBezTo>
                    <a:pt x="578" y="17531"/>
                    <a:pt x="578" y="17539"/>
                    <a:pt x="582" y="17539"/>
                  </a:cubicBezTo>
                  <a:cubicBezTo>
                    <a:pt x="585" y="17539"/>
                    <a:pt x="593" y="17531"/>
                    <a:pt x="608" y="17516"/>
                  </a:cubicBezTo>
                  <a:cubicBezTo>
                    <a:pt x="608" y="17516"/>
                    <a:pt x="639" y="17486"/>
                    <a:pt x="639" y="17486"/>
                  </a:cubicBezTo>
                  <a:cubicBezTo>
                    <a:pt x="669" y="17425"/>
                    <a:pt x="669" y="17364"/>
                    <a:pt x="669" y="17303"/>
                  </a:cubicBezTo>
                  <a:lnTo>
                    <a:pt x="669" y="16635"/>
                  </a:lnTo>
                  <a:lnTo>
                    <a:pt x="669" y="14750"/>
                  </a:lnTo>
                  <a:cubicBezTo>
                    <a:pt x="669" y="14385"/>
                    <a:pt x="699" y="14051"/>
                    <a:pt x="669" y="13686"/>
                  </a:cubicBezTo>
                  <a:cubicBezTo>
                    <a:pt x="639" y="12957"/>
                    <a:pt x="639" y="12227"/>
                    <a:pt x="639" y="11467"/>
                  </a:cubicBezTo>
                  <a:lnTo>
                    <a:pt x="639" y="11133"/>
                  </a:lnTo>
                  <a:lnTo>
                    <a:pt x="639" y="9583"/>
                  </a:lnTo>
                  <a:lnTo>
                    <a:pt x="639" y="7273"/>
                  </a:lnTo>
                  <a:lnTo>
                    <a:pt x="639" y="5145"/>
                  </a:lnTo>
                  <a:lnTo>
                    <a:pt x="639" y="4020"/>
                  </a:lnTo>
                  <a:cubicBezTo>
                    <a:pt x="608" y="3352"/>
                    <a:pt x="639" y="2683"/>
                    <a:pt x="699" y="2014"/>
                  </a:cubicBezTo>
                  <a:cubicBezTo>
                    <a:pt x="699" y="1893"/>
                    <a:pt x="699" y="1741"/>
                    <a:pt x="730" y="1619"/>
                  </a:cubicBezTo>
                  <a:cubicBezTo>
                    <a:pt x="882" y="1163"/>
                    <a:pt x="882" y="677"/>
                    <a:pt x="730" y="221"/>
                  </a:cubicBezTo>
                  <a:lnTo>
                    <a:pt x="730" y="191"/>
                  </a:lnTo>
                  <a:cubicBezTo>
                    <a:pt x="730" y="99"/>
                    <a:pt x="699" y="8"/>
                    <a:pt x="608" y="8"/>
                  </a:cubicBezTo>
                  <a:cubicBezTo>
                    <a:pt x="592" y="3"/>
                    <a:pt x="575" y="0"/>
                    <a:pt x="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26"/>
            <p:cNvSpPr/>
            <p:nvPr/>
          </p:nvSpPr>
          <p:spPr>
            <a:xfrm>
              <a:off x="5907090" y="2685889"/>
              <a:ext cx="485234" cy="427785"/>
            </a:xfrm>
            <a:custGeom>
              <a:avLst/>
              <a:gdLst/>
              <a:ahLst/>
              <a:cxnLst/>
              <a:rect l="l" t="t" r="r" b="b"/>
              <a:pathLst>
                <a:path w="20153" h="17767" extrusionOk="0">
                  <a:moveTo>
                    <a:pt x="9021" y="1"/>
                  </a:moveTo>
                  <a:cubicBezTo>
                    <a:pt x="8647" y="1"/>
                    <a:pt x="8274" y="24"/>
                    <a:pt x="7903" y="72"/>
                  </a:cubicBezTo>
                  <a:cubicBezTo>
                    <a:pt x="5776" y="376"/>
                    <a:pt x="3830" y="1379"/>
                    <a:pt x="2371" y="2929"/>
                  </a:cubicBezTo>
                  <a:lnTo>
                    <a:pt x="2158" y="3172"/>
                  </a:lnTo>
                  <a:lnTo>
                    <a:pt x="1946" y="3415"/>
                  </a:lnTo>
                  <a:cubicBezTo>
                    <a:pt x="1794" y="3598"/>
                    <a:pt x="1642" y="3750"/>
                    <a:pt x="1520" y="3902"/>
                  </a:cubicBezTo>
                  <a:cubicBezTo>
                    <a:pt x="517" y="5057"/>
                    <a:pt x="0" y="6546"/>
                    <a:pt x="92" y="8066"/>
                  </a:cubicBezTo>
                  <a:lnTo>
                    <a:pt x="92" y="8218"/>
                  </a:lnTo>
                  <a:cubicBezTo>
                    <a:pt x="92" y="8522"/>
                    <a:pt x="122" y="8795"/>
                    <a:pt x="244" y="8856"/>
                  </a:cubicBezTo>
                  <a:cubicBezTo>
                    <a:pt x="264" y="8867"/>
                    <a:pt x="284" y="8872"/>
                    <a:pt x="303" y="8872"/>
                  </a:cubicBezTo>
                  <a:cubicBezTo>
                    <a:pt x="396" y="8872"/>
                    <a:pt x="472" y="8749"/>
                    <a:pt x="547" y="8522"/>
                  </a:cubicBezTo>
                  <a:cubicBezTo>
                    <a:pt x="578" y="8370"/>
                    <a:pt x="608" y="8188"/>
                    <a:pt x="669" y="8005"/>
                  </a:cubicBezTo>
                  <a:cubicBezTo>
                    <a:pt x="730" y="7823"/>
                    <a:pt x="791" y="7640"/>
                    <a:pt x="851" y="7458"/>
                  </a:cubicBezTo>
                  <a:cubicBezTo>
                    <a:pt x="1216" y="6242"/>
                    <a:pt x="1794" y="5087"/>
                    <a:pt x="2554" y="4054"/>
                  </a:cubicBezTo>
                  <a:cubicBezTo>
                    <a:pt x="3253" y="3142"/>
                    <a:pt x="4134" y="2412"/>
                    <a:pt x="5137" y="1835"/>
                  </a:cubicBezTo>
                  <a:cubicBezTo>
                    <a:pt x="6356" y="1133"/>
                    <a:pt x="7729" y="767"/>
                    <a:pt x="9113" y="767"/>
                  </a:cubicBezTo>
                  <a:cubicBezTo>
                    <a:pt x="9766" y="767"/>
                    <a:pt x="10421" y="849"/>
                    <a:pt x="11064" y="1014"/>
                  </a:cubicBezTo>
                  <a:cubicBezTo>
                    <a:pt x="16384" y="2291"/>
                    <a:pt x="18967" y="8279"/>
                    <a:pt x="16292" y="13051"/>
                  </a:cubicBezTo>
                  <a:cubicBezTo>
                    <a:pt x="15745" y="14024"/>
                    <a:pt x="14985" y="14905"/>
                    <a:pt x="14074" y="15574"/>
                  </a:cubicBezTo>
                  <a:cubicBezTo>
                    <a:pt x="13071" y="16364"/>
                    <a:pt x="11915" y="16911"/>
                    <a:pt x="10669" y="17185"/>
                  </a:cubicBezTo>
                  <a:cubicBezTo>
                    <a:pt x="10107" y="17305"/>
                    <a:pt x="9539" y="17367"/>
                    <a:pt x="8976" y="17367"/>
                  </a:cubicBezTo>
                  <a:cubicBezTo>
                    <a:pt x="8259" y="17367"/>
                    <a:pt x="7550" y="17267"/>
                    <a:pt x="6870" y="17063"/>
                  </a:cubicBezTo>
                  <a:cubicBezTo>
                    <a:pt x="5928" y="16820"/>
                    <a:pt x="5076" y="16455"/>
                    <a:pt x="4256" y="15938"/>
                  </a:cubicBezTo>
                  <a:cubicBezTo>
                    <a:pt x="2037" y="14449"/>
                    <a:pt x="578" y="12017"/>
                    <a:pt x="335" y="9373"/>
                  </a:cubicBezTo>
                  <a:cubicBezTo>
                    <a:pt x="335" y="9191"/>
                    <a:pt x="274" y="9069"/>
                    <a:pt x="244" y="8917"/>
                  </a:cubicBezTo>
                  <a:cubicBezTo>
                    <a:pt x="244" y="8887"/>
                    <a:pt x="213" y="8856"/>
                    <a:pt x="213" y="8856"/>
                  </a:cubicBezTo>
                  <a:cubicBezTo>
                    <a:pt x="183" y="8887"/>
                    <a:pt x="152" y="8917"/>
                    <a:pt x="152" y="8947"/>
                  </a:cubicBezTo>
                  <a:lnTo>
                    <a:pt x="152" y="9586"/>
                  </a:lnTo>
                  <a:cubicBezTo>
                    <a:pt x="152" y="9920"/>
                    <a:pt x="213" y="10285"/>
                    <a:pt x="304" y="10619"/>
                  </a:cubicBezTo>
                  <a:cubicBezTo>
                    <a:pt x="365" y="10954"/>
                    <a:pt x="456" y="11288"/>
                    <a:pt x="578" y="11622"/>
                  </a:cubicBezTo>
                  <a:cubicBezTo>
                    <a:pt x="1216" y="13568"/>
                    <a:pt x="2493" y="15270"/>
                    <a:pt x="4225" y="16394"/>
                  </a:cubicBezTo>
                  <a:cubicBezTo>
                    <a:pt x="5168" y="17002"/>
                    <a:pt x="6231" y="17428"/>
                    <a:pt x="7356" y="17641"/>
                  </a:cubicBezTo>
                  <a:cubicBezTo>
                    <a:pt x="7862" y="17725"/>
                    <a:pt x="8369" y="17766"/>
                    <a:pt x="8874" y="17766"/>
                  </a:cubicBezTo>
                  <a:cubicBezTo>
                    <a:pt x="10734" y="17766"/>
                    <a:pt x="12556" y="17203"/>
                    <a:pt x="14134" y="16151"/>
                  </a:cubicBezTo>
                  <a:cubicBezTo>
                    <a:pt x="14408" y="15938"/>
                    <a:pt x="14681" y="15726"/>
                    <a:pt x="14925" y="15483"/>
                  </a:cubicBezTo>
                  <a:cubicBezTo>
                    <a:pt x="20153" y="10832"/>
                    <a:pt x="18207" y="2260"/>
                    <a:pt x="11460" y="345"/>
                  </a:cubicBezTo>
                  <a:cubicBezTo>
                    <a:pt x="10665" y="116"/>
                    <a:pt x="9843" y="1"/>
                    <a:pt x="9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3" name="Google Shape;983;p26"/>
            <p:cNvGrpSpPr/>
            <p:nvPr/>
          </p:nvGrpSpPr>
          <p:grpSpPr>
            <a:xfrm>
              <a:off x="5965647" y="2754991"/>
              <a:ext cx="306651" cy="286883"/>
              <a:chOff x="5965647" y="2754991"/>
              <a:chExt cx="306651" cy="286883"/>
            </a:xfrm>
          </p:grpSpPr>
          <p:sp>
            <p:nvSpPr>
              <p:cNvPr id="984" name="Google Shape;984;p26"/>
              <p:cNvSpPr/>
              <p:nvPr/>
            </p:nvSpPr>
            <p:spPr>
              <a:xfrm>
                <a:off x="5965647" y="2754991"/>
                <a:ext cx="306651" cy="286883"/>
              </a:xfrm>
              <a:custGeom>
                <a:avLst/>
                <a:gdLst/>
                <a:ahLst/>
                <a:cxnLst/>
                <a:rect l="l" t="t" r="r" b="b"/>
                <a:pathLst>
                  <a:path w="12736" h="11915" extrusionOk="0">
                    <a:moveTo>
                      <a:pt x="6642" y="337"/>
                    </a:moveTo>
                    <a:cubicBezTo>
                      <a:pt x="7127" y="337"/>
                      <a:pt x="7616" y="407"/>
                      <a:pt x="8085" y="545"/>
                    </a:cubicBezTo>
                    <a:cubicBezTo>
                      <a:pt x="8693" y="697"/>
                      <a:pt x="9301" y="971"/>
                      <a:pt x="9818" y="1305"/>
                    </a:cubicBezTo>
                    <a:cubicBezTo>
                      <a:pt x="10821" y="1944"/>
                      <a:pt x="11581" y="2856"/>
                      <a:pt x="12006" y="3950"/>
                    </a:cubicBezTo>
                    <a:cubicBezTo>
                      <a:pt x="12249" y="4497"/>
                      <a:pt x="12401" y="5074"/>
                      <a:pt x="12462" y="5652"/>
                    </a:cubicBezTo>
                    <a:cubicBezTo>
                      <a:pt x="12462" y="5774"/>
                      <a:pt x="12493" y="5865"/>
                      <a:pt x="12523" y="5956"/>
                    </a:cubicBezTo>
                    <a:cubicBezTo>
                      <a:pt x="12523" y="5968"/>
                      <a:pt x="12523" y="5978"/>
                      <a:pt x="12523" y="5986"/>
                    </a:cubicBezTo>
                    <a:lnTo>
                      <a:pt x="12523" y="5986"/>
                    </a:lnTo>
                    <a:cubicBezTo>
                      <a:pt x="12523" y="5986"/>
                      <a:pt x="12523" y="5986"/>
                      <a:pt x="12523" y="5986"/>
                    </a:cubicBezTo>
                    <a:cubicBezTo>
                      <a:pt x="12513" y="5983"/>
                      <a:pt x="12504" y="5982"/>
                      <a:pt x="12494" y="5982"/>
                    </a:cubicBezTo>
                    <a:cubicBezTo>
                      <a:pt x="12413" y="5982"/>
                      <a:pt x="12337" y="6090"/>
                      <a:pt x="12310" y="6199"/>
                    </a:cubicBezTo>
                    <a:cubicBezTo>
                      <a:pt x="12280" y="6321"/>
                      <a:pt x="12249" y="6442"/>
                      <a:pt x="12219" y="6564"/>
                    </a:cubicBezTo>
                    <a:cubicBezTo>
                      <a:pt x="12158" y="6685"/>
                      <a:pt x="12128" y="6777"/>
                      <a:pt x="12097" y="6898"/>
                    </a:cubicBezTo>
                    <a:cubicBezTo>
                      <a:pt x="11824" y="7719"/>
                      <a:pt x="11459" y="8509"/>
                      <a:pt x="10942" y="9178"/>
                    </a:cubicBezTo>
                    <a:cubicBezTo>
                      <a:pt x="10456" y="9786"/>
                      <a:pt x="9879" y="10272"/>
                      <a:pt x="9210" y="10667"/>
                    </a:cubicBezTo>
                    <a:cubicBezTo>
                      <a:pt x="8408" y="11140"/>
                      <a:pt x="7509" y="11377"/>
                      <a:pt x="6597" y="11377"/>
                    </a:cubicBezTo>
                    <a:cubicBezTo>
                      <a:pt x="6161" y="11377"/>
                      <a:pt x="5722" y="11323"/>
                      <a:pt x="5289" y="11214"/>
                    </a:cubicBezTo>
                    <a:cubicBezTo>
                      <a:pt x="4833" y="11093"/>
                      <a:pt x="4407" y="10941"/>
                      <a:pt x="3982" y="10698"/>
                    </a:cubicBezTo>
                    <a:cubicBezTo>
                      <a:pt x="1337" y="9239"/>
                      <a:pt x="365" y="5895"/>
                      <a:pt x="1793" y="3220"/>
                    </a:cubicBezTo>
                    <a:cubicBezTo>
                      <a:pt x="2189" y="2582"/>
                      <a:pt x="2675" y="2004"/>
                      <a:pt x="3283" y="1549"/>
                    </a:cubicBezTo>
                    <a:cubicBezTo>
                      <a:pt x="3951" y="1001"/>
                      <a:pt x="4742" y="637"/>
                      <a:pt x="5562" y="454"/>
                    </a:cubicBezTo>
                    <a:cubicBezTo>
                      <a:pt x="5914" y="376"/>
                      <a:pt x="6277" y="337"/>
                      <a:pt x="6642" y="337"/>
                    </a:cubicBezTo>
                    <a:close/>
                    <a:moveTo>
                      <a:pt x="6744" y="1"/>
                    </a:moveTo>
                    <a:cubicBezTo>
                      <a:pt x="5501" y="1"/>
                      <a:pt x="4268" y="379"/>
                      <a:pt x="3222" y="1093"/>
                    </a:cubicBezTo>
                    <a:cubicBezTo>
                      <a:pt x="3040" y="1214"/>
                      <a:pt x="2857" y="1366"/>
                      <a:pt x="2705" y="1518"/>
                    </a:cubicBezTo>
                    <a:cubicBezTo>
                      <a:pt x="1885" y="2278"/>
                      <a:pt x="1277" y="3220"/>
                      <a:pt x="942" y="4284"/>
                    </a:cubicBezTo>
                    <a:cubicBezTo>
                      <a:pt x="0" y="7445"/>
                      <a:pt x="1824" y="10789"/>
                      <a:pt x="5015" y="11701"/>
                    </a:cubicBezTo>
                    <a:cubicBezTo>
                      <a:pt x="5534" y="11840"/>
                      <a:pt x="6054" y="11915"/>
                      <a:pt x="6581" y="11915"/>
                    </a:cubicBezTo>
                    <a:cubicBezTo>
                      <a:pt x="6857" y="11915"/>
                      <a:pt x="7135" y="11894"/>
                      <a:pt x="7417" y="11853"/>
                    </a:cubicBezTo>
                    <a:cubicBezTo>
                      <a:pt x="8815" y="11670"/>
                      <a:pt x="10122" y="11002"/>
                      <a:pt x="11125" y="9968"/>
                    </a:cubicBezTo>
                    <a:cubicBezTo>
                      <a:pt x="11216" y="9847"/>
                      <a:pt x="11307" y="9755"/>
                      <a:pt x="11398" y="9634"/>
                    </a:cubicBezTo>
                    <a:cubicBezTo>
                      <a:pt x="11490" y="9512"/>
                      <a:pt x="11611" y="9421"/>
                      <a:pt x="11672" y="9299"/>
                    </a:cubicBezTo>
                    <a:cubicBezTo>
                      <a:pt x="12371" y="8540"/>
                      <a:pt x="12736" y="7536"/>
                      <a:pt x="12645" y="6503"/>
                    </a:cubicBezTo>
                    <a:lnTo>
                      <a:pt x="12645" y="6412"/>
                    </a:lnTo>
                    <a:cubicBezTo>
                      <a:pt x="12645" y="6231"/>
                      <a:pt x="12623" y="6072"/>
                      <a:pt x="12560" y="6010"/>
                    </a:cubicBezTo>
                    <a:lnTo>
                      <a:pt x="12560" y="6010"/>
                    </a:lnTo>
                    <a:cubicBezTo>
                      <a:pt x="12588" y="5982"/>
                      <a:pt x="12614" y="5954"/>
                      <a:pt x="12614" y="5925"/>
                    </a:cubicBezTo>
                    <a:cubicBezTo>
                      <a:pt x="12614" y="5804"/>
                      <a:pt x="12614" y="5652"/>
                      <a:pt x="12614" y="5500"/>
                    </a:cubicBezTo>
                    <a:cubicBezTo>
                      <a:pt x="12584" y="5287"/>
                      <a:pt x="12553" y="5044"/>
                      <a:pt x="12493" y="4831"/>
                    </a:cubicBezTo>
                    <a:cubicBezTo>
                      <a:pt x="12432" y="4588"/>
                      <a:pt x="12371" y="4375"/>
                      <a:pt x="12310" y="4163"/>
                    </a:cubicBezTo>
                    <a:cubicBezTo>
                      <a:pt x="11885" y="2825"/>
                      <a:pt x="11034" y="1700"/>
                      <a:pt x="9879" y="941"/>
                    </a:cubicBezTo>
                    <a:cubicBezTo>
                      <a:pt x="9240" y="515"/>
                      <a:pt x="8541" y="242"/>
                      <a:pt x="7781" y="90"/>
                    </a:cubicBezTo>
                    <a:cubicBezTo>
                      <a:pt x="7437" y="30"/>
                      <a:pt x="7090" y="1"/>
                      <a:pt x="674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26"/>
              <p:cNvSpPr/>
              <p:nvPr/>
            </p:nvSpPr>
            <p:spPr>
              <a:xfrm>
                <a:off x="6118587" y="2805433"/>
                <a:ext cx="68813" cy="105700"/>
              </a:xfrm>
              <a:custGeom>
                <a:avLst/>
                <a:gdLst/>
                <a:ahLst/>
                <a:cxnLst/>
                <a:rect l="l" t="t" r="r" b="b"/>
                <a:pathLst>
                  <a:path w="2858" h="4390" extrusionOk="0">
                    <a:moveTo>
                      <a:pt x="396" y="1"/>
                    </a:moveTo>
                    <a:cubicBezTo>
                      <a:pt x="335" y="1"/>
                      <a:pt x="274" y="1"/>
                      <a:pt x="244" y="31"/>
                    </a:cubicBezTo>
                    <a:cubicBezTo>
                      <a:pt x="213" y="92"/>
                      <a:pt x="183" y="153"/>
                      <a:pt x="153" y="213"/>
                    </a:cubicBezTo>
                    <a:cubicBezTo>
                      <a:pt x="62" y="365"/>
                      <a:pt x="31" y="578"/>
                      <a:pt x="31" y="761"/>
                    </a:cubicBezTo>
                    <a:cubicBezTo>
                      <a:pt x="1" y="943"/>
                      <a:pt x="1" y="1095"/>
                      <a:pt x="1" y="1277"/>
                    </a:cubicBezTo>
                    <a:cubicBezTo>
                      <a:pt x="31" y="1581"/>
                      <a:pt x="31" y="1885"/>
                      <a:pt x="31" y="2189"/>
                    </a:cubicBezTo>
                    <a:lnTo>
                      <a:pt x="31" y="2493"/>
                    </a:lnTo>
                    <a:cubicBezTo>
                      <a:pt x="31" y="2827"/>
                      <a:pt x="62" y="3131"/>
                      <a:pt x="62" y="3466"/>
                    </a:cubicBezTo>
                    <a:cubicBezTo>
                      <a:pt x="62" y="3648"/>
                      <a:pt x="92" y="3830"/>
                      <a:pt x="92" y="3982"/>
                    </a:cubicBezTo>
                    <a:cubicBezTo>
                      <a:pt x="92" y="4104"/>
                      <a:pt x="122" y="4226"/>
                      <a:pt x="183" y="4286"/>
                    </a:cubicBezTo>
                    <a:cubicBezTo>
                      <a:pt x="251" y="4355"/>
                      <a:pt x="320" y="4389"/>
                      <a:pt x="401" y="4389"/>
                    </a:cubicBezTo>
                    <a:cubicBezTo>
                      <a:pt x="428" y="4389"/>
                      <a:pt x="457" y="4385"/>
                      <a:pt x="487" y="4378"/>
                    </a:cubicBezTo>
                    <a:cubicBezTo>
                      <a:pt x="578" y="4347"/>
                      <a:pt x="700" y="4286"/>
                      <a:pt x="761" y="4195"/>
                    </a:cubicBezTo>
                    <a:lnTo>
                      <a:pt x="973" y="4043"/>
                    </a:lnTo>
                    <a:cubicBezTo>
                      <a:pt x="1247" y="3770"/>
                      <a:pt x="1460" y="3496"/>
                      <a:pt x="1764" y="3283"/>
                    </a:cubicBezTo>
                    <a:cubicBezTo>
                      <a:pt x="1855" y="3192"/>
                      <a:pt x="1946" y="3101"/>
                      <a:pt x="2037" y="2979"/>
                    </a:cubicBezTo>
                    <a:cubicBezTo>
                      <a:pt x="2220" y="2827"/>
                      <a:pt x="2402" y="2645"/>
                      <a:pt x="2584" y="2493"/>
                    </a:cubicBezTo>
                    <a:cubicBezTo>
                      <a:pt x="2676" y="2402"/>
                      <a:pt x="2767" y="2311"/>
                      <a:pt x="2828" y="2220"/>
                    </a:cubicBezTo>
                    <a:cubicBezTo>
                      <a:pt x="2858" y="2189"/>
                      <a:pt x="2858" y="2159"/>
                      <a:pt x="2858" y="2128"/>
                    </a:cubicBezTo>
                    <a:lnTo>
                      <a:pt x="2828" y="2098"/>
                    </a:lnTo>
                    <a:cubicBezTo>
                      <a:pt x="2797" y="2098"/>
                      <a:pt x="2767" y="2128"/>
                      <a:pt x="2767" y="2159"/>
                    </a:cubicBezTo>
                    <a:cubicBezTo>
                      <a:pt x="2676" y="2220"/>
                      <a:pt x="2615" y="2280"/>
                      <a:pt x="2554" y="2341"/>
                    </a:cubicBezTo>
                    <a:lnTo>
                      <a:pt x="1916" y="2858"/>
                    </a:lnTo>
                    <a:cubicBezTo>
                      <a:pt x="1794" y="2949"/>
                      <a:pt x="1672" y="3040"/>
                      <a:pt x="1551" y="3162"/>
                    </a:cubicBezTo>
                    <a:cubicBezTo>
                      <a:pt x="1338" y="3375"/>
                      <a:pt x="1095" y="3587"/>
                      <a:pt x="821" y="3800"/>
                    </a:cubicBezTo>
                    <a:lnTo>
                      <a:pt x="730" y="3891"/>
                    </a:lnTo>
                    <a:lnTo>
                      <a:pt x="548" y="4043"/>
                    </a:lnTo>
                    <a:cubicBezTo>
                      <a:pt x="535" y="4056"/>
                      <a:pt x="512" y="4063"/>
                      <a:pt x="487" y="4063"/>
                    </a:cubicBezTo>
                    <a:cubicBezTo>
                      <a:pt x="452" y="4063"/>
                      <a:pt x="414" y="4048"/>
                      <a:pt x="396" y="4013"/>
                    </a:cubicBezTo>
                    <a:cubicBezTo>
                      <a:pt x="396" y="3952"/>
                      <a:pt x="396" y="3922"/>
                      <a:pt x="396" y="3861"/>
                    </a:cubicBezTo>
                    <a:lnTo>
                      <a:pt x="396" y="2220"/>
                    </a:lnTo>
                    <a:lnTo>
                      <a:pt x="396" y="1733"/>
                    </a:lnTo>
                    <a:cubicBezTo>
                      <a:pt x="396" y="1429"/>
                      <a:pt x="396" y="1156"/>
                      <a:pt x="457" y="852"/>
                    </a:cubicBezTo>
                    <a:cubicBezTo>
                      <a:pt x="457" y="791"/>
                      <a:pt x="457" y="730"/>
                      <a:pt x="487" y="669"/>
                    </a:cubicBezTo>
                    <a:cubicBezTo>
                      <a:pt x="578" y="487"/>
                      <a:pt x="578" y="274"/>
                      <a:pt x="487" y="92"/>
                    </a:cubicBezTo>
                    <a:cubicBezTo>
                      <a:pt x="487" y="31"/>
                      <a:pt x="426" y="1"/>
                      <a:pt x="39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26"/>
              <p:cNvSpPr/>
              <p:nvPr/>
            </p:nvSpPr>
            <p:spPr>
              <a:xfrm>
                <a:off x="6113458" y="2770304"/>
                <a:ext cx="19792" cy="17023"/>
              </a:xfrm>
              <a:custGeom>
                <a:avLst/>
                <a:gdLst/>
                <a:ahLst/>
                <a:cxnLst/>
                <a:rect l="l" t="t" r="r" b="b"/>
                <a:pathLst>
                  <a:path w="822" h="707" extrusionOk="0">
                    <a:moveTo>
                      <a:pt x="487" y="1"/>
                    </a:moveTo>
                    <a:cubicBezTo>
                      <a:pt x="153" y="1"/>
                      <a:pt x="1" y="365"/>
                      <a:pt x="244" y="609"/>
                    </a:cubicBezTo>
                    <a:cubicBezTo>
                      <a:pt x="312" y="676"/>
                      <a:pt x="394" y="707"/>
                      <a:pt x="476" y="707"/>
                    </a:cubicBezTo>
                    <a:cubicBezTo>
                      <a:pt x="651" y="707"/>
                      <a:pt x="822" y="563"/>
                      <a:pt x="822" y="335"/>
                    </a:cubicBezTo>
                    <a:cubicBezTo>
                      <a:pt x="822" y="153"/>
                      <a:pt x="670" y="1"/>
                      <a:pt x="4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26"/>
              <p:cNvSpPr/>
              <p:nvPr/>
            </p:nvSpPr>
            <p:spPr>
              <a:xfrm>
                <a:off x="6113458" y="3000846"/>
                <a:ext cx="19792" cy="17047"/>
              </a:xfrm>
              <a:custGeom>
                <a:avLst/>
                <a:gdLst/>
                <a:ahLst/>
                <a:cxnLst/>
                <a:rect l="l" t="t" r="r" b="b"/>
                <a:pathLst>
                  <a:path w="822" h="708" extrusionOk="0">
                    <a:moveTo>
                      <a:pt x="487" y="0"/>
                    </a:moveTo>
                    <a:cubicBezTo>
                      <a:pt x="153" y="0"/>
                      <a:pt x="1" y="365"/>
                      <a:pt x="244" y="608"/>
                    </a:cubicBezTo>
                    <a:cubicBezTo>
                      <a:pt x="313" y="677"/>
                      <a:pt x="397" y="707"/>
                      <a:pt x="480" y="707"/>
                    </a:cubicBezTo>
                    <a:cubicBezTo>
                      <a:pt x="654" y="707"/>
                      <a:pt x="822" y="571"/>
                      <a:pt x="822" y="365"/>
                    </a:cubicBezTo>
                    <a:cubicBezTo>
                      <a:pt x="822" y="152"/>
                      <a:pt x="670" y="0"/>
                      <a:pt x="4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26"/>
              <p:cNvSpPr/>
              <p:nvPr/>
            </p:nvSpPr>
            <p:spPr>
              <a:xfrm>
                <a:off x="6229103" y="2885419"/>
                <a:ext cx="19792" cy="17384"/>
              </a:xfrm>
              <a:custGeom>
                <a:avLst/>
                <a:gdLst/>
                <a:ahLst/>
                <a:cxnLst/>
                <a:rect l="l" t="t" r="r" b="b"/>
                <a:pathLst>
                  <a:path w="822" h="722" extrusionOk="0">
                    <a:moveTo>
                      <a:pt x="457" y="1"/>
                    </a:moveTo>
                    <a:cubicBezTo>
                      <a:pt x="370" y="1"/>
                      <a:pt x="282" y="35"/>
                      <a:pt x="213" y="113"/>
                    </a:cubicBezTo>
                    <a:cubicBezTo>
                      <a:pt x="0" y="326"/>
                      <a:pt x="152" y="721"/>
                      <a:pt x="456" y="721"/>
                    </a:cubicBezTo>
                    <a:cubicBezTo>
                      <a:pt x="669" y="721"/>
                      <a:pt x="821" y="539"/>
                      <a:pt x="821" y="357"/>
                    </a:cubicBezTo>
                    <a:cubicBezTo>
                      <a:pt x="821" y="151"/>
                      <a:pt x="640" y="1"/>
                      <a:pt x="4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26"/>
              <p:cNvSpPr/>
              <p:nvPr/>
            </p:nvSpPr>
            <p:spPr>
              <a:xfrm>
                <a:off x="6000029" y="2885106"/>
                <a:ext cx="18323" cy="17071"/>
              </a:xfrm>
              <a:custGeom>
                <a:avLst/>
                <a:gdLst/>
                <a:ahLst/>
                <a:cxnLst/>
                <a:rect l="l" t="t" r="r" b="b"/>
                <a:pathLst>
                  <a:path w="761" h="709" extrusionOk="0">
                    <a:moveTo>
                      <a:pt x="392" y="0"/>
                    </a:moveTo>
                    <a:cubicBezTo>
                      <a:pt x="208" y="0"/>
                      <a:pt x="58" y="118"/>
                      <a:pt x="31" y="309"/>
                    </a:cubicBezTo>
                    <a:cubicBezTo>
                      <a:pt x="1" y="491"/>
                      <a:pt x="153" y="673"/>
                      <a:pt x="335" y="704"/>
                    </a:cubicBezTo>
                    <a:cubicBezTo>
                      <a:pt x="354" y="707"/>
                      <a:pt x="373" y="709"/>
                      <a:pt x="391" y="709"/>
                    </a:cubicBezTo>
                    <a:cubicBezTo>
                      <a:pt x="553" y="709"/>
                      <a:pt x="703" y="594"/>
                      <a:pt x="730" y="430"/>
                    </a:cubicBezTo>
                    <a:cubicBezTo>
                      <a:pt x="761" y="218"/>
                      <a:pt x="639" y="35"/>
                      <a:pt x="457" y="5"/>
                    </a:cubicBezTo>
                    <a:cubicBezTo>
                      <a:pt x="435" y="2"/>
                      <a:pt x="413" y="0"/>
                      <a:pt x="3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0" name="Google Shape;990;p26"/>
            <p:cNvGrpSpPr/>
            <p:nvPr/>
          </p:nvGrpSpPr>
          <p:grpSpPr>
            <a:xfrm>
              <a:off x="5370408" y="1164800"/>
              <a:ext cx="1491126" cy="1175938"/>
              <a:chOff x="5365164" y="1200213"/>
              <a:chExt cx="1491126" cy="1175938"/>
            </a:xfrm>
          </p:grpSpPr>
          <p:sp>
            <p:nvSpPr>
              <p:cNvPr id="991" name="Google Shape;991;p26"/>
              <p:cNvSpPr/>
              <p:nvPr/>
            </p:nvSpPr>
            <p:spPr>
              <a:xfrm>
                <a:off x="5365164" y="1326637"/>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92" name="Google Shape;992;p26"/>
              <p:cNvGrpSpPr/>
              <p:nvPr/>
            </p:nvGrpSpPr>
            <p:grpSpPr>
              <a:xfrm>
                <a:off x="5407598" y="1200213"/>
                <a:ext cx="1448692" cy="1115909"/>
                <a:chOff x="2463325" y="1164800"/>
                <a:chExt cx="1448692" cy="1115909"/>
              </a:xfrm>
            </p:grpSpPr>
            <p:sp>
              <p:nvSpPr>
                <p:cNvPr id="993" name="Google Shape;993;p26"/>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26"/>
                <p:cNvSpPr/>
                <p:nvPr/>
              </p:nvSpPr>
              <p:spPr>
                <a:xfrm>
                  <a:off x="2463417" y="1172904"/>
                  <a:ext cx="1408023" cy="283077"/>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26"/>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26"/>
                <p:cNvSpPr/>
                <p:nvPr/>
              </p:nvSpPr>
              <p:spPr>
                <a:xfrm>
                  <a:off x="2463325" y="1164800"/>
                  <a:ext cx="1446813" cy="296985"/>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97" name="Google Shape;997;p26"/>
            <p:cNvSpPr txBox="1"/>
            <p:nvPr/>
          </p:nvSpPr>
          <p:spPr>
            <a:xfrm>
              <a:off x="5492226" y="1518349"/>
              <a:ext cx="1261800" cy="63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998" name="Google Shape;998;p26"/>
            <p:cNvSpPr txBox="1"/>
            <p:nvPr/>
          </p:nvSpPr>
          <p:spPr>
            <a:xfrm>
              <a:off x="5456897" y="1146916"/>
              <a:ext cx="1336463" cy="304858"/>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dirty="0">
                  <a:ln>
                    <a:noFill/>
                  </a:ln>
                  <a:solidFill>
                    <a:srgbClr val="FFFFFF"/>
                  </a:solidFill>
                  <a:effectLst/>
                  <a:uLnTx/>
                  <a:uFillTx/>
                  <a:latin typeface="Fira Sans Extra Condensed Medium"/>
                  <a:ea typeface="+mn-ea"/>
                  <a:cs typeface="Arial"/>
                  <a:sym typeface="Fira Sans Extra Condensed Medium"/>
                </a:rPr>
                <a:t>1258 - 1288</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999" name="Google Shape;999;p26"/>
          <p:cNvGrpSpPr/>
          <p:nvPr/>
        </p:nvGrpSpPr>
        <p:grpSpPr>
          <a:xfrm>
            <a:off x="183616" y="3793453"/>
            <a:ext cx="2603757" cy="2808652"/>
            <a:chOff x="749431" y="2826549"/>
            <a:chExt cx="1490292" cy="1897389"/>
          </a:xfrm>
        </p:grpSpPr>
        <p:grpSp>
          <p:nvGrpSpPr>
            <p:cNvPr id="1000" name="Google Shape;1000;p26"/>
            <p:cNvGrpSpPr/>
            <p:nvPr/>
          </p:nvGrpSpPr>
          <p:grpSpPr>
            <a:xfrm rot="10800000">
              <a:off x="749431" y="3467273"/>
              <a:ext cx="1490292" cy="1256665"/>
              <a:chOff x="5365999" y="1252738"/>
              <a:chExt cx="1490292" cy="1256665"/>
            </a:xfrm>
          </p:grpSpPr>
          <p:sp>
            <p:nvSpPr>
              <p:cNvPr id="1001" name="Google Shape;1001;p26"/>
              <p:cNvSpPr/>
              <p:nvPr/>
            </p:nvSpPr>
            <p:spPr>
              <a:xfrm>
                <a:off x="5365999" y="1276461"/>
                <a:ext cx="1459759" cy="1232942"/>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002" name="Google Shape;1002;p26"/>
              <p:cNvGrpSpPr/>
              <p:nvPr/>
            </p:nvGrpSpPr>
            <p:grpSpPr>
              <a:xfrm>
                <a:off x="5407598" y="1252738"/>
                <a:ext cx="1448693" cy="1223209"/>
                <a:chOff x="2463325" y="1217325"/>
                <a:chExt cx="1448693" cy="1223209"/>
              </a:xfrm>
            </p:grpSpPr>
            <p:sp>
              <p:nvSpPr>
                <p:cNvPr id="1003" name="Google Shape;1003;p26"/>
                <p:cNvSpPr/>
                <p:nvPr/>
              </p:nvSpPr>
              <p:spPr>
                <a:xfrm>
                  <a:off x="2469925" y="1450775"/>
                  <a:ext cx="1408023" cy="929159"/>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26"/>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26"/>
                <p:cNvSpPr/>
                <p:nvPr/>
              </p:nvSpPr>
              <p:spPr>
                <a:xfrm>
                  <a:off x="2464281" y="1445316"/>
                  <a:ext cx="1447737" cy="995218"/>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6"/>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07" name="Google Shape;1007;p26"/>
            <p:cNvSpPr/>
            <p:nvPr/>
          </p:nvSpPr>
          <p:spPr>
            <a:xfrm>
              <a:off x="1209483" y="2885130"/>
              <a:ext cx="423042" cy="417335"/>
            </a:xfrm>
            <a:custGeom>
              <a:avLst/>
              <a:gdLst/>
              <a:ahLst/>
              <a:cxnLst/>
              <a:rect l="l" t="t" r="r" b="b"/>
              <a:pathLst>
                <a:path w="17570" h="17333" extrusionOk="0">
                  <a:moveTo>
                    <a:pt x="8774" y="1"/>
                  </a:moveTo>
                  <a:cubicBezTo>
                    <a:pt x="4072" y="1"/>
                    <a:pt x="212" y="3756"/>
                    <a:pt x="122" y="8454"/>
                  </a:cubicBezTo>
                  <a:cubicBezTo>
                    <a:pt x="1" y="13256"/>
                    <a:pt x="3800" y="17208"/>
                    <a:pt x="8572" y="17329"/>
                  </a:cubicBezTo>
                  <a:cubicBezTo>
                    <a:pt x="8647" y="17331"/>
                    <a:pt x="8722" y="17332"/>
                    <a:pt x="8796" y="17332"/>
                  </a:cubicBezTo>
                  <a:cubicBezTo>
                    <a:pt x="13497" y="17332"/>
                    <a:pt x="17328" y="13577"/>
                    <a:pt x="17448" y="8879"/>
                  </a:cubicBezTo>
                  <a:cubicBezTo>
                    <a:pt x="17569" y="4077"/>
                    <a:pt x="13770" y="95"/>
                    <a:pt x="8998" y="4"/>
                  </a:cubicBezTo>
                  <a:cubicBezTo>
                    <a:pt x="8923" y="2"/>
                    <a:pt x="8848" y="1"/>
                    <a:pt x="877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26"/>
            <p:cNvSpPr/>
            <p:nvPr/>
          </p:nvSpPr>
          <p:spPr>
            <a:xfrm>
              <a:off x="1267293" y="2830330"/>
              <a:ext cx="417913" cy="417913"/>
            </a:xfrm>
            <a:custGeom>
              <a:avLst/>
              <a:gdLst/>
              <a:ahLst/>
              <a:cxnLst/>
              <a:rect l="l" t="t" r="r" b="b"/>
              <a:pathLst>
                <a:path w="17357" h="17357" extrusionOk="0">
                  <a:moveTo>
                    <a:pt x="8664" y="0"/>
                  </a:moveTo>
                  <a:cubicBezTo>
                    <a:pt x="3892" y="0"/>
                    <a:pt x="1" y="3891"/>
                    <a:pt x="1" y="8663"/>
                  </a:cubicBezTo>
                  <a:cubicBezTo>
                    <a:pt x="1" y="13465"/>
                    <a:pt x="3892" y="17356"/>
                    <a:pt x="8664" y="17356"/>
                  </a:cubicBezTo>
                  <a:cubicBezTo>
                    <a:pt x="13466" y="17356"/>
                    <a:pt x="17357" y="13465"/>
                    <a:pt x="17357" y="8663"/>
                  </a:cubicBezTo>
                  <a:cubicBezTo>
                    <a:pt x="17357" y="3891"/>
                    <a:pt x="13466" y="0"/>
                    <a:pt x="866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26"/>
            <p:cNvSpPr/>
            <p:nvPr/>
          </p:nvSpPr>
          <p:spPr>
            <a:xfrm flipH="1">
              <a:off x="1434923" y="3242753"/>
              <a:ext cx="28506" cy="230918"/>
            </a:xfrm>
            <a:custGeom>
              <a:avLst/>
              <a:gdLst/>
              <a:ahLst/>
              <a:cxnLst/>
              <a:rect l="l" t="t" r="r" b="b"/>
              <a:pathLst>
                <a:path w="913" h="17534" extrusionOk="0">
                  <a:moveTo>
                    <a:pt x="357" y="1"/>
                  </a:moveTo>
                  <a:cubicBezTo>
                    <a:pt x="352" y="1"/>
                    <a:pt x="345" y="4"/>
                    <a:pt x="335" y="14"/>
                  </a:cubicBezTo>
                  <a:cubicBezTo>
                    <a:pt x="335" y="14"/>
                    <a:pt x="305" y="45"/>
                    <a:pt x="305" y="45"/>
                  </a:cubicBezTo>
                  <a:cubicBezTo>
                    <a:pt x="275" y="105"/>
                    <a:pt x="275" y="166"/>
                    <a:pt x="275" y="227"/>
                  </a:cubicBezTo>
                  <a:lnTo>
                    <a:pt x="275" y="896"/>
                  </a:lnTo>
                  <a:cubicBezTo>
                    <a:pt x="244" y="1504"/>
                    <a:pt x="244" y="2142"/>
                    <a:pt x="244" y="2780"/>
                  </a:cubicBezTo>
                  <a:cubicBezTo>
                    <a:pt x="244" y="3145"/>
                    <a:pt x="214" y="3510"/>
                    <a:pt x="244" y="3844"/>
                  </a:cubicBezTo>
                  <a:cubicBezTo>
                    <a:pt x="275" y="4604"/>
                    <a:pt x="275" y="5303"/>
                    <a:pt x="275" y="6063"/>
                  </a:cubicBezTo>
                  <a:lnTo>
                    <a:pt x="275" y="6397"/>
                  </a:lnTo>
                  <a:lnTo>
                    <a:pt x="275" y="7948"/>
                  </a:lnTo>
                  <a:lnTo>
                    <a:pt x="275" y="10258"/>
                  </a:lnTo>
                  <a:lnTo>
                    <a:pt x="275" y="12385"/>
                  </a:lnTo>
                  <a:lnTo>
                    <a:pt x="275" y="13510"/>
                  </a:lnTo>
                  <a:cubicBezTo>
                    <a:pt x="305" y="14179"/>
                    <a:pt x="275" y="14847"/>
                    <a:pt x="214" y="15516"/>
                  </a:cubicBezTo>
                  <a:cubicBezTo>
                    <a:pt x="214" y="15638"/>
                    <a:pt x="183" y="15790"/>
                    <a:pt x="153" y="15911"/>
                  </a:cubicBezTo>
                  <a:cubicBezTo>
                    <a:pt x="1" y="16367"/>
                    <a:pt x="1" y="16853"/>
                    <a:pt x="153" y="17279"/>
                  </a:cubicBezTo>
                  <a:cubicBezTo>
                    <a:pt x="153" y="17309"/>
                    <a:pt x="153" y="17309"/>
                    <a:pt x="153" y="17340"/>
                  </a:cubicBezTo>
                  <a:cubicBezTo>
                    <a:pt x="183" y="17431"/>
                    <a:pt x="214" y="17522"/>
                    <a:pt x="305" y="17522"/>
                  </a:cubicBezTo>
                  <a:cubicBezTo>
                    <a:pt x="328" y="17530"/>
                    <a:pt x="351" y="17534"/>
                    <a:pt x="372" y="17534"/>
                  </a:cubicBezTo>
                  <a:cubicBezTo>
                    <a:pt x="438" y="17534"/>
                    <a:pt x="495" y="17499"/>
                    <a:pt x="518" y="17431"/>
                  </a:cubicBezTo>
                  <a:cubicBezTo>
                    <a:pt x="579" y="17309"/>
                    <a:pt x="639" y="17188"/>
                    <a:pt x="670" y="17036"/>
                  </a:cubicBezTo>
                  <a:cubicBezTo>
                    <a:pt x="791" y="16610"/>
                    <a:pt x="852" y="16185"/>
                    <a:pt x="852" y="15729"/>
                  </a:cubicBezTo>
                  <a:cubicBezTo>
                    <a:pt x="852" y="15394"/>
                    <a:pt x="913" y="14969"/>
                    <a:pt x="913" y="14574"/>
                  </a:cubicBezTo>
                  <a:cubicBezTo>
                    <a:pt x="882" y="13875"/>
                    <a:pt x="882" y="13176"/>
                    <a:pt x="882" y="12446"/>
                  </a:cubicBezTo>
                  <a:lnTo>
                    <a:pt x="882" y="11717"/>
                  </a:lnTo>
                  <a:cubicBezTo>
                    <a:pt x="852" y="10987"/>
                    <a:pt x="852" y="10227"/>
                    <a:pt x="822" y="9498"/>
                  </a:cubicBezTo>
                  <a:cubicBezTo>
                    <a:pt x="822" y="8768"/>
                    <a:pt x="761" y="8039"/>
                    <a:pt x="730" y="7309"/>
                  </a:cubicBezTo>
                  <a:cubicBezTo>
                    <a:pt x="700" y="6914"/>
                    <a:pt x="700" y="6549"/>
                    <a:pt x="700" y="6154"/>
                  </a:cubicBezTo>
                  <a:cubicBezTo>
                    <a:pt x="670" y="5303"/>
                    <a:pt x="579" y="4482"/>
                    <a:pt x="609" y="3631"/>
                  </a:cubicBezTo>
                  <a:cubicBezTo>
                    <a:pt x="609" y="3327"/>
                    <a:pt x="579" y="3023"/>
                    <a:pt x="579" y="2689"/>
                  </a:cubicBezTo>
                  <a:cubicBezTo>
                    <a:pt x="548" y="2142"/>
                    <a:pt x="518" y="1564"/>
                    <a:pt x="487" y="987"/>
                  </a:cubicBezTo>
                  <a:cubicBezTo>
                    <a:pt x="487" y="713"/>
                    <a:pt x="457" y="440"/>
                    <a:pt x="427" y="136"/>
                  </a:cubicBezTo>
                  <a:cubicBezTo>
                    <a:pt x="427" y="105"/>
                    <a:pt x="396" y="45"/>
                    <a:pt x="366" y="14"/>
                  </a:cubicBezTo>
                  <a:cubicBezTo>
                    <a:pt x="366" y="14"/>
                    <a:pt x="366" y="1"/>
                    <a:pt x="3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10" name="Google Shape;1010;p26"/>
            <p:cNvSpPr/>
            <p:nvPr/>
          </p:nvSpPr>
          <p:spPr>
            <a:xfrm>
              <a:off x="1207292" y="2826549"/>
              <a:ext cx="485234" cy="427785"/>
            </a:xfrm>
            <a:custGeom>
              <a:avLst/>
              <a:gdLst/>
              <a:ahLst/>
              <a:cxnLst/>
              <a:rect l="l" t="t" r="r" b="b"/>
              <a:pathLst>
                <a:path w="20153" h="17767" extrusionOk="0">
                  <a:moveTo>
                    <a:pt x="11276" y="1"/>
                  </a:moveTo>
                  <a:cubicBezTo>
                    <a:pt x="9409" y="1"/>
                    <a:pt x="7573" y="564"/>
                    <a:pt x="6019" y="1616"/>
                  </a:cubicBezTo>
                  <a:cubicBezTo>
                    <a:pt x="5745" y="1829"/>
                    <a:pt x="5472" y="2042"/>
                    <a:pt x="5229" y="2254"/>
                  </a:cubicBezTo>
                  <a:cubicBezTo>
                    <a:pt x="0" y="6905"/>
                    <a:pt x="1976" y="15507"/>
                    <a:pt x="8694" y="17422"/>
                  </a:cubicBezTo>
                  <a:cubicBezTo>
                    <a:pt x="9488" y="17652"/>
                    <a:pt x="10311" y="17767"/>
                    <a:pt x="11132" y="17767"/>
                  </a:cubicBezTo>
                  <a:cubicBezTo>
                    <a:pt x="11506" y="17767"/>
                    <a:pt x="11880" y="17743"/>
                    <a:pt x="12250" y="17695"/>
                  </a:cubicBezTo>
                  <a:cubicBezTo>
                    <a:pt x="14378" y="17391"/>
                    <a:pt x="16323" y="16388"/>
                    <a:pt x="17782" y="14838"/>
                  </a:cubicBezTo>
                  <a:lnTo>
                    <a:pt x="17995" y="14595"/>
                  </a:lnTo>
                  <a:lnTo>
                    <a:pt x="18208" y="14352"/>
                  </a:lnTo>
                  <a:cubicBezTo>
                    <a:pt x="18359" y="14170"/>
                    <a:pt x="18511" y="14018"/>
                    <a:pt x="18633" y="13866"/>
                  </a:cubicBezTo>
                  <a:cubicBezTo>
                    <a:pt x="19636" y="12711"/>
                    <a:pt x="20153" y="11221"/>
                    <a:pt x="20062" y="9701"/>
                  </a:cubicBezTo>
                  <a:lnTo>
                    <a:pt x="20062" y="9549"/>
                  </a:lnTo>
                  <a:cubicBezTo>
                    <a:pt x="20062" y="9245"/>
                    <a:pt x="20031" y="8972"/>
                    <a:pt x="19910" y="8911"/>
                  </a:cubicBezTo>
                  <a:cubicBezTo>
                    <a:pt x="19889" y="8901"/>
                    <a:pt x="19869" y="8896"/>
                    <a:pt x="19850" y="8896"/>
                  </a:cubicBezTo>
                  <a:cubicBezTo>
                    <a:pt x="19757" y="8896"/>
                    <a:pt x="19681" y="9018"/>
                    <a:pt x="19606" y="9245"/>
                  </a:cubicBezTo>
                  <a:cubicBezTo>
                    <a:pt x="19575" y="9397"/>
                    <a:pt x="19515" y="9580"/>
                    <a:pt x="19484" y="9762"/>
                  </a:cubicBezTo>
                  <a:cubicBezTo>
                    <a:pt x="19393" y="9945"/>
                    <a:pt x="19363" y="10127"/>
                    <a:pt x="19302" y="10309"/>
                  </a:cubicBezTo>
                  <a:cubicBezTo>
                    <a:pt x="18937" y="11525"/>
                    <a:pt x="18359" y="12680"/>
                    <a:pt x="17600" y="13714"/>
                  </a:cubicBezTo>
                  <a:cubicBezTo>
                    <a:pt x="16901" y="14595"/>
                    <a:pt x="16019" y="15355"/>
                    <a:pt x="15046" y="15932"/>
                  </a:cubicBezTo>
                  <a:cubicBezTo>
                    <a:pt x="13828" y="16635"/>
                    <a:pt x="12455" y="17000"/>
                    <a:pt x="11071" y="17000"/>
                  </a:cubicBezTo>
                  <a:cubicBezTo>
                    <a:pt x="10418" y="17000"/>
                    <a:pt x="9762" y="16919"/>
                    <a:pt x="9119" y="16753"/>
                  </a:cubicBezTo>
                  <a:cubicBezTo>
                    <a:pt x="2341" y="15142"/>
                    <a:pt x="517" y="6358"/>
                    <a:pt x="6110" y="2163"/>
                  </a:cubicBezTo>
                  <a:cubicBezTo>
                    <a:pt x="7113" y="1373"/>
                    <a:pt x="8268" y="856"/>
                    <a:pt x="9514" y="583"/>
                  </a:cubicBezTo>
                  <a:cubicBezTo>
                    <a:pt x="10075" y="460"/>
                    <a:pt x="10648" y="398"/>
                    <a:pt x="11223" y="398"/>
                  </a:cubicBezTo>
                  <a:cubicBezTo>
                    <a:pt x="11925" y="398"/>
                    <a:pt x="12628" y="490"/>
                    <a:pt x="13314" y="674"/>
                  </a:cubicBezTo>
                  <a:cubicBezTo>
                    <a:pt x="14226" y="917"/>
                    <a:pt x="15107" y="1312"/>
                    <a:pt x="15897" y="1829"/>
                  </a:cubicBezTo>
                  <a:cubicBezTo>
                    <a:pt x="17387" y="2802"/>
                    <a:pt x="18511" y="4169"/>
                    <a:pt x="19180" y="5811"/>
                  </a:cubicBezTo>
                  <a:cubicBezTo>
                    <a:pt x="19515" y="6631"/>
                    <a:pt x="19727" y="7482"/>
                    <a:pt x="19818" y="8364"/>
                  </a:cubicBezTo>
                  <a:cubicBezTo>
                    <a:pt x="19818" y="8516"/>
                    <a:pt x="19849" y="8668"/>
                    <a:pt x="19910" y="8820"/>
                  </a:cubicBezTo>
                  <a:cubicBezTo>
                    <a:pt x="19910" y="8850"/>
                    <a:pt x="19940" y="8881"/>
                    <a:pt x="19940" y="8881"/>
                  </a:cubicBezTo>
                  <a:cubicBezTo>
                    <a:pt x="19970" y="8850"/>
                    <a:pt x="20001" y="8820"/>
                    <a:pt x="20001" y="8789"/>
                  </a:cubicBezTo>
                  <a:lnTo>
                    <a:pt x="20001" y="8151"/>
                  </a:lnTo>
                  <a:cubicBezTo>
                    <a:pt x="20001" y="7786"/>
                    <a:pt x="19940" y="7452"/>
                    <a:pt x="19849" y="7118"/>
                  </a:cubicBezTo>
                  <a:cubicBezTo>
                    <a:pt x="19758" y="6783"/>
                    <a:pt x="19697" y="6449"/>
                    <a:pt x="19575" y="6115"/>
                  </a:cubicBezTo>
                  <a:cubicBezTo>
                    <a:pt x="18937" y="4169"/>
                    <a:pt x="17660" y="2498"/>
                    <a:pt x="15928" y="1373"/>
                  </a:cubicBezTo>
                  <a:cubicBezTo>
                    <a:pt x="14986" y="765"/>
                    <a:pt x="13922" y="339"/>
                    <a:pt x="12797" y="127"/>
                  </a:cubicBezTo>
                  <a:cubicBezTo>
                    <a:pt x="12291" y="42"/>
                    <a:pt x="11783" y="1"/>
                    <a:pt x="112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11" name="Google Shape;1011;p26"/>
            <p:cNvGrpSpPr/>
            <p:nvPr/>
          </p:nvGrpSpPr>
          <p:grpSpPr>
            <a:xfrm>
              <a:off x="1376844" y="2897086"/>
              <a:ext cx="198811" cy="284400"/>
              <a:chOff x="1363170" y="2880700"/>
              <a:chExt cx="227629" cy="325624"/>
            </a:xfrm>
          </p:grpSpPr>
          <p:sp>
            <p:nvSpPr>
              <p:cNvPr id="1012" name="Google Shape;1012;p26"/>
              <p:cNvSpPr/>
              <p:nvPr/>
            </p:nvSpPr>
            <p:spPr>
              <a:xfrm>
                <a:off x="1363170" y="2880700"/>
                <a:ext cx="227629" cy="272389"/>
              </a:xfrm>
              <a:custGeom>
                <a:avLst/>
                <a:gdLst/>
                <a:ahLst/>
                <a:cxnLst/>
                <a:rect l="l" t="t" r="r" b="b"/>
                <a:pathLst>
                  <a:path w="9454" h="11313" extrusionOk="0">
                    <a:moveTo>
                      <a:pt x="4654" y="1"/>
                    </a:moveTo>
                    <a:cubicBezTo>
                      <a:pt x="2551" y="1"/>
                      <a:pt x="626" y="1454"/>
                      <a:pt x="153" y="3622"/>
                    </a:cubicBezTo>
                    <a:cubicBezTo>
                      <a:pt x="1" y="4291"/>
                      <a:pt x="1" y="4960"/>
                      <a:pt x="153" y="5598"/>
                    </a:cubicBezTo>
                    <a:cubicBezTo>
                      <a:pt x="426" y="6692"/>
                      <a:pt x="882" y="7726"/>
                      <a:pt x="1490" y="8668"/>
                    </a:cubicBezTo>
                    <a:cubicBezTo>
                      <a:pt x="1642" y="8881"/>
                      <a:pt x="1764" y="9063"/>
                      <a:pt x="1885" y="9276"/>
                    </a:cubicBezTo>
                    <a:cubicBezTo>
                      <a:pt x="2068" y="9610"/>
                      <a:pt x="2341" y="9945"/>
                      <a:pt x="2645" y="10218"/>
                    </a:cubicBezTo>
                    <a:lnTo>
                      <a:pt x="2858" y="10401"/>
                    </a:lnTo>
                    <a:cubicBezTo>
                      <a:pt x="2919" y="10401"/>
                      <a:pt x="2949" y="10462"/>
                      <a:pt x="2949" y="10492"/>
                    </a:cubicBezTo>
                    <a:cubicBezTo>
                      <a:pt x="3040" y="10583"/>
                      <a:pt x="3132" y="10765"/>
                      <a:pt x="3223" y="10948"/>
                    </a:cubicBezTo>
                    <a:cubicBezTo>
                      <a:pt x="3253" y="10948"/>
                      <a:pt x="3253" y="10978"/>
                      <a:pt x="3253" y="11009"/>
                    </a:cubicBezTo>
                    <a:cubicBezTo>
                      <a:pt x="3309" y="11147"/>
                      <a:pt x="3415" y="11286"/>
                      <a:pt x="3502" y="11286"/>
                    </a:cubicBezTo>
                    <a:cubicBezTo>
                      <a:pt x="3511" y="11286"/>
                      <a:pt x="3519" y="11285"/>
                      <a:pt x="3527" y="11282"/>
                    </a:cubicBezTo>
                    <a:cubicBezTo>
                      <a:pt x="3618" y="11252"/>
                      <a:pt x="3648" y="11161"/>
                      <a:pt x="3648" y="11039"/>
                    </a:cubicBezTo>
                    <a:cubicBezTo>
                      <a:pt x="3648" y="10826"/>
                      <a:pt x="3618" y="10613"/>
                      <a:pt x="3587" y="10401"/>
                    </a:cubicBezTo>
                    <a:cubicBezTo>
                      <a:pt x="3557" y="10188"/>
                      <a:pt x="3435" y="9975"/>
                      <a:pt x="3284" y="9823"/>
                    </a:cubicBezTo>
                    <a:cubicBezTo>
                      <a:pt x="3192" y="9702"/>
                      <a:pt x="3071" y="9580"/>
                      <a:pt x="2949" y="9458"/>
                    </a:cubicBezTo>
                    <a:cubicBezTo>
                      <a:pt x="2706" y="9185"/>
                      <a:pt x="2463" y="8911"/>
                      <a:pt x="2250" y="8607"/>
                    </a:cubicBezTo>
                    <a:cubicBezTo>
                      <a:pt x="1885" y="8121"/>
                      <a:pt x="1551" y="7574"/>
                      <a:pt x="1277" y="7027"/>
                    </a:cubicBezTo>
                    <a:cubicBezTo>
                      <a:pt x="730" y="6085"/>
                      <a:pt x="518" y="4960"/>
                      <a:pt x="669" y="3896"/>
                    </a:cubicBezTo>
                    <a:cubicBezTo>
                      <a:pt x="730" y="3501"/>
                      <a:pt x="821" y="3167"/>
                      <a:pt x="1004" y="2832"/>
                    </a:cubicBezTo>
                    <a:cubicBezTo>
                      <a:pt x="1490" y="1768"/>
                      <a:pt x="2432" y="978"/>
                      <a:pt x="3527" y="644"/>
                    </a:cubicBezTo>
                    <a:cubicBezTo>
                      <a:pt x="3939" y="513"/>
                      <a:pt x="4360" y="450"/>
                      <a:pt x="4776" y="450"/>
                    </a:cubicBezTo>
                    <a:cubicBezTo>
                      <a:pt x="6108" y="450"/>
                      <a:pt x="7390" y="1097"/>
                      <a:pt x="8177" y="2255"/>
                    </a:cubicBezTo>
                    <a:cubicBezTo>
                      <a:pt x="8542" y="2802"/>
                      <a:pt x="8816" y="3440"/>
                      <a:pt x="8937" y="4109"/>
                    </a:cubicBezTo>
                    <a:cubicBezTo>
                      <a:pt x="9028" y="4778"/>
                      <a:pt x="8968" y="5477"/>
                      <a:pt x="8724" y="6115"/>
                    </a:cubicBezTo>
                    <a:cubicBezTo>
                      <a:pt x="8572" y="6601"/>
                      <a:pt x="8360" y="7088"/>
                      <a:pt x="8147" y="7544"/>
                    </a:cubicBezTo>
                    <a:cubicBezTo>
                      <a:pt x="7721" y="8395"/>
                      <a:pt x="7174" y="9154"/>
                      <a:pt x="6505" y="9823"/>
                    </a:cubicBezTo>
                    <a:cubicBezTo>
                      <a:pt x="6323" y="10006"/>
                      <a:pt x="6110" y="10127"/>
                      <a:pt x="6019" y="10340"/>
                    </a:cubicBezTo>
                    <a:cubicBezTo>
                      <a:pt x="5928" y="10522"/>
                      <a:pt x="5898" y="10765"/>
                      <a:pt x="5837" y="11009"/>
                    </a:cubicBezTo>
                    <a:cubicBezTo>
                      <a:pt x="5806" y="11069"/>
                      <a:pt x="5776" y="11161"/>
                      <a:pt x="5776" y="11252"/>
                    </a:cubicBezTo>
                    <a:cubicBezTo>
                      <a:pt x="5776" y="11282"/>
                      <a:pt x="5746" y="11313"/>
                      <a:pt x="5776" y="11313"/>
                    </a:cubicBezTo>
                    <a:cubicBezTo>
                      <a:pt x="5776" y="11313"/>
                      <a:pt x="5837" y="11313"/>
                      <a:pt x="5837" y="11282"/>
                    </a:cubicBezTo>
                    <a:cubicBezTo>
                      <a:pt x="5898" y="11161"/>
                      <a:pt x="5958" y="11069"/>
                      <a:pt x="6019" y="10948"/>
                    </a:cubicBezTo>
                    <a:cubicBezTo>
                      <a:pt x="6080" y="10765"/>
                      <a:pt x="6110" y="10613"/>
                      <a:pt x="6171" y="10462"/>
                    </a:cubicBezTo>
                    <a:cubicBezTo>
                      <a:pt x="6232" y="10310"/>
                      <a:pt x="6293" y="10279"/>
                      <a:pt x="6445" y="10127"/>
                    </a:cubicBezTo>
                    <a:cubicBezTo>
                      <a:pt x="7296" y="9428"/>
                      <a:pt x="7964" y="8547"/>
                      <a:pt x="8481" y="7574"/>
                    </a:cubicBezTo>
                    <a:cubicBezTo>
                      <a:pt x="8755" y="7057"/>
                      <a:pt x="8968" y="6480"/>
                      <a:pt x="9119" y="5902"/>
                    </a:cubicBezTo>
                    <a:cubicBezTo>
                      <a:pt x="9454" y="4626"/>
                      <a:pt x="9241" y="3258"/>
                      <a:pt x="8572" y="2163"/>
                    </a:cubicBezTo>
                    <a:cubicBezTo>
                      <a:pt x="8451" y="1981"/>
                      <a:pt x="8360" y="1829"/>
                      <a:pt x="8238" y="1708"/>
                    </a:cubicBezTo>
                    <a:cubicBezTo>
                      <a:pt x="7934" y="1343"/>
                      <a:pt x="7600" y="1039"/>
                      <a:pt x="7235" y="796"/>
                    </a:cubicBezTo>
                    <a:cubicBezTo>
                      <a:pt x="6870" y="553"/>
                      <a:pt x="6475" y="340"/>
                      <a:pt x="6050" y="218"/>
                    </a:cubicBezTo>
                    <a:cubicBezTo>
                      <a:pt x="5585" y="71"/>
                      <a:pt x="5115" y="1"/>
                      <a:pt x="46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26"/>
              <p:cNvSpPr/>
              <p:nvPr/>
            </p:nvSpPr>
            <p:spPr>
              <a:xfrm>
                <a:off x="1433428" y="3144276"/>
                <a:ext cx="83453" cy="38644"/>
              </a:xfrm>
              <a:custGeom>
                <a:avLst/>
                <a:gdLst/>
                <a:ahLst/>
                <a:cxnLst/>
                <a:rect l="l" t="t" r="r" b="b"/>
                <a:pathLst>
                  <a:path w="3466" h="1605" extrusionOk="0">
                    <a:moveTo>
                      <a:pt x="2706" y="1"/>
                    </a:moveTo>
                    <a:cubicBezTo>
                      <a:pt x="2513" y="22"/>
                      <a:pt x="2304" y="44"/>
                      <a:pt x="2102" y="44"/>
                    </a:cubicBezTo>
                    <a:cubicBezTo>
                      <a:pt x="2018" y="44"/>
                      <a:pt x="1935" y="40"/>
                      <a:pt x="1855" y="31"/>
                    </a:cubicBezTo>
                    <a:lnTo>
                      <a:pt x="1703" y="31"/>
                    </a:lnTo>
                    <a:lnTo>
                      <a:pt x="1125" y="62"/>
                    </a:lnTo>
                    <a:lnTo>
                      <a:pt x="913" y="62"/>
                    </a:lnTo>
                    <a:cubicBezTo>
                      <a:pt x="821" y="62"/>
                      <a:pt x="730" y="62"/>
                      <a:pt x="639" y="92"/>
                    </a:cubicBezTo>
                    <a:cubicBezTo>
                      <a:pt x="1" y="274"/>
                      <a:pt x="1" y="1186"/>
                      <a:pt x="639" y="1369"/>
                    </a:cubicBezTo>
                    <a:lnTo>
                      <a:pt x="1125" y="1369"/>
                    </a:lnTo>
                    <a:cubicBezTo>
                      <a:pt x="1369" y="1369"/>
                      <a:pt x="1612" y="1399"/>
                      <a:pt x="1885" y="1429"/>
                    </a:cubicBezTo>
                    <a:cubicBezTo>
                      <a:pt x="1916" y="1460"/>
                      <a:pt x="1976" y="1460"/>
                      <a:pt x="2037" y="1490"/>
                    </a:cubicBezTo>
                    <a:cubicBezTo>
                      <a:pt x="2098" y="1566"/>
                      <a:pt x="2189" y="1604"/>
                      <a:pt x="2284" y="1604"/>
                    </a:cubicBezTo>
                    <a:cubicBezTo>
                      <a:pt x="2379" y="1604"/>
                      <a:pt x="2478" y="1566"/>
                      <a:pt x="2554" y="1490"/>
                    </a:cubicBezTo>
                    <a:cubicBezTo>
                      <a:pt x="2584" y="1490"/>
                      <a:pt x="2645" y="1460"/>
                      <a:pt x="2645" y="1338"/>
                    </a:cubicBezTo>
                    <a:cubicBezTo>
                      <a:pt x="2645" y="1277"/>
                      <a:pt x="2615" y="1217"/>
                      <a:pt x="2584" y="1156"/>
                    </a:cubicBezTo>
                    <a:cubicBezTo>
                      <a:pt x="2554" y="1095"/>
                      <a:pt x="2493" y="1034"/>
                      <a:pt x="2463" y="974"/>
                    </a:cubicBezTo>
                    <a:cubicBezTo>
                      <a:pt x="2311" y="882"/>
                      <a:pt x="2128" y="822"/>
                      <a:pt x="1946" y="822"/>
                    </a:cubicBezTo>
                    <a:cubicBezTo>
                      <a:pt x="1825" y="791"/>
                      <a:pt x="1673" y="791"/>
                      <a:pt x="1551" y="791"/>
                    </a:cubicBezTo>
                    <a:cubicBezTo>
                      <a:pt x="1399" y="822"/>
                      <a:pt x="1277" y="822"/>
                      <a:pt x="1125" y="822"/>
                    </a:cubicBezTo>
                    <a:lnTo>
                      <a:pt x="730" y="822"/>
                    </a:lnTo>
                    <a:cubicBezTo>
                      <a:pt x="669" y="761"/>
                      <a:pt x="669" y="670"/>
                      <a:pt x="730" y="609"/>
                    </a:cubicBezTo>
                    <a:cubicBezTo>
                      <a:pt x="791" y="548"/>
                      <a:pt x="791" y="548"/>
                      <a:pt x="973" y="518"/>
                    </a:cubicBezTo>
                    <a:lnTo>
                      <a:pt x="1399" y="457"/>
                    </a:lnTo>
                    <a:cubicBezTo>
                      <a:pt x="1521" y="426"/>
                      <a:pt x="1673" y="426"/>
                      <a:pt x="1825" y="426"/>
                    </a:cubicBezTo>
                    <a:cubicBezTo>
                      <a:pt x="2128" y="396"/>
                      <a:pt x="2463" y="366"/>
                      <a:pt x="2767" y="366"/>
                    </a:cubicBezTo>
                    <a:cubicBezTo>
                      <a:pt x="2858" y="366"/>
                      <a:pt x="2949" y="426"/>
                      <a:pt x="3040" y="487"/>
                    </a:cubicBezTo>
                    <a:cubicBezTo>
                      <a:pt x="3162" y="670"/>
                      <a:pt x="3162" y="913"/>
                      <a:pt x="3040" y="1095"/>
                    </a:cubicBezTo>
                    <a:cubicBezTo>
                      <a:pt x="2980" y="1186"/>
                      <a:pt x="2858" y="1277"/>
                      <a:pt x="2736" y="1308"/>
                    </a:cubicBezTo>
                    <a:cubicBezTo>
                      <a:pt x="2736" y="1308"/>
                      <a:pt x="2706" y="1338"/>
                      <a:pt x="2676" y="1369"/>
                    </a:cubicBezTo>
                    <a:cubicBezTo>
                      <a:pt x="2676" y="1369"/>
                      <a:pt x="2676" y="1369"/>
                      <a:pt x="2676" y="1399"/>
                    </a:cubicBezTo>
                    <a:lnTo>
                      <a:pt x="2676" y="1429"/>
                    </a:lnTo>
                    <a:cubicBezTo>
                      <a:pt x="2706" y="1445"/>
                      <a:pt x="2729" y="1452"/>
                      <a:pt x="2748" y="1452"/>
                    </a:cubicBezTo>
                    <a:cubicBezTo>
                      <a:pt x="2767" y="1452"/>
                      <a:pt x="2782" y="1445"/>
                      <a:pt x="2797" y="1429"/>
                    </a:cubicBezTo>
                    <a:cubicBezTo>
                      <a:pt x="2919" y="1399"/>
                      <a:pt x="3040" y="1338"/>
                      <a:pt x="3132" y="1277"/>
                    </a:cubicBezTo>
                    <a:cubicBezTo>
                      <a:pt x="3435" y="1004"/>
                      <a:pt x="3466" y="578"/>
                      <a:pt x="3253" y="274"/>
                    </a:cubicBezTo>
                    <a:cubicBezTo>
                      <a:pt x="3132" y="92"/>
                      <a:pt x="2919" y="1"/>
                      <a:pt x="27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26"/>
              <p:cNvSpPr/>
              <p:nvPr/>
            </p:nvSpPr>
            <p:spPr>
              <a:xfrm>
                <a:off x="1448067" y="3168426"/>
                <a:ext cx="52730" cy="37898"/>
              </a:xfrm>
              <a:custGeom>
                <a:avLst/>
                <a:gdLst/>
                <a:ahLst/>
                <a:cxnLst/>
                <a:rect l="l" t="t" r="r" b="b"/>
                <a:pathLst>
                  <a:path w="2190" h="1574" extrusionOk="0">
                    <a:moveTo>
                      <a:pt x="1338" y="1"/>
                    </a:moveTo>
                    <a:lnTo>
                      <a:pt x="943" y="31"/>
                    </a:lnTo>
                    <a:lnTo>
                      <a:pt x="639" y="31"/>
                    </a:lnTo>
                    <a:cubicBezTo>
                      <a:pt x="244" y="122"/>
                      <a:pt x="1" y="518"/>
                      <a:pt x="122" y="882"/>
                    </a:cubicBezTo>
                    <a:cubicBezTo>
                      <a:pt x="183" y="1034"/>
                      <a:pt x="244" y="1126"/>
                      <a:pt x="365" y="1217"/>
                    </a:cubicBezTo>
                    <a:cubicBezTo>
                      <a:pt x="457" y="1278"/>
                      <a:pt x="578" y="1308"/>
                      <a:pt x="700" y="1338"/>
                    </a:cubicBezTo>
                    <a:cubicBezTo>
                      <a:pt x="791" y="1369"/>
                      <a:pt x="852" y="1369"/>
                      <a:pt x="943" y="1399"/>
                    </a:cubicBezTo>
                    <a:cubicBezTo>
                      <a:pt x="1004" y="1399"/>
                      <a:pt x="1034" y="1429"/>
                      <a:pt x="1065" y="1460"/>
                    </a:cubicBezTo>
                    <a:cubicBezTo>
                      <a:pt x="1125" y="1536"/>
                      <a:pt x="1179" y="1574"/>
                      <a:pt x="1232" y="1574"/>
                    </a:cubicBezTo>
                    <a:cubicBezTo>
                      <a:pt x="1285" y="1574"/>
                      <a:pt x="1338" y="1536"/>
                      <a:pt x="1399" y="1460"/>
                    </a:cubicBezTo>
                    <a:cubicBezTo>
                      <a:pt x="1429" y="1429"/>
                      <a:pt x="1460" y="1399"/>
                      <a:pt x="1460" y="1308"/>
                    </a:cubicBezTo>
                    <a:cubicBezTo>
                      <a:pt x="1460" y="1247"/>
                      <a:pt x="1460" y="1156"/>
                      <a:pt x="1429" y="1095"/>
                    </a:cubicBezTo>
                    <a:cubicBezTo>
                      <a:pt x="1399" y="1034"/>
                      <a:pt x="1368" y="974"/>
                      <a:pt x="1338" y="943"/>
                    </a:cubicBezTo>
                    <a:cubicBezTo>
                      <a:pt x="1247" y="852"/>
                      <a:pt x="1125" y="761"/>
                      <a:pt x="1004" y="761"/>
                    </a:cubicBezTo>
                    <a:cubicBezTo>
                      <a:pt x="943" y="761"/>
                      <a:pt x="882" y="761"/>
                      <a:pt x="852" y="730"/>
                    </a:cubicBezTo>
                    <a:lnTo>
                      <a:pt x="761" y="730"/>
                    </a:lnTo>
                    <a:cubicBezTo>
                      <a:pt x="720" y="730"/>
                      <a:pt x="734" y="703"/>
                      <a:pt x="729" y="703"/>
                    </a:cubicBezTo>
                    <a:cubicBezTo>
                      <a:pt x="727" y="703"/>
                      <a:pt x="720" y="710"/>
                      <a:pt x="700" y="730"/>
                    </a:cubicBezTo>
                    <a:cubicBezTo>
                      <a:pt x="690" y="749"/>
                      <a:pt x="678" y="756"/>
                      <a:pt x="665" y="756"/>
                    </a:cubicBezTo>
                    <a:cubicBezTo>
                      <a:pt x="638" y="756"/>
                      <a:pt x="609" y="721"/>
                      <a:pt x="609" y="700"/>
                    </a:cubicBezTo>
                    <a:cubicBezTo>
                      <a:pt x="609" y="700"/>
                      <a:pt x="609" y="670"/>
                      <a:pt x="609" y="670"/>
                    </a:cubicBezTo>
                    <a:cubicBezTo>
                      <a:pt x="609" y="609"/>
                      <a:pt x="639" y="548"/>
                      <a:pt x="669" y="518"/>
                    </a:cubicBezTo>
                    <a:cubicBezTo>
                      <a:pt x="669" y="457"/>
                      <a:pt x="943" y="426"/>
                      <a:pt x="1095" y="396"/>
                    </a:cubicBezTo>
                    <a:cubicBezTo>
                      <a:pt x="1186" y="366"/>
                      <a:pt x="1308" y="366"/>
                      <a:pt x="1399" y="366"/>
                    </a:cubicBezTo>
                    <a:lnTo>
                      <a:pt x="1642" y="366"/>
                    </a:lnTo>
                    <a:cubicBezTo>
                      <a:pt x="1733" y="396"/>
                      <a:pt x="1794" y="457"/>
                      <a:pt x="1824" y="518"/>
                    </a:cubicBezTo>
                    <a:cubicBezTo>
                      <a:pt x="1855" y="609"/>
                      <a:pt x="1855" y="670"/>
                      <a:pt x="1885" y="730"/>
                    </a:cubicBezTo>
                    <a:cubicBezTo>
                      <a:pt x="1885" y="882"/>
                      <a:pt x="1824" y="1004"/>
                      <a:pt x="1703" y="1126"/>
                    </a:cubicBezTo>
                    <a:cubicBezTo>
                      <a:pt x="1642" y="1156"/>
                      <a:pt x="1581" y="1217"/>
                      <a:pt x="1490" y="1247"/>
                    </a:cubicBezTo>
                    <a:cubicBezTo>
                      <a:pt x="1490" y="1278"/>
                      <a:pt x="1460" y="1278"/>
                      <a:pt x="1460" y="1308"/>
                    </a:cubicBezTo>
                    <a:cubicBezTo>
                      <a:pt x="1460" y="1308"/>
                      <a:pt x="1460" y="1308"/>
                      <a:pt x="1460" y="1338"/>
                    </a:cubicBezTo>
                    <a:lnTo>
                      <a:pt x="1460" y="1399"/>
                    </a:lnTo>
                    <a:lnTo>
                      <a:pt x="1520" y="1399"/>
                    </a:lnTo>
                    <a:cubicBezTo>
                      <a:pt x="1612" y="1399"/>
                      <a:pt x="1703" y="1369"/>
                      <a:pt x="1764" y="1308"/>
                    </a:cubicBezTo>
                    <a:cubicBezTo>
                      <a:pt x="1976" y="1217"/>
                      <a:pt x="2159" y="1004"/>
                      <a:pt x="2189" y="761"/>
                    </a:cubicBezTo>
                    <a:cubicBezTo>
                      <a:pt x="2189" y="609"/>
                      <a:pt x="2159" y="487"/>
                      <a:pt x="2098" y="366"/>
                    </a:cubicBezTo>
                    <a:cubicBezTo>
                      <a:pt x="1946" y="153"/>
                      <a:pt x="1672" y="1"/>
                      <a:pt x="13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26"/>
              <p:cNvSpPr/>
              <p:nvPr/>
            </p:nvSpPr>
            <p:spPr>
              <a:xfrm>
                <a:off x="1426855" y="2972965"/>
                <a:ext cx="100283" cy="176753"/>
              </a:xfrm>
              <a:custGeom>
                <a:avLst/>
                <a:gdLst/>
                <a:ahLst/>
                <a:cxnLst/>
                <a:rect l="l" t="t" r="r" b="b"/>
                <a:pathLst>
                  <a:path w="4165" h="7341" extrusionOk="0">
                    <a:moveTo>
                      <a:pt x="3753" y="445"/>
                    </a:moveTo>
                    <a:cubicBezTo>
                      <a:pt x="3800" y="505"/>
                      <a:pt x="3800" y="589"/>
                      <a:pt x="3800" y="672"/>
                    </a:cubicBezTo>
                    <a:cubicBezTo>
                      <a:pt x="3769" y="915"/>
                      <a:pt x="3708" y="1189"/>
                      <a:pt x="3617" y="1432"/>
                    </a:cubicBezTo>
                    <a:cubicBezTo>
                      <a:pt x="3519" y="1669"/>
                      <a:pt x="3388" y="1893"/>
                      <a:pt x="3230" y="2096"/>
                    </a:cubicBezTo>
                    <a:lnTo>
                      <a:pt x="3230" y="2096"/>
                    </a:lnTo>
                    <a:cubicBezTo>
                      <a:pt x="3237" y="2047"/>
                      <a:pt x="3245" y="1998"/>
                      <a:pt x="3253" y="1949"/>
                    </a:cubicBezTo>
                    <a:cubicBezTo>
                      <a:pt x="3313" y="1553"/>
                      <a:pt x="3435" y="1158"/>
                      <a:pt x="3557" y="794"/>
                    </a:cubicBezTo>
                    <a:cubicBezTo>
                      <a:pt x="3587" y="702"/>
                      <a:pt x="3648" y="611"/>
                      <a:pt x="3708" y="520"/>
                    </a:cubicBezTo>
                    <a:cubicBezTo>
                      <a:pt x="3708" y="495"/>
                      <a:pt x="3729" y="470"/>
                      <a:pt x="3753" y="445"/>
                    </a:cubicBezTo>
                    <a:close/>
                    <a:moveTo>
                      <a:pt x="642" y="2397"/>
                    </a:moveTo>
                    <a:cubicBezTo>
                      <a:pt x="654" y="2397"/>
                      <a:pt x="669" y="2405"/>
                      <a:pt x="699" y="2435"/>
                    </a:cubicBezTo>
                    <a:cubicBezTo>
                      <a:pt x="760" y="2465"/>
                      <a:pt x="821" y="2526"/>
                      <a:pt x="882" y="2587"/>
                    </a:cubicBezTo>
                    <a:cubicBezTo>
                      <a:pt x="1003" y="2739"/>
                      <a:pt x="1094" y="2891"/>
                      <a:pt x="1155" y="3073"/>
                    </a:cubicBezTo>
                    <a:cubicBezTo>
                      <a:pt x="1161" y="3090"/>
                      <a:pt x="1167" y="3106"/>
                      <a:pt x="1173" y="3123"/>
                    </a:cubicBezTo>
                    <a:lnTo>
                      <a:pt x="1173" y="3123"/>
                    </a:lnTo>
                    <a:cubicBezTo>
                      <a:pt x="1093" y="3112"/>
                      <a:pt x="1016" y="3095"/>
                      <a:pt x="942" y="3073"/>
                    </a:cubicBezTo>
                    <a:cubicBezTo>
                      <a:pt x="790" y="3012"/>
                      <a:pt x="669" y="2891"/>
                      <a:pt x="608" y="2769"/>
                    </a:cubicBezTo>
                    <a:cubicBezTo>
                      <a:pt x="547" y="2648"/>
                      <a:pt x="547" y="2526"/>
                      <a:pt x="608" y="2405"/>
                    </a:cubicBezTo>
                    <a:cubicBezTo>
                      <a:pt x="623" y="2405"/>
                      <a:pt x="631" y="2397"/>
                      <a:pt x="642" y="2397"/>
                    </a:cubicBezTo>
                    <a:close/>
                    <a:moveTo>
                      <a:pt x="3746" y="1"/>
                    </a:moveTo>
                    <a:cubicBezTo>
                      <a:pt x="3681" y="1"/>
                      <a:pt x="3613" y="26"/>
                      <a:pt x="3557" y="64"/>
                    </a:cubicBezTo>
                    <a:cubicBezTo>
                      <a:pt x="3496" y="94"/>
                      <a:pt x="3435" y="155"/>
                      <a:pt x="3374" y="216"/>
                    </a:cubicBezTo>
                    <a:cubicBezTo>
                      <a:pt x="3313" y="307"/>
                      <a:pt x="3253" y="429"/>
                      <a:pt x="3222" y="520"/>
                    </a:cubicBezTo>
                    <a:cubicBezTo>
                      <a:pt x="3070" y="976"/>
                      <a:pt x="2949" y="1462"/>
                      <a:pt x="2918" y="1918"/>
                    </a:cubicBezTo>
                    <a:cubicBezTo>
                      <a:pt x="2892" y="2114"/>
                      <a:pt x="2866" y="2309"/>
                      <a:pt x="2840" y="2507"/>
                    </a:cubicBezTo>
                    <a:lnTo>
                      <a:pt x="2840" y="2507"/>
                    </a:lnTo>
                    <a:cubicBezTo>
                      <a:pt x="2579" y="2731"/>
                      <a:pt x="2277" y="2906"/>
                      <a:pt x="1946" y="3012"/>
                    </a:cubicBezTo>
                    <a:cubicBezTo>
                      <a:pt x="1883" y="3041"/>
                      <a:pt x="1819" y="3064"/>
                      <a:pt x="1755" y="3082"/>
                    </a:cubicBezTo>
                    <a:lnTo>
                      <a:pt x="1755" y="3082"/>
                    </a:lnTo>
                    <a:cubicBezTo>
                      <a:pt x="1729" y="3006"/>
                      <a:pt x="1702" y="2932"/>
                      <a:pt x="1672" y="2860"/>
                    </a:cubicBezTo>
                    <a:cubicBezTo>
                      <a:pt x="1581" y="2648"/>
                      <a:pt x="1459" y="2435"/>
                      <a:pt x="1338" y="2253"/>
                    </a:cubicBezTo>
                    <a:cubicBezTo>
                      <a:pt x="1307" y="2192"/>
                      <a:pt x="1246" y="2161"/>
                      <a:pt x="1216" y="2101"/>
                    </a:cubicBezTo>
                    <a:cubicBezTo>
                      <a:pt x="1155" y="2070"/>
                      <a:pt x="1094" y="2009"/>
                      <a:pt x="1034" y="1979"/>
                    </a:cubicBezTo>
                    <a:cubicBezTo>
                      <a:pt x="973" y="1918"/>
                      <a:pt x="882" y="1888"/>
                      <a:pt x="821" y="1857"/>
                    </a:cubicBezTo>
                    <a:cubicBezTo>
                      <a:pt x="760" y="1827"/>
                      <a:pt x="692" y="1812"/>
                      <a:pt x="623" y="1812"/>
                    </a:cubicBezTo>
                    <a:cubicBezTo>
                      <a:pt x="555" y="1812"/>
                      <a:pt x="487" y="1827"/>
                      <a:pt x="426" y="1857"/>
                    </a:cubicBezTo>
                    <a:cubicBezTo>
                      <a:pt x="335" y="1888"/>
                      <a:pt x="243" y="1949"/>
                      <a:pt x="183" y="2009"/>
                    </a:cubicBezTo>
                    <a:cubicBezTo>
                      <a:pt x="152" y="2070"/>
                      <a:pt x="91" y="2131"/>
                      <a:pt x="61" y="2192"/>
                    </a:cubicBezTo>
                    <a:cubicBezTo>
                      <a:pt x="31" y="2283"/>
                      <a:pt x="0" y="2405"/>
                      <a:pt x="0" y="2526"/>
                    </a:cubicBezTo>
                    <a:cubicBezTo>
                      <a:pt x="0" y="2739"/>
                      <a:pt x="61" y="2952"/>
                      <a:pt x="183" y="3104"/>
                    </a:cubicBezTo>
                    <a:cubicBezTo>
                      <a:pt x="335" y="3347"/>
                      <a:pt x="608" y="3529"/>
                      <a:pt x="882" y="3590"/>
                    </a:cubicBezTo>
                    <a:cubicBezTo>
                      <a:pt x="1018" y="3620"/>
                      <a:pt x="1148" y="3636"/>
                      <a:pt x="1273" y="3636"/>
                    </a:cubicBezTo>
                    <a:cubicBezTo>
                      <a:pt x="1289" y="3636"/>
                      <a:pt x="1305" y="3635"/>
                      <a:pt x="1321" y="3635"/>
                    </a:cubicBezTo>
                    <a:lnTo>
                      <a:pt x="1321" y="3635"/>
                    </a:lnTo>
                    <a:cubicBezTo>
                      <a:pt x="1437" y="4139"/>
                      <a:pt x="1473" y="4663"/>
                      <a:pt x="1429" y="5171"/>
                    </a:cubicBezTo>
                    <a:cubicBezTo>
                      <a:pt x="1429" y="5322"/>
                      <a:pt x="1398" y="5444"/>
                      <a:pt x="1338" y="5596"/>
                    </a:cubicBezTo>
                    <a:cubicBezTo>
                      <a:pt x="1155" y="6052"/>
                      <a:pt x="1094" y="6538"/>
                      <a:pt x="1125" y="7025"/>
                    </a:cubicBezTo>
                    <a:cubicBezTo>
                      <a:pt x="1125" y="7055"/>
                      <a:pt x="1125" y="7055"/>
                      <a:pt x="1125" y="7085"/>
                    </a:cubicBezTo>
                    <a:cubicBezTo>
                      <a:pt x="1094" y="7177"/>
                      <a:pt x="1125" y="7268"/>
                      <a:pt x="1186" y="7329"/>
                    </a:cubicBezTo>
                    <a:cubicBezTo>
                      <a:pt x="1210" y="7337"/>
                      <a:pt x="1235" y="7341"/>
                      <a:pt x="1258" y="7341"/>
                    </a:cubicBezTo>
                    <a:cubicBezTo>
                      <a:pt x="1324" y="7341"/>
                      <a:pt x="1384" y="7312"/>
                      <a:pt x="1429" y="7268"/>
                    </a:cubicBezTo>
                    <a:cubicBezTo>
                      <a:pt x="1520" y="7177"/>
                      <a:pt x="1611" y="7055"/>
                      <a:pt x="1672" y="6933"/>
                    </a:cubicBezTo>
                    <a:cubicBezTo>
                      <a:pt x="1915" y="6478"/>
                      <a:pt x="2037" y="5961"/>
                      <a:pt x="2067" y="5444"/>
                    </a:cubicBezTo>
                    <a:cubicBezTo>
                      <a:pt x="2098" y="4988"/>
                      <a:pt x="2067" y="4502"/>
                      <a:pt x="2006" y="4046"/>
                    </a:cubicBezTo>
                    <a:cubicBezTo>
                      <a:pt x="1967" y="3878"/>
                      <a:pt x="1929" y="3704"/>
                      <a:pt x="1885" y="3532"/>
                    </a:cubicBezTo>
                    <a:lnTo>
                      <a:pt x="1885" y="3532"/>
                    </a:lnTo>
                    <a:cubicBezTo>
                      <a:pt x="2198" y="3444"/>
                      <a:pt x="2492" y="3312"/>
                      <a:pt x="2759" y="3134"/>
                    </a:cubicBezTo>
                    <a:lnTo>
                      <a:pt x="2759" y="3134"/>
                    </a:lnTo>
                    <a:cubicBezTo>
                      <a:pt x="2751" y="3194"/>
                      <a:pt x="2743" y="3255"/>
                      <a:pt x="2736" y="3316"/>
                    </a:cubicBezTo>
                    <a:cubicBezTo>
                      <a:pt x="2645" y="3651"/>
                      <a:pt x="2645" y="3985"/>
                      <a:pt x="2645" y="4350"/>
                    </a:cubicBezTo>
                    <a:cubicBezTo>
                      <a:pt x="2614" y="4988"/>
                      <a:pt x="2584" y="5596"/>
                      <a:pt x="2584" y="6234"/>
                    </a:cubicBezTo>
                    <a:cubicBezTo>
                      <a:pt x="2584" y="6538"/>
                      <a:pt x="2614" y="6842"/>
                      <a:pt x="2675" y="7146"/>
                    </a:cubicBezTo>
                    <a:cubicBezTo>
                      <a:pt x="2675" y="7207"/>
                      <a:pt x="2705" y="7268"/>
                      <a:pt x="2736" y="7298"/>
                    </a:cubicBezTo>
                    <a:lnTo>
                      <a:pt x="2766" y="7298"/>
                    </a:lnTo>
                    <a:cubicBezTo>
                      <a:pt x="2797" y="7298"/>
                      <a:pt x="2827" y="7268"/>
                      <a:pt x="2827" y="7268"/>
                    </a:cubicBezTo>
                    <a:cubicBezTo>
                      <a:pt x="2827" y="7177"/>
                      <a:pt x="2827" y="7116"/>
                      <a:pt x="2827" y="7055"/>
                    </a:cubicBezTo>
                    <a:cubicBezTo>
                      <a:pt x="2797" y="6842"/>
                      <a:pt x="2797" y="6599"/>
                      <a:pt x="2827" y="6386"/>
                    </a:cubicBezTo>
                    <a:cubicBezTo>
                      <a:pt x="2857" y="5687"/>
                      <a:pt x="2918" y="4988"/>
                      <a:pt x="2979" y="4289"/>
                    </a:cubicBezTo>
                    <a:cubicBezTo>
                      <a:pt x="3040" y="3924"/>
                      <a:pt x="3070" y="3529"/>
                      <a:pt x="3101" y="3164"/>
                    </a:cubicBezTo>
                    <a:cubicBezTo>
                      <a:pt x="3108" y="3055"/>
                      <a:pt x="3118" y="2947"/>
                      <a:pt x="3130" y="2842"/>
                    </a:cubicBezTo>
                    <a:lnTo>
                      <a:pt x="3130" y="2842"/>
                    </a:lnTo>
                    <a:cubicBezTo>
                      <a:pt x="3712" y="2304"/>
                      <a:pt x="4053" y="1573"/>
                      <a:pt x="4134" y="794"/>
                    </a:cubicBezTo>
                    <a:lnTo>
                      <a:pt x="4134" y="642"/>
                    </a:lnTo>
                    <a:cubicBezTo>
                      <a:pt x="4164" y="550"/>
                      <a:pt x="4164" y="490"/>
                      <a:pt x="4134" y="429"/>
                    </a:cubicBezTo>
                    <a:cubicBezTo>
                      <a:pt x="4134" y="246"/>
                      <a:pt x="4012" y="94"/>
                      <a:pt x="3860" y="34"/>
                    </a:cubicBezTo>
                    <a:cubicBezTo>
                      <a:pt x="3826" y="10"/>
                      <a:pt x="3786" y="1"/>
                      <a:pt x="37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6" name="Google Shape;1016;p26"/>
            <p:cNvSpPr txBox="1"/>
            <p:nvPr/>
          </p:nvSpPr>
          <p:spPr>
            <a:xfrm>
              <a:off x="856611" y="3710108"/>
              <a:ext cx="1261800" cy="63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017" name="Google Shape;1017;p26"/>
            <p:cNvSpPr txBox="1"/>
            <p:nvPr/>
          </p:nvSpPr>
          <p:spPr>
            <a:xfrm>
              <a:off x="838847" y="4505950"/>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dirty="0">
                  <a:ln>
                    <a:noFill/>
                  </a:ln>
                  <a:solidFill>
                    <a:srgbClr val="FFFFFF"/>
                  </a:solidFill>
                  <a:effectLst/>
                  <a:uLnTx/>
                  <a:uFillTx/>
                  <a:latin typeface="Fira Sans Extra Condensed Medium"/>
                  <a:ea typeface="+mn-ea"/>
                  <a:cs typeface="Arial"/>
                  <a:sym typeface="Fira Sans Extra Condensed Medium"/>
                </a:rPr>
                <a:t>938</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018" name="Google Shape;1018;p26"/>
          <p:cNvGrpSpPr/>
          <p:nvPr/>
        </p:nvGrpSpPr>
        <p:grpSpPr>
          <a:xfrm>
            <a:off x="3733240" y="3306323"/>
            <a:ext cx="2721029" cy="3182440"/>
            <a:chOff x="3829258" y="2826549"/>
            <a:chExt cx="1482490" cy="1939562"/>
          </a:xfrm>
        </p:grpSpPr>
        <p:grpSp>
          <p:nvGrpSpPr>
            <p:cNvPr id="1019" name="Google Shape;1019;p26"/>
            <p:cNvGrpSpPr/>
            <p:nvPr/>
          </p:nvGrpSpPr>
          <p:grpSpPr>
            <a:xfrm rot="10800000">
              <a:off x="3829258" y="3660555"/>
              <a:ext cx="1482490" cy="1105556"/>
              <a:chOff x="5407598" y="1210565"/>
              <a:chExt cx="1482490" cy="1105556"/>
            </a:xfrm>
          </p:grpSpPr>
          <p:sp>
            <p:nvSpPr>
              <p:cNvPr id="1020" name="Google Shape;1020;p26"/>
              <p:cNvSpPr/>
              <p:nvPr/>
            </p:nvSpPr>
            <p:spPr>
              <a:xfrm>
                <a:off x="5441364" y="121056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1" name="Google Shape;1021;p26"/>
              <p:cNvGrpSpPr/>
              <p:nvPr/>
            </p:nvGrpSpPr>
            <p:grpSpPr>
              <a:xfrm>
                <a:off x="5407598" y="1252738"/>
                <a:ext cx="1448692" cy="1063384"/>
                <a:chOff x="2463325" y="1217325"/>
                <a:chExt cx="1448692" cy="1063384"/>
              </a:xfrm>
            </p:grpSpPr>
            <p:sp>
              <p:nvSpPr>
                <p:cNvPr id="1022" name="Google Shape;1022;p26"/>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26"/>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6"/>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6"/>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26" name="Google Shape;1026;p26"/>
            <p:cNvSpPr/>
            <p:nvPr/>
          </p:nvSpPr>
          <p:spPr>
            <a:xfrm>
              <a:off x="4277063" y="2884865"/>
              <a:ext cx="474255" cy="417889"/>
            </a:xfrm>
            <a:custGeom>
              <a:avLst/>
              <a:gdLst/>
              <a:ahLst/>
              <a:cxnLst/>
              <a:rect l="l" t="t" r="r" b="b"/>
              <a:pathLst>
                <a:path w="19697" h="17356" extrusionOk="0">
                  <a:moveTo>
                    <a:pt x="9858" y="0"/>
                  </a:moveTo>
                  <a:cubicBezTo>
                    <a:pt x="8761" y="0"/>
                    <a:pt x="7644" y="210"/>
                    <a:pt x="6566" y="653"/>
                  </a:cubicBezTo>
                  <a:cubicBezTo>
                    <a:pt x="2128" y="2446"/>
                    <a:pt x="0" y="7523"/>
                    <a:pt x="1824" y="11960"/>
                  </a:cubicBezTo>
                  <a:cubicBezTo>
                    <a:pt x="3182" y="15319"/>
                    <a:pt x="6420" y="17355"/>
                    <a:pt x="9839" y="17355"/>
                  </a:cubicBezTo>
                  <a:cubicBezTo>
                    <a:pt x="10937" y="17355"/>
                    <a:pt x="12053" y="17145"/>
                    <a:pt x="13131" y="16702"/>
                  </a:cubicBezTo>
                  <a:cubicBezTo>
                    <a:pt x="17569" y="14878"/>
                    <a:pt x="19697" y="9833"/>
                    <a:pt x="17873" y="5395"/>
                  </a:cubicBezTo>
                  <a:cubicBezTo>
                    <a:pt x="16516" y="2036"/>
                    <a:pt x="13277" y="0"/>
                    <a:pt x="9858" y="0"/>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26"/>
            <p:cNvSpPr/>
            <p:nvPr/>
          </p:nvSpPr>
          <p:spPr>
            <a:xfrm>
              <a:off x="4370748" y="2830330"/>
              <a:ext cx="417913" cy="417913"/>
            </a:xfrm>
            <a:custGeom>
              <a:avLst/>
              <a:gdLst/>
              <a:ahLst/>
              <a:cxnLst/>
              <a:rect l="l" t="t" r="r" b="b"/>
              <a:pathLst>
                <a:path w="17357" h="17357" extrusionOk="0">
                  <a:moveTo>
                    <a:pt x="8663" y="0"/>
                  </a:moveTo>
                  <a:cubicBezTo>
                    <a:pt x="3891" y="0"/>
                    <a:pt x="0" y="3891"/>
                    <a:pt x="0" y="8663"/>
                  </a:cubicBezTo>
                  <a:cubicBezTo>
                    <a:pt x="0" y="13465"/>
                    <a:pt x="3891" y="17356"/>
                    <a:pt x="8663" y="17356"/>
                  </a:cubicBezTo>
                  <a:cubicBezTo>
                    <a:pt x="13465" y="17356"/>
                    <a:pt x="17356" y="13465"/>
                    <a:pt x="17356" y="8663"/>
                  </a:cubicBezTo>
                  <a:cubicBezTo>
                    <a:pt x="17356" y="3891"/>
                    <a:pt x="13465" y="0"/>
                    <a:pt x="866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26"/>
            <p:cNvSpPr/>
            <p:nvPr/>
          </p:nvSpPr>
          <p:spPr>
            <a:xfrm>
              <a:off x="4568328" y="3242753"/>
              <a:ext cx="21983" cy="422175"/>
            </a:xfrm>
            <a:custGeom>
              <a:avLst/>
              <a:gdLst/>
              <a:ahLst/>
              <a:cxnLst/>
              <a:rect l="l" t="t" r="r" b="b"/>
              <a:pathLst>
                <a:path w="913" h="17534" extrusionOk="0">
                  <a:moveTo>
                    <a:pt x="357" y="1"/>
                  </a:moveTo>
                  <a:cubicBezTo>
                    <a:pt x="352" y="1"/>
                    <a:pt x="345" y="4"/>
                    <a:pt x="335" y="14"/>
                  </a:cubicBezTo>
                  <a:cubicBezTo>
                    <a:pt x="335" y="14"/>
                    <a:pt x="275" y="45"/>
                    <a:pt x="275" y="45"/>
                  </a:cubicBezTo>
                  <a:cubicBezTo>
                    <a:pt x="275" y="105"/>
                    <a:pt x="275" y="166"/>
                    <a:pt x="275" y="227"/>
                  </a:cubicBezTo>
                  <a:lnTo>
                    <a:pt x="275" y="896"/>
                  </a:lnTo>
                  <a:cubicBezTo>
                    <a:pt x="244" y="1504"/>
                    <a:pt x="244" y="2142"/>
                    <a:pt x="244" y="2780"/>
                  </a:cubicBezTo>
                  <a:cubicBezTo>
                    <a:pt x="244" y="3145"/>
                    <a:pt x="214" y="3510"/>
                    <a:pt x="244" y="3844"/>
                  </a:cubicBezTo>
                  <a:cubicBezTo>
                    <a:pt x="275" y="4604"/>
                    <a:pt x="275" y="5303"/>
                    <a:pt x="275" y="6063"/>
                  </a:cubicBezTo>
                  <a:lnTo>
                    <a:pt x="275" y="6397"/>
                  </a:lnTo>
                  <a:lnTo>
                    <a:pt x="275" y="7948"/>
                  </a:lnTo>
                  <a:lnTo>
                    <a:pt x="275" y="10258"/>
                  </a:lnTo>
                  <a:lnTo>
                    <a:pt x="275" y="12385"/>
                  </a:lnTo>
                  <a:lnTo>
                    <a:pt x="275" y="13510"/>
                  </a:lnTo>
                  <a:cubicBezTo>
                    <a:pt x="305" y="14179"/>
                    <a:pt x="275" y="14847"/>
                    <a:pt x="214" y="15516"/>
                  </a:cubicBezTo>
                  <a:cubicBezTo>
                    <a:pt x="214" y="15638"/>
                    <a:pt x="214" y="15790"/>
                    <a:pt x="183" y="15911"/>
                  </a:cubicBezTo>
                  <a:cubicBezTo>
                    <a:pt x="1" y="16367"/>
                    <a:pt x="1" y="16853"/>
                    <a:pt x="183" y="17279"/>
                  </a:cubicBezTo>
                  <a:cubicBezTo>
                    <a:pt x="183" y="17309"/>
                    <a:pt x="183" y="17309"/>
                    <a:pt x="183" y="17340"/>
                  </a:cubicBezTo>
                  <a:cubicBezTo>
                    <a:pt x="183" y="17431"/>
                    <a:pt x="214" y="17522"/>
                    <a:pt x="305" y="17522"/>
                  </a:cubicBezTo>
                  <a:cubicBezTo>
                    <a:pt x="328" y="17530"/>
                    <a:pt x="350" y="17534"/>
                    <a:pt x="372" y="17534"/>
                  </a:cubicBezTo>
                  <a:cubicBezTo>
                    <a:pt x="438" y="17534"/>
                    <a:pt x="495" y="17499"/>
                    <a:pt x="518" y="17431"/>
                  </a:cubicBezTo>
                  <a:cubicBezTo>
                    <a:pt x="578" y="17309"/>
                    <a:pt x="639" y="17188"/>
                    <a:pt x="670" y="17036"/>
                  </a:cubicBezTo>
                  <a:cubicBezTo>
                    <a:pt x="791" y="16610"/>
                    <a:pt x="852" y="16185"/>
                    <a:pt x="852" y="15729"/>
                  </a:cubicBezTo>
                  <a:cubicBezTo>
                    <a:pt x="852" y="15394"/>
                    <a:pt x="913" y="14969"/>
                    <a:pt x="913" y="14574"/>
                  </a:cubicBezTo>
                  <a:cubicBezTo>
                    <a:pt x="882" y="13875"/>
                    <a:pt x="882" y="13176"/>
                    <a:pt x="882" y="12446"/>
                  </a:cubicBezTo>
                  <a:lnTo>
                    <a:pt x="882" y="11717"/>
                  </a:lnTo>
                  <a:cubicBezTo>
                    <a:pt x="852" y="10987"/>
                    <a:pt x="852" y="10227"/>
                    <a:pt x="822" y="9498"/>
                  </a:cubicBezTo>
                  <a:cubicBezTo>
                    <a:pt x="791" y="8768"/>
                    <a:pt x="761" y="8039"/>
                    <a:pt x="730" y="7309"/>
                  </a:cubicBezTo>
                  <a:cubicBezTo>
                    <a:pt x="700" y="6914"/>
                    <a:pt x="700" y="6549"/>
                    <a:pt x="700" y="6154"/>
                  </a:cubicBezTo>
                  <a:cubicBezTo>
                    <a:pt x="670" y="5303"/>
                    <a:pt x="578" y="4482"/>
                    <a:pt x="609" y="3631"/>
                  </a:cubicBezTo>
                  <a:cubicBezTo>
                    <a:pt x="609" y="3327"/>
                    <a:pt x="578" y="3023"/>
                    <a:pt x="578" y="2689"/>
                  </a:cubicBezTo>
                  <a:cubicBezTo>
                    <a:pt x="548" y="2142"/>
                    <a:pt x="518" y="1564"/>
                    <a:pt x="487" y="987"/>
                  </a:cubicBezTo>
                  <a:cubicBezTo>
                    <a:pt x="487" y="713"/>
                    <a:pt x="457" y="440"/>
                    <a:pt x="426" y="136"/>
                  </a:cubicBezTo>
                  <a:cubicBezTo>
                    <a:pt x="396" y="105"/>
                    <a:pt x="396" y="45"/>
                    <a:pt x="366" y="14"/>
                  </a:cubicBezTo>
                  <a:cubicBezTo>
                    <a:pt x="366" y="14"/>
                    <a:pt x="366" y="1"/>
                    <a:pt x="3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26"/>
            <p:cNvSpPr/>
            <p:nvPr/>
          </p:nvSpPr>
          <p:spPr>
            <a:xfrm>
              <a:off x="4326084" y="2826549"/>
              <a:ext cx="471341" cy="427785"/>
            </a:xfrm>
            <a:custGeom>
              <a:avLst/>
              <a:gdLst/>
              <a:ahLst/>
              <a:cxnLst/>
              <a:rect l="l" t="t" r="r" b="b"/>
              <a:pathLst>
                <a:path w="19576" h="17767" extrusionOk="0">
                  <a:moveTo>
                    <a:pt x="10699" y="1"/>
                  </a:moveTo>
                  <a:cubicBezTo>
                    <a:pt x="8832" y="1"/>
                    <a:pt x="6996" y="564"/>
                    <a:pt x="5442" y="1616"/>
                  </a:cubicBezTo>
                  <a:cubicBezTo>
                    <a:pt x="5168" y="1829"/>
                    <a:pt x="4895" y="2042"/>
                    <a:pt x="4652" y="2254"/>
                  </a:cubicBezTo>
                  <a:cubicBezTo>
                    <a:pt x="3405" y="3379"/>
                    <a:pt x="2524" y="4777"/>
                    <a:pt x="2037" y="6358"/>
                  </a:cubicBezTo>
                  <a:cubicBezTo>
                    <a:pt x="609" y="11100"/>
                    <a:pt x="3344" y="16084"/>
                    <a:pt x="8117" y="17422"/>
                  </a:cubicBezTo>
                  <a:cubicBezTo>
                    <a:pt x="8911" y="17652"/>
                    <a:pt x="9734" y="17767"/>
                    <a:pt x="10565" y="17767"/>
                  </a:cubicBezTo>
                  <a:cubicBezTo>
                    <a:pt x="10943" y="17767"/>
                    <a:pt x="11323" y="17743"/>
                    <a:pt x="11703" y="17695"/>
                  </a:cubicBezTo>
                  <a:cubicBezTo>
                    <a:pt x="13801" y="17391"/>
                    <a:pt x="15746" y="16388"/>
                    <a:pt x="17205" y="14838"/>
                  </a:cubicBezTo>
                  <a:cubicBezTo>
                    <a:pt x="17296" y="14777"/>
                    <a:pt x="17357" y="14686"/>
                    <a:pt x="17448" y="14595"/>
                  </a:cubicBezTo>
                  <a:lnTo>
                    <a:pt x="17630" y="14352"/>
                  </a:lnTo>
                  <a:cubicBezTo>
                    <a:pt x="17782" y="14170"/>
                    <a:pt x="17934" y="14018"/>
                    <a:pt x="18056" y="13866"/>
                  </a:cubicBezTo>
                  <a:cubicBezTo>
                    <a:pt x="19059" y="12711"/>
                    <a:pt x="19576" y="11221"/>
                    <a:pt x="19515" y="9701"/>
                  </a:cubicBezTo>
                  <a:lnTo>
                    <a:pt x="19515" y="9549"/>
                  </a:lnTo>
                  <a:cubicBezTo>
                    <a:pt x="19485" y="9245"/>
                    <a:pt x="19454" y="8972"/>
                    <a:pt x="19333" y="8911"/>
                  </a:cubicBezTo>
                  <a:cubicBezTo>
                    <a:pt x="19312" y="8901"/>
                    <a:pt x="19292" y="8896"/>
                    <a:pt x="19273" y="8896"/>
                  </a:cubicBezTo>
                  <a:cubicBezTo>
                    <a:pt x="19180" y="8896"/>
                    <a:pt x="19104" y="9018"/>
                    <a:pt x="19029" y="9245"/>
                  </a:cubicBezTo>
                  <a:cubicBezTo>
                    <a:pt x="18998" y="9397"/>
                    <a:pt x="18968" y="9580"/>
                    <a:pt x="18907" y="9762"/>
                  </a:cubicBezTo>
                  <a:cubicBezTo>
                    <a:pt x="18846" y="9945"/>
                    <a:pt x="18786" y="10127"/>
                    <a:pt x="18725" y="10309"/>
                  </a:cubicBezTo>
                  <a:cubicBezTo>
                    <a:pt x="18360" y="11525"/>
                    <a:pt x="17782" y="12680"/>
                    <a:pt x="17023" y="13714"/>
                  </a:cubicBezTo>
                  <a:cubicBezTo>
                    <a:pt x="16323" y="14595"/>
                    <a:pt x="15442" y="15355"/>
                    <a:pt x="14469" y="15932"/>
                  </a:cubicBezTo>
                  <a:cubicBezTo>
                    <a:pt x="13251" y="16635"/>
                    <a:pt x="11878" y="17000"/>
                    <a:pt x="10494" y="17000"/>
                  </a:cubicBezTo>
                  <a:cubicBezTo>
                    <a:pt x="9841" y="17000"/>
                    <a:pt x="9185" y="16919"/>
                    <a:pt x="8542" y="16753"/>
                  </a:cubicBezTo>
                  <a:cubicBezTo>
                    <a:pt x="1794" y="15112"/>
                    <a:pt x="1" y="6358"/>
                    <a:pt x="5533" y="2194"/>
                  </a:cubicBezTo>
                  <a:cubicBezTo>
                    <a:pt x="6536" y="1403"/>
                    <a:pt x="7691" y="856"/>
                    <a:pt x="8937" y="583"/>
                  </a:cubicBezTo>
                  <a:cubicBezTo>
                    <a:pt x="9468" y="466"/>
                    <a:pt x="10009" y="410"/>
                    <a:pt x="10552" y="410"/>
                  </a:cubicBezTo>
                  <a:cubicBezTo>
                    <a:pt x="11285" y="410"/>
                    <a:pt x="12021" y="512"/>
                    <a:pt x="12737" y="704"/>
                  </a:cubicBezTo>
                  <a:cubicBezTo>
                    <a:pt x="13649" y="947"/>
                    <a:pt x="14530" y="1343"/>
                    <a:pt x="15351" y="1829"/>
                  </a:cubicBezTo>
                  <a:cubicBezTo>
                    <a:pt x="17570" y="3318"/>
                    <a:pt x="18998" y="5720"/>
                    <a:pt x="19241" y="8394"/>
                  </a:cubicBezTo>
                  <a:cubicBezTo>
                    <a:pt x="19272" y="8546"/>
                    <a:pt x="19302" y="8698"/>
                    <a:pt x="19333" y="8820"/>
                  </a:cubicBezTo>
                  <a:cubicBezTo>
                    <a:pt x="19333" y="8850"/>
                    <a:pt x="19363" y="8881"/>
                    <a:pt x="19363" y="8881"/>
                  </a:cubicBezTo>
                  <a:cubicBezTo>
                    <a:pt x="19393" y="8850"/>
                    <a:pt x="19424" y="8820"/>
                    <a:pt x="19454" y="8789"/>
                  </a:cubicBezTo>
                  <a:lnTo>
                    <a:pt x="19454" y="8151"/>
                  </a:lnTo>
                  <a:cubicBezTo>
                    <a:pt x="19424" y="7786"/>
                    <a:pt x="19363" y="7452"/>
                    <a:pt x="19302" y="7118"/>
                  </a:cubicBezTo>
                  <a:cubicBezTo>
                    <a:pt x="19211" y="6783"/>
                    <a:pt x="19120" y="6449"/>
                    <a:pt x="19029" y="6115"/>
                  </a:cubicBezTo>
                  <a:cubicBezTo>
                    <a:pt x="18360" y="4169"/>
                    <a:pt x="17083" y="2498"/>
                    <a:pt x="15351" y="1373"/>
                  </a:cubicBezTo>
                  <a:cubicBezTo>
                    <a:pt x="14409" y="765"/>
                    <a:pt x="13345" y="339"/>
                    <a:pt x="12220" y="127"/>
                  </a:cubicBezTo>
                  <a:cubicBezTo>
                    <a:pt x="11714" y="42"/>
                    <a:pt x="11206" y="1"/>
                    <a:pt x="106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0" name="Google Shape;1030;p26"/>
            <p:cNvGrpSpPr/>
            <p:nvPr/>
          </p:nvGrpSpPr>
          <p:grpSpPr>
            <a:xfrm>
              <a:off x="4456070" y="2935098"/>
              <a:ext cx="247269" cy="208377"/>
              <a:chOff x="4436600" y="2915757"/>
              <a:chExt cx="278143" cy="234394"/>
            </a:xfrm>
          </p:grpSpPr>
          <p:sp>
            <p:nvSpPr>
              <p:cNvPr id="1031" name="Google Shape;1031;p26"/>
              <p:cNvSpPr/>
              <p:nvPr/>
            </p:nvSpPr>
            <p:spPr>
              <a:xfrm>
                <a:off x="4436600" y="2915757"/>
                <a:ext cx="278143" cy="234394"/>
              </a:xfrm>
              <a:custGeom>
                <a:avLst/>
                <a:gdLst/>
                <a:ahLst/>
                <a:cxnLst/>
                <a:rect l="l" t="t" r="r" b="b"/>
                <a:pathLst>
                  <a:path w="11552" h="9735" extrusionOk="0">
                    <a:moveTo>
                      <a:pt x="366" y="0"/>
                    </a:moveTo>
                    <a:cubicBezTo>
                      <a:pt x="324" y="0"/>
                      <a:pt x="299" y="55"/>
                      <a:pt x="274" y="130"/>
                    </a:cubicBezTo>
                    <a:cubicBezTo>
                      <a:pt x="213" y="282"/>
                      <a:pt x="183" y="404"/>
                      <a:pt x="153" y="556"/>
                    </a:cubicBezTo>
                    <a:cubicBezTo>
                      <a:pt x="92" y="1072"/>
                      <a:pt x="31" y="1589"/>
                      <a:pt x="62" y="2106"/>
                    </a:cubicBezTo>
                    <a:cubicBezTo>
                      <a:pt x="62" y="2531"/>
                      <a:pt x="1" y="3018"/>
                      <a:pt x="31" y="3473"/>
                    </a:cubicBezTo>
                    <a:cubicBezTo>
                      <a:pt x="62" y="4294"/>
                      <a:pt x="62" y="5145"/>
                      <a:pt x="62" y="5966"/>
                    </a:cubicBezTo>
                    <a:lnTo>
                      <a:pt x="62" y="6847"/>
                    </a:lnTo>
                    <a:cubicBezTo>
                      <a:pt x="62" y="7790"/>
                      <a:pt x="92" y="8732"/>
                      <a:pt x="92" y="9705"/>
                    </a:cubicBezTo>
                    <a:lnTo>
                      <a:pt x="92" y="9735"/>
                    </a:lnTo>
                    <a:lnTo>
                      <a:pt x="943" y="9735"/>
                    </a:lnTo>
                    <a:lnTo>
                      <a:pt x="1581" y="9705"/>
                    </a:lnTo>
                    <a:lnTo>
                      <a:pt x="2858" y="9674"/>
                    </a:lnTo>
                    <a:lnTo>
                      <a:pt x="4226" y="9674"/>
                    </a:lnTo>
                    <a:cubicBezTo>
                      <a:pt x="5229" y="9674"/>
                      <a:pt x="6201" y="9613"/>
                      <a:pt x="7204" y="9613"/>
                    </a:cubicBezTo>
                    <a:cubicBezTo>
                      <a:pt x="7600" y="9613"/>
                      <a:pt x="7934" y="9583"/>
                      <a:pt x="8329" y="9583"/>
                    </a:cubicBezTo>
                    <a:lnTo>
                      <a:pt x="10335" y="9553"/>
                    </a:lnTo>
                    <a:cubicBezTo>
                      <a:pt x="10700" y="9522"/>
                      <a:pt x="11034" y="9522"/>
                      <a:pt x="11369" y="9492"/>
                    </a:cubicBezTo>
                    <a:cubicBezTo>
                      <a:pt x="11430" y="9492"/>
                      <a:pt x="11490" y="9461"/>
                      <a:pt x="11521" y="9461"/>
                    </a:cubicBezTo>
                    <a:lnTo>
                      <a:pt x="11551" y="9461"/>
                    </a:lnTo>
                    <a:cubicBezTo>
                      <a:pt x="11551" y="9461"/>
                      <a:pt x="11521" y="9431"/>
                      <a:pt x="11521" y="9431"/>
                    </a:cubicBezTo>
                    <a:lnTo>
                      <a:pt x="6992" y="9431"/>
                    </a:lnTo>
                    <a:cubicBezTo>
                      <a:pt x="6080" y="9461"/>
                      <a:pt x="5229" y="9461"/>
                      <a:pt x="4317" y="9461"/>
                    </a:cubicBezTo>
                    <a:lnTo>
                      <a:pt x="426" y="9461"/>
                    </a:lnTo>
                    <a:lnTo>
                      <a:pt x="426" y="6118"/>
                    </a:lnTo>
                    <a:lnTo>
                      <a:pt x="426" y="4781"/>
                    </a:lnTo>
                    <a:cubicBezTo>
                      <a:pt x="396" y="3990"/>
                      <a:pt x="426" y="3200"/>
                      <a:pt x="457" y="2410"/>
                    </a:cubicBezTo>
                    <a:cubicBezTo>
                      <a:pt x="457" y="2258"/>
                      <a:pt x="487" y="2075"/>
                      <a:pt x="487" y="1923"/>
                    </a:cubicBezTo>
                    <a:cubicBezTo>
                      <a:pt x="609" y="1376"/>
                      <a:pt x="609" y="829"/>
                      <a:pt x="487" y="282"/>
                    </a:cubicBezTo>
                    <a:lnTo>
                      <a:pt x="487" y="252"/>
                    </a:lnTo>
                    <a:cubicBezTo>
                      <a:pt x="487" y="130"/>
                      <a:pt x="457" y="39"/>
                      <a:pt x="396" y="8"/>
                    </a:cubicBezTo>
                    <a:cubicBezTo>
                      <a:pt x="385" y="3"/>
                      <a:pt x="375" y="0"/>
                      <a:pt x="3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26"/>
              <p:cNvSpPr/>
              <p:nvPr/>
            </p:nvSpPr>
            <p:spPr>
              <a:xfrm>
                <a:off x="4635673" y="2933502"/>
                <a:ext cx="78324" cy="142755"/>
              </a:xfrm>
              <a:custGeom>
                <a:avLst/>
                <a:gdLst/>
                <a:ahLst/>
                <a:cxnLst/>
                <a:rect l="l" t="t" r="r" b="b"/>
                <a:pathLst>
                  <a:path w="3253" h="5929" extrusionOk="0">
                    <a:moveTo>
                      <a:pt x="3222" y="1"/>
                    </a:moveTo>
                    <a:cubicBezTo>
                      <a:pt x="3222" y="31"/>
                      <a:pt x="3192" y="62"/>
                      <a:pt x="3192" y="92"/>
                    </a:cubicBezTo>
                    <a:lnTo>
                      <a:pt x="3070" y="426"/>
                    </a:lnTo>
                    <a:lnTo>
                      <a:pt x="2766" y="1399"/>
                    </a:lnTo>
                    <a:cubicBezTo>
                      <a:pt x="2706" y="1551"/>
                      <a:pt x="2645" y="1733"/>
                      <a:pt x="2584" y="1916"/>
                    </a:cubicBezTo>
                    <a:cubicBezTo>
                      <a:pt x="2462" y="2281"/>
                      <a:pt x="2341" y="2645"/>
                      <a:pt x="2189" y="3040"/>
                    </a:cubicBezTo>
                    <a:lnTo>
                      <a:pt x="2158" y="3192"/>
                    </a:lnTo>
                    <a:lnTo>
                      <a:pt x="1885" y="3952"/>
                    </a:lnTo>
                    <a:lnTo>
                      <a:pt x="1520" y="5107"/>
                    </a:lnTo>
                    <a:lnTo>
                      <a:pt x="1338" y="5624"/>
                    </a:lnTo>
                    <a:cubicBezTo>
                      <a:pt x="1307" y="5700"/>
                      <a:pt x="1239" y="5738"/>
                      <a:pt x="1171" y="5738"/>
                    </a:cubicBezTo>
                    <a:cubicBezTo>
                      <a:pt x="1102" y="5738"/>
                      <a:pt x="1034" y="5700"/>
                      <a:pt x="1003" y="5624"/>
                    </a:cubicBezTo>
                    <a:cubicBezTo>
                      <a:pt x="943" y="5442"/>
                      <a:pt x="882" y="5229"/>
                      <a:pt x="791" y="5047"/>
                    </a:cubicBezTo>
                    <a:cubicBezTo>
                      <a:pt x="669" y="4712"/>
                      <a:pt x="578" y="4378"/>
                      <a:pt x="456" y="4044"/>
                    </a:cubicBezTo>
                    <a:cubicBezTo>
                      <a:pt x="426" y="3983"/>
                      <a:pt x="395" y="3922"/>
                      <a:pt x="395" y="3861"/>
                    </a:cubicBezTo>
                    <a:cubicBezTo>
                      <a:pt x="365" y="3618"/>
                      <a:pt x="274" y="3375"/>
                      <a:pt x="152" y="3162"/>
                    </a:cubicBezTo>
                    <a:cubicBezTo>
                      <a:pt x="122" y="3101"/>
                      <a:pt x="92" y="3071"/>
                      <a:pt x="61" y="3071"/>
                    </a:cubicBezTo>
                    <a:cubicBezTo>
                      <a:pt x="31" y="3071"/>
                      <a:pt x="0" y="3101"/>
                      <a:pt x="0" y="3162"/>
                    </a:cubicBezTo>
                    <a:cubicBezTo>
                      <a:pt x="0" y="3223"/>
                      <a:pt x="31" y="3284"/>
                      <a:pt x="31" y="3344"/>
                    </a:cubicBezTo>
                    <a:cubicBezTo>
                      <a:pt x="61" y="3557"/>
                      <a:pt x="122" y="3800"/>
                      <a:pt x="213" y="4013"/>
                    </a:cubicBezTo>
                    <a:cubicBezTo>
                      <a:pt x="274" y="4195"/>
                      <a:pt x="335" y="4378"/>
                      <a:pt x="456" y="4621"/>
                    </a:cubicBezTo>
                    <a:cubicBezTo>
                      <a:pt x="578" y="4955"/>
                      <a:pt x="730" y="5290"/>
                      <a:pt x="851" y="5654"/>
                    </a:cubicBezTo>
                    <a:cubicBezTo>
                      <a:pt x="882" y="5746"/>
                      <a:pt x="912" y="5806"/>
                      <a:pt x="1003" y="5867"/>
                    </a:cubicBezTo>
                    <a:cubicBezTo>
                      <a:pt x="1064" y="5928"/>
                      <a:pt x="1186" y="5928"/>
                      <a:pt x="1277" y="5928"/>
                    </a:cubicBezTo>
                    <a:cubicBezTo>
                      <a:pt x="1338" y="5898"/>
                      <a:pt x="1429" y="5867"/>
                      <a:pt x="1459" y="5806"/>
                    </a:cubicBezTo>
                    <a:cubicBezTo>
                      <a:pt x="1520" y="5776"/>
                      <a:pt x="1520" y="5715"/>
                      <a:pt x="1551" y="5654"/>
                    </a:cubicBezTo>
                    <a:lnTo>
                      <a:pt x="1642" y="5351"/>
                    </a:lnTo>
                    <a:lnTo>
                      <a:pt x="1824" y="4803"/>
                    </a:lnTo>
                    <a:cubicBezTo>
                      <a:pt x="1946" y="4439"/>
                      <a:pt x="2037" y="4074"/>
                      <a:pt x="2158" y="3679"/>
                    </a:cubicBezTo>
                    <a:lnTo>
                      <a:pt x="2341" y="3132"/>
                    </a:lnTo>
                    <a:cubicBezTo>
                      <a:pt x="2462" y="2706"/>
                      <a:pt x="2584" y="2281"/>
                      <a:pt x="2736" y="1855"/>
                    </a:cubicBezTo>
                    <a:cubicBezTo>
                      <a:pt x="2766" y="1703"/>
                      <a:pt x="2827" y="1551"/>
                      <a:pt x="2858" y="1369"/>
                    </a:cubicBezTo>
                    <a:cubicBezTo>
                      <a:pt x="2949" y="1095"/>
                      <a:pt x="3040" y="822"/>
                      <a:pt x="3131" y="518"/>
                    </a:cubicBezTo>
                    <a:cubicBezTo>
                      <a:pt x="3162" y="396"/>
                      <a:pt x="3222" y="244"/>
                      <a:pt x="3253" y="92"/>
                    </a:cubicBezTo>
                    <a:cubicBezTo>
                      <a:pt x="3253" y="62"/>
                      <a:pt x="3253" y="31"/>
                      <a:pt x="325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26"/>
              <p:cNvSpPr/>
              <p:nvPr/>
            </p:nvSpPr>
            <p:spPr>
              <a:xfrm>
                <a:off x="4562477" y="3005975"/>
                <a:ext cx="53452" cy="79721"/>
              </a:xfrm>
              <a:custGeom>
                <a:avLst/>
                <a:gdLst/>
                <a:ahLst/>
                <a:cxnLst/>
                <a:rect l="l" t="t" r="r" b="b"/>
                <a:pathLst>
                  <a:path w="2220" h="3311" extrusionOk="0">
                    <a:moveTo>
                      <a:pt x="2189" y="0"/>
                    </a:moveTo>
                    <a:cubicBezTo>
                      <a:pt x="2189" y="0"/>
                      <a:pt x="2189" y="30"/>
                      <a:pt x="2159" y="30"/>
                    </a:cubicBezTo>
                    <a:lnTo>
                      <a:pt x="2098" y="213"/>
                    </a:lnTo>
                    <a:lnTo>
                      <a:pt x="1916" y="699"/>
                    </a:lnTo>
                    <a:cubicBezTo>
                      <a:pt x="1885" y="790"/>
                      <a:pt x="1855" y="882"/>
                      <a:pt x="1825" y="973"/>
                    </a:cubicBezTo>
                    <a:cubicBezTo>
                      <a:pt x="1764" y="1155"/>
                      <a:pt x="1673" y="1368"/>
                      <a:pt x="1612" y="1550"/>
                    </a:cubicBezTo>
                    <a:lnTo>
                      <a:pt x="1581" y="1641"/>
                    </a:lnTo>
                    <a:lnTo>
                      <a:pt x="1429" y="2006"/>
                    </a:lnTo>
                    <a:lnTo>
                      <a:pt x="1186" y="2614"/>
                    </a:lnTo>
                    <a:lnTo>
                      <a:pt x="1095" y="2888"/>
                    </a:lnTo>
                    <a:lnTo>
                      <a:pt x="1034" y="3009"/>
                    </a:lnTo>
                    <a:cubicBezTo>
                      <a:pt x="999" y="3080"/>
                      <a:pt x="942" y="3110"/>
                      <a:pt x="883" y="3110"/>
                    </a:cubicBezTo>
                    <a:cubicBezTo>
                      <a:pt x="841" y="3110"/>
                      <a:pt x="798" y="3095"/>
                      <a:pt x="761" y="3070"/>
                    </a:cubicBezTo>
                    <a:cubicBezTo>
                      <a:pt x="639" y="2918"/>
                      <a:pt x="518" y="2766"/>
                      <a:pt x="426" y="2614"/>
                    </a:cubicBezTo>
                    <a:cubicBezTo>
                      <a:pt x="396" y="2584"/>
                      <a:pt x="366" y="2553"/>
                      <a:pt x="366" y="2523"/>
                    </a:cubicBezTo>
                    <a:cubicBezTo>
                      <a:pt x="305" y="2401"/>
                      <a:pt x="244" y="2310"/>
                      <a:pt x="122" y="2249"/>
                    </a:cubicBezTo>
                    <a:lnTo>
                      <a:pt x="31" y="2249"/>
                    </a:lnTo>
                    <a:cubicBezTo>
                      <a:pt x="1" y="2249"/>
                      <a:pt x="1" y="2280"/>
                      <a:pt x="1" y="2310"/>
                    </a:cubicBezTo>
                    <a:cubicBezTo>
                      <a:pt x="1" y="2341"/>
                      <a:pt x="31" y="2371"/>
                      <a:pt x="31" y="2432"/>
                    </a:cubicBezTo>
                    <a:cubicBezTo>
                      <a:pt x="62" y="2523"/>
                      <a:pt x="153" y="2644"/>
                      <a:pt x="214" y="2736"/>
                    </a:cubicBezTo>
                    <a:cubicBezTo>
                      <a:pt x="305" y="2796"/>
                      <a:pt x="335" y="2918"/>
                      <a:pt x="396" y="2979"/>
                    </a:cubicBezTo>
                    <a:cubicBezTo>
                      <a:pt x="487" y="3040"/>
                      <a:pt x="548" y="3131"/>
                      <a:pt x="609" y="3192"/>
                    </a:cubicBezTo>
                    <a:cubicBezTo>
                      <a:pt x="679" y="3274"/>
                      <a:pt x="773" y="3311"/>
                      <a:pt x="866" y="3311"/>
                    </a:cubicBezTo>
                    <a:cubicBezTo>
                      <a:pt x="1014" y="3311"/>
                      <a:pt x="1161" y="3219"/>
                      <a:pt x="1217" y="3070"/>
                    </a:cubicBezTo>
                    <a:lnTo>
                      <a:pt x="1429" y="2493"/>
                    </a:lnTo>
                    <a:lnTo>
                      <a:pt x="1612" y="1915"/>
                    </a:lnTo>
                    <a:lnTo>
                      <a:pt x="1703" y="1611"/>
                    </a:lnTo>
                    <a:cubicBezTo>
                      <a:pt x="1794" y="1398"/>
                      <a:pt x="1825" y="1155"/>
                      <a:pt x="1916" y="942"/>
                    </a:cubicBezTo>
                    <a:cubicBezTo>
                      <a:pt x="1946" y="882"/>
                      <a:pt x="1976" y="790"/>
                      <a:pt x="2007" y="699"/>
                    </a:cubicBezTo>
                    <a:lnTo>
                      <a:pt x="2159" y="243"/>
                    </a:lnTo>
                    <a:cubicBezTo>
                      <a:pt x="2189" y="182"/>
                      <a:pt x="2189" y="91"/>
                      <a:pt x="2220" y="30"/>
                    </a:cubicBezTo>
                    <a:lnTo>
                      <a:pt x="222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26"/>
              <p:cNvSpPr/>
              <p:nvPr/>
            </p:nvSpPr>
            <p:spPr>
              <a:xfrm>
                <a:off x="4442451" y="3060848"/>
                <a:ext cx="92987" cy="84921"/>
              </a:xfrm>
              <a:custGeom>
                <a:avLst/>
                <a:gdLst/>
                <a:ahLst/>
                <a:cxnLst/>
                <a:rect l="l" t="t" r="r" b="b"/>
                <a:pathLst>
                  <a:path w="3862" h="3527" extrusionOk="0">
                    <a:moveTo>
                      <a:pt x="3861" y="1"/>
                    </a:moveTo>
                    <a:cubicBezTo>
                      <a:pt x="3831" y="1"/>
                      <a:pt x="3831" y="31"/>
                      <a:pt x="3800" y="62"/>
                    </a:cubicBezTo>
                    <a:lnTo>
                      <a:pt x="3679" y="274"/>
                    </a:lnTo>
                    <a:lnTo>
                      <a:pt x="3314" y="913"/>
                    </a:lnTo>
                    <a:cubicBezTo>
                      <a:pt x="3223" y="1034"/>
                      <a:pt x="3162" y="1156"/>
                      <a:pt x="3101" y="1277"/>
                    </a:cubicBezTo>
                    <a:cubicBezTo>
                      <a:pt x="2980" y="1551"/>
                      <a:pt x="2828" y="1794"/>
                      <a:pt x="2676" y="2037"/>
                    </a:cubicBezTo>
                    <a:cubicBezTo>
                      <a:pt x="2676" y="2068"/>
                      <a:pt x="2645" y="2098"/>
                      <a:pt x="2615" y="2098"/>
                    </a:cubicBezTo>
                    <a:cubicBezTo>
                      <a:pt x="2597" y="2107"/>
                      <a:pt x="2577" y="2111"/>
                      <a:pt x="2556" y="2111"/>
                    </a:cubicBezTo>
                    <a:cubicBezTo>
                      <a:pt x="2506" y="2111"/>
                      <a:pt x="2454" y="2089"/>
                      <a:pt x="2433" y="2068"/>
                    </a:cubicBezTo>
                    <a:lnTo>
                      <a:pt x="2220" y="1855"/>
                    </a:lnTo>
                    <a:lnTo>
                      <a:pt x="1885" y="1521"/>
                    </a:lnTo>
                    <a:lnTo>
                      <a:pt x="1733" y="1369"/>
                    </a:lnTo>
                    <a:cubicBezTo>
                      <a:pt x="1673" y="1308"/>
                      <a:pt x="1612" y="1247"/>
                      <a:pt x="1551" y="1217"/>
                    </a:cubicBezTo>
                    <a:cubicBezTo>
                      <a:pt x="1505" y="1186"/>
                      <a:pt x="1460" y="1171"/>
                      <a:pt x="1414" y="1171"/>
                    </a:cubicBezTo>
                    <a:cubicBezTo>
                      <a:pt x="1369" y="1171"/>
                      <a:pt x="1323" y="1186"/>
                      <a:pt x="1278" y="1217"/>
                    </a:cubicBezTo>
                    <a:cubicBezTo>
                      <a:pt x="1217" y="1247"/>
                      <a:pt x="1156" y="1308"/>
                      <a:pt x="1126" y="1399"/>
                    </a:cubicBezTo>
                    <a:lnTo>
                      <a:pt x="943" y="1764"/>
                    </a:lnTo>
                    <a:cubicBezTo>
                      <a:pt x="882" y="1885"/>
                      <a:pt x="791" y="2007"/>
                      <a:pt x="730" y="2159"/>
                    </a:cubicBezTo>
                    <a:cubicBezTo>
                      <a:pt x="609" y="2372"/>
                      <a:pt x="487" y="2615"/>
                      <a:pt x="366" y="2828"/>
                    </a:cubicBezTo>
                    <a:cubicBezTo>
                      <a:pt x="335" y="2858"/>
                      <a:pt x="305" y="2919"/>
                      <a:pt x="274" y="2949"/>
                    </a:cubicBezTo>
                    <a:cubicBezTo>
                      <a:pt x="153" y="3071"/>
                      <a:pt x="62" y="3253"/>
                      <a:pt x="1" y="3435"/>
                    </a:cubicBezTo>
                    <a:cubicBezTo>
                      <a:pt x="1" y="3466"/>
                      <a:pt x="1" y="3527"/>
                      <a:pt x="1" y="3527"/>
                    </a:cubicBezTo>
                    <a:lnTo>
                      <a:pt x="92" y="3527"/>
                    </a:lnTo>
                    <a:cubicBezTo>
                      <a:pt x="153" y="3496"/>
                      <a:pt x="183" y="3466"/>
                      <a:pt x="214" y="3435"/>
                    </a:cubicBezTo>
                    <a:cubicBezTo>
                      <a:pt x="335" y="3283"/>
                      <a:pt x="426" y="3162"/>
                      <a:pt x="487" y="3010"/>
                    </a:cubicBezTo>
                    <a:cubicBezTo>
                      <a:pt x="548" y="2888"/>
                      <a:pt x="639" y="2736"/>
                      <a:pt x="700" y="2615"/>
                    </a:cubicBezTo>
                    <a:cubicBezTo>
                      <a:pt x="822" y="2372"/>
                      <a:pt x="943" y="2128"/>
                      <a:pt x="1065" y="1885"/>
                    </a:cubicBezTo>
                    <a:lnTo>
                      <a:pt x="1217" y="1612"/>
                    </a:lnTo>
                    <a:lnTo>
                      <a:pt x="1308" y="1429"/>
                    </a:lnTo>
                    <a:cubicBezTo>
                      <a:pt x="1327" y="1372"/>
                      <a:pt x="1371" y="1350"/>
                      <a:pt x="1416" y="1350"/>
                    </a:cubicBezTo>
                    <a:cubicBezTo>
                      <a:pt x="1442" y="1350"/>
                      <a:pt x="1468" y="1357"/>
                      <a:pt x="1490" y="1369"/>
                    </a:cubicBezTo>
                    <a:lnTo>
                      <a:pt x="1642" y="1521"/>
                    </a:lnTo>
                    <a:lnTo>
                      <a:pt x="2281" y="2098"/>
                    </a:lnTo>
                    <a:cubicBezTo>
                      <a:pt x="2341" y="2189"/>
                      <a:pt x="2402" y="2220"/>
                      <a:pt x="2493" y="2250"/>
                    </a:cubicBezTo>
                    <a:cubicBezTo>
                      <a:pt x="2585" y="2250"/>
                      <a:pt x="2676" y="2220"/>
                      <a:pt x="2767" y="2159"/>
                    </a:cubicBezTo>
                    <a:cubicBezTo>
                      <a:pt x="2919" y="1855"/>
                      <a:pt x="3040" y="1551"/>
                      <a:pt x="3223" y="1277"/>
                    </a:cubicBezTo>
                    <a:cubicBezTo>
                      <a:pt x="3284" y="1156"/>
                      <a:pt x="3344" y="1065"/>
                      <a:pt x="3405" y="943"/>
                    </a:cubicBezTo>
                    <a:lnTo>
                      <a:pt x="3740" y="365"/>
                    </a:lnTo>
                    <a:lnTo>
                      <a:pt x="3861" y="62"/>
                    </a:lnTo>
                    <a:cubicBezTo>
                      <a:pt x="3861" y="31"/>
                      <a:pt x="3861" y="1"/>
                      <a:pt x="386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26"/>
              <p:cNvSpPr/>
              <p:nvPr/>
            </p:nvSpPr>
            <p:spPr>
              <a:xfrm>
                <a:off x="4529539" y="3032773"/>
                <a:ext cx="39559" cy="35731"/>
              </a:xfrm>
              <a:custGeom>
                <a:avLst/>
                <a:gdLst/>
                <a:ahLst/>
                <a:cxnLst/>
                <a:rect l="l" t="t" r="r" b="b"/>
                <a:pathLst>
                  <a:path w="1643" h="1484" extrusionOk="0">
                    <a:moveTo>
                      <a:pt x="828" y="1"/>
                    </a:moveTo>
                    <a:cubicBezTo>
                      <a:pt x="675" y="1"/>
                      <a:pt x="535" y="40"/>
                      <a:pt x="396" y="133"/>
                    </a:cubicBezTo>
                    <a:cubicBezTo>
                      <a:pt x="366" y="164"/>
                      <a:pt x="366" y="164"/>
                      <a:pt x="335" y="194"/>
                    </a:cubicBezTo>
                    <a:cubicBezTo>
                      <a:pt x="244" y="285"/>
                      <a:pt x="153" y="407"/>
                      <a:pt x="123" y="528"/>
                    </a:cubicBezTo>
                    <a:cubicBezTo>
                      <a:pt x="1" y="924"/>
                      <a:pt x="244" y="1349"/>
                      <a:pt x="639" y="1440"/>
                    </a:cubicBezTo>
                    <a:cubicBezTo>
                      <a:pt x="704" y="1462"/>
                      <a:pt x="768" y="1483"/>
                      <a:pt x="833" y="1483"/>
                    </a:cubicBezTo>
                    <a:cubicBezTo>
                      <a:pt x="859" y="1483"/>
                      <a:pt x="886" y="1480"/>
                      <a:pt x="913" y="1471"/>
                    </a:cubicBezTo>
                    <a:cubicBezTo>
                      <a:pt x="1095" y="1440"/>
                      <a:pt x="1247" y="1349"/>
                      <a:pt x="1399" y="1258"/>
                    </a:cubicBezTo>
                    <a:cubicBezTo>
                      <a:pt x="1430" y="1228"/>
                      <a:pt x="1430" y="1197"/>
                      <a:pt x="1460" y="1167"/>
                    </a:cubicBezTo>
                    <a:cubicBezTo>
                      <a:pt x="1582" y="1076"/>
                      <a:pt x="1642" y="954"/>
                      <a:pt x="1612" y="802"/>
                    </a:cubicBezTo>
                    <a:cubicBezTo>
                      <a:pt x="1582" y="772"/>
                      <a:pt x="1582" y="772"/>
                      <a:pt x="1551" y="772"/>
                    </a:cubicBezTo>
                    <a:cubicBezTo>
                      <a:pt x="1541" y="761"/>
                      <a:pt x="1531" y="758"/>
                      <a:pt x="1522" y="758"/>
                    </a:cubicBezTo>
                    <a:cubicBezTo>
                      <a:pt x="1504" y="758"/>
                      <a:pt x="1490" y="772"/>
                      <a:pt x="1490" y="772"/>
                    </a:cubicBezTo>
                    <a:lnTo>
                      <a:pt x="1430" y="863"/>
                    </a:lnTo>
                    <a:cubicBezTo>
                      <a:pt x="1369" y="924"/>
                      <a:pt x="1338" y="1015"/>
                      <a:pt x="1278" y="1076"/>
                    </a:cubicBezTo>
                    <a:cubicBezTo>
                      <a:pt x="1217" y="1136"/>
                      <a:pt x="1186" y="1167"/>
                      <a:pt x="1126" y="1197"/>
                    </a:cubicBezTo>
                    <a:cubicBezTo>
                      <a:pt x="1047" y="1256"/>
                      <a:pt x="956" y="1290"/>
                      <a:pt x="868" y="1290"/>
                    </a:cubicBezTo>
                    <a:cubicBezTo>
                      <a:pt x="820" y="1290"/>
                      <a:pt x="774" y="1279"/>
                      <a:pt x="730" y="1258"/>
                    </a:cubicBezTo>
                    <a:cubicBezTo>
                      <a:pt x="670" y="1258"/>
                      <a:pt x="639" y="1258"/>
                      <a:pt x="578" y="1228"/>
                    </a:cubicBezTo>
                    <a:cubicBezTo>
                      <a:pt x="457" y="1167"/>
                      <a:pt x="366" y="1045"/>
                      <a:pt x="305" y="893"/>
                    </a:cubicBezTo>
                    <a:cubicBezTo>
                      <a:pt x="244" y="741"/>
                      <a:pt x="275" y="589"/>
                      <a:pt x="335" y="437"/>
                    </a:cubicBezTo>
                    <a:cubicBezTo>
                      <a:pt x="366" y="376"/>
                      <a:pt x="427" y="285"/>
                      <a:pt x="487" y="255"/>
                    </a:cubicBezTo>
                    <a:cubicBezTo>
                      <a:pt x="605" y="137"/>
                      <a:pt x="759" y="92"/>
                      <a:pt x="908" y="92"/>
                    </a:cubicBezTo>
                    <a:cubicBezTo>
                      <a:pt x="951" y="92"/>
                      <a:pt x="993" y="96"/>
                      <a:pt x="1034" y="103"/>
                    </a:cubicBezTo>
                    <a:cubicBezTo>
                      <a:pt x="1095" y="133"/>
                      <a:pt x="1156" y="164"/>
                      <a:pt x="1217" y="194"/>
                    </a:cubicBezTo>
                    <a:cubicBezTo>
                      <a:pt x="1399" y="316"/>
                      <a:pt x="1521" y="498"/>
                      <a:pt x="1551" y="711"/>
                    </a:cubicBezTo>
                    <a:cubicBezTo>
                      <a:pt x="1582" y="711"/>
                      <a:pt x="1582" y="711"/>
                      <a:pt x="1582" y="741"/>
                    </a:cubicBezTo>
                    <a:cubicBezTo>
                      <a:pt x="1582" y="711"/>
                      <a:pt x="1582" y="711"/>
                      <a:pt x="1582" y="680"/>
                    </a:cubicBezTo>
                    <a:cubicBezTo>
                      <a:pt x="1582" y="620"/>
                      <a:pt x="1551" y="559"/>
                      <a:pt x="1551" y="498"/>
                    </a:cubicBezTo>
                    <a:cubicBezTo>
                      <a:pt x="1490" y="346"/>
                      <a:pt x="1369" y="194"/>
                      <a:pt x="1247" y="103"/>
                    </a:cubicBezTo>
                    <a:cubicBezTo>
                      <a:pt x="1156" y="42"/>
                      <a:pt x="1065" y="12"/>
                      <a:pt x="974" y="12"/>
                    </a:cubicBezTo>
                    <a:cubicBezTo>
                      <a:pt x="923" y="5"/>
                      <a:pt x="875" y="1"/>
                      <a:pt x="8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26"/>
              <p:cNvSpPr/>
              <p:nvPr/>
            </p:nvSpPr>
            <p:spPr>
              <a:xfrm>
                <a:off x="4532477" y="3035229"/>
                <a:ext cx="24174" cy="16854"/>
              </a:xfrm>
              <a:custGeom>
                <a:avLst/>
                <a:gdLst/>
                <a:ahLst/>
                <a:cxnLst/>
                <a:rect l="l" t="t" r="r" b="b"/>
                <a:pathLst>
                  <a:path w="1004" h="700" extrusionOk="0">
                    <a:moveTo>
                      <a:pt x="973" y="1"/>
                    </a:moveTo>
                    <a:lnTo>
                      <a:pt x="852" y="62"/>
                    </a:lnTo>
                    <a:cubicBezTo>
                      <a:pt x="821" y="92"/>
                      <a:pt x="821" y="92"/>
                      <a:pt x="791" y="122"/>
                    </a:cubicBezTo>
                    <a:cubicBezTo>
                      <a:pt x="760" y="153"/>
                      <a:pt x="730" y="183"/>
                      <a:pt x="669" y="214"/>
                    </a:cubicBezTo>
                    <a:lnTo>
                      <a:pt x="639" y="214"/>
                    </a:lnTo>
                    <a:lnTo>
                      <a:pt x="548" y="274"/>
                    </a:lnTo>
                    <a:lnTo>
                      <a:pt x="426" y="366"/>
                    </a:lnTo>
                    <a:lnTo>
                      <a:pt x="305" y="426"/>
                    </a:lnTo>
                    <a:cubicBezTo>
                      <a:pt x="274" y="426"/>
                      <a:pt x="274" y="426"/>
                      <a:pt x="244" y="457"/>
                    </a:cubicBezTo>
                    <a:cubicBezTo>
                      <a:pt x="213" y="487"/>
                      <a:pt x="153" y="487"/>
                      <a:pt x="122" y="518"/>
                    </a:cubicBezTo>
                    <a:lnTo>
                      <a:pt x="92" y="518"/>
                    </a:lnTo>
                    <a:cubicBezTo>
                      <a:pt x="67" y="505"/>
                      <a:pt x="47" y="498"/>
                      <a:pt x="32" y="498"/>
                    </a:cubicBezTo>
                    <a:cubicBezTo>
                      <a:pt x="11" y="498"/>
                      <a:pt x="1" y="512"/>
                      <a:pt x="1" y="548"/>
                    </a:cubicBezTo>
                    <a:cubicBezTo>
                      <a:pt x="1" y="548"/>
                      <a:pt x="1" y="578"/>
                      <a:pt x="1" y="609"/>
                    </a:cubicBezTo>
                    <a:cubicBezTo>
                      <a:pt x="31" y="609"/>
                      <a:pt x="31" y="639"/>
                      <a:pt x="61" y="670"/>
                    </a:cubicBezTo>
                    <a:lnTo>
                      <a:pt x="92" y="700"/>
                    </a:lnTo>
                    <a:lnTo>
                      <a:pt x="213" y="700"/>
                    </a:lnTo>
                    <a:cubicBezTo>
                      <a:pt x="213" y="670"/>
                      <a:pt x="244" y="670"/>
                      <a:pt x="274" y="609"/>
                    </a:cubicBezTo>
                    <a:cubicBezTo>
                      <a:pt x="305" y="578"/>
                      <a:pt x="335" y="548"/>
                      <a:pt x="365" y="518"/>
                    </a:cubicBezTo>
                    <a:lnTo>
                      <a:pt x="426" y="487"/>
                    </a:lnTo>
                    <a:cubicBezTo>
                      <a:pt x="456" y="457"/>
                      <a:pt x="487" y="426"/>
                      <a:pt x="517" y="396"/>
                    </a:cubicBezTo>
                    <a:cubicBezTo>
                      <a:pt x="578" y="366"/>
                      <a:pt x="608" y="335"/>
                      <a:pt x="639" y="305"/>
                    </a:cubicBezTo>
                    <a:lnTo>
                      <a:pt x="700" y="274"/>
                    </a:lnTo>
                    <a:cubicBezTo>
                      <a:pt x="730" y="244"/>
                      <a:pt x="791" y="183"/>
                      <a:pt x="821" y="153"/>
                    </a:cubicBezTo>
                    <a:cubicBezTo>
                      <a:pt x="852" y="153"/>
                      <a:pt x="852" y="122"/>
                      <a:pt x="882" y="122"/>
                    </a:cubicBezTo>
                    <a:lnTo>
                      <a:pt x="973" y="31"/>
                    </a:lnTo>
                    <a:cubicBezTo>
                      <a:pt x="973" y="31"/>
                      <a:pt x="1004" y="1"/>
                      <a:pt x="10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26"/>
              <p:cNvSpPr/>
              <p:nvPr/>
            </p:nvSpPr>
            <p:spPr>
              <a:xfrm>
                <a:off x="4534668" y="3041826"/>
                <a:ext cx="27834" cy="18323"/>
              </a:xfrm>
              <a:custGeom>
                <a:avLst/>
                <a:gdLst/>
                <a:ahLst/>
                <a:cxnLst/>
                <a:rect l="l" t="t" r="r" b="b"/>
                <a:pathLst>
                  <a:path w="1156" h="761" extrusionOk="0">
                    <a:moveTo>
                      <a:pt x="1156" y="0"/>
                    </a:moveTo>
                    <a:lnTo>
                      <a:pt x="1125" y="31"/>
                    </a:lnTo>
                    <a:lnTo>
                      <a:pt x="973" y="92"/>
                    </a:lnTo>
                    <a:cubicBezTo>
                      <a:pt x="973" y="92"/>
                      <a:pt x="943" y="122"/>
                      <a:pt x="913" y="152"/>
                    </a:cubicBezTo>
                    <a:cubicBezTo>
                      <a:pt x="882" y="183"/>
                      <a:pt x="821" y="213"/>
                      <a:pt x="761" y="244"/>
                    </a:cubicBezTo>
                    <a:lnTo>
                      <a:pt x="639" y="304"/>
                    </a:lnTo>
                    <a:lnTo>
                      <a:pt x="487" y="396"/>
                    </a:lnTo>
                    <a:lnTo>
                      <a:pt x="335" y="456"/>
                    </a:lnTo>
                    <a:cubicBezTo>
                      <a:pt x="335" y="456"/>
                      <a:pt x="305" y="487"/>
                      <a:pt x="274" y="487"/>
                    </a:cubicBezTo>
                    <a:cubicBezTo>
                      <a:pt x="214" y="517"/>
                      <a:pt x="183" y="548"/>
                      <a:pt x="122" y="548"/>
                    </a:cubicBezTo>
                    <a:lnTo>
                      <a:pt x="92" y="548"/>
                    </a:lnTo>
                    <a:cubicBezTo>
                      <a:pt x="76" y="539"/>
                      <a:pt x="62" y="536"/>
                      <a:pt x="50" y="536"/>
                    </a:cubicBezTo>
                    <a:cubicBezTo>
                      <a:pt x="17" y="536"/>
                      <a:pt x="1" y="564"/>
                      <a:pt x="1" y="608"/>
                    </a:cubicBezTo>
                    <a:lnTo>
                      <a:pt x="1" y="669"/>
                    </a:lnTo>
                    <a:cubicBezTo>
                      <a:pt x="1" y="669"/>
                      <a:pt x="31" y="700"/>
                      <a:pt x="31" y="730"/>
                    </a:cubicBezTo>
                    <a:lnTo>
                      <a:pt x="92" y="760"/>
                    </a:lnTo>
                    <a:lnTo>
                      <a:pt x="214" y="760"/>
                    </a:lnTo>
                    <a:cubicBezTo>
                      <a:pt x="244" y="730"/>
                      <a:pt x="274" y="730"/>
                      <a:pt x="274" y="700"/>
                    </a:cubicBezTo>
                    <a:cubicBezTo>
                      <a:pt x="305" y="669"/>
                      <a:pt x="365" y="639"/>
                      <a:pt x="396" y="608"/>
                    </a:cubicBezTo>
                    <a:lnTo>
                      <a:pt x="457" y="578"/>
                    </a:lnTo>
                    <a:cubicBezTo>
                      <a:pt x="487" y="548"/>
                      <a:pt x="548" y="517"/>
                      <a:pt x="609" y="487"/>
                    </a:cubicBezTo>
                    <a:cubicBezTo>
                      <a:pt x="639" y="456"/>
                      <a:pt x="669" y="426"/>
                      <a:pt x="730" y="396"/>
                    </a:cubicBezTo>
                    <a:lnTo>
                      <a:pt x="791" y="335"/>
                    </a:lnTo>
                    <a:cubicBezTo>
                      <a:pt x="852" y="304"/>
                      <a:pt x="943" y="213"/>
                      <a:pt x="943" y="213"/>
                    </a:cubicBezTo>
                    <a:cubicBezTo>
                      <a:pt x="973" y="213"/>
                      <a:pt x="1004" y="183"/>
                      <a:pt x="1004" y="183"/>
                    </a:cubicBezTo>
                    <a:lnTo>
                      <a:pt x="1125" y="92"/>
                    </a:lnTo>
                    <a:cubicBezTo>
                      <a:pt x="1125" y="61"/>
                      <a:pt x="1156" y="61"/>
                      <a:pt x="1156" y="31"/>
                    </a:cubicBezTo>
                    <a:lnTo>
                      <a:pt x="115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26"/>
              <p:cNvSpPr/>
              <p:nvPr/>
            </p:nvSpPr>
            <p:spPr>
              <a:xfrm>
                <a:off x="4541265" y="3051337"/>
                <a:ext cx="23427" cy="15386"/>
              </a:xfrm>
              <a:custGeom>
                <a:avLst/>
                <a:gdLst/>
                <a:ahLst/>
                <a:cxnLst/>
                <a:rect l="l" t="t" r="r" b="b"/>
                <a:pathLst>
                  <a:path w="973" h="639" extrusionOk="0">
                    <a:moveTo>
                      <a:pt x="973" y="1"/>
                    </a:moveTo>
                    <a:cubicBezTo>
                      <a:pt x="943" y="31"/>
                      <a:pt x="943" y="31"/>
                      <a:pt x="943" y="31"/>
                    </a:cubicBezTo>
                    <a:lnTo>
                      <a:pt x="821" y="61"/>
                    </a:lnTo>
                    <a:cubicBezTo>
                      <a:pt x="791" y="92"/>
                      <a:pt x="791" y="92"/>
                      <a:pt x="760" y="122"/>
                    </a:cubicBezTo>
                    <a:cubicBezTo>
                      <a:pt x="730" y="153"/>
                      <a:pt x="669" y="183"/>
                      <a:pt x="639" y="183"/>
                    </a:cubicBezTo>
                    <a:lnTo>
                      <a:pt x="547" y="244"/>
                    </a:lnTo>
                    <a:lnTo>
                      <a:pt x="426" y="305"/>
                    </a:lnTo>
                    <a:lnTo>
                      <a:pt x="304" y="365"/>
                    </a:lnTo>
                    <a:cubicBezTo>
                      <a:pt x="274" y="396"/>
                      <a:pt x="243" y="396"/>
                      <a:pt x="243" y="426"/>
                    </a:cubicBezTo>
                    <a:cubicBezTo>
                      <a:pt x="213" y="426"/>
                      <a:pt x="152" y="457"/>
                      <a:pt x="122" y="457"/>
                    </a:cubicBezTo>
                    <a:lnTo>
                      <a:pt x="91" y="457"/>
                    </a:lnTo>
                    <a:cubicBezTo>
                      <a:pt x="74" y="448"/>
                      <a:pt x="58" y="444"/>
                      <a:pt x="46" y="444"/>
                    </a:cubicBezTo>
                    <a:cubicBezTo>
                      <a:pt x="16" y="444"/>
                      <a:pt x="0" y="465"/>
                      <a:pt x="0" y="487"/>
                    </a:cubicBezTo>
                    <a:cubicBezTo>
                      <a:pt x="0" y="517"/>
                      <a:pt x="0" y="517"/>
                      <a:pt x="0" y="548"/>
                    </a:cubicBezTo>
                    <a:cubicBezTo>
                      <a:pt x="0" y="578"/>
                      <a:pt x="31" y="578"/>
                      <a:pt x="31" y="609"/>
                    </a:cubicBezTo>
                    <a:lnTo>
                      <a:pt x="91" y="639"/>
                    </a:lnTo>
                    <a:lnTo>
                      <a:pt x="183" y="639"/>
                    </a:lnTo>
                    <a:cubicBezTo>
                      <a:pt x="213" y="639"/>
                      <a:pt x="243" y="639"/>
                      <a:pt x="243" y="609"/>
                    </a:cubicBezTo>
                    <a:cubicBezTo>
                      <a:pt x="274" y="578"/>
                      <a:pt x="304" y="548"/>
                      <a:pt x="335" y="548"/>
                    </a:cubicBezTo>
                    <a:lnTo>
                      <a:pt x="395" y="517"/>
                    </a:lnTo>
                    <a:lnTo>
                      <a:pt x="487" y="426"/>
                    </a:lnTo>
                    <a:cubicBezTo>
                      <a:pt x="547" y="396"/>
                      <a:pt x="578" y="365"/>
                      <a:pt x="608" y="335"/>
                    </a:cubicBezTo>
                    <a:cubicBezTo>
                      <a:pt x="639" y="305"/>
                      <a:pt x="639" y="305"/>
                      <a:pt x="669" y="305"/>
                    </a:cubicBezTo>
                    <a:cubicBezTo>
                      <a:pt x="699" y="274"/>
                      <a:pt x="760" y="183"/>
                      <a:pt x="791" y="183"/>
                    </a:cubicBezTo>
                    <a:cubicBezTo>
                      <a:pt x="821" y="183"/>
                      <a:pt x="851" y="153"/>
                      <a:pt x="851" y="153"/>
                    </a:cubicBezTo>
                    <a:lnTo>
                      <a:pt x="912" y="61"/>
                    </a:lnTo>
                    <a:lnTo>
                      <a:pt x="973" y="31"/>
                    </a:lnTo>
                    <a:lnTo>
                      <a:pt x="97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26"/>
              <p:cNvSpPr/>
              <p:nvPr/>
            </p:nvSpPr>
            <p:spPr>
              <a:xfrm>
                <a:off x="4609332" y="2975035"/>
                <a:ext cx="38067" cy="35900"/>
              </a:xfrm>
              <a:custGeom>
                <a:avLst/>
                <a:gdLst/>
                <a:ahLst/>
                <a:cxnLst/>
                <a:rect l="l" t="t" r="r" b="b"/>
                <a:pathLst>
                  <a:path w="1581" h="1491" extrusionOk="0">
                    <a:moveTo>
                      <a:pt x="813" y="1"/>
                    </a:moveTo>
                    <a:cubicBezTo>
                      <a:pt x="656" y="1"/>
                      <a:pt x="490" y="55"/>
                      <a:pt x="365" y="130"/>
                    </a:cubicBezTo>
                    <a:cubicBezTo>
                      <a:pt x="334" y="160"/>
                      <a:pt x="304" y="160"/>
                      <a:pt x="274" y="191"/>
                    </a:cubicBezTo>
                    <a:cubicBezTo>
                      <a:pt x="182" y="282"/>
                      <a:pt x="91" y="404"/>
                      <a:pt x="61" y="525"/>
                    </a:cubicBezTo>
                    <a:cubicBezTo>
                      <a:pt x="0" y="738"/>
                      <a:pt x="30" y="951"/>
                      <a:pt x="152" y="1133"/>
                    </a:cubicBezTo>
                    <a:cubicBezTo>
                      <a:pt x="243" y="1285"/>
                      <a:pt x="395" y="1407"/>
                      <a:pt x="578" y="1467"/>
                    </a:cubicBezTo>
                    <a:cubicBezTo>
                      <a:pt x="623" y="1483"/>
                      <a:pt x="669" y="1490"/>
                      <a:pt x="718" y="1490"/>
                    </a:cubicBezTo>
                    <a:cubicBezTo>
                      <a:pt x="768" y="1490"/>
                      <a:pt x="821" y="1483"/>
                      <a:pt x="882" y="1467"/>
                    </a:cubicBezTo>
                    <a:cubicBezTo>
                      <a:pt x="1034" y="1437"/>
                      <a:pt x="1216" y="1376"/>
                      <a:pt x="1338" y="1255"/>
                    </a:cubicBezTo>
                    <a:cubicBezTo>
                      <a:pt x="1368" y="1224"/>
                      <a:pt x="1398" y="1194"/>
                      <a:pt x="1429" y="1163"/>
                    </a:cubicBezTo>
                    <a:cubicBezTo>
                      <a:pt x="1550" y="1103"/>
                      <a:pt x="1581" y="951"/>
                      <a:pt x="1550" y="829"/>
                    </a:cubicBezTo>
                    <a:cubicBezTo>
                      <a:pt x="1550" y="799"/>
                      <a:pt x="1520" y="768"/>
                      <a:pt x="1489" y="768"/>
                    </a:cubicBezTo>
                    <a:cubicBezTo>
                      <a:pt x="1459" y="768"/>
                      <a:pt x="1429" y="768"/>
                      <a:pt x="1429" y="799"/>
                    </a:cubicBezTo>
                    <a:lnTo>
                      <a:pt x="1368" y="860"/>
                    </a:lnTo>
                    <a:cubicBezTo>
                      <a:pt x="1307" y="951"/>
                      <a:pt x="1277" y="1011"/>
                      <a:pt x="1216" y="1103"/>
                    </a:cubicBezTo>
                    <a:cubicBezTo>
                      <a:pt x="1155" y="1133"/>
                      <a:pt x="1094" y="1194"/>
                      <a:pt x="1064" y="1224"/>
                    </a:cubicBezTo>
                    <a:cubicBezTo>
                      <a:pt x="975" y="1269"/>
                      <a:pt x="870" y="1297"/>
                      <a:pt x="760" y="1297"/>
                    </a:cubicBezTo>
                    <a:cubicBezTo>
                      <a:pt x="720" y="1297"/>
                      <a:pt x="679" y="1293"/>
                      <a:pt x="638" y="1285"/>
                    </a:cubicBezTo>
                    <a:cubicBezTo>
                      <a:pt x="608" y="1255"/>
                      <a:pt x="547" y="1255"/>
                      <a:pt x="517" y="1224"/>
                    </a:cubicBezTo>
                    <a:cubicBezTo>
                      <a:pt x="365" y="1163"/>
                      <a:pt x="274" y="1042"/>
                      <a:pt x="243" y="890"/>
                    </a:cubicBezTo>
                    <a:cubicBezTo>
                      <a:pt x="182" y="738"/>
                      <a:pt x="182" y="586"/>
                      <a:pt x="274" y="434"/>
                    </a:cubicBezTo>
                    <a:cubicBezTo>
                      <a:pt x="374" y="233"/>
                      <a:pt x="579" y="115"/>
                      <a:pt x="802" y="115"/>
                    </a:cubicBezTo>
                    <a:cubicBezTo>
                      <a:pt x="848" y="115"/>
                      <a:pt x="895" y="120"/>
                      <a:pt x="942" y="130"/>
                    </a:cubicBezTo>
                    <a:cubicBezTo>
                      <a:pt x="1034" y="130"/>
                      <a:pt x="1094" y="160"/>
                      <a:pt x="1155" y="191"/>
                    </a:cubicBezTo>
                    <a:cubicBezTo>
                      <a:pt x="1277" y="282"/>
                      <a:pt x="1368" y="373"/>
                      <a:pt x="1429" y="495"/>
                    </a:cubicBezTo>
                    <a:cubicBezTo>
                      <a:pt x="1459" y="556"/>
                      <a:pt x="1459" y="647"/>
                      <a:pt x="1489" y="708"/>
                    </a:cubicBezTo>
                    <a:cubicBezTo>
                      <a:pt x="1489" y="708"/>
                      <a:pt x="1489" y="738"/>
                      <a:pt x="1520" y="738"/>
                    </a:cubicBezTo>
                    <a:cubicBezTo>
                      <a:pt x="1520" y="738"/>
                      <a:pt x="1520" y="708"/>
                      <a:pt x="1520" y="677"/>
                    </a:cubicBezTo>
                    <a:cubicBezTo>
                      <a:pt x="1520" y="616"/>
                      <a:pt x="1520" y="586"/>
                      <a:pt x="1489" y="525"/>
                    </a:cubicBezTo>
                    <a:cubicBezTo>
                      <a:pt x="1429" y="343"/>
                      <a:pt x="1338" y="221"/>
                      <a:pt x="1186" y="100"/>
                    </a:cubicBezTo>
                    <a:cubicBezTo>
                      <a:pt x="1094" y="69"/>
                      <a:pt x="1003" y="8"/>
                      <a:pt x="912" y="8"/>
                    </a:cubicBezTo>
                    <a:cubicBezTo>
                      <a:pt x="880" y="3"/>
                      <a:pt x="846" y="1"/>
                      <a:pt x="8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26"/>
              <p:cNvSpPr/>
              <p:nvPr/>
            </p:nvSpPr>
            <p:spPr>
              <a:xfrm>
                <a:off x="4610777" y="2978165"/>
                <a:ext cx="23451" cy="16662"/>
              </a:xfrm>
              <a:custGeom>
                <a:avLst/>
                <a:gdLst/>
                <a:ahLst/>
                <a:cxnLst/>
                <a:rect l="l" t="t" r="r" b="b"/>
                <a:pathLst>
                  <a:path w="974" h="692" extrusionOk="0">
                    <a:moveTo>
                      <a:pt x="974" y="0"/>
                    </a:moveTo>
                    <a:cubicBezTo>
                      <a:pt x="974" y="0"/>
                      <a:pt x="943" y="30"/>
                      <a:pt x="943" y="30"/>
                    </a:cubicBezTo>
                    <a:lnTo>
                      <a:pt x="822" y="91"/>
                    </a:lnTo>
                    <a:cubicBezTo>
                      <a:pt x="822" y="91"/>
                      <a:pt x="791" y="91"/>
                      <a:pt x="761" y="122"/>
                    </a:cubicBezTo>
                    <a:cubicBezTo>
                      <a:pt x="730" y="152"/>
                      <a:pt x="700" y="182"/>
                      <a:pt x="639" y="213"/>
                    </a:cubicBezTo>
                    <a:lnTo>
                      <a:pt x="578" y="274"/>
                    </a:lnTo>
                    <a:lnTo>
                      <a:pt x="426" y="334"/>
                    </a:lnTo>
                    <a:lnTo>
                      <a:pt x="305" y="395"/>
                    </a:lnTo>
                    <a:cubicBezTo>
                      <a:pt x="274" y="426"/>
                      <a:pt x="274" y="426"/>
                      <a:pt x="244" y="456"/>
                    </a:cubicBezTo>
                    <a:cubicBezTo>
                      <a:pt x="214" y="456"/>
                      <a:pt x="153" y="486"/>
                      <a:pt x="122" y="486"/>
                    </a:cubicBezTo>
                    <a:lnTo>
                      <a:pt x="92" y="486"/>
                    </a:lnTo>
                    <a:cubicBezTo>
                      <a:pt x="76" y="478"/>
                      <a:pt x="62" y="474"/>
                      <a:pt x="50" y="474"/>
                    </a:cubicBezTo>
                    <a:cubicBezTo>
                      <a:pt x="17" y="474"/>
                      <a:pt x="1" y="503"/>
                      <a:pt x="1" y="547"/>
                    </a:cubicBezTo>
                    <a:cubicBezTo>
                      <a:pt x="1" y="547"/>
                      <a:pt x="1" y="578"/>
                      <a:pt x="1" y="578"/>
                    </a:cubicBezTo>
                    <a:cubicBezTo>
                      <a:pt x="31" y="608"/>
                      <a:pt x="31" y="608"/>
                      <a:pt x="62" y="638"/>
                    </a:cubicBezTo>
                    <a:lnTo>
                      <a:pt x="92" y="669"/>
                    </a:lnTo>
                    <a:cubicBezTo>
                      <a:pt x="107" y="684"/>
                      <a:pt x="122" y="692"/>
                      <a:pt x="141" y="692"/>
                    </a:cubicBezTo>
                    <a:cubicBezTo>
                      <a:pt x="160" y="692"/>
                      <a:pt x="183" y="684"/>
                      <a:pt x="214" y="669"/>
                    </a:cubicBezTo>
                    <a:cubicBezTo>
                      <a:pt x="214" y="669"/>
                      <a:pt x="244" y="669"/>
                      <a:pt x="244" y="638"/>
                    </a:cubicBezTo>
                    <a:cubicBezTo>
                      <a:pt x="274" y="608"/>
                      <a:pt x="305" y="578"/>
                      <a:pt x="335" y="547"/>
                    </a:cubicBezTo>
                    <a:lnTo>
                      <a:pt x="396" y="517"/>
                    </a:lnTo>
                    <a:cubicBezTo>
                      <a:pt x="426" y="517"/>
                      <a:pt x="457" y="486"/>
                      <a:pt x="518" y="456"/>
                    </a:cubicBezTo>
                    <a:cubicBezTo>
                      <a:pt x="548" y="426"/>
                      <a:pt x="578" y="365"/>
                      <a:pt x="609" y="334"/>
                    </a:cubicBezTo>
                    <a:cubicBezTo>
                      <a:pt x="639" y="334"/>
                      <a:pt x="639" y="304"/>
                      <a:pt x="670" y="304"/>
                    </a:cubicBezTo>
                    <a:cubicBezTo>
                      <a:pt x="730" y="274"/>
                      <a:pt x="791" y="182"/>
                      <a:pt x="791" y="182"/>
                    </a:cubicBezTo>
                    <a:cubicBezTo>
                      <a:pt x="822" y="182"/>
                      <a:pt x="852" y="152"/>
                      <a:pt x="852" y="152"/>
                    </a:cubicBezTo>
                    <a:lnTo>
                      <a:pt x="943" y="61"/>
                    </a:lnTo>
                    <a:cubicBezTo>
                      <a:pt x="943" y="61"/>
                      <a:pt x="974" y="30"/>
                      <a:pt x="974" y="30"/>
                    </a:cubicBezTo>
                    <a:lnTo>
                      <a:pt x="9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26"/>
              <p:cNvSpPr/>
              <p:nvPr/>
            </p:nvSpPr>
            <p:spPr>
              <a:xfrm>
                <a:off x="4612992" y="2984739"/>
                <a:ext cx="28556" cy="18130"/>
              </a:xfrm>
              <a:custGeom>
                <a:avLst/>
                <a:gdLst/>
                <a:ahLst/>
                <a:cxnLst/>
                <a:rect l="l" t="t" r="r" b="b"/>
                <a:pathLst>
                  <a:path w="1186" h="753" extrusionOk="0">
                    <a:moveTo>
                      <a:pt x="1155" y="1"/>
                    </a:moveTo>
                    <a:lnTo>
                      <a:pt x="1125" y="31"/>
                    </a:lnTo>
                    <a:lnTo>
                      <a:pt x="1003" y="92"/>
                    </a:lnTo>
                    <a:cubicBezTo>
                      <a:pt x="973" y="92"/>
                      <a:pt x="942" y="122"/>
                      <a:pt x="912" y="122"/>
                    </a:cubicBezTo>
                    <a:cubicBezTo>
                      <a:pt x="882" y="183"/>
                      <a:pt x="821" y="213"/>
                      <a:pt x="790" y="213"/>
                    </a:cubicBezTo>
                    <a:lnTo>
                      <a:pt x="760" y="213"/>
                    </a:lnTo>
                    <a:lnTo>
                      <a:pt x="669" y="274"/>
                    </a:lnTo>
                    <a:lnTo>
                      <a:pt x="486" y="365"/>
                    </a:lnTo>
                    <a:lnTo>
                      <a:pt x="365" y="457"/>
                    </a:lnTo>
                    <a:cubicBezTo>
                      <a:pt x="334" y="457"/>
                      <a:pt x="304" y="487"/>
                      <a:pt x="274" y="487"/>
                    </a:cubicBezTo>
                    <a:cubicBezTo>
                      <a:pt x="243" y="517"/>
                      <a:pt x="182" y="548"/>
                      <a:pt x="122" y="548"/>
                    </a:cubicBezTo>
                    <a:lnTo>
                      <a:pt x="91" y="548"/>
                    </a:lnTo>
                    <a:cubicBezTo>
                      <a:pt x="75" y="540"/>
                      <a:pt x="61" y="536"/>
                      <a:pt x="49" y="536"/>
                    </a:cubicBezTo>
                    <a:cubicBezTo>
                      <a:pt x="16" y="536"/>
                      <a:pt x="0" y="564"/>
                      <a:pt x="0" y="608"/>
                    </a:cubicBezTo>
                    <a:lnTo>
                      <a:pt x="0" y="639"/>
                    </a:lnTo>
                    <a:cubicBezTo>
                      <a:pt x="30" y="700"/>
                      <a:pt x="61" y="730"/>
                      <a:pt x="91" y="730"/>
                    </a:cubicBezTo>
                    <a:cubicBezTo>
                      <a:pt x="106" y="745"/>
                      <a:pt x="129" y="753"/>
                      <a:pt x="152" y="753"/>
                    </a:cubicBezTo>
                    <a:cubicBezTo>
                      <a:pt x="175" y="753"/>
                      <a:pt x="198" y="745"/>
                      <a:pt x="213" y="730"/>
                    </a:cubicBezTo>
                    <a:cubicBezTo>
                      <a:pt x="243" y="730"/>
                      <a:pt x="274" y="730"/>
                      <a:pt x="304" y="700"/>
                    </a:cubicBezTo>
                    <a:cubicBezTo>
                      <a:pt x="334" y="669"/>
                      <a:pt x="365" y="639"/>
                      <a:pt x="426" y="608"/>
                    </a:cubicBezTo>
                    <a:lnTo>
                      <a:pt x="486" y="578"/>
                    </a:lnTo>
                    <a:lnTo>
                      <a:pt x="608" y="487"/>
                    </a:lnTo>
                    <a:cubicBezTo>
                      <a:pt x="669" y="457"/>
                      <a:pt x="699" y="396"/>
                      <a:pt x="760" y="365"/>
                    </a:cubicBezTo>
                    <a:lnTo>
                      <a:pt x="821" y="335"/>
                    </a:lnTo>
                    <a:cubicBezTo>
                      <a:pt x="882" y="274"/>
                      <a:pt x="942" y="213"/>
                      <a:pt x="973" y="213"/>
                    </a:cubicBezTo>
                    <a:cubicBezTo>
                      <a:pt x="1003" y="183"/>
                      <a:pt x="1003" y="153"/>
                      <a:pt x="1034" y="153"/>
                    </a:cubicBezTo>
                    <a:lnTo>
                      <a:pt x="1155" y="61"/>
                    </a:lnTo>
                    <a:lnTo>
                      <a:pt x="1186" y="31"/>
                    </a:lnTo>
                    <a:lnTo>
                      <a:pt x="118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26"/>
              <p:cNvSpPr/>
              <p:nvPr/>
            </p:nvSpPr>
            <p:spPr>
              <a:xfrm>
                <a:off x="4620312" y="2994249"/>
                <a:ext cx="23427" cy="15410"/>
              </a:xfrm>
              <a:custGeom>
                <a:avLst/>
                <a:gdLst/>
                <a:ahLst/>
                <a:cxnLst/>
                <a:rect l="l" t="t" r="r" b="b"/>
                <a:pathLst>
                  <a:path w="973" h="640" extrusionOk="0">
                    <a:moveTo>
                      <a:pt x="942" y="1"/>
                    </a:moveTo>
                    <a:lnTo>
                      <a:pt x="821" y="62"/>
                    </a:lnTo>
                    <a:cubicBezTo>
                      <a:pt x="790" y="62"/>
                      <a:pt x="790" y="92"/>
                      <a:pt x="760" y="92"/>
                    </a:cubicBezTo>
                    <a:cubicBezTo>
                      <a:pt x="730" y="122"/>
                      <a:pt x="699" y="153"/>
                      <a:pt x="638" y="183"/>
                    </a:cubicBezTo>
                    <a:lnTo>
                      <a:pt x="547" y="244"/>
                    </a:lnTo>
                    <a:lnTo>
                      <a:pt x="426" y="305"/>
                    </a:lnTo>
                    <a:lnTo>
                      <a:pt x="304" y="365"/>
                    </a:lnTo>
                    <a:cubicBezTo>
                      <a:pt x="274" y="365"/>
                      <a:pt x="243" y="396"/>
                      <a:pt x="213" y="396"/>
                    </a:cubicBezTo>
                    <a:cubicBezTo>
                      <a:pt x="182" y="426"/>
                      <a:pt x="152" y="457"/>
                      <a:pt x="91" y="457"/>
                    </a:cubicBezTo>
                    <a:lnTo>
                      <a:pt x="61" y="457"/>
                    </a:lnTo>
                    <a:cubicBezTo>
                      <a:pt x="48" y="444"/>
                      <a:pt x="36" y="437"/>
                      <a:pt x="25" y="437"/>
                    </a:cubicBezTo>
                    <a:cubicBezTo>
                      <a:pt x="10" y="437"/>
                      <a:pt x="0" y="451"/>
                      <a:pt x="0" y="487"/>
                    </a:cubicBezTo>
                    <a:lnTo>
                      <a:pt x="0" y="548"/>
                    </a:lnTo>
                    <a:cubicBezTo>
                      <a:pt x="0" y="548"/>
                      <a:pt x="30" y="578"/>
                      <a:pt x="30" y="609"/>
                    </a:cubicBezTo>
                    <a:cubicBezTo>
                      <a:pt x="61" y="609"/>
                      <a:pt x="61" y="609"/>
                      <a:pt x="91" y="639"/>
                    </a:cubicBezTo>
                    <a:lnTo>
                      <a:pt x="182" y="639"/>
                    </a:lnTo>
                    <a:cubicBezTo>
                      <a:pt x="182" y="609"/>
                      <a:pt x="213" y="609"/>
                      <a:pt x="243" y="578"/>
                    </a:cubicBezTo>
                    <a:cubicBezTo>
                      <a:pt x="274" y="548"/>
                      <a:pt x="304" y="548"/>
                      <a:pt x="365" y="517"/>
                    </a:cubicBezTo>
                    <a:lnTo>
                      <a:pt x="395" y="487"/>
                    </a:lnTo>
                    <a:cubicBezTo>
                      <a:pt x="426" y="457"/>
                      <a:pt x="486" y="457"/>
                      <a:pt x="517" y="426"/>
                    </a:cubicBezTo>
                    <a:lnTo>
                      <a:pt x="608" y="305"/>
                    </a:lnTo>
                    <a:lnTo>
                      <a:pt x="669" y="274"/>
                    </a:lnTo>
                    <a:cubicBezTo>
                      <a:pt x="730" y="244"/>
                      <a:pt x="760" y="183"/>
                      <a:pt x="790" y="183"/>
                    </a:cubicBezTo>
                    <a:cubicBezTo>
                      <a:pt x="821" y="153"/>
                      <a:pt x="821" y="153"/>
                      <a:pt x="851" y="122"/>
                    </a:cubicBezTo>
                    <a:lnTo>
                      <a:pt x="942" y="62"/>
                    </a:lnTo>
                    <a:cubicBezTo>
                      <a:pt x="942" y="31"/>
                      <a:pt x="973" y="31"/>
                      <a:pt x="9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43" name="Google Shape;1043;p26"/>
            <p:cNvSpPr txBox="1"/>
            <p:nvPr/>
          </p:nvSpPr>
          <p:spPr>
            <a:xfrm>
              <a:off x="3941100" y="3786325"/>
              <a:ext cx="1261800" cy="63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044" name="Google Shape;1044;p26"/>
            <p:cNvSpPr txBox="1"/>
            <p:nvPr/>
          </p:nvSpPr>
          <p:spPr>
            <a:xfrm>
              <a:off x="3941100" y="4505950"/>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dirty="0">
                  <a:ln>
                    <a:noFill/>
                  </a:ln>
                  <a:solidFill>
                    <a:srgbClr val="FFFFFF"/>
                  </a:solidFill>
                  <a:effectLst/>
                  <a:uLnTx/>
                  <a:uFillTx/>
                  <a:latin typeface="Fira Sans Extra Condensed Medium"/>
                  <a:ea typeface="+mn-ea"/>
                  <a:cs typeface="Arial"/>
                  <a:sym typeface="Fira Sans Extra Condensed Medium"/>
                </a:rPr>
                <a:t>1075- 1077</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045" name="Google Shape;1045;p26"/>
          <p:cNvGrpSpPr/>
          <p:nvPr/>
        </p:nvGrpSpPr>
        <p:grpSpPr>
          <a:xfrm>
            <a:off x="7805423" y="3133554"/>
            <a:ext cx="2551493" cy="3176924"/>
            <a:chOff x="6920192" y="2826188"/>
            <a:chExt cx="1482490" cy="1939923"/>
          </a:xfrm>
        </p:grpSpPr>
        <p:grpSp>
          <p:nvGrpSpPr>
            <p:cNvPr id="1046" name="Google Shape;1046;p26"/>
            <p:cNvGrpSpPr/>
            <p:nvPr/>
          </p:nvGrpSpPr>
          <p:grpSpPr>
            <a:xfrm rot="10800000">
              <a:off x="6920192" y="3660555"/>
              <a:ext cx="1482490" cy="1105556"/>
              <a:chOff x="5407598" y="1210565"/>
              <a:chExt cx="1482490" cy="1105556"/>
            </a:xfrm>
          </p:grpSpPr>
          <p:sp>
            <p:nvSpPr>
              <p:cNvPr id="1047" name="Google Shape;1047;p26"/>
              <p:cNvSpPr/>
              <p:nvPr/>
            </p:nvSpPr>
            <p:spPr>
              <a:xfrm>
                <a:off x="5441364" y="121056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48" name="Google Shape;1048;p26"/>
              <p:cNvGrpSpPr/>
              <p:nvPr/>
            </p:nvGrpSpPr>
            <p:grpSpPr>
              <a:xfrm>
                <a:off x="5407598" y="1252738"/>
                <a:ext cx="1448692" cy="1063384"/>
                <a:chOff x="2463325" y="1217325"/>
                <a:chExt cx="1448692" cy="1063384"/>
              </a:xfrm>
            </p:grpSpPr>
            <p:sp>
              <p:nvSpPr>
                <p:cNvPr id="1049" name="Google Shape;1049;p26"/>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26"/>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26"/>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26"/>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53" name="Google Shape;1053;p26"/>
            <p:cNvSpPr/>
            <p:nvPr/>
          </p:nvSpPr>
          <p:spPr>
            <a:xfrm>
              <a:off x="7403897" y="2885202"/>
              <a:ext cx="417913" cy="417913"/>
            </a:xfrm>
            <a:custGeom>
              <a:avLst/>
              <a:gdLst/>
              <a:ahLst/>
              <a:cxnLst/>
              <a:rect l="l" t="t" r="r" b="b"/>
              <a:pathLst>
                <a:path w="17357" h="17357" extrusionOk="0">
                  <a:moveTo>
                    <a:pt x="8694" y="1"/>
                  </a:moveTo>
                  <a:cubicBezTo>
                    <a:pt x="3892" y="1"/>
                    <a:pt x="1" y="3891"/>
                    <a:pt x="1" y="8664"/>
                  </a:cubicBezTo>
                  <a:cubicBezTo>
                    <a:pt x="1" y="13466"/>
                    <a:pt x="3892" y="17357"/>
                    <a:pt x="8694" y="17357"/>
                  </a:cubicBezTo>
                  <a:cubicBezTo>
                    <a:pt x="13466" y="17357"/>
                    <a:pt x="17357" y="13466"/>
                    <a:pt x="17357" y="8664"/>
                  </a:cubicBezTo>
                  <a:cubicBezTo>
                    <a:pt x="17357" y="3891"/>
                    <a:pt x="13466" y="1"/>
                    <a:pt x="86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26"/>
            <p:cNvSpPr/>
            <p:nvPr/>
          </p:nvSpPr>
          <p:spPr>
            <a:xfrm>
              <a:off x="7469773" y="2830330"/>
              <a:ext cx="417191" cy="417913"/>
            </a:xfrm>
            <a:custGeom>
              <a:avLst/>
              <a:gdLst/>
              <a:ahLst/>
              <a:cxnLst/>
              <a:rect l="l" t="t" r="r" b="b"/>
              <a:pathLst>
                <a:path w="17327" h="17357" extrusionOk="0">
                  <a:moveTo>
                    <a:pt x="8663" y="0"/>
                  </a:moveTo>
                  <a:cubicBezTo>
                    <a:pt x="3861" y="0"/>
                    <a:pt x="1" y="3891"/>
                    <a:pt x="1" y="8663"/>
                  </a:cubicBezTo>
                  <a:cubicBezTo>
                    <a:pt x="1" y="13465"/>
                    <a:pt x="3861" y="17356"/>
                    <a:pt x="8663" y="17356"/>
                  </a:cubicBezTo>
                  <a:cubicBezTo>
                    <a:pt x="13466" y="17356"/>
                    <a:pt x="17326" y="13465"/>
                    <a:pt x="17326" y="8663"/>
                  </a:cubicBezTo>
                  <a:cubicBezTo>
                    <a:pt x="17326" y="3891"/>
                    <a:pt x="13466" y="0"/>
                    <a:pt x="866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26"/>
            <p:cNvSpPr/>
            <p:nvPr/>
          </p:nvSpPr>
          <p:spPr>
            <a:xfrm>
              <a:off x="7667377" y="3242753"/>
              <a:ext cx="21236" cy="422175"/>
            </a:xfrm>
            <a:custGeom>
              <a:avLst/>
              <a:gdLst/>
              <a:ahLst/>
              <a:cxnLst/>
              <a:rect l="l" t="t" r="r" b="b"/>
              <a:pathLst>
                <a:path w="882" h="17534" extrusionOk="0">
                  <a:moveTo>
                    <a:pt x="326" y="1"/>
                  </a:moveTo>
                  <a:cubicBezTo>
                    <a:pt x="321" y="1"/>
                    <a:pt x="315" y="4"/>
                    <a:pt x="304" y="14"/>
                  </a:cubicBezTo>
                  <a:cubicBezTo>
                    <a:pt x="274" y="14"/>
                    <a:pt x="244" y="45"/>
                    <a:pt x="244" y="45"/>
                  </a:cubicBezTo>
                  <a:cubicBezTo>
                    <a:pt x="244" y="105"/>
                    <a:pt x="244" y="166"/>
                    <a:pt x="244" y="227"/>
                  </a:cubicBezTo>
                  <a:lnTo>
                    <a:pt x="244" y="896"/>
                  </a:lnTo>
                  <a:lnTo>
                    <a:pt x="244" y="2780"/>
                  </a:lnTo>
                  <a:lnTo>
                    <a:pt x="244" y="3844"/>
                  </a:lnTo>
                  <a:cubicBezTo>
                    <a:pt x="274" y="4604"/>
                    <a:pt x="274" y="5303"/>
                    <a:pt x="274" y="6063"/>
                  </a:cubicBezTo>
                  <a:lnTo>
                    <a:pt x="274" y="6397"/>
                  </a:lnTo>
                  <a:lnTo>
                    <a:pt x="274" y="7948"/>
                  </a:lnTo>
                  <a:lnTo>
                    <a:pt x="274" y="10258"/>
                  </a:lnTo>
                  <a:lnTo>
                    <a:pt x="274" y="12385"/>
                  </a:lnTo>
                  <a:lnTo>
                    <a:pt x="274" y="13510"/>
                  </a:lnTo>
                  <a:cubicBezTo>
                    <a:pt x="304" y="14179"/>
                    <a:pt x="274" y="14847"/>
                    <a:pt x="213" y="15516"/>
                  </a:cubicBezTo>
                  <a:cubicBezTo>
                    <a:pt x="213" y="15638"/>
                    <a:pt x="183" y="15790"/>
                    <a:pt x="152" y="15911"/>
                  </a:cubicBezTo>
                  <a:cubicBezTo>
                    <a:pt x="0" y="16367"/>
                    <a:pt x="0" y="16853"/>
                    <a:pt x="152" y="17279"/>
                  </a:cubicBezTo>
                  <a:lnTo>
                    <a:pt x="152" y="17340"/>
                  </a:lnTo>
                  <a:cubicBezTo>
                    <a:pt x="183" y="17431"/>
                    <a:pt x="213" y="17522"/>
                    <a:pt x="304" y="17522"/>
                  </a:cubicBezTo>
                  <a:cubicBezTo>
                    <a:pt x="327" y="17530"/>
                    <a:pt x="350" y="17534"/>
                    <a:pt x="372" y="17534"/>
                  </a:cubicBezTo>
                  <a:cubicBezTo>
                    <a:pt x="437" y="17534"/>
                    <a:pt x="494" y="17499"/>
                    <a:pt x="517" y="17431"/>
                  </a:cubicBezTo>
                  <a:cubicBezTo>
                    <a:pt x="578" y="17309"/>
                    <a:pt x="639" y="17188"/>
                    <a:pt x="669" y="17036"/>
                  </a:cubicBezTo>
                  <a:cubicBezTo>
                    <a:pt x="791" y="16610"/>
                    <a:pt x="852" y="16185"/>
                    <a:pt x="852" y="15729"/>
                  </a:cubicBezTo>
                  <a:cubicBezTo>
                    <a:pt x="821" y="15394"/>
                    <a:pt x="882" y="14969"/>
                    <a:pt x="882" y="14574"/>
                  </a:cubicBezTo>
                  <a:cubicBezTo>
                    <a:pt x="852" y="13875"/>
                    <a:pt x="852" y="13176"/>
                    <a:pt x="852" y="12446"/>
                  </a:cubicBezTo>
                  <a:lnTo>
                    <a:pt x="852" y="11717"/>
                  </a:lnTo>
                  <a:cubicBezTo>
                    <a:pt x="821" y="10987"/>
                    <a:pt x="821" y="10227"/>
                    <a:pt x="791" y="9498"/>
                  </a:cubicBezTo>
                  <a:cubicBezTo>
                    <a:pt x="760" y="8768"/>
                    <a:pt x="730" y="8039"/>
                    <a:pt x="700" y="7309"/>
                  </a:cubicBezTo>
                  <a:cubicBezTo>
                    <a:pt x="669" y="6914"/>
                    <a:pt x="669" y="6549"/>
                    <a:pt x="669" y="6154"/>
                  </a:cubicBezTo>
                  <a:cubicBezTo>
                    <a:pt x="639" y="5303"/>
                    <a:pt x="548" y="4482"/>
                    <a:pt x="578" y="3631"/>
                  </a:cubicBezTo>
                  <a:cubicBezTo>
                    <a:pt x="578" y="3327"/>
                    <a:pt x="517" y="3023"/>
                    <a:pt x="517" y="2689"/>
                  </a:cubicBezTo>
                  <a:cubicBezTo>
                    <a:pt x="517" y="2142"/>
                    <a:pt x="487" y="1564"/>
                    <a:pt x="456" y="987"/>
                  </a:cubicBezTo>
                  <a:cubicBezTo>
                    <a:pt x="456" y="713"/>
                    <a:pt x="426" y="440"/>
                    <a:pt x="396" y="136"/>
                  </a:cubicBezTo>
                  <a:cubicBezTo>
                    <a:pt x="365" y="105"/>
                    <a:pt x="365" y="45"/>
                    <a:pt x="335" y="14"/>
                  </a:cubicBezTo>
                  <a:cubicBezTo>
                    <a:pt x="335" y="14"/>
                    <a:pt x="335" y="1"/>
                    <a:pt x="3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26"/>
            <p:cNvSpPr/>
            <p:nvPr/>
          </p:nvSpPr>
          <p:spPr>
            <a:xfrm>
              <a:off x="7439772" y="2826188"/>
              <a:ext cx="455956" cy="427424"/>
            </a:xfrm>
            <a:custGeom>
              <a:avLst/>
              <a:gdLst/>
              <a:ahLst/>
              <a:cxnLst/>
              <a:rect l="l" t="t" r="r" b="b"/>
              <a:pathLst>
                <a:path w="18937" h="17752" extrusionOk="0">
                  <a:moveTo>
                    <a:pt x="10019" y="0"/>
                  </a:moveTo>
                  <a:cubicBezTo>
                    <a:pt x="8177" y="0"/>
                    <a:pt x="6368" y="562"/>
                    <a:pt x="4833" y="1601"/>
                  </a:cubicBezTo>
                  <a:cubicBezTo>
                    <a:pt x="4560" y="1813"/>
                    <a:pt x="4286" y="2026"/>
                    <a:pt x="4043" y="2269"/>
                  </a:cubicBezTo>
                  <a:cubicBezTo>
                    <a:pt x="2797" y="3364"/>
                    <a:pt x="1915" y="4762"/>
                    <a:pt x="1429" y="6342"/>
                  </a:cubicBezTo>
                  <a:cubicBezTo>
                    <a:pt x="0" y="11084"/>
                    <a:pt x="2736" y="16069"/>
                    <a:pt x="7508" y="17406"/>
                  </a:cubicBezTo>
                  <a:cubicBezTo>
                    <a:pt x="8302" y="17636"/>
                    <a:pt x="9125" y="17751"/>
                    <a:pt x="9957" y="17751"/>
                  </a:cubicBezTo>
                  <a:cubicBezTo>
                    <a:pt x="10335" y="17751"/>
                    <a:pt x="10715" y="17727"/>
                    <a:pt x="11095" y="17680"/>
                  </a:cubicBezTo>
                  <a:cubicBezTo>
                    <a:pt x="13162" y="17376"/>
                    <a:pt x="15107" y="16373"/>
                    <a:pt x="16566" y="14853"/>
                  </a:cubicBezTo>
                  <a:lnTo>
                    <a:pt x="16809" y="14610"/>
                  </a:lnTo>
                  <a:lnTo>
                    <a:pt x="16992" y="14367"/>
                  </a:lnTo>
                  <a:cubicBezTo>
                    <a:pt x="17144" y="14185"/>
                    <a:pt x="17296" y="14033"/>
                    <a:pt x="17417" y="13881"/>
                  </a:cubicBezTo>
                  <a:cubicBezTo>
                    <a:pt x="18420" y="12726"/>
                    <a:pt x="18937" y="11236"/>
                    <a:pt x="18876" y="9716"/>
                  </a:cubicBezTo>
                  <a:lnTo>
                    <a:pt x="18876" y="9564"/>
                  </a:lnTo>
                  <a:cubicBezTo>
                    <a:pt x="18876" y="9260"/>
                    <a:pt x="18815" y="8987"/>
                    <a:pt x="18694" y="8926"/>
                  </a:cubicBezTo>
                  <a:cubicBezTo>
                    <a:pt x="18678" y="8916"/>
                    <a:pt x="18662" y="8911"/>
                    <a:pt x="18645" y="8911"/>
                  </a:cubicBezTo>
                  <a:cubicBezTo>
                    <a:pt x="18563" y="8911"/>
                    <a:pt x="18471" y="9033"/>
                    <a:pt x="18420" y="9260"/>
                  </a:cubicBezTo>
                  <a:cubicBezTo>
                    <a:pt x="18359" y="9412"/>
                    <a:pt x="18329" y="9595"/>
                    <a:pt x="18268" y="9777"/>
                  </a:cubicBezTo>
                  <a:cubicBezTo>
                    <a:pt x="18207" y="9960"/>
                    <a:pt x="18147" y="10142"/>
                    <a:pt x="18086" y="10324"/>
                  </a:cubicBezTo>
                  <a:cubicBezTo>
                    <a:pt x="17721" y="11540"/>
                    <a:pt x="17174" y="12695"/>
                    <a:pt x="16414" y="13729"/>
                  </a:cubicBezTo>
                  <a:cubicBezTo>
                    <a:pt x="15685" y="14610"/>
                    <a:pt x="14833" y="15370"/>
                    <a:pt x="13861" y="15947"/>
                  </a:cubicBezTo>
                  <a:cubicBezTo>
                    <a:pt x="12642" y="16650"/>
                    <a:pt x="11269" y="17015"/>
                    <a:pt x="9885" y="17015"/>
                  </a:cubicBezTo>
                  <a:cubicBezTo>
                    <a:pt x="9232" y="17015"/>
                    <a:pt x="8577" y="16934"/>
                    <a:pt x="7934" y="16768"/>
                  </a:cubicBezTo>
                  <a:cubicBezTo>
                    <a:pt x="2614" y="15492"/>
                    <a:pt x="0" y="9473"/>
                    <a:pt x="2675" y="4731"/>
                  </a:cubicBezTo>
                  <a:cubicBezTo>
                    <a:pt x="3253" y="3728"/>
                    <a:pt x="4013" y="2877"/>
                    <a:pt x="4924" y="2178"/>
                  </a:cubicBezTo>
                  <a:cubicBezTo>
                    <a:pt x="5897" y="1388"/>
                    <a:pt x="7083" y="871"/>
                    <a:pt x="8298" y="598"/>
                  </a:cubicBezTo>
                  <a:cubicBezTo>
                    <a:pt x="8873" y="475"/>
                    <a:pt x="9454" y="413"/>
                    <a:pt x="10029" y="413"/>
                  </a:cubicBezTo>
                  <a:cubicBezTo>
                    <a:pt x="10733" y="413"/>
                    <a:pt x="11429" y="505"/>
                    <a:pt x="12098" y="689"/>
                  </a:cubicBezTo>
                  <a:cubicBezTo>
                    <a:pt x="13040" y="932"/>
                    <a:pt x="13891" y="1327"/>
                    <a:pt x="14712" y="1844"/>
                  </a:cubicBezTo>
                  <a:cubicBezTo>
                    <a:pt x="16931" y="3333"/>
                    <a:pt x="18359" y="5735"/>
                    <a:pt x="18633" y="8379"/>
                  </a:cubicBezTo>
                  <a:cubicBezTo>
                    <a:pt x="18633" y="8531"/>
                    <a:pt x="18663" y="8683"/>
                    <a:pt x="18724" y="8835"/>
                  </a:cubicBezTo>
                  <a:cubicBezTo>
                    <a:pt x="18724" y="8865"/>
                    <a:pt x="18755" y="8896"/>
                    <a:pt x="18755" y="8896"/>
                  </a:cubicBezTo>
                  <a:cubicBezTo>
                    <a:pt x="18785" y="8865"/>
                    <a:pt x="18815" y="8835"/>
                    <a:pt x="18815" y="8804"/>
                  </a:cubicBezTo>
                  <a:lnTo>
                    <a:pt x="18815" y="8166"/>
                  </a:lnTo>
                  <a:cubicBezTo>
                    <a:pt x="18815" y="7801"/>
                    <a:pt x="18755" y="7467"/>
                    <a:pt x="18663" y="7133"/>
                  </a:cubicBezTo>
                  <a:cubicBezTo>
                    <a:pt x="18572" y="6798"/>
                    <a:pt x="18511" y="6464"/>
                    <a:pt x="18390" y="6130"/>
                  </a:cubicBezTo>
                  <a:cubicBezTo>
                    <a:pt x="17751" y="4184"/>
                    <a:pt x="16475" y="2482"/>
                    <a:pt x="14742" y="1358"/>
                  </a:cubicBezTo>
                  <a:cubicBezTo>
                    <a:pt x="13800" y="750"/>
                    <a:pt x="12736" y="324"/>
                    <a:pt x="11612" y="142"/>
                  </a:cubicBezTo>
                  <a:cubicBezTo>
                    <a:pt x="11082" y="47"/>
                    <a:pt x="10549" y="0"/>
                    <a:pt x="100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57" name="Google Shape;1057;p26"/>
            <p:cNvGrpSpPr/>
            <p:nvPr/>
          </p:nvGrpSpPr>
          <p:grpSpPr>
            <a:xfrm>
              <a:off x="7526861" y="2899119"/>
              <a:ext cx="294949" cy="288280"/>
              <a:chOff x="7526861" y="2899119"/>
              <a:chExt cx="294949" cy="288280"/>
            </a:xfrm>
          </p:grpSpPr>
          <p:sp>
            <p:nvSpPr>
              <p:cNvPr id="1058" name="Google Shape;1058;p26"/>
              <p:cNvSpPr/>
              <p:nvPr/>
            </p:nvSpPr>
            <p:spPr>
              <a:xfrm>
                <a:off x="7526861" y="2899119"/>
                <a:ext cx="292758" cy="288280"/>
              </a:xfrm>
              <a:custGeom>
                <a:avLst/>
                <a:gdLst/>
                <a:ahLst/>
                <a:cxnLst/>
                <a:rect l="l" t="t" r="r" b="b"/>
                <a:pathLst>
                  <a:path w="12159" h="11973" extrusionOk="0">
                    <a:moveTo>
                      <a:pt x="6025" y="397"/>
                    </a:moveTo>
                    <a:cubicBezTo>
                      <a:pt x="6019" y="484"/>
                      <a:pt x="6019" y="567"/>
                      <a:pt x="6019" y="639"/>
                    </a:cubicBezTo>
                    <a:lnTo>
                      <a:pt x="6019" y="2067"/>
                    </a:lnTo>
                    <a:lnTo>
                      <a:pt x="6019" y="6140"/>
                    </a:lnTo>
                    <a:lnTo>
                      <a:pt x="6657" y="6140"/>
                    </a:lnTo>
                    <a:cubicBezTo>
                      <a:pt x="7184" y="6140"/>
                      <a:pt x="7684" y="6167"/>
                      <a:pt x="8202" y="6167"/>
                    </a:cubicBezTo>
                    <a:cubicBezTo>
                      <a:pt x="8461" y="6167"/>
                      <a:pt x="8724" y="6160"/>
                      <a:pt x="8998" y="6140"/>
                    </a:cubicBezTo>
                    <a:cubicBezTo>
                      <a:pt x="9818" y="6110"/>
                      <a:pt x="10639" y="6110"/>
                      <a:pt x="11460" y="6110"/>
                    </a:cubicBezTo>
                    <a:lnTo>
                      <a:pt x="11824" y="6110"/>
                    </a:lnTo>
                    <a:lnTo>
                      <a:pt x="11824" y="6140"/>
                    </a:lnTo>
                    <a:cubicBezTo>
                      <a:pt x="11824" y="6231"/>
                      <a:pt x="11824" y="6292"/>
                      <a:pt x="11794" y="6535"/>
                    </a:cubicBezTo>
                    <a:cubicBezTo>
                      <a:pt x="11764" y="6931"/>
                      <a:pt x="11672" y="7295"/>
                      <a:pt x="11551" y="7660"/>
                    </a:cubicBezTo>
                    <a:cubicBezTo>
                      <a:pt x="11460" y="7903"/>
                      <a:pt x="11368" y="8116"/>
                      <a:pt x="11277" y="8298"/>
                    </a:cubicBezTo>
                    <a:cubicBezTo>
                      <a:pt x="11065" y="8815"/>
                      <a:pt x="10730" y="9271"/>
                      <a:pt x="10365" y="9666"/>
                    </a:cubicBezTo>
                    <a:cubicBezTo>
                      <a:pt x="10001" y="10061"/>
                      <a:pt x="9575" y="10426"/>
                      <a:pt x="9089" y="10700"/>
                    </a:cubicBezTo>
                    <a:cubicBezTo>
                      <a:pt x="8197" y="11220"/>
                      <a:pt x="7229" y="11464"/>
                      <a:pt x="6278" y="11464"/>
                    </a:cubicBezTo>
                    <a:cubicBezTo>
                      <a:pt x="4116" y="11464"/>
                      <a:pt x="2042" y="10199"/>
                      <a:pt x="1155" y="8025"/>
                    </a:cubicBezTo>
                    <a:cubicBezTo>
                      <a:pt x="821" y="7295"/>
                      <a:pt x="700" y="6475"/>
                      <a:pt x="700" y="5684"/>
                    </a:cubicBezTo>
                    <a:cubicBezTo>
                      <a:pt x="730" y="4225"/>
                      <a:pt x="1368" y="2888"/>
                      <a:pt x="2432" y="1915"/>
                    </a:cubicBezTo>
                    <a:lnTo>
                      <a:pt x="2736" y="1642"/>
                    </a:lnTo>
                    <a:cubicBezTo>
                      <a:pt x="2858" y="1581"/>
                      <a:pt x="2979" y="1490"/>
                      <a:pt x="3101" y="1429"/>
                    </a:cubicBezTo>
                    <a:cubicBezTo>
                      <a:pt x="3526" y="1216"/>
                      <a:pt x="3952" y="1034"/>
                      <a:pt x="4408" y="851"/>
                    </a:cubicBezTo>
                    <a:cubicBezTo>
                      <a:pt x="4864" y="699"/>
                      <a:pt x="5320" y="547"/>
                      <a:pt x="5776" y="426"/>
                    </a:cubicBezTo>
                    <a:lnTo>
                      <a:pt x="5867" y="426"/>
                    </a:lnTo>
                    <a:cubicBezTo>
                      <a:pt x="5921" y="417"/>
                      <a:pt x="5975" y="408"/>
                      <a:pt x="6025" y="397"/>
                    </a:cubicBezTo>
                    <a:close/>
                    <a:moveTo>
                      <a:pt x="5229" y="0"/>
                    </a:moveTo>
                    <a:cubicBezTo>
                      <a:pt x="4195" y="61"/>
                      <a:pt x="3222" y="456"/>
                      <a:pt x="2432" y="1095"/>
                    </a:cubicBezTo>
                    <a:cubicBezTo>
                      <a:pt x="1703" y="1702"/>
                      <a:pt x="1095" y="2432"/>
                      <a:pt x="730" y="3313"/>
                    </a:cubicBezTo>
                    <a:cubicBezTo>
                      <a:pt x="61" y="4833"/>
                      <a:pt x="0" y="6566"/>
                      <a:pt x="578" y="8116"/>
                    </a:cubicBezTo>
                    <a:cubicBezTo>
                      <a:pt x="791" y="8663"/>
                      <a:pt x="1095" y="9149"/>
                      <a:pt x="1459" y="9605"/>
                    </a:cubicBezTo>
                    <a:cubicBezTo>
                      <a:pt x="1976" y="10304"/>
                      <a:pt x="2645" y="10882"/>
                      <a:pt x="3435" y="11277"/>
                    </a:cubicBezTo>
                    <a:cubicBezTo>
                      <a:pt x="4331" y="11750"/>
                      <a:pt x="5282" y="11972"/>
                      <a:pt x="6217" y="11972"/>
                    </a:cubicBezTo>
                    <a:cubicBezTo>
                      <a:pt x="8645" y="11972"/>
                      <a:pt x="10955" y="10474"/>
                      <a:pt x="11855" y="7994"/>
                    </a:cubicBezTo>
                    <a:lnTo>
                      <a:pt x="11976" y="7660"/>
                    </a:lnTo>
                    <a:lnTo>
                      <a:pt x="12068" y="7326"/>
                    </a:lnTo>
                    <a:cubicBezTo>
                      <a:pt x="12098" y="7082"/>
                      <a:pt x="12159" y="6870"/>
                      <a:pt x="12159" y="6627"/>
                    </a:cubicBezTo>
                    <a:cubicBezTo>
                      <a:pt x="12159" y="6505"/>
                      <a:pt x="12159" y="6383"/>
                      <a:pt x="12159" y="6231"/>
                    </a:cubicBezTo>
                    <a:lnTo>
                      <a:pt x="12159" y="5775"/>
                    </a:lnTo>
                    <a:lnTo>
                      <a:pt x="11338" y="5775"/>
                    </a:lnTo>
                    <a:cubicBezTo>
                      <a:pt x="10396" y="5806"/>
                      <a:pt x="9484" y="5806"/>
                      <a:pt x="8572" y="5806"/>
                    </a:cubicBezTo>
                    <a:cubicBezTo>
                      <a:pt x="7873" y="5806"/>
                      <a:pt x="7174" y="5836"/>
                      <a:pt x="6536" y="5836"/>
                    </a:cubicBezTo>
                    <a:lnTo>
                      <a:pt x="6323" y="5836"/>
                    </a:lnTo>
                    <a:lnTo>
                      <a:pt x="6262" y="2371"/>
                    </a:lnTo>
                    <a:cubicBezTo>
                      <a:pt x="6232" y="1733"/>
                      <a:pt x="6201" y="1125"/>
                      <a:pt x="6171" y="487"/>
                    </a:cubicBezTo>
                    <a:cubicBezTo>
                      <a:pt x="6171" y="448"/>
                      <a:pt x="6165" y="404"/>
                      <a:pt x="6159" y="359"/>
                    </a:cubicBezTo>
                    <a:lnTo>
                      <a:pt x="6159" y="359"/>
                    </a:lnTo>
                    <a:cubicBezTo>
                      <a:pt x="6212" y="338"/>
                      <a:pt x="6250" y="311"/>
                      <a:pt x="6262" y="274"/>
                    </a:cubicBezTo>
                    <a:cubicBezTo>
                      <a:pt x="6292" y="183"/>
                      <a:pt x="6232" y="91"/>
                      <a:pt x="6049" y="61"/>
                    </a:cubicBezTo>
                    <a:cubicBezTo>
                      <a:pt x="5928" y="31"/>
                      <a:pt x="5806" y="0"/>
                      <a:pt x="56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26"/>
              <p:cNvSpPr/>
              <p:nvPr/>
            </p:nvSpPr>
            <p:spPr>
              <a:xfrm>
                <a:off x="7691527" y="2901840"/>
                <a:ext cx="130283" cy="122434"/>
              </a:xfrm>
              <a:custGeom>
                <a:avLst/>
                <a:gdLst/>
                <a:ahLst/>
                <a:cxnLst/>
                <a:rect l="l" t="t" r="r" b="b"/>
                <a:pathLst>
                  <a:path w="5411" h="5085" extrusionOk="0">
                    <a:moveTo>
                      <a:pt x="819" y="270"/>
                    </a:moveTo>
                    <a:cubicBezTo>
                      <a:pt x="961" y="270"/>
                      <a:pt x="1096" y="291"/>
                      <a:pt x="1247" y="313"/>
                    </a:cubicBezTo>
                    <a:cubicBezTo>
                      <a:pt x="1824" y="434"/>
                      <a:pt x="2371" y="647"/>
                      <a:pt x="2858" y="982"/>
                    </a:cubicBezTo>
                    <a:cubicBezTo>
                      <a:pt x="3131" y="1164"/>
                      <a:pt x="3374" y="1346"/>
                      <a:pt x="3618" y="1559"/>
                    </a:cubicBezTo>
                    <a:cubicBezTo>
                      <a:pt x="4165" y="2045"/>
                      <a:pt x="4529" y="2623"/>
                      <a:pt x="4773" y="3292"/>
                    </a:cubicBezTo>
                    <a:cubicBezTo>
                      <a:pt x="4803" y="3383"/>
                      <a:pt x="4833" y="3474"/>
                      <a:pt x="4864" y="3565"/>
                    </a:cubicBezTo>
                    <a:cubicBezTo>
                      <a:pt x="4925" y="3808"/>
                      <a:pt x="4985" y="4051"/>
                      <a:pt x="5016" y="4295"/>
                    </a:cubicBezTo>
                    <a:cubicBezTo>
                      <a:pt x="5016" y="4355"/>
                      <a:pt x="5016" y="4447"/>
                      <a:pt x="5016" y="4507"/>
                    </a:cubicBezTo>
                    <a:lnTo>
                      <a:pt x="5016" y="4599"/>
                    </a:lnTo>
                    <a:lnTo>
                      <a:pt x="608" y="4599"/>
                    </a:lnTo>
                    <a:lnTo>
                      <a:pt x="608" y="4325"/>
                    </a:lnTo>
                    <a:lnTo>
                      <a:pt x="608" y="3900"/>
                    </a:lnTo>
                    <a:cubicBezTo>
                      <a:pt x="578" y="3261"/>
                      <a:pt x="608" y="2623"/>
                      <a:pt x="669" y="1954"/>
                    </a:cubicBezTo>
                    <a:cubicBezTo>
                      <a:pt x="669" y="1833"/>
                      <a:pt x="700" y="1711"/>
                      <a:pt x="730" y="1589"/>
                    </a:cubicBezTo>
                    <a:cubicBezTo>
                      <a:pt x="880" y="1171"/>
                      <a:pt x="882" y="693"/>
                      <a:pt x="737" y="272"/>
                    </a:cubicBezTo>
                    <a:lnTo>
                      <a:pt x="737" y="272"/>
                    </a:lnTo>
                    <a:cubicBezTo>
                      <a:pt x="765" y="271"/>
                      <a:pt x="792" y="270"/>
                      <a:pt x="819" y="270"/>
                    </a:cubicBezTo>
                    <a:close/>
                    <a:moveTo>
                      <a:pt x="528" y="1"/>
                    </a:moveTo>
                    <a:cubicBezTo>
                      <a:pt x="455" y="1"/>
                      <a:pt x="390" y="50"/>
                      <a:pt x="365" y="100"/>
                    </a:cubicBezTo>
                    <a:cubicBezTo>
                      <a:pt x="304" y="222"/>
                      <a:pt x="244" y="343"/>
                      <a:pt x="213" y="465"/>
                    </a:cubicBezTo>
                    <a:cubicBezTo>
                      <a:pt x="92" y="860"/>
                      <a:pt x="31" y="1316"/>
                      <a:pt x="61" y="1741"/>
                    </a:cubicBezTo>
                    <a:cubicBezTo>
                      <a:pt x="61" y="2076"/>
                      <a:pt x="0" y="2471"/>
                      <a:pt x="0" y="2805"/>
                    </a:cubicBezTo>
                    <a:cubicBezTo>
                      <a:pt x="31" y="3109"/>
                      <a:pt x="31" y="3444"/>
                      <a:pt x="31" y="3748"/>
                    </a:cubicBezTo>
                    <a:lnTo>
                      <a:pt x="31" y="5085"/>
                    </a:lnTo>
                    <a:lnTo>
                      <a:pt x="1247" y="5085"/>
                    </a:lnTo>
                    <a:cubicBezTo>
                      <a:pt x="1976" y="5085"/>
                      <a:pt x="2706" y="5055"/>
                      <a:pt x="3435" y="5055"/>
                    </a:cubicBezTo>
                    <a:lnTo>
                      <a:pt x="4499" y="4994"/>
                    </a:lnTo>
                    <a:lnTo>
                      <a:pt x="5411" y="4994"/>
                    </a:lnTo>
                    <a:cubicBezTo>
                      <a:pt x="5411" y="4933"/>
                      <a:pt x="5411" y="4842"/>
                      <a:pt x="5411" y="4781"/>
                    </a:cubicBezTo>
                    <a:lnTo>
                      <a:pt x="5381" y="4416"/>
                    </a:lnTo>
                    <a:cubicBezTo>
                      <a:pt x="5350" y="4295"/>
                      <a:pt x="5350" y="4173"/>
                      <a:pt x="5320" y="4082"/>
                    </a:cubicBezTo>
                    <a:lnTo>
                      <a:pt x="5289" y="3808"/>
                    </a:lnTo>
                    <a:cubicBezTo>
                      <a:pt x="5229" y="3626"/>
                      <a:pt x="5168" y="3413"/>
                      <a:pt x="5107" y="3231"/>
                    </a:cubicBezTo>
                    <a:cubicBezTo>
                      <a:pt x="4803" y="2471"/>
                      <a:pt x="4317" y="1772"/>
                      <a:pt x="3678" y="1194"/>
                    </a:cubicBezTo>
                    <a:cubicBezTo>
                      <a:pt x="3587" y="1103"/>
                      <a:pt x="3466" y="982"/>
                      <a:pt x="3344" y="921"/>
                    </a:cubicBezTo>
                    <a:cubicBezTo>
                      <a:pt x="3222" y="830"/>
                      <a:pt x="3070" y="738"/>
                      <a:pt x="2949" y="678"/>
                    </a:cubicBezTo>
                    <a:cubicBezTo>
                      <a:pt x="2463" y="404"/>
                      <a:pt x="1946" y="222"/>
                      <a:pt x="1399" y="130"/>
                    </a:cubicBezTo>
                    <a:cubicBezTo>
                      <a:pt x="1164" y="104"/>
                      <a:pt x="930" y="101"/>
                      <a:pt x="696" y="100"/>
                    </a:cubicBezTo>
                    <a:lnTo>
                      <a:pt x="696" y="100"/>
                    </a:lnTo>
                    <a:cubicBezTo>
                      <a:pt x="671" y="48"/>
                      <a:pt x="638" y="9"/>
                      <a:pt x="578" y="9"/>
                    </a:cubicBezTo>
                    <a:cubicBezTo>
                      <a:pt x="561" y="3"/>
                      <a:pt x="545" y="1"/>
                      <a:pt x="5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26"/>
              <p:cNvSpPr/>
              <p:nvPr/>
            </p:nvSpPr>
            <p:spPr>
              <a:xfrm>
                <a:off x="7699039" y="2905692"/>
                <a:ext cx="37898" cy="32047"/>
              </a:xfrm>
              <a:custGeom>
                <a:avLst/>
                <a:gdLst/>
                <a:ahLst/>
                <a:cxnLst/>
                <a:rect l="l" t="t" r="r" b="b"/>
                <a:pathLst>
                  <a:path w="1574" h="1331" extrusionOk="0">
                    <a:moveTo>
                      <a:pt x="1543" y="1"/>
                    </a:moveTo>
                    <a:cubicBezTo>
                      <a:pt x="1543" y="1"/>
                      <a:pt x="1512" y="31"/>
                      <a:pt x="1512" y="31"/>
                    </a:cubicBezTo>
                    <a:lnTo>
                      <a:pt x="1299" y="153"/>
                    </a:lnTo>
                    <a:cubicBezTo>
                      <a:pt x="1269" y="153"/>
                      <a:pt x="1239" y="183"/>
                      <a:pt x="1208" y="214"/>
                    </a:cubicBezTo>
                    <a:cubicBezTo>
                      <a:pt x="1178" y="274"/>
                      <a:pt x="1117" y="335"/>
                      <a:pt x="1026" y="366"/>
                    </a:cubicBezTo>
                    <a:lnTo>
                      <a:pt x="996" y="396"/>
                    </a:lnTo>
                    <a:lnTo>
                      <a:pt x="874" y="518"/>
                    </a:lnTo>
                    <a:lnTo>
                      <a:pt x="661" y="639"/>
                    </a:lnTo>
                    <a:lnTo>
                      <a:pt x="479" y="791"/>
                    </a:lnTo>
                    <a:cubicBezTo>
                      <a:pt x="448" y="822"/>
                      <a:pt x="418" y="852"/>
                      <a:pt x="388" y="882"/>
                    </a:cubicBezTo>
                    <a:cubicBezTo>
                      <a:pt x="327" y="913"/>
                      <a:pt x="266" y="974"/>
                      <a:pt x="175" y="974"/>
                    </a:cubicBezTo>
                    <a:lnTo>
                      <a:pt x="114" y="974"/>
                    </a:lnTo>
                    <a:cubicBezTo>
                      <a:pt x="89" y="957"/>
                      <a:pt x="68" y="949"/>
                      <a:pt x="52" y="949"/>
                    </a:cubicBezTo>
                    <a:cubicBezTo>
                      <a:pt x="11" y="949"/>
                      <a:pt x="1" y="999"/>
                      <a:pt x="23" y="1065"/>
                    </a:cubicBezTo>
                    <a:cubicBezTo>
                      <a:pt x="23" y="1095"/>
                      <a:pt x="23" y="1095"/>
                      <a:pt x="53" y="1156"/>
                    </a:cubicBezTo>
                    <a:cubicBezTo>
                      <a:pt x="84" y="1186"/>
                      <a:pt x="114" y="1217"/>
                      <a:pt x="144" y="1247"/>
                    </a:cubicBezTo>
                    <a:cubicBezTo>
                      <a:pt x="175" y="1277"/>
                      <a:pt x="205" y="1308"/>
                      <a:pt x="236" y="1308"/>
                    </a:cubicBezTo>
                    <a:cubicBezTo>
                      <a:pt x="266" y="1323"/>
                      <a:pt x="304" y="1331"/>
                      <a:pt x="338" y="1331"/>
                    </a:cubicBezTo>
                    <a:cubicBezTo>
                      <a:pt x="372" y="1331"/>
                      <a:pt x="403" y="1323"/>
                      <a:pt x="418" y="1308"/>
                    </a:cubicBezTo>
                    <a:cubicBezTo>
                      <a:pt x="448" y="1277"/>
                      <a:pt x="509" y="1277"/>
                      <a:pt x="509" y="1247"/>
                    </a:cubicBezTo>
                    <a:cubicBezTo>
                      <a:pt x="540" y="1186"/>
                      <a:pt x="600" y="1125"/>
                      <a:pt x="661" y="1095"/>
                    </a:cubicBezTo>
                    <a:lnTo>
                      <a:pt x="722" y="1034"/>
                    </a:lnTo>
                    <a:cubicBezTo>
                      <a:pt x="783" y="974"/>
                      <a:pt x="844" y="913"/>
                      <a:pt x="904" y="852"/>
                    </a:cubicBezTo>
                    <a:cubicBezTo>
                      <a:pt x="935" y="822"/>
                      <a:pt x="996" y="730"/>
                      <a:pt x="1056" y="670"/>
                    </a:cubicBezTo>
                    <a:cubicBezTo>
                      <a:pt x="1087" y="639"/>
                      <a:pt x="1117" y="609"/>
                      <a:pt x="1147" y="578"/>
                    </a:cubicBezTo>
                    <a:cubicBezTo>
                      <a:pt x="1208" y="518"/>
                      <a:pt x="1299" y="396"/>
                      <a:pt x="1330" y="396"/>
                    </a:cubicBezTo>
                    <a:cubicBezTo>
                      <a:pt x="1360" y="366"/>
                      <a:pt x="1391" y="335"/>
                      <a:pt x="1391" y="305"/>
                    </a:cubicBezTo>
                    <a:lnTo>
                      <a:pt x="1543" y="153"/>
                    </a:lnTo>
                    <a:cubicBezTo>
                      <a:pt x="1543" y="122"/>
                      <a:pt x="1573" y="122"/>
                      <a:pt x="1573" y="92"/>
                    </a:cubicBezTo>
                    <a:lnTo>
                      <a:pt x="1573" y="31"/>
                    </a:lnTo>
                    <a:lnTo>
                      <a:pt x="157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26"/>
              <p:cNvSpPr/>
              <p:nvPr/>
            </p:nvSpPr>
            <p:spPr>
              <a:xfrm>
                <a:off x="7699569" y="2913204"/>
                <a:ext cx="54921" cy="48877"/>
              </a:xfrm>
              <a:custGeom>
                <a:avLst/>
                <a:gdLst/>
                <a:ahLst/>
                <a:cxnLst/>
                <a:rect l="l" t="t" r="r" b="b"/>
                <a:pathLst>
                  <a:path w="2281" h="2030" extrusionOk="0">
                    <a:moveTo>
                      <a:pt x="2235" y="0"/>
                    </a:moveTo>
                    <a:cubicBezTo>
                      <a:pt x="2227" y="0"/>
                      <a:pt x="2220" y="8"/>
                      <a:pt x="2220" y="23"/>
                    </a:cubicBezTo>
                    <a:cubicBezTo>
                      <a:pt x="2189" y="23"/>
                      <a:pt x="2159" y="54"/>
                      <a:pt x="2129" y="84"/>
                    </a:cubicBezTo>
                    <a:lnTo>
                      <a:pt x="1885" y="297"/>
                    </a:lnTo>
                    <a:cubicBezTo>
                      <a:pt x="1825" y="327"/>
                      <a:pt x="1794" y="358"/>
                      <a:pt x="1733" y="388"/>
                    </a:cubicBezTo>
                    <a:cubicBezTo>
                      <a:pt x="1673" y="510"/>
                      <a:pt x="1581" y="601"/>
                      <a:pt x="1490" y="662"/>
                    </a:cubicBezTo>
                    <a:cubicBezTo>
                      <a:pt x="1460" y="662"/>
                      <a:pt x="1460" y="692"/>
                      <a:pt x="1429" y="692"/>
                    </a:cubicBezTo>
                    <a:lnTo>
                      <a:pt x="1247" y="874"/>
                    </a:lnTo>
                    <a:lnTo>
                      <a:pt x="943" y="1117"/>
                    </a:lnTo>
                    <a:lnTo>
                      <a:pt x="670" y="1330"/>
                    </a:lnTo>
                    <a:cubicBezTo>
                      <a:pt x="609" y="1361"/>
                      <a:pt x="578" y="1421"/>
                      <a:pt x="518" y="1452"/>
                    </a:cubicBezTo>
                    <a:cubicBezTo>
                      <a:pt x="457" y="1543"/>
                      <a:pt x="366" y="1604"/>
                      <a:pt x="244" y="1634"/>
                    </a:cubicBezTo>
                    <a:lnTo>
                      <a:pt x="183" y="1634"/>
                    </a:lnTo>
                    <a:cubicBezTo>
                      <a:pt x="157" y="1629"/>
                      <a:pt x="135" y="1626"/>
                      <a:pt x="115" y="1626"/>
                    </a:cubicBezTo>
                    <a:cubicBezTo>
                      <a:pt x="22" y="1626"/>
                      <a:pt x="1" y="1685"/>
                      <a:pt x="1" y="1786"/>
                    </a:cubicBezTo>
                    <a:cubicBezTo>
                      <a:pt x="1" y="1817"/>
                      <a:pt x="1" y="1847"/>
                      <a:pt x="31" y="1877"/>
                    </a:cubicBezTo>
                    <a:cubicBezTo>
                      <a:pt x="62" y="1908"/>
                      <a:pt x="92" y="1938"/>
                      <a:pt x="153" y="1969"/>
                    </a:cubicBezTo>
                    <a:cubicBezTo>
                      <a:pt x="183" y="1999"/>
                      <a:pt x="214" y="1999"/>
                      <a:pt x="244" y="2029"/>
                    </a:cubicBezTo>
                    <a:cubicBezTo>
                      <a:pt x="335" y="2029"/>
                      <a:pt x="426" y="1999"/>
                      <a:pt x="487" y="1969"/>
                    </a:cubicBezTo>
                    <a:cubicBezTo>
                      <a:pt x="548" y="1908"/>
                      <a:pt x="609" y="1908"/>
                      <a:pt x="639" y="1877"/>
                    </a:cubicBezTo>
                    <a:cubicBezTo>
                      <a:pt x="700" y="1786"/>
                      <a:pt x="791" y="1695"/>
                      <a:pt x="882" y="1634"/>
                    </a:cubicBezTo>
                    <a:lnTo>
                      <a:pt x="974" y="1543"/>
                    </a:lnTo>
                    <a:cubicBezTo>
                      <a:pt x="1065" y="1452"/>
                      <a:pt x="1156" y="1391"/>
                      <a:pt x="1247" y="1300"/>
                    </a:cubicBezTo>
                    <a:cubicBezTo>
                      <a:pt x="1338" y="1209"/>
                      <a:pt x="1429" y="1057"/>
                      <a:pt x="1490" y="996"/>
                    </a:cubicBezTo>
                    <a:cubicBezTo>
                      <a:pt x="1521" y="935"/>
                      <a:pt x="1521" y="965"/>
                      <a:pt x="1612" y="874"/>
                    </a:cubicBezTo>
                    <a:cubicBezTo>
                      <a:pt x="1703" y="753"/>
                      <a:pt x="1794" y="631"/>
                      <a:pt x="1885" y="540"/>
                    </a:cubicBezTo>
                    <a:cubicBezTo>
                      <a:pt x="1946" y="510"/>
                      <a:pt x="1977" y="479"/>
                      <a:pt x="2007" y="418"/>
                    </a:cubicBezTo>
                    <a:lnTo>
                      <a:pt x="2189" y="206"/>
                    </a:lnTo>
                    <a:cubicBezTo>
                      <a:pt x="2220" y="175"/>
                      <a:pt x="2250" y="114"/>
                      <a:pt x="2281" y="84"/>
                    </a:cubicBezTo>
                    <a:lnTo>
                      <a:pt x="2281" y="54"/>
                    </a:lnTo>
                    <a:lnTo>
                      <a:pt x="2250" y="23"/>
                    </a:lnTo>
                    <a:cubicBezTo>
                      <a:pt x="2250" y="8"/>
                      <a:pt x="2243" y="0"/>
                      <a:pt x="22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26"/>
              <p:cNvSpPr/>
              <p:nvPr/>
            </p:nvSpPr>
            <p:spPr>
              <a:xfrm>
                <a:off x="7699569" y="2926182"/>
                <a:ext cx="74688" cy="62240"/>
              </a:xfrm>
              <a:custGeom>
                <a:avLst/>
                <a:gdLst/>
                <a:ahLst/>
                <a:cxnLst/>
                <a:rect l="l" t="t" r="r" b="b"/>
                <a:pathLst>
                  <a:path w="3102" h="2585" extrusionOk="0">
                    <a:moveTo>
                      <a:pt x="3010" y="1"/>
                    </a:moveTo>
                    <a:cubicBezTo>
                      <a:pt x="2980" y="31"/>
                      <a:pt x="2949" y="62"/>
                      <a:pt x="2919" y="92"/>
                    </a:cubicBezTo>
                    <a:lnTo>
                      <a:pt x="2584" y="366"/>
                    </a:lnTo>
                    <a:cubicBezTo>
                      <a:pt x="2493" y="396"/>
                      <a:pt x="2433" y="457"/>
                      <a:pt x="2402" y="518"/>
                    </a:cubicBezTo>
                    <a:cubicBezTo>
                      <a:pt x="2281" y="639"/>
                      <a:pt x="2159" y="730"/>
                      <a:pt x="2007" y="852"/>
                    </a:cubicBezTo>
                    <a:lnTo>
                      <a:pt x="1946" y="882"/>
                    </a:lnTo>
                    <a:lnTo>
                      <a:pt x="1703" y="1126"/>
                    </a:lnTo>
                    <a:lnTo>
                      <a:pt x="1308" y="1460"/>
                    </a:lnTo>
                    <a:lnTo>
                      <a:pt x="913" y="1733"/>
                    </a:lnTo>
                    <a:cubicBezTo>
                      <a:pt x="852" y="1794"/>
                      <a:pt x="791" y="1855"/>
                      <a:pt x="730" y="1916"/>
                    </a:cubicBezTo>
                    <a:cubicBezTo>
                      <a:pt x="609" y="2007"/>
                      <a:pt x="487" y="2098"/>
                      <a:pt x="335" y="2159"/>
                    </a:cubicBezTo>
                    <a:cubicBezTo>
                      <a:pt x="305" y="2159"/>
                      <a:pt x="274" y="2159"/>
                      <a:pt x="244" y="2189"/>
                    </a:cubicBezTo>
                    <a:cubicBezTo>
                      <a:pt x="228" y="2185"/>
                      <a:pt x="212" y="2184"/>
                      <a:pt x="196" y="2184"/>
                    </a:cubicBezTo>
                    <a:cubicBezTo>
                      <a:pt x="93" y="2184"/>
                      <a:pt x="1" y="2266"/>
                      <a:pt x="1" y="2372"/>
                    </a:cubicBezTo>
                    <a:cubicBezTo>
                      <a:pt x="1" y="2402"/>
                      <a:pt x="1" y="2433"/>
                      <a:pt x="31" y="2463"/>
                    </a:cubicBezTo>
                    <a:cubicBezTo>
                      <a:pt x="62" y="2524"/>
                      <a:pt x="92" y="2554"/>
                      <a:pt x="153" y="2554"/>
                    </a:cubicBezTo>
                    <a:cubicBezTo>
                      <a:pt x="183" y="2585"/>
                      <a:pt x="214" y="2585"/>
                      <a:pt x="274" y="2585"/>
                    </a:cubicBezTo>
                    <a:cubicBezTo>
                      <a:pt x="366" y="2585"/>
                      <a:pt x="487" y="2554"/>
                      <a:pt x="578" y="2493"/>
                    </a:cubicBezTo>
                    <a:cubicBezTo>
                      <a:pt x="639" y="2433"/>
                      <a:pt x="730" y="2402"/>
                      <a:pt x="791" y="2372"/>
                    </a:cubicBezTo>
                    <a:cubicBezTo>
                      <a:pt x="913" y="2250"/>
                      <a:pt x="1034" y="2159"/>
                      <a:pt x="1156" y="2037"/>
                    </a:cubicBezTo>
                    <a:lnTo>
                      <a:pt x="1277" y="1946"/>
                    </a:lnTo>
                    <a:cubicBezTo>
                      <a:pt x="1399" y="1825"/>
                      <a:pt x="1551" y="1733"/>
                      <a:pt x="1642" y="1612"/>
                    </a:cubicBezTo>
                    <a:cubicBezTo>
                      <a:pt x="1764" y="1460"/>
                      <a:pt x="1885" y="1338"/>
                      <a:pt x="1977" y="1217"/>
                    </a:cubicBezTo>
                    <a:cubicBezTo>
                      <a:pt x="2037" y="1156"/>
                      <a:pt x="2129" y="1126"/>
                      <a:pt x="2189" y="1065"/>
                    </a:cubicBezTo>
                    <a:cubicBezTo>
                      <a:pt x="2281" y="913"/>
                      <a:pt x="2433" y="761"/>
                      <a:pt x="2554" y="639"/>
                    </a:cubicBezTo>
                    <a:cubicBezTo>
                      <a:pt x="2615" y="609"/>
                      <a:pt x="2676" y="548"/>
                      <a:pt x="2706" y="487"/>
                    </a:cubicBezTo>
                    <a:lnTo>
                      <a:pt x="2980" y="214"/>
                    </a:lnTo>
                    <a:cubicBezTo>
                      <a:pt x="3010" y="183"/>
                      <a:pt x="3040" y="123"/>
                      <a:pt x="3101" y="62"/>
                    </a:cubicBezTo>
                    <a:lnTo>
                      <a:pt x="310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26"/>
              <p:cNvSpPr/>
              <p:nvPr/>
            </p:nvSpPr>
            <p:spPr>
              <a:xfrm>
                <a:off x="7707635" y="2943036"/>
                <a:ext cx="81984" cy="74664"/>
              </a:xfrm>
              <a:custGeom>
                <a:avLst/>
                <a:gdLst/>
                <a:ahLst/>
                <a:cxnLst/>
                <a:rect l="l" t="t" r="r" b="b"/>
                <a:pathLst>
                  <a:path w="3405" h="3101" extrusionOk="0">
                    <a:moveTo>
                      <a:pt x="3374" y="0"/>
                    </a:moveTo>
                    <a:cubicBezTo>
                      <a:pt x="3344" y="0"/>
                      <a:pt x="3344" y="30"/>
                      <a:pt x="3313" y="30"/>
                    </a:cubicBezTo>
                    <a:cubicBezTo>
                      <a:pt x="3283" y="61"/>
                      <a:pt x="3253" y="91"/>
                      <a:pt x="3192" y="152"/>
                    </a:cubicBezTo>
                    <a:lnTo>
                      <a:pt x="2827" y="456"/>
                    </a:lnTo>
                    <a:cubicBezTo>
                      <a:pt x="2736" y="486"/>
                      <a:pt x="2675" y="547"/>
                      <a:pt x="2614" y="638"/>
                    </a:cubicBezTo>
                    <a:cubicBezTo>
                      <a:pt x="2493" y="760"/>
                      <a:pt x="2341" y="882"/>
                      <a:pt x="2189" y="1003"/>
                    </a:cubicBezTo>
                    <a:cubicBezTo>
                      <a:pt x="2158" y="1033"/>
                      <a:pt x="2158" y="1064"/>
                      <a:pt x="2128" y="1064"/>
                    </a:cubicBezTo>
                    <a:lnTo>
                      <a:pt x="1824" y="1337"/>
                    </a:lnTo>
                    <a:lnTo>
                      <a:pt x="1398" y="1702"/>
                    </a:lnTo>
                    <a:lnTo>
                      <a:pt x="973" y="2097"/>
                    </a:lnTo>
                    <a:cubicBezTo>
                      <a:pt x="912" y="2158"/>
                      <a:pt x="821" y="2219"/>
                      <a:pt x="760" y="2280"/>
                    </a:cubicBezTo>
                    <a:cubicBezTo>
                      <a:pt x="639" y="2401"/>
                      <a:pt x="517" y="2523"/>
                      <a:pt x="365" y="2614"/>
                    </a:cubicBezTo>
                    <a:cubicBezTo>
                      <a:pt x="335" y="2644"/>
                      <a:pt x="304" y="2644"/>
                      <a:pt x="274" y="2644"/>
                    </a:cubicBezTo>
                    <a:cubicBezTo>
                      <a:pt x="122" y="2644"/>
                      <a:pt x="0" y="2766"/>
                      <a:pt x="0" y="2888"/>
                    </a:cubicBezTo>
                    <a:cubicBezTo>
                      <a:pt x="0" y="2918"/>
                      <a:pt x="0" y="2948"/>
                      <a:pt x="31" y="3009"/>
                    </a:cubicBezTo>
                    <a:cubicBezTo>
                      <a:pt x="61" y="3040"/>
                      <a:pt x="91" y="3070"/>
                      <a:pt x="152" y="3100"/>
                    </a:cubicBezTo>
                    <a:lnTo>
                      <a:pt x="274" y="3100"/>
                    </a:lnTo>
                    <a:cubicBezTo>
                      <a:pt x="395" y="3070"/>
                      <a:pt x="517" y="3009"/>
                      <a:pt x="608" y="2948"/>
                    </a:cubicBezTo>
                    <a:cubicBezTo>
                      <a:pt x="669" y="2888"/>
                      <a:pt x="760" y="2827"/>
                      <a:pt x="821" y="2766"/>
                    </a:cubicBezTo>
                    <a:cubicBezTo>
                      <a:pt x="942" y="2614"/>
                      <a:pt x="1064" y="2492"/>
                      <a:pt x="1186" y="2371"/>
                    </a:cubicBezTo>
                    <a:lnTo>
                      <a:pt x="1338" y="2249"/>
                    </a:lnTo>
                    <a:cubicBezTo>
                      <a:pt x="1459" y="2097"/>
                      <a:pt x="1611" y="1976"/>
                      <a:pt x="1733" y="1854"/>
                    </a:cubicBezTo>
                    <a:lnTo>
                      <a:pt x="2128" y="1429"/>
                    </a:lnTo>
                    <a:cubicBezTo>
                      <a:pt x="2189" y="1337"/>
                      <a:pt x="2249" y="1277"/>
                      <a:pt x="2310" y="1216"/>
                    </a:cubicBezTo>
                    <a:cubicBezTo>
                      <a:pt x="2462" y="1033"/>
                      <a:pt x="2614" y="882"/>
                      <a:pt x="2766" y="730"/>
                    </a:cubicBezTo>
                    <a:cubicBezTo>
                      <a:pt x="2827" y="699"/>
                      <a:pt x="2888" y="638"/>
                      <a:pt x="2949" y="578"/>
                    </a:cubicBezTo>
                    <a:lnTo>
                      <a:pt x="3253" y="243"/>
                    </a:lnTo>
                    <a:cubicBezTo>
                      <a:pt x="3313" y="213"/>
                      <a:pt x="3344" y="152"/>
                      <a:pt x="3405" y="91"/>
                    </a:cubicBezTo>
                    <a:lnTo>
                      <a:pt x="3405" y="30"/>
                    </a:lnTo>
                    <a:lnTo>
                      <a:pt x="33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26"/>
              <p:cNvSpPr/>
              <p:nvPr/>
            </p:nvSpPr>
            <p:spPr>
              <a:xfrm>
                <a:off x="7742764" y="2962058"/>
                <a:ext cx="59303" cy="56365"/>
              </a:xfrm>
              <a:custGeom>
                <a:avLst/>
                <a:gdLst/>
                <a:ahLst/>
                <a:cxnLst/>
                <a:rect l="l" t="t" r="r" b="b"/>
                <a:pathLst>
                  <a:path w="2463" h="2341" extrusionOk="0">
                    <a:moveTo>
                      <a:pt x="2401" y="0"/>
                    </a:moveTo>
                    <a:cubicBezTo>
                      <a:pt x="2371" y="31"/>
                      <a:pt x="2341" y="61"/>
                      <a:pt x="2310" y="92"/>
                    </a:cubicBezTo>
                    <a:lnTo>
                      <a:pt x="2037" y="335"/>
                    </a:lnTo>
                    <a:cubicBezTo>
                      <a:pt x="2006" y="365"/>
                      <a:pt x="1946" y="426"/>
                      <a:pt x="1915" y="456"/>
                    </a:cubicBezTo>
                    <a:cubicBezTo>
                      <a:pt x="1824" y="578"/>
                      <a:pt x="1733" y="669"/>
                      <a:pt x="1611" y="760"/>
                    </a:cubicBezTo>
                    <a:lnTo>
                      <a:pt x="1581" y="821"/>
                    </a:lnTo>
                    <a:lnTo>
                      <a:pt x="1368" y="1003"/>
                    </a:lnTo>
                    <a:lnTo>
                      <a:pt x="1034" y="1307"/>
                    </a:lnTo>
                    <a:lnTo>
                      <a:pt x="760" y="1550"/>
                    </a:lnTo>
                    <a:cubicBezTo>
                      <a:pt x="699" y="1611"/>
                      <a:pt x="639" y="1642"/>
                      <a:pt x="578" y="1702"/>
                    </a:cubicBezTo>
                    <a:cubicBezTo>
                      <a:pt x="517" y="1794"/>
                      <a:pt x="395" y="1854"/>
                      <a:pt x="274" y="1915"/>
                    </a:cubicBezTo>
                    <a:cubicBezTo>
                      <a:pt x="274" y="1946"/>
                      <a:pt x="243" y="1946"/>
                      <a:pt x="213" y="1946"/>
                    </a:cubicBezTo>
                    <a:cubicBezTo>
                      <a:pt x="188" y="1941"/>
                      <a:pt x="165" y="1938"/>
                      <a:pt x="144" y="1938"/>
                    </a:cubicBezTo>
                    <a:cubicBezTo>
                      <a:pt x="42" y="1938"/>
                      <a:pt x="0" y="2001"/>
                      <a:pt x="0" y="2128"/>
                    </a:cubicBezTo>
                    <a:cubicBezTo>
                      <a:pt x="0" y="2128"/>
                      <a:pt x="0" y="2158"/>
                      <a:pt x="61" y="2219"/>
                    </a:cubicBezTo>
                    <a:cubicBezTo>
                      <a:pt x="91" y="2250"/>
                      <a:pt x="122" y="2280"/>
                      <a:pt x="152" y="2310"/>
                    </a:cubicBezTo>
                    <a:cubicBezTo>
                      <a:pt x="213" y="2310"/>
                      <a:pt x="243" y="2310"/>
                      <a:pt x="274" y="2341"/>
                    </a:cubicBezTo>
                    <a:cubicBezTo>
                      <a:pt x="365" y="2341"/>
                      <a:pt x="456" y="2310"/>
                      <a:pt x="547" y="2250"/>
                    </a:cubicBezTo>
                    <a:cubicBezTo>
                      <a:pt x="578" y="2189"/>
                      <a:pt x="669" y="2189"/>
                      <a:pt x="699" y="2128"/>
                    </a:cubicBezTo>
                    <a:cubicBezTo>
                      <a:pt x="790" y="2006"/>
                      <a:pt x="882" y="1915"/>
                      <a:pt x="973" y="1854"/>
                    </a:cubicBezTo>
                    <a:lnTo>
                      <a:pt x="1064" y="1733"/>
                    </a:lnTo>
                    <a:cubicBezTo>
                      <a:pt x="1155" y="1642"/>
                      <a:pt x="1277" y="1550"/>
                      <a:pt x="1368" y="1459"/>
                    </a:cubicBezTo>
                    <a:cubicBezTo>
                      <a:pt x="1459" y="1338"/>
                      <a:pt x="1550" y="1186"/>
                      <a:pt x="1611" y="1125"/>
                    </a:cubicBezTo>
                    <a:cubicBezTo>
                      <a:pt x="1642" y="1064"/>
                      <a:pt x="1702" y="1034"/>
                      <a:pt x="1763" y="973"/>
                    </a:cubicBezTo>
                    <a:cubicBezTo>
                      <a:pt x="1854" y="821"/>
                      <a:pt x="1946" y="730"/>
                      <a:pt x="2067" y="608"/>
                    </a:cubicBezTo>
                    <a:cubicBezTo>
                      <a:pt x="2098" y="578"/>
                      <a:pt x="2128" y="517"/>
                      <a:pt x="2189" y="456"/>
                    </a:cubicBezTo>
                    <a:lnTo>
                      <a:pt x="2371" y="213"/>
                    </a:lnTo>
                    <a:cubicBezTo>
                      <a:pt x="2401" y="183"/>
                      <a:pt x="2432" y="122"/>
                      <a:pt x="2462" y="92"/>
                    </a:cubicBezTo>
                    <a:cubicBezTo>
                      <a:pt x="2462" y="61"/>
                      <a:pt x="2462" y="61"/>
                      <a:pt x="2462" y="31"/>
                    </a:cubicBezTo>
                    <a:cubicBezTo>
                      <a:pt x="2462" y="0"/>
                      <a:pt x="2432" y="0"/>
                      <a:pt x="24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26"/>
              <p:cNvSpPr/>
              <p:nvPr/>
            </p:nvSpPr>
            <p:spPr>
              <a:xfrm>
                <a:off x="7775702" y="2986930"/>
                <a:ext cx="36598" cy="30025"/>
              </a:xfrm>
              <a:custGeom>
                <a:avLst/>
                <a:gdLst/>
                <a:ahLst/>
                <a:cxnLst/>
                <a:rect l="l" t="t" r="r" b="b"/>
                <a:pathLst>
                  <a:path w="1520" h="1247" fill="none" extrusionOk="0">
                    <a:moveTo>
                      <a:pt x="0" y="1247"/>
                    </a:moveTo>
                    <a:cubicBezTo>
                      <a:pt x="486" y="821"/>
                      <a:pt x="1003" y="396"/>
                      <a:pt x="1520" y="1"/>
                    </a:cubicBezTo>
                  </a:path>
                </a:pathLst>
              </a:custGeom>
              <a:noFill/>
              <a:ln w="6850" cap="flat" cmpd="sng">
                <a:solidFill>
                  <a:srgbClr val="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66" name="Google Shape;1066;p26"/>
            <p:cNvSpPr txBox="1"/>
            <p:nvPr/>
          </p:nvSpPr>
          <p:spPr>
            <a:xfrm>
              <a:off x="7043353" y="3786325"/>
              <a:ext cx="1261800" cy="63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067" name="Google Shape;1067;p26"/>
            <p:cNvSpPr txBox="1"/>
            <p:nvPr/>
          </p:nvSpPr>
          <p:spPr>
            <a:xfrm>
              <a:off x="7043353" y="4505950"/>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1785</a:t>
              </a:r>
              <a:endParaRPr kumimoji="0" sz="24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6" name="Google Shape;978;p26">
            <a:extLst>
              <a:ext uri="{FF2B5EF4-FFF2-40B4-BE49-F238E27FC236}">
                <a16:creationId xmlns:a16="http://schemas.microsoft.com/office/drawing/2014/main" xmlns="" id="{E5D71628-B93F-6482-6D55-E64B0BB15B26}"/>
              </a:ext>
            </a:extLst>
          </p:cNvPr>
          <p:cNvGrpSpPr/>
          <p:nvPr/>
        </p:nvGrpSpPr>
        <p:grpSpPr>
          <a:xfrm>
            <a:off x="9353415" y="1296327"/>
            <a:ext cx="2751226" cy="3151346"/>
            <a:chOff x="5370408" y="1113399"/>
            <a:chExt cx="1491126" cy="2058711"/>
          </a:xfrm>
        </p:grpSpPr>
        <p:sp>
          <p:nvSpPr>
            <p:cNvPr id="7" name="Google Shape;979;p26">
              <a:extLst>
                <a:ext uri="{FF2B5EF4-FFF2-40B4-BE49-F238E27FC236}">
                  <a16:creationId xmlns:a16="http://schemas.microsoft.com/office/drawing/2014/main" xmlns="" id="{9673BA5C-386D-2FC1-1C12-A05576CA6DB7}"/>
                </a:ext>
              </a:extLst>
            </p:cNvPr>
            <p:cNvSpPr/>
            <p:nvPr/>
          </p:nvSpPr>
          <p:spPr>
            <a:xfrm>
              <a:off x="5847811" y="2754197"/>
              <a:ext cx="417913" cy="417913"/>
            </a:xfrm>
            <a:custGeom>
              <a:avLst/>
              <a:gdLst/>
              <a:ahLst/>
              <a:cxnLst/>
              <a:rect l="l" t="t" r="r" b="b"/>
              <a:pathLst>
                <a:path w="17357" h="17357" extrusionOk="0">
                  <a:moveTo>
                    <a:pt x="8663" y="1"/>
                  </a:moveTo>
                  <a:cubicBezTo>
                    <a:pt x="3891" y="1"/>
                    <a:pt x="0" y="3892"/>
                    <a:pt x="0" y="8694"/>
                  </a:cubicBezTo>
                  <a:cubicBezTo>
                    <a:pt x="0" y="13466"/>
                    <a:pt x="3891" y="17357"/>
                    <a:pt x="8663" y="17357"/>
                  </a:cubicBezTo>
                  <a:cubicBezTo>
                    <a:pt x="13466" y="17357"/>
                    <a:pt x="17356" y="13466"/>
                    <a:pt x="17356" y="8694"/>
                  </a:cubicBezTo>
                  <a:cubicBezTo>
                    <a:pt x="17356" y="3892"/>
                    <a:pt x="13466" y="1"/>
                    <a:pt x="8663"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980;p26">
              <a:extLst>
                <a:ext uri="{FF2B5EF4-FFF2-40B4-BE49-F238E27FC236}">
                  <a16:creationId xmlns:a16="http://schemas.microsoft.com/office/drawing/2014/main" xmlns="" id="{666280D8-B915-3218-7C22-8474D024BF99}"/>
                </a:ext>
              </a:extLst>
            </p:cNvPr>
            <p:cNvSpPr/>
            <p:nvPr/>
          </p:nvSpPr>
          <p:spPr>
            <a:xfrm>
              <a:off x="5915878" y="2690536"/>
              <a:ext cx="417913" cy="417913"/>
            </a:xfrm>
            <a:custGeom>
              <a:avLst/>
              <a:gdLst/>
              <a:ahLst/>
              <a:cxnLst/>
              <a:rect l="l" t="t" r="r" b="b"/>
              <a:pathLst>
                <a:path w="17357" h="17357" extrusionOk="0">
                  <a:moveTo>
                    <a:pt x="8693" y="1"/>
                  </a:moveTo>
                  <a:cubicBezTo>
                    <a:pt x="3891" y="1"/>
                    <a:pt x="0" y="3891"/>
                    <a:pt x="0" y="8663"/>
                  </a:cubicBezTo>
                  <a:cubicBezTo>
                    <a:pt x="0" y="13466"/>
                    <a:pt x="3891" y="17356"/>
                    <a:pt x="8693" y="17356"/>
                  </a:cubicBezTo>
                  <a:cubicBezTo>
                    <a:pt x="13465" y="17356"/>
                    <a:pt x="17356" y="13466"/>
                    <a:pt x="17356" y="8663"/>
                  </a:cubicBezTo>
                  <a:cubicBezTo>
                    <a:pt x="17356" y="3891"/>
                    <a:pt x="13465" y="1"/>
                    <a:pt x="8693"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981;p26">
              <a:extLst>
                <a:ext uri="{FF2B5EF4-FFF2-40B4-BE49-F238E27FC236}">
                  <a16:creationId xmlns:a16="http://schemas.microsoft.com/office/drawing/2014/main" xmlns="" id="{F6C17662-342D-1E4D-F181-62D2C3B2145E}"/>
                </a:ext>
              </a:extLst>
            </p:cNvPr>
            <p:cNvSpPr/>
            <p:nvPr/>
          </p:nvSpPr>
          <p:spPr>
            <a:xfrm>
              <a:off x="6114205" y="2275391"/>
              <a:ext cx="21236" cy="422295"/>
            </a:xfrm>
            <a:custGeom>
              <a:avLst/>
              <a:gdLst/>
              <a:ahLst/>
              <a:cxnLst/>
              <a:rect l="l" t="t" r="r" b="b"/>
              <a:pathLst>
                <a:path w="882" h="17539" extrusionOk="0">
                  <a:moveTo>
                    <a:pt x="558" y="0"/>
                  </a:moveTo>
                  <a:cubicBezTo>
                    <a:pt x="486" y="0"/>
                    <a:pt x="420" y="50"/>
                    <a:pt x="395" y="99"/>
                  </a:cubicBezTo>
                  <a:cubicBezTo>
                    <a:pt x="335" y="221"/>
                    <a:pt x="274" y="343"/>
                    <a:pt x="244" y="464"/>
                  </a:cubicBezTo>
                  <a:cubicBezTo>
                    <a:pt x="122" y="890"/>
                    <a:pt x="61" y="1346"/>
                    <a:pt x="61" y="1771"/>
                  </a:cubicBezTo>
                  <a:cubicBezTo>
                    <a:pt x="61" y="2136"/>
                    <a:pt x="0" y="2531"/>
                    <a:pt x="31" y="2957"/>
                  </a:cubicBezTo>
                  <a:cubicBezTo>
                    <a:pt x="61" y="3656"/>
                    <a:pt x="61" y="4385"/>
                    <a:pt x="61" y="5084"/>
                  </a:cubicBezTo>
                  <a:lnTo>
                    <a:pt x="61" y="5814"/>
                  </a:lnTo>
                  <a:cubicBezTo>
                    <a:pt x="61" y="6543"/>
                    <a:pt x="92" y="7303"/>
                    <a:pt x="92" y="8033"/>
                  </a:cubicBezTo>
                  <a:cubicBezTo>
                    <a:pt x="122" y="8762"/>
                    <a:pt x="183" y="9522"/>
                    <a:pt x="213" y="10252"/>
                  </a:cubicBezTo>
                  <a:cubicBezTo>
                    <a:pt x="244" y="10616"/>
                    <a:pt x="244" y="11011"/>
                    <a:pt x="244" y="11376"/>
                  </a:cubicBezTo>
                  <a:cubicBezTo>
                    <a:pt x="244" y="12227"/>
                    <a:pt x="365" y="13048"/>
                    <a:pt x="335" y="13899"/>
                  </a:cubicBezTo>
                  <a:cubicBezTo>
                    <a:pt x="335" y="14203"/>
                    <a:pt x="365" y="14507"/>
                    <a:pt x="365" y="14841"/>
                  </a:cubicBezTo>
                  <a:cubicBezTo>
                    <a:pt x="395" y="15388"/>
                    <a:pt x="426" y="15966"/>
                    <a:pt x="456" y="16543"/>
                  </a:cubicBezTo>
                  <a:cubicBezTo>
                    <a:pt x="456" y="16817"/>
                    <a:pt x="487" y="17091"/>
                    <a:pt x="517" y="17394"/>
                  </a:cubicBezTo>
                  <a:cubicBezTo>
                    <a:pt x="517" y="17425"/>
                    <a:pt x="547" y="17486"/>
                    <a:pt x="578" y="17516"/>
                  </a:cubicBezTo>
                  <a:cubicBezTo>
                    <a:pt x="578" y="17531"/>
                    <a:pt x="578" y="17539"/>
                    <a:pt x="582" y="17539"/>
                  </a:cubicBezTo>
                  <a:cubicBezTo>
                    <a:pt x="585" y="17539"/>
                    <a:pt x="593" y="17531"/>
                    <a:pt x="608" y="17516"/>
                  </a:cubicBezTo>
                  <a:cubicBezTo>
                    <a:pt x="608" y="17516"/>
                    <a:pt x="639" y="17486"/>
                    <a:pt x="639" y="17486"/>
                  </a:cubicBezTo>
                  <a:cubicBezTo>
                    <a:pt x="669" y="17425"/>
                    <a:pt x="669" y="17364"/>
                    <a:pt x="669" y="17303"/>
                  </a:cubicBezTo>
                  <a:lnTo>
                    <a:pt x="669" y="16635"/>
                  </a:lnTo>
                  <a:lnTo>
                    <a:pt x="669" y="14750"/>
                  </a:lnTo>
                  <a:cubicBezTo>
                    <a:pt x="669" y="14385"/>
                    <a:pt x="699" y="14051"/>
                    <a:pt x="669" y="13686"/>
                  </a:cubicBezTo>
                  <a:cubicBezTo>
                    <a:pt x="639" y="12957"/>
                    <a:pt x="639" y="12227"/>
                    <a:pt x="639" y="11467"/>
                  </a:cubicBezTo>
                  <a:lnTo>
                    <a:pt x="639" y="11133"/>
                  </a:lnTo>
                  <a:lnTo>
                    <a:pt x="639" y="9583"/>
                  </a:lnTo>
                  <a:lnTo>
                    <a:pt x="639" y="7273"/>
                  </a:lnTo>
                  <a:lnTo>
                    <a:pt x="639" y="5145"/>
                  </a:lnTo>
                  <a:lnTo>
                    <a:pt x="639" y="4020"/>
                  </a:lnTo>
                  <a:cubicBezTo>
                    <a:pt x="608" y="3352"/>
                    <a:pt x="639" y="2683"/>
                    <a:pt x="699" y="2014"/>
                  </a:cubicBezTo>
                  <a:cubicBezTo>
                    <a:pt x="699" y="1893"/>
                    <a:pt x="699" y="1741"/>
                    <a:pt x="730" y="1619"/>
                  </a:cubicBezTo>
                  <a:cubicBezTo>
                    <a:pt x="882" y="1163"/>
                    <a:pt x="882" y="677"/>
                    <a:pt x="730" y="221"/>
                  </a:cubicBezTo>
                  <a:lnTo>
                    <a:pt x="730" y="191"/>
                  </a:lnTo>
                  <a:cubicBezTo>
                    <a:pt x="730" y="99"/>
                    <a:pt x="699" y="8"/>
                    <a:pt x="608" y="8"/>
                  </a:cubicBezTo>
                  <a:cubicBezTo>
                    <a:pt x="592" y="3"/>
                    <a:pt x="575" y="0"/>
                    <a:pt x="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982;p26">
              <a:extLst>
                <a:ext uri="{FF2B5EF4-FFF2-40B4-BE49-F238E27FC236}">
                  <a16:creationId xmlns:a16="http://schemas.microsoft.com/office/drawing/2014/main" xmlns="" id="{DB62EB47-A357-15C7-A867-BFE3CC326682}"/>
                </a:ext>
              </a:extLst>
            </p:cNvPr>
            <p:cNvSpPr/>
            <p:nvPr/>
          </p:nvSpPr>
          <p:spPr>
            <a:xfrm>
              <a:off x="5907090" y="2685889"/>
              <a:ext cx="485234" cy="427785"/>
            </a:xfrm>
            <a:custGeom>
              <a:avLst/>
              <a:gdLst/>
              <a:ahLst/>
              <a:cxnLst/>
              <a:rect l="l" t="t" r="r" b="b"/>
              <a:pathLst>
                <a:path w="20153" h="17767" extrusionOk="0">
                  <a:moveTo>
                    <a:pt x="9021" y="1"/>
                  </a:moveTo>
                  <a:cubicBezTo>
                    <a:pt x="8647" y="1"/>
                    <a:pt x="8274" y="24"/>
                    <a:pt x="7903" y="72"/>
                  </a:cubicBezTo>
                  <a:cubicBezTo>
                    <a:pt x="5776" y="376"/>
                    <a:pt x="3830" y="1379"/>
                    <a:pt x="2371" y="2929"/>
                  </a:cubicBezTo>
                  <a:lnTo>
                    <a:pt x="2158" y="3172"/>
                  </a:lnTo>
                  <a:lnTo>
                    <a:pt x="1946" y="3415"/>
                  </a:lnTo>
                  <a:cubicBezTo>
                    <a:pt x="1794" y="3598"/>
                    <a:pt x="1642" y="3750"/>
                    <a:pt x="1520" y="3902"/>
                  </a:cubicBezTo>
                  <a:cubicBezTo>
                    <a:pt x="517" y="5057"/>
                    <a:pt x="0" y="6546"/>
                    <a:pt x="92" y="8066"/>
                  </a:cubicBezTo>
                  <a:lnTo>
                    <a:pt x="92" y="8218"/>
                  </a:lnTo>
                  <a:cubicBezTo>
                    <a:pt x="92" y="8522"/>
                    <a:pt x="122" y="8795"/>
                    <a:pt x="244" y="8856"/>
                  </a:cubicBezTo>
                  <a:cubicBezTo>
                    <a:pt x="264" y="8867"/>
                    <a:pt x="284" y="8872"/>
                    <a:pt x="303" y="8872"/>
                  </a:cubicBezTo>
                  <a:cubicBezTo>
                    <a:pt x="396" y="8872"/>
                    <a:pt x="472" y="8749"/>
                    <a:pt x="547" y="8522"/>
                  </a:cubicBezTo>
                  <a:cubicBezTo>
                    <a:pt x="578" y="8370"/>
                    <a:pt x="608" y="8188"/>
                    <a:pt x="669" y="8005"/>
                  </a:cubicBezTo>
                  <a:cubicBezTo>
                    <a:pt x="730" y="7823"/>
                    <a:pt x="791" y="7640"/>
                    <a:pt x="851" y="7458"/>
                  </a:cubicBezTo>
                  <a:cubicBezTo>
                    <a:pt x="1216" y="6242"/>
                    <a:pt x="1794" y="5087"/>
                    <a:pt x="2554" y="4054"/>
                  </a:cubicBezTo>
                  <a:cubicBezTo>
                    <a:pt x="3253" y="3142"/>
                    <a:pt x="4134" y="2412"/>
                    <a:pt x="5137" y="1835"/>
                  </a:cubicBezTo>
                  <a:cubicBezTo>
                    <a:pt x="6356" y="1133"/>
                    <a:pt x="7729" y="767"/>
                    <a:pt x="9113" y="767"/>
                  </a:cubicBezTo>
                  <a:cubicBezTo>
                    <a:pt x="9766" y="767"/>
                    <a:pt x="10421" y="849"/>
                    <a:pt x="11064" y="1014"/>
                  </a:cubicBezTo>
                  <a:cubicBezTo>
                    <a:pt x="16384" y="2291"/>
                    <a:pt x="18967" y="8279"/>
                    <a:pt x="16292" y="13051"/>
                  </a:cubicBezTo>
                  <a:cubicBezTo>
                    <a:pt x="15745" y="14024"/>
                    <a:pt x="14985" y="14905"/>
                    <a:pt x="14074" y="15574"/>
                  </a:cubicBezTo>
                  <a:cubicBezTo>
                    <a:pt x="13071" y="16364"/>
                    <a:pt x="11915" y="16911"/>
                    <a:pt x="10669" y="17185"/>
                  </a:cubicBezTo>
                  <a:cubicBezTo>
                    <a:pt x="10107" y="17305"/>
                    <a:pt x="9539" y="17367"/>
                    <a:pt x="8976" y="17367"/>
                  </a:cubicBezTo>
                  <a:cubicBezTo>
                    <a:pt x="8259" y="17367"/>
                    <a:pt x="7550" y="17267"/>
                    <a:pt x="6870" y="17063"/>
                  </a:cubicBezTo>
                  <a:cubicBezTo>
                    <a:pt x="5928" y="16820"/>
                    <a:pt x="5076" y="16455"/>
                    <a:pt x="4256" y="15938"/>
                  </a:cubicBezTo>
                  <a:cubicBezTo>
                    <a:pt x="2037" y="14449"/>
                    <a:pt x="578" y="12017"/>
                    <a:pt x="335" y="9373"/>
                  </a:cubicBezTo>
                  <a:cubicBezTo>
                    <a:pt x="335" y="9191"/>
                    <a:pt x="274" y="9069"/>
                    <a:pt x="244" y="8917"/>
                  </a:cubicBezTo>
                  <a:cubicBezTo>
                    <a:pt x="244" y="8887"/>
                    <a:pt x="213" y="8856"/>
                    <a:pt x="213" y="8856"/>
                  </a:cubicBezTo>
                  <a:cubicBezTo>
                    <a:pt x="183" y="8887"/>
                    <a:pt x="152" y="8917"/>
                    <a:pt x="152" y="8947"/>
                  </a:cubicBezTo>
                  <a:lnTo>
                    <a:pt x="152" y="9586"/>
                  </a:lnTo>
                  <a:cubicBezTo>
                    <a:pt x="152" y="9920"/>
                    <a:pt x="213" y="10285"/>
                    <a:pt x="304" y="10619"/>
                  </a:cubicBezTo>
                  <a:cubicBezTo>
                    <a:pt x="365" y="10954"/>
                    <a:pt x="456" y="11288"/>
                    <a:pt x="578" y="11622"/>
                  </a:cubicBezTo>
                  <a:cubicBezTo>
                    <a:pt x="1216" y="13568"/>
                    <a:pt x="2493" y="15270"/>
                    <a:pt x="4225" y="16394"/>
                  </a:cubicBezTo>
                  <a:cubicBezTo>
                    <a:pt x="5168" y="17002"/>
                    <a:pt x="6231" y="17428"/>
                    <a:pt x="7356" y="17641"/>
                  </a:cubicBezTo>
                  <a:cubicBezTo>
                    <a:pt x="7862" y="17725"/>
                    <a:pt x="8369" y="17766"/>
                    <a:pt x="8874" y="17766"/>
                  </a:cubicBezTo>
                  <a:cubicBezTo>
                    <a:pt x="10734" y="17766"/>
                    <a:pt x="12556" y="17203"/>
                    <a:pt x="14134" y="16151"/>
                  </a:cubicBezTo>
                  <a:cubicBezTo>
                    <a:pt x="14408" y="15938"/>
                    <a:pt x="14681" y="15726"/>
                    <a:pt x="14925" y="15483"/>
                  </a:cubicBezTo>
                  <a:cubicBezTo>
                    <a:pt x="20153" y="10832"/>
                    <a:pt x="18207" y="2260"/>
                    <a:pt x="11460" y="345"/>
                  </a:cubicBezTo>
                  <a:cubicBezTo>
                    <a:pt x="10665" y="116"/>
                    <a:pt x="9843" y="1"/>
                    <a:pt x="9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 name="Google Shape;983;p26">
              <a:extLst>
                <a:ext uri="{FF2B5EF4-FFF2-40B4-BE49-F238E27FC236}">
                  <a16:creationId xmlns:a16="http://schemas.microsoft.com/office/drawing/2014/main" xmlns="" id="{4F796C27-EC01-500E-CD5A-F05A03301294}"/>
                </a:ext>
              </a:extLst>
            </p:cNvPr>
            <p:cNvGrpSpPr/>
            <p:nvPr/>
          </p:nvGrpSpPr>
          <p:grpSpPr>
            <a:xfrm>
              <a:off x="5965647" y="2754991"/>
              <a:ext cx="306651" cy="286883"/>
              <a:chOff x="5965647" y="2754991"/>
              <a:chExt cx="306651" cy="286883"/>
            </a:xfrm>
          </p:grpSpPr>
          <p:sp>
            <p:nvSpPr>
              <p:cNvPr id="21" name="Google Shape;984;p26">
                <a:extLst>
                  <a:ext uri="{FF2B5EF4-FFF2-40B4-BE49-F238E27FC236}">
                    <a16:creationId xmlns:a16="http://schemas.microsoft.com/office/drawing/2014/main" xmlns="" id="{AC7A41C7-5F18-1605-8A25-E8FBE81FE4FF}"/>
                  </a:ext>
                </a:extLst>
              </p:cNvPr>
              <p:cNvSpPr/>
              <p:nvPr/>
            </p:nvSpPr>
            <p:spPr>
              <a:xfrm>
                <a:off x="5965647" y="2754991"/>
                <a:ext cx="306651" cy="286883"/>
              </a:xfrm>
              <a:custGeom>
                <a:avLst/>
                <a:gdLst/>
                <a:ahLst/>
                <a:cxnLst/>
                <a:rect l="l" t="t" r="r" b="b"/>
                <a:pathLst>
                  <a:path w="12736" h="11915" extrusionOk="0">
                    <a:moveTo>
                      <a:pt x="6642" y="337"/>
                    </a:moveTo>
                    <a:cubicBezTo>
                      <a:pt x="7127" y="337"/>
                      <a:pt x="7616" y="407"/>
                      <a:pt x="8085" y="545"/>
                    </a:cubicBezTo>
                    <a:cubicBezTo>
                      <a:pt x="8693" y="697"/>
                      <a:pt x="9301" y="971"/>
                      <a:pt x="9818" y="1305"/>
                    </a:cubicBezTo>
                    <a:cubicBezTo>
                      <a:pt x="10821" y="1944"/>
                      <a:pt x="11581" y="2856"/>
                      <a:pt x="12006" y="3950"/>
                    </a:cubicBezTo>
                    <a:cubicBezTo>
                      <a:pt x="12249" y="4497"/>
                      <a:pt x="12401" y="5074"/>
                      <a:pt x="12462" y="5652"/>
                    </a:cubicBezTo>
                    <a:cubicBezTo>
                      <a:pt x="12462" y="5774"/>
                      <a:pt x="12493" y="5865"/>
                      <a:pt x="12523" y="5956"/>
                    </a:cubicBezTo>
                    <a:cubicBezTo>
                      <a:pt x="12523" y="5968"/>
                      <a:pt x="12523" y="5978"/>
                      <a:pt x="12523" y="5986"/>
                    </a:cubicBezTo>
                    <a:lnTo>
                      <a:pt x="12523" y="5986"/>
                    </a:lnTo>
                    <a:cubicBezTo>
                      <a:pt x="12523" y="5986"/>
                      <a:pt x="12523" y="5986"/>
                      <a:pt x="12523" y="5986"/>
                    </a:cubicBezTo>
                    <a:cubicBezTo>
                      <a:pt x="12513" y="5983"/>
                      <a:pt x="12504" y="5982"/>
                      <a:pt x="12494" y="5982"/>
                    </a:cubicBezTo>
                    <a:cubicBezTo>
                      <a:pt x="12413" y="5982"/>
                      <a:pt x="12337" y="6090"/>
                      <a:pt x="12310" y="6199"/>
                    </a:cubicBezTo>
                    <a:cubicBezTo>
                      <a:pt x="12280" y="6321"/>
                      <a:pt x="12249" y="6442"/>
                      <a:pt x="12219" y="6564"/>
                    </a:cubicBezTo>
                    <a:cubicBezTo>
                      <a:pt x="12158" y="6685"/>
                      <a:pt x="12128" y="6777"/>
                      <a:pt x="12097" y="6898"/>
                    </a:cubicBezTo>
                    <a:cubicBezTo>
                      <a:pt x="11824" y="7719"/>
                      <a:pt x="11459" y="8509"/>
                      <a:pt x="10942" y="9178"/>
                    </a:cubicBezTo>
                    <a:cubicBezTo>
                      <a:pt x="10456" y="9786"/>
                      <a:pt x="9879" y="10272"/>
                      <a:pt x="9210" y="10667"/>
                    </a:cubicBezTo>
                    <a:cubicBezTo>
                      <a:pt x="8408" y="11140"/>
                      <a:pt x="7509" y="11377"/>
                      <a:pt x="6597" y="11377"/>
                    </a:cubicBezTo>
                    <a:cubicBezTo>
                      <a:pt x="6161" y="11377"/>
                      <a:pt x="5722" y="11323"/>
                      <a:pt x="5289" y="11214"/>
                    </a:cubicBezTo>
                    <a:cubicBezTo>
                      <a:pt x="4833" y="11093"/>
                      <a:pt x="4407" y="10941"/>
                      <a:pt x="3982" y="10698"/>
                    </a:cubicBezTo>
                    <a:cubicBezTo>
                      <a:pt x="1337" y="9239"/>
                      <a:pt x="365" y="5895"/>
                      <a:pt x="1793" y="3220"/>
                    </a:cubicBezTo>
                    <a:cubicBezTo>
                      <a:pt x="2189" y="2582"/>
                      <a:pt x="2675" y="2004"/>
                      <a:pt x="3283" y="1549"/>
                    </a:cubicBezTo>
                    <a:cubicBezTo>
                      <a:pt x="3951" y="1001"/>
                      <a:pt x="4742" y="637"/>
                      <a:pt x="5562" y="454"/>
                    </a:cubicBezTo>
                    <a:cubicBezTo>
                      <a:pt x="5914" y="376"/>
                      <a:pt x="6277" y="337"/>
                      <a:pt x="6642" y="337"/>
                    </a:cubicBezTo>
                    <a:close/>
                    <a:moveTo>
                      <a:pt x="6744" y="1"/>
                    </a:moveTo>
                    <a:cubicBezTo>
                      <a:pt x="5501" y="1"/>
                      <a:pt x="4268" y="379"/>
                      <a:pt x="3222" y="1093"/>
                    </a:cubicBezTo>
                    <a:cubicBezTo>
                      <a:pt x="3040" y="1214"/>
                      <a:pt x="2857" y="1366"/>
                      <a:pt x="2705" y="1518"/>
                    </a:cubicBezTo>
                    <a:cubicBezTo>
                      <a:pt x="1885" y="2278"/>
                      <a:pt x="1277" y="3220"/>
                      <a:pt x="942" y="4284"/>
                    </a:cubicBezTo>
                    <a:cubicBezTo>
                      <a:pt x="0" y="7445"/>
                      <a:pt x="1824" y="10789"/>
                      <a:pt x="5015" y="11701"/>
                    </a:cubicBezTo>
                    <a:cubicBezTo>
                      <a:pt x="5534" y="11840"/>
                      <a:pt x="6054" y="11915"/>
                      <a:pt x="6581" y="11915"/>
                    </a:cubicBezTo>
                    <a:cubicBezTo>
                      <a:pt x="6857" y="11915"/>
                      <a:pt x="7135" y="11894"/>
                      <a:pt x="7417" y="11853"/>
                    </a:cubicBezTo>
                    <a:cubicBezTo>
                      <a:pt x="8815" y="11670"/>
                      <a:pt x="10122" y="11002"/>
                      <a:pt x="11125" y="9968"/>
                    </a:cubicBezTo>
                    <a:cubicBezTo>
                      <a:pt x="11216" y="9847"/>
                      <a:pt x="11307" y="9755"/>
                      <a:pt x="11398" y="9634"/>
                    </a:cubicBezTo>
                    <a:cubicBezTo>
                      <a:pt x="11490" y="9512"/>
                      <a:pt x="11611" y="9421"/>
                      <a:pt x="11672" y="9299"/>
                    </a:cubicBezTo>
                    <a:cubicBezTo>
                      <a:pt x="12371" y="8540"/>
                      <a:pt x="12736" y="7536"/>
                      <a:pt x="12645" y="6503"/>
                    </a:cubicBezTo>
                    <a:lnTo>
                      <a:pt x="12645" y="6412"/>
                    </a:lnTo>
                    <a:cubicBezTo>
                      <a:pt x="12645" y="6231"/>
                      <a:pt x="12623" y="6072"/>
                      <a:pt x="12560" y="6010"/>
                    </a:cubicBezTo>
                    <a:lnTo>
                      <a:pt x="12560" y="6010"/>
                    </a:lnTo>
                    <a:cubicBezTo>
                      <a:pt x="12588" y="5982"/>
                      <a:pt x="12614" y="5954"/>
                      <a:pt x="12614" y="5925"/>
                    </a:cubicBezTo>
                    <a:cubicBezTo>
                      <a:pt x="12614" y="5804"/>
                      <a:pt x="12614" y="5652"/>
                      <a:pt x="12614" y="5500"/>
                    </a:cubicBezTo>
                    <a:cubicBezTo>
                      <a:pt x="12584" y="5287"/>
                      <a:pt x="12553" y="5044"/>
                      <a:pt x="12493" y="4831"/>
                    </a:cubicBezTo>
                    <a:cubicBezTo>
                      <a:pt x="12432" y="4588"/>
                      <a:pt x="12371" y="4375"/>
                      <a:pt x="12310" y="4163"/>
                    </a:cubicBezTo>
                    <a:cubicBezTo>
                      <a:pt x="11885" y="2825"/>
                      <a:pt x="11034" y="1700"/>
                      <a:pt x="9879" y="941"/>
                    </a:cubicBezTo>
                    <a:cubicBezTo>
                      <a:pt x="9240" y="515"/>
                      <a:pt x="8541" y="242"/>
                      <a:pt x="7781" y="90"/>
                    </a:cubicBezTo>
                    <a:cubicBezTo>
                      <a:pt x="7437" y="30"/>
                      <a:pt x="7090" y="1"/>
                      <a:pt x="674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85;p26">
                <a:extLst>
                  <a:ext uri="{FF2B5EF4-FFF2-40B4-BE49-F238E27FC236}">
                    <a16:creationId xmlns:a16="http://schemas.microsoft.com/office/drawing/2014/main" xmlns="" id="{BE2258BA-0F53-B5D9-2B2C-DFA09F59302C}"/>
                  </a:ext>
                </a:extLst>
              </p:cNvPr>
              <p:cNvSpPr/>
              <p:nvPr/>
            </p:nvSpPr>
            <p:spPr>
              <a:xfrm>
                <a:off x="6118587" y="2805433"/>
                <a:ext cx="68813" cy="105700"/>
              </a:xfrm>
              <a:custGeom>
                <a:avLst/>
                <a:gdLst/>
                <a:ahLst/>
                <a:cxnLst/>
                <a:rect l="l" t="t" r="r" b="b"/>
                <a:pathLst>
                  <a:path w="2858" h="4390" extrusionOk="0">
                    <a:moveTo>
                      <a:pt x="396" y="1"/>
                    </a:moveTo>
                    <a:cubicBezTo>
                      <a:pt x="335" y="1"/>
                      <a:pt x="274" y="1"/>
                      <a:pt x="244" y="31"/>
                    </a:cubicBezTo>
                    <a:cubicBezTo>
                      <a:pt x="213" y="92"/>
                      <a:pt x="183" y="153"/>
                      <a:pt x="153" y="213"/>
                    </a:cubicBezTo>
                    <a:cubicBezTo>
                      <a:pt x="62" y="365"/>
                      <a:pt x="31" y="578"/>
                      <a:pt x="31" y="761"/>
                    </a:cubicBezTo>
                    <a:cubicBezTo>
                      <a:pt x="1" y="943"/>
                      <a:pt x="1" y="1095"/>
                      <a:pt x="1" y="1277"/>
                    </a:cubicBezTo>
                    <a:cubicBezTo>
                      <a:pt x="31" y="1581"/>
                      <a:pt x="31" y="1885"/>
                      <a:pt x="31" y="2189"/>
                    </a:cubicBezTo>
                    <a:lnTo>
                      <a:pt x="31" y="2493"/>
                    </a:lnTo>
                    <a:cubicBezTo>
                      <a:pt x="31" y="2827"/>
                      <a:pt x="62" y="3131"/>
                      <a:pt x="62" y="3466"/>
                    </a:cubicBezTo>
                    <a:cubicBezTo>
                      <a:pt x="62" y="3648"/>
                      <a:pt x="92" y="3830"/>
                      <a:pt x="92" y="3982"/>
                    </a:cubicBezTo>
                    <a:cubicBezTo>
                      <a:pt x="92" y="4104"/>
                      <a:pt x="122" y="4226"/>
                      <a:pt x="183" y="4286"/>
                    </a:cubicBezTo>
                    <a:cubicBezTo>
                      <a:pt x="251" y="4355"/>
                      <a:pt x="320" y="4389"/>
                      <a:pt x="401" y="4389"/>
                    </a:cubicBezTo>
                    <a:cubicBezTo>
                      <a:pt x="428" y="4389"/>
                      <a:pt x="457" y="4385"/>
                      <a:pt x="487" y="4378"/>
                    </a:cubicBezTo>
                    <a:cubicBezTo>
                      <a:pt x="578" y="4347"/>
                      <a:pt x="700" y="4286"/>
                      <a:pt x="761" y="4195"/>
                    </a:cubicBezTo>
                    <a:lnTo>
                      <a:pt x="973" y="4043"/>
                    </a:lnTo>
                    <a:cubicBezTo>
                      <a:pt x="1247" y="3770"/>
                      <a:pt x="1460" y="3496"/>
                      <a:pt x="1764" y="3283"/>
                    </a:cubicBezTo>
                    <a:cubicBezTo>
                      <a:pt x="1855" y="3192"/>
                      <a:pt x="1946" y="3101"/>
                      <a:pt x="2037" y="2979"/>
                    </a:cubicBezTo>
                    <a:cubicBezTo>
                      <a:pt x="2220" y="2827"/>
                      <a:pt x="2402" y="2645"/>
                      <a:pt x="2584" y="2493"/>
                    </a:cubicBezTo>
                    <a:cubicBezTo>
                      <a:pt x="2676" y="2402"/>
                      <a:pt x="2767" y="2311"/>
                      <a:pt x="2828" y="2220"/>
                    </a:cubicBezTo>
                    <a:cubicBezTo>
                      <a:pt x="2858" y="2189"/>
                      <a:pt x="2858" y="2159"/>
                      <a:pt x="2858" y="2128"/>
                    </a:cubicBezTo>
                    <a:lnTo>
                      <a:pt x="2828" y="2098"/>
                    </a:lnTo>
                    <a:cubicBezTo>
                      <a:pt x="2797" y="2098"/>
                      <a:pt x="2767" y="2128"/>
                      <a:pt x="2767" y="2159"/>
                    </a:cubicBezTo>
                    <a:cubicBezTo>
                      <a:pt x="2676" y="2220"/>
                      <a:pt x="2615" y="2280"/>
                      <a:pt x="2554" y="2341"/>
                    </a:cubicBezTo>
                    <a:lnTo>
                      <a:pt x="1916" y="2858"/>
                    </a:lnTo>
                    <a:cubicBezTo>
                      <a:pt x="1794" y="2949"/>
                      <a:pt x="1672" y="3040"/>
                      <a:pt x="1551" y="3162"/>
                    </a:cubicBezTo>
                    <a:cubicBezTo>
                      <a:pt x="1338" y="3375"/>
                      <a:pt x="1095" y="3587"/>
                      <a:pt x="821" y="3800"/>
                    </a:cubicBezTo>
                    <a:lnTo>
                      <a:pt x="730" y="3891"/>
                    </a:lnTo>
                    <a:lnTo>
                      <a:pt x="548" y="4043"/>
                    </a:lnTo>
                    <a:cubicBezTo>
                      <a:pt x="535" y="4056"/>
                      <a:pt x="512" y="4063"/>
                      <a:pt x="487" y="4063"/>
                    </a:cubicBezTo>
                    <a:cubicBezTo>
                      <a:pt x="452" y="4063"/>
                      <a:pt x="414" y="4048"/>
                      <a:pt x="396" y="4013"/>
                    </a:cubicBezTo>
                    <a:cubicBezTo>
                      <a:pt x="396" y="3952"/>
                      <a:pt x="396" y="3922"/>
                      <a:pt x="396" y="3861"/>
                    </a:cubicBezTo>
                    <a:lnTo>
                      <a:pt x="396" y="2220"/>
                    </a:lnTo>
                    <a:lnTo>
                      <a:pt x="396" y="1733"/>
                    </a:lnTo>
                    <a:cubicBezTo>
                      <a:pt x="396" y="1429"/>
                      <a:pt x="396" y="1156"/>
                      <a:pt x="457" y="852"/>
                    </a:cubicBezTo>
                    <a:cubicBezTo>
                      <a:pt x="457" y="791"/>
                      <a:pt x="457" y="730"/>
                      <a:pt x="487" y="669"/>
                    </a:cubicBezTo>
                    <a:cubicBezTo>
                      <a:pt x="578" y="487"/>
                      <a:pt x="578" y="274"/>
                      <a:pt x="487" y="92"/>
                    </a:cubicBezTo>
                    <a:cubicBezTo>
                      <a:pt x="487" y="31"/>
                      <a:pt x="426" y="1"/>
                      <a:pt x="39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86;p26">
                <a:extLst>
                  <a:ext uri="{FF2B5EF4-FFF2-40B4-BE49-F238E27FC236}">
                    <a16:creationId xmlns:a16="http://schemas.microsoft.com/office/drawing/2014/main" xmlns="" id="{2A0396D5-083B-5F17-CC12-0DA6CD4DC387}"/>
                  </a:ext>
                </a:extLst>
              </p:cNvPr>
              <p:cNvSpPr/>
              <p:nvPr/>
            </p:nvSpPr>
            <p:spPr>
              <a:xfrm>
                <a:off x="6113458" y="2770304"/>
                <a:ext cx="19792" cy="17023"/>
              </a:xfrm>
              <a:custGeom>
                <a:avLst/>
                <a:gdLst/>
                <a:ahLst/>
                <a:cxnLst/>
                <a:rect l="l" t="t" r="r" b="b"/>
                <a:pathLst>
                  <a:path w="822" h="707" extrusionOk="0">
                    <a:moveTo>
                      <a:pt x="487" y="1"/>
                    </a:moveTo>
                    <a:cubicBezTo>
                      <a:pt x="153" y="1"/>
                      <a:pt x="1" y="365"/>
                      <a:pt x="244" y="609"/>
                    </a:cubicBezTo>
                    <a:cubicBezTo>
                      <a:pt x="312" y="676"/>
                      <a:pt x="394" y="707"/>
                      <a:pt x="476" y="707"/>
                    </a:cubicBezTo>
                    <a:cubicBezTo>
                      <a:pt x="651" y="707"/>
                      <a:pt x="822" y="563"/>
                      <a:pt x="822" y="335"/>
                    </a:cubicBezTo>
                    <a:cubicBezTo>
                      <a:pt x="822" y="153"/>
                      <a:pt x="670" y="1"/>
                      <a:pt x="4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87;p26">
                <a:extLst>
                  <a:ext uri="{FF2B5EF4-FFF2-40B4-BE49-F238E27FC236}">
                    <a16:creationId xmlns:a16="http://schemas.microsoft.com/office/drawing/2014/main" xmlns="" id="{DCE10A19-ACFA-CFCE-742B-87C3848E28DB}"/>
                  </a:ext>
                </a:extLst>
              </p:cNvPr>
              <p:cNvSpPr/>
              <p:nvPr/>
            </p:nvSpPr>
            <p:spPr>
              <a:xfrm>
                <a:off x="6113458" y="3000846"/>
                <a:ext cx="19792" cy="17047"/>
              </a:xfrm>
              <a:custGeom>
                <a:avLst/>
                <a:gdLst/>
                <a:ahLst/>
                <a:cxnLst/>
                <a:rect l="l" t="t" r="r" b="b"/>
                <a:pathLst>
                  <a:path w="822" h="708" extrusionOk="0">
                    <a:moveTo>
                      <a:pt x="487" y="0"/>
                    </a:moveTo>
                    <a:cubicBezTo>
                      <a:pt x="153" y="0"/>
                      <a:pt x="1" y="365"/>
                      <a:pt x="244" y="608"/>
                    </a:cubicBezTo>
                    <a:cubicBezTo>
                      <a:pt x="313" y="677"/>
                      <a:pt x="397" y="707"/>
                      <a:pt x="480" y="707"/>
                    </a:cubicBezTo>
                    <a:cubicBezTo>
                      <a:pt x="654" y="707"/>
                      <a:pt x="822" y="571"/>
                      <a:pt x="822" y="365"/>
                    </a:cubicBezTo>
                    <a:cubicBezTo>
                      <a:pt x="822" y="152"/>
                      <a:pt x="670" y="0"/>
                      <a:pt x="4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88;p26">
                <a:extLst>
                  <a:ext uri="{FF2B5EF4-FFF2-40B4-BE49-F238E27FC236}">
                    <a16:creationId xmlns:a16="http://schemas.microsoft.com/office/drawing/2014/main" xmlns="" id="{4D95B2D5-B6F1-5B91-FD47-1A43AF27339C}"/>
                  </a:ext>
                </a:extLst>
              </p:cNvPr>
              <p:cNvSpPr/>
              <p:nvPr/>
            </p:nvSpPr>
            <p:spPr>
              <a:xfrm>
                <a:off x="6229103" y="2885419"/>
                <a:ext cx="19792" cy="17384"/>
              </a:xfrm>
              <a:custGeom>
                <a:avLst/>
                <a:gdLst/>
                <a:ahLst/>
                <a:cxnLst/>
                <a:rect l="l" t="t" r="r" b="b"/>
                <a:pathLst>
                  <a:path w="822" h="722" extrusionOk="0">
                    <a:moveTo>
                      <a:pt x="457" y="1"/>
                    </a:moveTo>
                    <a:cubicBezTo>
                      <a:pt x="370" y="1"/>
                      <a:pt x="282" y="35"/>
                      <a:pt x="213" y="113"/>
                    </a:cubicBezTo>
                    <a:cubicBezTo>
                      <a:pt x="0" y="326"/>
                      <a:pt x="152" y="721"/>
                      <a:pt x="456" y="721"/>
                    </a:cubicBezTo>
                    <a:cubicBezTo>
                      <a:pt x="669" y="721"/>
                      <a:pt x="821" y="539"/>
                      <a:pt x="821" y="357"/>
                    </a:cubicBezTo>
                    <a:cubicBezTo>
                      <a:pt x="821" y="151"/>
                      <a:pt x="640" y="1"/>
                      <a:pt x="4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89;p26">
                <a:extLst>
                  <a:ext uri="{FF2B5EF4-FFF2-40B4-BE49-F238E27FC236}">
                    <a16:creationId xmlns:a16="http://schemas.microsoft.com/office/drawing/2014/main" xmlns="" id="{06D16E9C-B63E-33CF-2E67-2888A92D5932}"/>
                  </a:ext>
                </a:extLst>
              </p:cNvPr>
              <p:cNvSpPr/>
              <p:nvPr/>
            </p:nvSpPr>
            <p:spPr>
              <a:xfrm>
                <a:off x="6000029" y="2885106"/>
                <a:ext cx="18323" cy="17071"/>
              </a:xfrm>
              <a:custGeom>
                <a:avLst/>
                <a:gdLst/>
                <a:ahLst/>
                <a:cxnLst/>
                <a:rect l="l" t="t" r="r" b="b"/>
                <a:pathLst>
                  <a:path w="761" h="709" extrusionOk="0">
                    <a:moveTo>
                      <a:pt x="392" y="0"/>
                    </a:moveTo>
                    <a:cubicBezTo>
                      <a:pt x="208" y="0"/>
                      <a:pt x="58" y="118"/>
                      <a:pt x="31" y="309"/>
                    </a:cubicBezTo>
                    <a:cubicBezTo>
                      <a:pt x="1" y="491"/>
                      <a:pt x="153" y="673"/>
                      <a:pt x="335" y="704"/>
                    </a:cubicBezTo>
                    <a:cubicBezTo>
                      <a:pt x="354" y="707"/>
                      <a:pt x="373" y="709"/>
                      <a:pt x="391" y="709"/>
                    </a:cubicBezTo>
                    <a:cubicBezTo>
                      <a:pt x="553" y="709"/>
                      <a:pt x="703" y="594"/>
                      <a:pt x="730" y="430"/>
                    </a:cubicBezTo>
                    <a:cubicBezTo>
                      <a:pt x="761" y="218"/>
                      <a:pt x="639" y="35"/>
                      <a:pt x="457" y="5"/>
                    </a:cubicBezTo>
                    <a:cubicBezTo>
                      <a:pt x="435" y="2"/>
                      <a:pt x="413" y="0"/>
                      <a:pt x="3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 name="Google Shape;990;p26">
              <a:extLst>
                <a:ext uri="{FF2B5EF4-FFF2-40B4-BE49-F238E27FC236}">
                  <a16:creationId xmlns:a16="http://schemas.microsoft.com/office/drawing/2014/main" xmlns="" id="{0833F121-DCDB-6CA9-A47D-45A37FBD62CC}"/>
                </a:ext>
              </a:extLst>
            </p:cNvPr>
            <p:cNvGrpSpPr/>
            <p:nvPr/>
          </p:nvGrpSpPr>
          <p:grpSpPr>
            <a:xfrm>
              <a:off x="5370408" y="1113399"/>
              <a:ext cx="1491126" cy="1227339"/>
              <a:chOff x="5365164" y="1148812"/>
              <a:chExt cx="1491126" cy="1227339"/>
            </a:xfrm>
          </p:grpSpPr>
          <p:sp>
            <p:nvSpPr>
              <p:cNvPr id="15" name="Google Shape;991;p26">
                <a:extLst>
                  <a:ext uri="{FF2B5EF4-FFF2-40B4-BE49-F238E27FC236}">
                    <a16:creationId xmlns:a16="http://schemas.microsoft.com/office/drawing/2014/main" xmlns="" id="{767E1964-46C9-021F-20A4-E4631405710C}"/>
                  </a:ext>
                </a:extLst>
              </p:cNvPr>
              <p:cNvSpPr/>
              <p:nvPr/>
            </p:nvSpPr>
            <p:spPr>
              <a:xfrm>
                <a:off x="5365164" y="1326637"/>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oogle Shape;992;p26">
                <a:extLst>
                  <a:ext uri="{FF2B5EF4-FFF2-40B4-BE49-F238E27FC236}">
                    <a16:creationId xmlns:a16="http://schemas.microsoft.com/office/drawing/2014/main" xmlns="" id="{FC1BDE2D-8D37-CD9F-8ED5-3592E43D80E8}"/>
                  </a:ext>
                </a:extLst>
              </p:cNvPr>
              <p:cNvGrpSpPr/>
              <p:nvPr/>
            </p:nvGrpSpPr>
            <p:grpSpPr>
              <a:xfrm>
                <a:off x="5407598" y="1148812"/>
                <a:ext cx="1448692" cy="1167310"/>
                <a:chOff x="2463325" y="1113399"/>
                <a:chExt cx="1448692" cy="1167310"/>
              </a:xfrm>
            </p:grpSpPr>
            <p:sp>
              <p:nvSpPr>
                <p:cNvPr id="17" name="Google Shape;993;p26">
                  <a:extLst>
                    <a:ext uri="{FF2B5EF4-FFF2-40B4-BE49-F238E27FC236}">
                      <a16:creationId xmlns:a16="http://schemas.microsoft.com/office/drawing/2014/main" xmlns="" id="{81FDF0CD-5C03-DDAA-A871-A2753D8E7E97}"/>
                    </a:ext>
                  </a:extLst>
                </p:cNvPr>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94;p26">
                  <a:extLst>
                    <a:ext uri="{FF2B5EF4-FFF2-40B4-BE49-F238E27FC236}">
                      <a16:creationId xmlns:a16="http://schemas.microsoft.com/office/drawing/2014/main" xmlns="" id="{10D7E803-7893-399A-DCA3-6C38815A5162}"/>
                    </a:ext>
                  </a:extLst>
                </p:cNvPr>
                <p:cNvSpPr/>
                <p:nvPr/>
              </p:nvSpPr>
              <p:spPr>
                <a:xfrm>
                  <a:off x="2469926" y="1131405"/>
                  <a:ext cx="1408023" cy="31939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95;p26">
                  <a:extLst>
                    <a:ext uri="{FF2B5EF4-FFF2-40B4-BE49-F238E27FC236}">
                      <a16:creationId xmlns:a16="http://schemas.microsoft.com/office/drawing/2014/main" xmlns="" id="{7E4B827F-9A18-EDF1-9F99-8C087D26E43C}"/>
                    </a:ext>
                  </a:extLst>
                </p:cNvPr>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996;p26">
                  <a:extLst>
                    <a:ext uri="{FF2B5EF4-FFF2-40B4-BE49-F238E27FC236}">
                      <a16:creationId xmlns:a16="http://schemas.microsoft.com/office/drawing/2014/main" xmlns="" id="{97486459-1E4C-DCC2-5AF8-FB14D51FA318}"/>
                    </a:ext>
                  </a:extLst>
                </p:cNvPr>
                <p:cNvSpPr/>
                <p:nvPr/>
              </p:nvSpPr>
              <p:spPr>
                <a:xfrm>
                  <a:off x="2463325" y="1113399"/>
                  <a:ext cx="1446813" cy="348386"/>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997;p26">
              <a:extLst>
                <a:ext uri="{FF2B5EF4-FFF2-40B4-BE49-F238E27FC236}">
                  <a16:creationId xmlns:a16="http://schemas.microsoft.com/office/drawing/2014/main" xmlns="" id="{8A76231B-49CB-A509-5960-C0D56D5B6ADA}"/>
                </a:ext>
              </a:extLst>
            </p:cNvPr>
            <p:cNvSpPr txBox="1"/>
            <p:nvPr/>
          </p:nvSpPr>
          <p:spPr>
            <a:xfrm>
              <a:off x="5492227" y="1518349"/>
              <a:ext cx="1261800" cy="63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4" name="Google Shape;998;p26">
              <a:extLst>
                <a:ext uri="{FF2B5EF4-FFF2-40B4-BE49-F238E27FC236}">
                  <a16:creationId xmlns:a16="http://schemas.microsoft.com/office/drawing/2014/main" xmlns="" id="{4CA99639-F816-C239-6BF0-B382DCD2F768}"/>
                </a:ext>
              </a:extLst>
            </p:cNvPr>
            <p:cNvSpPr txBox="1"/>
            <p:nvPr/>
          </p:nvSpPr>
          <p:spPr>
            <a:xfrm>
              <a:off x="5492227" y="1142106"/>
              <a:ext cx="1261800" cy="286419"/>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dirty="0">
                  <a:ln>
                    <a:noFill/>
                  </a:ln>
                  <a:solidFill>
                    <a:srgbClr val="000000"/>
                  </a:solidFill>
                  <a:effectLst/>
                  <a:uLnTx/>
                  <a:uFillTx/>
                  <a:latin typeface="Fira Sans Extra Condensed Medium"/>
                  <a:ea typeface="+mn-ea"/>
                  <a:cs typeface="Arial"/>
                  <a:sym typeface="Fira Sans Extra Condensed Medium"/>
                </a:rPr>
                <a:t>1789</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29" name="Google Shape;978;p26">
            <a:extLst>
              <a:ext uri="{FF2B5EF4-FFF2-40B4-BE49-F238E27FC236}">
                <a16:creationId xmlns:a16="http://schemas.microsoft.com/office/drawing/2014/main" xmlns="" id="{C42669BC-9D12-C549-E9B9-7F9FB50EAA92}"/>
              </a:ext>
            </a:extLst>
          </p:cNvPr>
          <p:cNvGrpSpPr/>
          <p:nvPr/>
        </p:nvGrpSpPr>
        <p:grpSpPr>
          <a:xfrm>
            <a:off x="1839063" y="1406483"/>
            <a:ext cx="2535960" cy="3098368"/>
            <a:chOff x="5370408" y="1205747"/>
            <a:chExt cx="1491125" cy="1966363"/>
          </a:xfrm>
        </p:grpSpPr>
        <p:sp>
          <p:nvSpPr>
            <p:cNvPr id="30" name="Google Shape;979;p26">
              <a:extLst>
                <a:ext uri="{FF2B5EF4-FFF2-40B4-BE49-F238E27FC236}">
                  <a16:creationId xmlns:a16="http://schemas.microsoft.com/office/drawing/2014/main" xmlns="" id="{36373061-16D7-3E60-4766-4D376882EE5C}"/>
                </a:ext>
              </a:extLst>
            </p:cNvPr>
            <p:cNvSpPr/>
            <p:nvPr/>
          </p:nvSpPr>
          <p:spPr>
            <a:xfrm>
              <a:off x="5847811" y="2754197"/>
              <a:ext cx="417913" cy="417913"/>
            </a:xfrm>
            <a:custGeom>
              <a:avLst/>
              <a:gdLst/>
              <a:ahLst/>
              <a:cxnLst/>
              <a:rect l="l" t="t" r="r" b="b"/>
              <a:pathLst>
                <a:path w="17357" h="17357" extrusionOk="0">
                  <a:moveTo>
                    <a:pt x="8663" y="1"/>
                  </a:moveTo>
                  <a:cubicBezTo>
                    <a:pt x="3891" y="1"/>
                    <a:pt x="0" y="3892"/>
                    <a:pt x="0" y="8694"/>
                  </a:cubicBezTo>
                  <a:cubicBezTo>
                    <a:pt x="0" y="13466"/>
                    <a:pt x="3891" y="17357"/>
                    <a:pt x="8663" y="17357"/>
                  </a:cubicBezTo>
                  <a:cubicBezTo>
                    <a:pt x="13466" y="17357"/>
                    <a:pt x="17356" y="13466"/>
                    <a:pt x="17356" y="8694"/>
                  </a:cubicBezTo>
                  <a:cubicBezTo>
                    <a:pt x="17356" y="3892"/>
                    <a:pt x="13466" y="1"/>
                    <a:pt x="8663"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80;p26">
              <a:extLst>
                <a:ext uri="{FF2B5EF4-FFF2-40B4-BE49-F238E27FC236}">
                  <a16:creationId xmlns:a16="http://schemas.microsoft.com/office/drawing/2014/main" xmlns="" id="{121EFC9E-29DC-4803-D4FA-FAEF001D9295}"/>
                </a:ext>
              </a:extLst>
            </p:cNvPr>
            <p:cNvSpPr/>
            <p:nvPr/>
          </p:nvSpPr>
          <p:spPr>
            <a:xfrm>
              <a:off x="5915878" y="2690536"/>
              <a:ext cx="417913" cy="417913"/>
            </a:xfrm>
            <a:custGeom>
              <a:avLst/>
              <a:gdLst/>
              <a:ahLst/>
              <a:cxnLst/>
              <a:rect l="l" t="t" r="r" b="b"/>
              <a:pathLst>
                <a:path w="17357" h="17357" extrusionOk="0">
                  <a:moveTo>
                    <a:pt x="8693" y="1"/>
                  </a:moveTo>
                  <a:cubicBezTo>
                    <a:pt x="3891" y="1"/>
                    <a:pt x="0" y="3891"/>
                    <a:pt x="0" y="8663"/>
                  </a:cubicBezTo>
                  <a:cubicBezTo>
                    <a:pt x="0" y="13466"/>
                    <a:pt x="3891" y="17356"/>
                    <a:pt x="8693" y="17356"/>
                  </a:cubicBezTo>
                  <a:cubicBezTo>
                    <a:pt x="13465" y="17356"/>
                    <a:pt x="17356" y="13466"/>
                    <a:pt x="17356" y="8663"/>
                  </a:cubicBezTo>
                  <a:cubicBezTo>
                    <a:pt x="17356" y="3891"/>
                    <a:pt x="13465" y="1"/>
                    <a:pt x="8693" y="1"/>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81;p26">
              <a:extLst>
                <a:ext uri="{FF2B5EF4-FFF2-40B4-BE49-F238E27FC236}">
                  <a16:creationId xmlns:a16="http://schemas.microsoft.com/office/drawing/2014/main" xmlns="" id="{AEA84365-6659-8B92-0008-D0C68139300B}"/>
                </a:ext>
              </a:extLst>
            </p:cNvPr>
            <p:cNvSpPr/>
            <p:nvPr/>
          </p:nvSpPr>
          <p:spPr>
            <a:xfrm>
              <a:off x="6114205" y="2275391"/>
              <a:ext cx="21236" cy="422295"/>
            </a:xfrm>
            <a:custGeom>
              <a:avLst/>
              <a:gdLst/>
              <a:ahLst/>
              <a:cxnLst/>
              <a:rect l="l" t="t" r="r" b="b"/>
              <a:pathLst>
                <a:path w="882" h="17539" extrusionOk="0">
                  <a:moveTo>
                    <a:pt x="558" y="0"/>
                  </a:moveTo>
                  <a:cubicBezTo>
                    <a:pt x="486" y="0"/>
                    <a:pt x="420" y="50"/>
                    <a:pt x="395" y="99"/>
                  </a:cubicBezTo>
                  <a:cubicBezTo>
                    <a:pt x="335" y="221"/>
                    <a:pt x="274" y="343"/>
                    <a:pt x="244" y="464"/>
                  </a:cubicBezTo>
                  <a:cubicBezTo>
                    <a:pt x="122" y="890"/>
                    <a:pt x="61" y="1346"/>
                    <a:pt x="61" y="1771"/>
                  </a:cubicBezTo>
                  <a:cubicBezTo>
                    <a:pt x="61" y="2136"/>
                    <a:pt x="0" y="2531"/>
                    <a:pt x="31" y="2957"/>
                  </a:cubicBezTo>
                  <a:cubicBezTo>
                    <a:pt x="61" y="3656"/>
                    <a:pt x="61" y="4385"/>
                    <a:pt x="61" y="5084"/>
                  </a:cubicBezTo>
                  <a:lnTo>
                    <a:pt x="61" y="5814"/>
                  </a:lnTo>
                  <a:cubicBezTo>
                    <a:pt x="61" y="6543"/>
                    <a:pt x="92" y="7303"/>
                    <a:pt x="92" y="8033"/>
                  </a:cubicBezTo>
                  <a:cubicBezTo>
                    <a:pt x="122" y="8762"/>
                    <a:pt x="183" y="9522"/>
                    <a:pt x="213" y="10252"/>
                  </a:cubicBezTo>
                  <a:cubicBezTo>
                    <a:pt x="244" y="10616"/>
                    <a:pt x="244" y="11011"/>
                    <a:pt x="244" y="11376"/>
                  </a:cubicBezTo>
                  <a:cubicBezTo>
                    <a:pt x="244" y="12227"/>
                    <a:pt x="365" y="13048"/>
                    <a:pt x="335" y="13899"/>
                  </a:cubicBezTo>
                  <a:cubicBezTo>
                    <a:pt x="335" y="14203"/>
                    <a:pt x="365" y="14507"/>
                    <a:pt x="365" y="14841"/>
                  </a:cubicBezTo>
                  <a:cubicBezTo>
                    <a:pt x="395" y="15388"/>
                    <a:pt x="426" y="15966"/>
                    <a:pt x="456" y="16543"/>
                  </a:cubicBezTo>
                  <a:cubicBezTo>
                    <a:pt x="456" y="16817"/>
                    <a:pt x="487" y="17091"/>
                    <a:pt x="517" y="17394"/>
                  </a:cubicBezTo>
                  <a:cubicBezTo>
                    <a:pt x="517" y="17425"/>
                    <a:pt x="547" y="17486"/>
                    <a:pt x="578" y="17516"/>
                  </a:cubicBezTo>
                  <a:cubicBezTo>
                    <a:pt x="578" y="17531"/>
                    <a:pt x="578" y="17539"/>
                    <a:pt x="582" y="17539"/>
                  </a:cubicBezTo>
                  <a:cubicBezTo>
                    <a:pt x="585" y="17539"/>
                    <a:pt x="593" y="17531"/>
                    <a:pt x="608" y="17516"/>
                  </a:cubicBezTo>
                  <a:cubicBezTo>
                    <a:pt x="608" y="17516"/>
                    <a:pt x="639" y="17486"/>
                    <a:pt x="639" y="17486"/>
                  </a:cubicBezTo>
                  <a:cubicBezTo>
                    <a:pt x="669" y="17425"/>
                    <a:pt x="669" y="17364"/>
                    <a:pt x="669" y="17303"/>
                  </a:cubicBezTo>
                  <a:lnTo>
                    <a:pt x="669" y="16635"/>
                  </a:lnTo>
                  <a:lnTo>
                    <a:pt x="669" y="14750"/>
                  </a:lnTo>
                  <a:cubicBezTo>
                    <a:pt x="669" y="14385"/>
                    <a:pt x="699" y="14051"/>
                    <a:pt x="669" y="13686"/>
                  </a:cubicBezTo>
                  <a:cubicBezTo>
                    <a:pt x="639" y="12957"/>
                    <a:pt x="639" y="12227"/>
                    <a:pt x="639" y="11467"/>
                  </a:cubicBezTo>
                  <a:lnTo>
                    <a:pt x="639" y="11133"/>
                  </a:lnTo>
                  <a:lnTo>
                    <a:pt x="639" y="9583"/>
                  </a:lnTo>
                  <a:lnTo>
                    <a:pt x="639" y="7273"/>
                  </a:lnTo>
                  <a:lnTo>
                    <a:pt x="639" y="5145"/>
                  </a:lnTo>
                  <a:lnTo>
                    <a:pt x="639" y="4020"/>
                  </a:lnTo>
                  <a:cubicBezTo>
                    <a:pt x="608" y="3352"/>
                    <a:pt x="639" y="2683"/>
                    <a:pt x="699" y="2014"/>
                  </a:cubicBezTo>
                  <a:cubicBezTo>
                    <a:pt x="699" y="1893"/>
                    <a:pt x="699" y="1741"/>
                    <a:pt x="730" y="1619"/>
                  </a:cubicBezTo>
                  <a:cubicBezTo>
                    <a:pt x="882" y="1163"/>
                    <a:pt x="882" y="677"/>
                    <a:pt x="730" y="221"/>
                  </a:cubicBezTo>
                  <a:lnTo>
                    <a:pt x="730" y="191"/>
                  </a:lnTo>
                  <a:cubicBezTo>
                    <a:pt x="730" y="99"/>
                    <a:pt x="699" y="8"/>
                    <a:pt x="608" y="8"/>
                  </a:cubicBezTo>
                  <a:cubicBezTo>
                    <a:pt x="592" y="3"/>
                    <a:pt x="575" y="0"/>
                    <a:pt x="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82;p26">
              <a:extLst>
                <a:ext uri="{FF2B5EF4-FFF2-40B4-BE49-F238E27FC236}">
                  <a16:creationId xmlns:a16="http://schemas.microsoft.com/office/drawing/2014/main" xmlns="" id="{4DD40CDE-47AB-D0A4-B7F4-040C0043801C}"/>
                </a:ext>
              </a:extLst>
            </p:cNvPr>
            <p:cNvSpPr/>
            <p:nvPr/>
          </p:nvSpPr>
          <p:spPr>
            <a:xfrm>
              <a:off x="5907090" y="2685889"/>
              <a:ext cx="485234" cy="427785"/>
            </a:xfrm>
            <a:custGeom>
              <a:avLst/>
              <a:gdLst/>
              <a:ahLst/>
              <a:cxnLst/>
              <a:rect l="l" t="t" r="r" b="b"/>
              <a:pathLst>
                <a:path w="20153" h="17767" extrusionOk="0">
                  <a:moveTo>
                    <a:pt x="9021" y="1"/>
                  </a:moveTo>
                  <a:cubicBezTo>
                    <a:pt x="8647" y="1"/>
                    <a:pt x="8274" y="24"/>
                    <a:pt x="7903" y="72"/>
                  </a:cubicBezTo>
                  <a:cubicBezTo>
                    <a:pt x="5776" y="376"/>
                    <a:pt x="3830" y="1379"/>
                    <a:pt x="2371" y="2929"/>
                  </a:cubicBezTo>
                  <a:lnTo>
                    <a:pt x="2158" y="3172"/>
                  </a:lnTo>
                  <a:lnTo>
                    <a:pt x="1946" y="3415"/>
                  </a:lnTo>
                  <a:cubicBezTo>
                    <a:pt x="1794" y="3598"/>
                    <a:pt x="1642" y="3750"/>
                    <a:pt x="1520" y="3902"/>
                  </a:cubicBezTo>
                  <a:cubicBezTo>
                    <a:pt x="517" y="5057"/>
                    <a:pt x="0" y="6546"/>
                    <a:pt x="92" y="8066"/>
                  </a:cubicBezTo>
                  <a:lnTo>
                    <a:pt x="92" y="8218"/>
                  </a:lnTo>
                  <a:cubicBezTo>
                    <a:pt x="92" y="8522"/>
                    <a:pt x="122" y="8795"/>
                    <a:pt x="244" y="8856"/>
                  </a:cubicBezTo>
                  <a:cubicBezTo>
                    <a:pt x="264" y="8867"/>
                    <a:pt x="284" y="8872"/>
                    <a:pt x="303" y="8872"/>
                  </a:cubicBezTo>
                  <a:cubicBezTo>
                    <a:pt x="396" y="8872"/>
                    <a:pt x="472" y="8749"/>
                    <a:pt x="547" y="8522"/>
                  </a:cubicBezTo>
                  <a:cubicBezTo>
                    <a:pt x="578" y="8370"/>
                    <a:pt x="608" y="8188"/>
                    <a:pt x="669" y="8005"/>
                  </a:cubicBezTo>
                  <a:cubicBezTo>
                    <a:pt x="730" y="7823"/>
                    <a:pt x="791" y="7640"/>
                    <a:pt x="851" y="7458"/>
                  </a:cubicBezTo>
                  <a:cubicBezTo>
                    <a:pt x="1216" y="6242"/>
                    <a:pt x="1794" y="5087"/>
                    <a:pt x="2554" y="4054"/>
                  </a:cubicBezTo>
                  <a:cubicBezTo>
                    <a:pt x="3253" y="3142"/>
                    <a:pt x="4134" y="2412"/>
                    <a:pt x="5137" y="1835"/>
                  </a:cubicBezTo>
                  <a:cubicBezTo>
                    <a:pt x="6356" y="1133"/>
                    <a:pt x="7729" y="767"/>
                    <a:pt x="9113" y="767"/>
                  </a:cubicBezTo>
                  <a:cubicBezTo>
                    <a:pt x="9766" y="767"/>
                    <a:pt x="10421" y="849"/>
                    <a:pt x="11064" y="1014"/>
                  </a:cubicBezTo>
                  <a:cubicBezTo>
                    <a:pt x="16384" y="2291"/>
                    <a:pt x="18967" y="8279"/>
                    <a:pt x="16292" y="13051"/>
                  </a:cubicBezTo>
                  <a:cubicBezTo>
                    <a:pt x="15745" y="14024"/>
                    <a:pt x="14985" y="14905"/>
                    <a:pt x="14074" y="15574"/>
                  </a:cubicBezTo>
                  <a:cubicBezTo>
                    <a:pt x="13071" y="16364"/>
                    <a:pt x="11915" y="16911"/>
                    <a:pt x="10669" y="17185"/>
                  </a:cubicBezTo>
                  <a:cubicBezTo>
                    <a:pt x="10107" y="17305"/>
                    <a:pt x="9539" y="17367"/>
                    <a:pt x="8976" y="17367"/>
                  </a:cubicBezTo>
                  <a:cubicBezTo>
                    <a:pt x="8259" y="17367"/>
                    <a:pt x="7550" y="17267"/>
                    <a:pt x="6870" y="17063"/>
                  </a:cubicBezTo>
                  <a:cubicBezTo>
                    <a:pt x="5928" y="16820"/>
                    <a:pt x="5076" y="16455"/>
                    <a:pt x="4256" y="15938"/>
                  </a:cubicBezTo>
                  <a:cubicBezTo>
                    <a:pt x="2037" y="14449"/>
                    <a:pt x="578" y="12017"/>
                    <a:pt x="335" y="9373"/>
                  </a:cubicBezTo>
                  <a:cubicBezTo>
                    <a:pt x="335" y="9191"/>
                    <a:pt x="274" y="9069"/>
                    <a:pt x="244" y="8917"/>
                  </a:cubicBezTo>
                  <a:cubicBezTo>
                    <a:pt x="244" y="8887"/>
                    <a:pt x="213" y="8856"/>
                    <a:pt x="213" y="8856"/>
                  </a:cubicBezTo>
                  <a:cubicBezTo>
                    <a:pt x="183" y="8887"/>
                    <a:pt x="152" y="8917"/>
                    <a:pt x="152" y="8947"/>
                  </a:cubicBezTo>
                  <a:lnTo>
                    <a:pt x="152" y="9586"/>
                  </a:lnTo>
                  <a:cubicBezTo>
                    <a:pt x="152" y="9920"/>
                    <a:pt x="213" y="10285"/>
                    <a:pt x="304" y="10619"/>
                  </a:cubicBezTo>
                  <a:cubicBezTo>
                    <a:pt x="365" y="10954"/>
                    <a:pt x="456" y="11288"/>
                    <a:pt x="578" y="11622"/>
                  </a:cubicBezTo>
                  <a:cubicBezTo>
                    <a:pt x="1216" y="13568"/>
                    <a:pt x="2493" y="15270"/>
                    <a:pt x="4225" y="16394"/>
                  </a:cubicBezTo>
                  <a:cubicBezTo>
                    <a:pt x="5168" y="17002"/>
                    <a:pt x="6231" y="17428"/>
                    <a:pt x="7356" y="17641"/>
                  </a:cubicBezTo>
                  <a:cubicBezTo>
                    <a:pt x="7862" y="17725"/>
                    <a:pt x="8369" y="17766"/>
                    <a:pt x="8874" y="17766"/>
                  </a:cubicBezTo>
                  <a:cubicBezTo>
                    <a:pt x="10734" y="17766"/>
                    <a:pt x="12556" y="17203"/>
                    <a:pt x="14134" y="16151"/>
                  </a:cubicBezTo>
                  <a:cubicBezTo>
                    <a:pt x="14408" y="15938"/>
                    <a:pt x="14681" y="15726"/>
                    <a:pt x="14925" y="15483"/>
                  </a:cubicBezTo>
                  <a:cubicBezTo>
                    <a:pt x="20153" y="10832"/>
                    <a:pt x="18207" y="2260"/>
                    <a:pt x="11460" y="345"/>
                  </a:cubicBezTo>
                  <a:cubicBezTo>
                    <a:pt x="10665" y="116"/>
                    <a:pt x="9843" y="1"/>
                    <a:pt x="90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4" name="Google Shape;983;p26">
              <a:extLst>
                <a:ext uri="{FF2B5EF4-FFF2-40B4-BE49-F238E27FC236}">
                  <a16:creationId xmlns:a16="http://schemas.microsoft.com/office/drawing/2014/main" xmlns="" id="{F8AF5BAB-5FEE-B367-A6B4-26486B5E6BDC}"/>
                </a:ext>
              </a:extLst>
            </p:cNvPr>
            <p:cNvGrpSpPr/>
            <p:nvPr/>
          </p:nvGrpSpPr>
          <p:grpSpPr>
            <a:xfrm>
              <a:off x="5965647" y="2754991"/>
              <a:ext cx="306651" cy="286883"/>
              <a:chOff x="5965647" y="2754991"/>
              <a:chExt cx="306651" cy="286883"/>
            </a:xfrm>
          </p:grpSpPr>
          <p:sp>
            <p:nvSpPr>
              <p:cNvPr id="44" name="Google Shape;984;p26">
                <a:extLst>
                  <a:ext uri="{FF2B5EF4-FFF2-40B4-BE49-F238E27FC236}">
                    <a16:creationId xmlns:a16="http://schemas.microsoft.com/office/drawing/2014/main" xmlns="" id="{C62B61DB-A021-6480-CFBA-D69DE48CC78C}"/>
                  </a:ext>
                </a:extLst>
              </p:cNvPr>
              <p:cNvSpPr/>
              <p:nvPr/>
            </p:nvSpPr>
            <p:spPr>
              <a:xfrm>
                <a:off x="5965647" y="2754991"/>
                <a:ext cx="306651" cy="286883"/>
              </a:xfrm>
              <a:custGeom>
                <a:avLst/>
                <a:gdLst/>
                <a:ahLst/>
                <a:cxnLst/>
                <a:rect l="l" t="t" r="r" b="b"/>
                <a:pathLst>
                  <a:path w="12736" h="11915" extrusionOk="0">
                    <a:moveTo>
                      <a:pt x="6642" y="337"/>
                    </a:moveTo>
                    <a:cubicBezTo>
                      <a:pt x="7127" y="337"/>
                      <a:pt x="7616" y="407"/>
                      <a:pt x="8085" y="545"/>
                    </a:cubicBezTo>
                    <a:cubicBezTo>
                      <a:pt x="8693" y="697"/>
                      <a:pt x="9301" y="971"/>
                      <a:pt x="9818" y="1305"/>
                    </a:cubicBezTo>
                    <a:cubicBezTo>
                      <a:pt x="10821" y="1944"/>
                      <a:pt x="11581" y="2856"/>
                      <a:pt x="12006" y="3950"/>
                    </a:cubicBezTo>
                    <a:cubicBezTo>
                      <a:pt x="12249" y="4497"/>
                      <a:pt x="12401" y="5074"/>
                      <a:pt x="12462" y="5652"/>
                    </a:cubicBezTo>
                    <a:cubicBezTo>
                      <a:pt x="12462" y="5774"/>
                      <a:pt x="12493" y="5865"/>
                      <a:pt x="12523" y="5956"/>
                    </a:cubicBezTo>
                    <a:cubicBezTo>
                      <a:pt x="12523" y="5968"/>
                      <a:pt x="12523" y="5978"/>
                      <a:pt x="12523" y="5986"/>
                    </a:cubicBezTo>
                    <a:lnTo>
                      <a:pt x="12523" y="5986"/>
                    </a:lnTo>
                    <a:cubicBezTo>
                      <a:pt x="12523" y="5986"/>
                      <a:pt x="12523" y="5986"/>
                      <a:pt x="12523" y="5986"/>
                    </a:cubicBezTo>
                    <a:cubicBezTo>
                      <a:pt x="12513" y="5983"/>
                      <a:pt x="12504" y="5982"/>
                      <a:pt x="12494" y="5982"/>
                    </a:cubicBezTo>
                    <a:cubicBezTo>
                      <a:pt x="12413" y="5982"/>
                      <a:pt x="12337" y="6090"/>
                      <a:pt x="12310" y="6199"/>
                    </a:cubicBezTo>
                    <a:cubicBezTo>
                      <a:pt x="12280" y="6321"/>
                      <a:pt x="12249" y="6442"/>
                      <a:pt x="12219" y="6564"/>
                    </a:cubicBezTo>
                    <a:cubicBezTo>
                      <a:pt x="12158" y="6685"/>
                      <a:pt x="12128" y="6777"/>
                      <a:pt x="12097" y="6898"/>
                    </a:cubicBezTo>
                    <a:cubicBezTo>
                      <a:pt x="11824" y="7719"/>
                      <a:pt x="11459" y="8509"/>
                      <a:pt x="10942" y="9178"/>
                    </a:cubicBezTo>
                    <a:cubicBezTo>
                      <a:pt x="10456" y="9786"/>
                      <a:pt x="9879" y="10272"/>
                      <a:pt x="9210" y="10667"/>
                    </a:cubicBezTo>
                    <a:cubicBezTo>
                      <a:pt x="8408" y="11140"/>
                      <a:pt x="7509" y="11377"/>
                      <a:pt x="6597" y="11377"/>
                    </a:cubicBezTo>
                    <a:cubicBezTo>
                      <a:pt x="6161" y="11377"/>
                      <a:pt x="5722" y="11323"/>
                      <a:pt x="5289" y="11214"/>
                    </a:cubicBezTo>
                    <a:cubicBezTo>
                      <a:pt x="4833" y="11093"/>
                      <a:pt x="4407" y="10941"/>
                      <a:pt x="3982" y="10698"/>
                    </a:cubicBezTo>
                    <a:cubicBezTo>
                      <a:pt x="1337" y="9239"/>
                      <a:pt x="365" y="5895"/>
                      <a:pt x="1793" y="3220"/>
                    </a:cubicBezTo>
                    <a:cubicBezTo>
                      <a:pt x="2189" y="2582"/>
                      <a:pt x="2675" y="2004"/>
                      <a:pt x="3283" y="1549"/>
                    </a:cubicBezTo>
                    <a:cubicBezTo>
                      <a:pt x="3951" y="1001"/>
                      <a:pt x="4742" y="637"/>
                      <a:pt x="5562" y="454"/>
                    </a:cubicBezTo>
                    <a:cubicBezTo>
                      <a:pt x="5914" y="376"/>
                      <a:pt x="6277" y="337"/>
                      <a:pt x="6642" y="337"/>
                    </a:cubicBezTo>
                    <a:close/>
                    <a:moveTo>
                      <a:pt x="6744" y="1"/>
                    </a:moveTo>
                    <a:cubicBezTo>
                      <a:pt x="5501" y="1"/>
                      <a:pt x="4268" y="379"/>
                      <a:pt x="3222" y="1093"/>
                    </a:cubicBezTo>
                    <a:cubicBezTo>
                      <a:pt x="3040" y="1214"/>
                      <a:pt x="2857" y="1366"/>
                      <a:pt x="2705" y="1518"/>
                    </a:cubicBezTo>
                    <a:cubicBezTo>
                      <a:pt x="1885" y="2278"/>
                      <a:pt x="1277" y="3220"/>
                      <a:pt x="942" y="4284"/>
                    </a:cubicBezTo>
                    <a:cubicBezTo>
                      <a:pt x="0" y="7445"/>
                      <a:pt x="1824" y="10789"/>
                      <a:pt x="5015" y="11701"/>
                    </a:cubicBezTo>
                    <a:cubicBezTo>
                      <a:pt x="5534" y="11840"/>
                      <a:pt x="6054" y="11915"/>
                      <a:pt x="6581" y="11915"/>
                    </a:cubicBezTo>
                    <a:cubicBezTo>
                      <a:pt x="6857" y="11915"/>
                      <a:pt x="7135" y="11894"/>
                      <a:pt x="7417" y="11853"/>
                    </a:cubicBezTo>
                    <a:cubicBezTo>
                      <a:pt x="8815" y="11670"/>
                      <a:pt x="10122" y="11002"/>
                      <a:pt x="11125" y="9968"/>
                    </a:cubicBezTo>
                    <a:cubicBezTo>
                      <a:pt x="11216" y="9847"/>
                      <a:pt x="11307" y="9755"/>
                      <a:pt x="11398" y="9634"/>
                    </a:cubicBezTo>
                    <a:cubicBezTo>
                      <a:pt x="11490" y="9512"/>
                      <a:pt x="11611" y="9421"/>
                      <a:pt x="11672" y="9299"/>
                    </a:cubicBezTo>
                    <a:cubicBezTo>
                      <a:pt x="12371" y="8540"/>
                      <a:pt x="12736" y="7536"/>
                      <a:pt x="12645" y="6503"/>
                    </a:cubicBezTo>
                    <a:lnTo>
                      <a:pt x="12645" y="6412"/>
                    </a:lnTo>
                    <a:cubicBezTo>
                      <a:pt x="12645" y="6231"/>
                      <a:pt x="12623" y="6072"/>
                      <a:pt x="12560" y="6010"/>
                    </a:cubicBezTo>
                    <a:lnTo>
                      <a:pt x="12560" y="6010"/>
                    </a:lnTo>
                    <a:cubicBezTo>
                      <a:pt x="12588" y="5982"/>
                      <a:pt x="12614" y="5954"/>
                      <a:pt x="12614" y="5925"/>
                    </a:cubicBezTo>
                    <a:cubicBezTo>
                      <a:pt x="12614" y="5804"/>
                      <a:pt x="12614" y="5652"/>
                      <a:pt x="12614" y="5500"/>
                    </a:cubicBezTo>
                    <a:cubicBezTo>
                      <a:pt x="12584" y="5287"/>
                      <a:pt x="12553" y="5044"/>
                      <a:pt x="12493" y="4831"/>
                    </a:cubicBezTo>
                    <a:cubicBezTo>
                      <a:pt x="12432" y="4588"/>
                      <a:pt x="12371" y="4375"/>
                      <a:pt x="12310" y="4163"/>
                    </a:cubicBezTo>
                    <a:cubicBezTo>
                      <a:pt x="11885" y="2825"/>
                      <a:pt x="11034" y="1700"/>
                      <a:pt x="9879" y="941"/>
                    </a:cubicBezTo>
                    <a:cubicBezTo>
                      <a:pt x="9240" y="515"/>
                      <a:pt x="8541" y="242"/>
                      <a:pt x="7781" y="90"/>
                    </a:cubicBezTo>
                    <a:cubicBezTo>
                      <a:pt x="7437" y="30"/>
                      <a:pt x="7090" y="1"/>
                      <a:pt x="674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85;p26">
                <a:extLst>
                  <a:ext uri="{FF2B5EF4-FFF2-40B4-BE49-F238E27FC236}">
                    <a16:creationId xmlns:a16="http://schemas.microsoft.com/office/drawing/2014/main" xmlns="" id="{8BB64342-5352-2AF7-73A1-7EC7BB23E74E}"/>
                  </a:ext>
                </a:extLst>
              </p:cNvPr>
              <p:cNvSpPr/>
              <p:nvPr/>
            </p:nvSpPr>
            <p:spPr>
              <a:xfrm>
                <a:off x="6118587" y="2805433"/>
                <a:ext cx="68813" cy="105700"/>
              </a:xfrm>
              <a:custGeom>
                <a:avLst/>
                <a:gdLst/>
                <a:ahLst/>
                <a:cxnLst/>
                <a:rect l="l" t="t" r="r" b="b"/>
                <a:pathLst>
                  <a:path w="2858" h="4390" extrusionOk="0">
                    <a:moveTo>
                      <a:pt x="396" y="1"/>
                    </a:moveTo>
                    <a:cubicBezTo>
                      <a:pt x="335" y="1"/>
                      <a:pt x="274" y="1"/>
                      <a:pt x="244" y="31"/>
                    </a:cubicBezTo>
                    <a:cubicBezTo>
                      <a:pt x="213" y="92"/>
                      <a:pt x="183" y="153"/>
                      <a:pt x="153" y="213"/>
                    </a:cubicBezTo>
                    <a:cubicBezTo>
                      <a:pt x="62" y="365"/>
                      <a:pt x="31" y="578"/>
                      <a:pt x="31" y="761"/>
                    </a:cubicBezTo>
                    <a:cubicBezTo>
                      <a:pt x="1" y="943"/>
                      <a:pt x="1" y="1095"/>
                      <a:pt x="1" y="1277"/>
                    </a:cubicBezTo>
                    <a:cubicBezTo>
                      <a:pt x="31" y="1581"/>
                      <a:pt x="31" y="1885"/>
                      <a:pt x="31" y="2189"/>
                    </a:cubicBezTo>
                    <a:lnTo>
                      <a:pt x="31" y="2493"/>
                    </a:lnTo>
                    <a:cubicBezTo>
                      <a:pt x="31" y="2827"/>
                      <a:pt x="62" y="3131"/>
                      <a:pt x="62" y="3466"/>
                    </a:cubicBezTo>
                    <a:cubicBezTo>
                      <a:pt x="62" y="3648"/>
                      <a:pt x="92" y="3830"/>
                      <a:pt x="92" y="3982"/>
                    </a:cubicBezTo>
                    <a:cubicBezTo>
                      <a:pt x="92" y="4104"/>
                      <a:pt x="122" y="4226"/>
                      <a:pt x="183" y="4286"/>
                    </a:cubicBezTo>
                    <a:cubicBezTo>
                      <a:pt x="251" y="4355"/>
                      <a:pt x="320" y="4389"/>
                      <a:pt x="401" y="4389"/>
                    </a:cubicBezTo>
                    <a:cubicBezTo>
                      <a:pt x="428" y="4389"/>
                      <a:pt x="457" y="4385"/>
                      <a:pt x="487" y="4378"/>
                    </a:cubicBezTo>
                    <a:cubicBezTo>
                      <a:pt x="578" y="4347"/>
                      <a:pt x="700" y="4286"/>
                      <a:pt x="761" y="4195"/>
                    </a:cubicBezTo>
                    <a:lnTo>
                      <a:pt x="973" y="4043"/>
                    </a:lnTo>
                    <a:cubicBezTo>
                      <a:pt x="1247" y="3770"/>
                      <a:pt x="1460" y="3496"/>
                      <a:pt x="1764" y="3283"/>
                    </a:cubicBezTo>
                    <a:cubicBezTo>
                      <a:pt x="1855" y="3192"/>
                      <a:pt x="1946" y="3101"/>
                      <a:pt x="2037" y="2979"/>
                    </a:cubicBezTo>
                    <a:cubicBezTo>
                      <a:pt x="2220" y="2827"/>
                      <a:pt x="2402" y="2645"/>
                      <a:pt x="2584" y="2493"/>
                    </a:cubicBezTo>
                    <a:cubicBezTo>
                      <a:pt x="2676" y="2402"/>
                      <a:pt x="2767" y="2311"/>
                      <a:pt x="2828" y="2220"/>
                    </a:cubicBezTo>
                    <a:cubicBezTo>
                      <a:pt x="2858" y="2189"/>
                      <a:pt x="2858" y="2159"/>
                      <a:pt x="2858" y="2128"/>
                    </a:cubicBezTo>
                    <a:lnTo>
                      <a:pt x="2828" y="2098"/>
                    </a:lnTo>
                    <a:cubicBezTo>
                      <a:pt x="2797" y="2098"/>
                      <a:pt x="2767" y="2128"/>
                      <a:pt x="2767" y="2159"/>
                    </a:cubicBezTo>
                    <a:cubicBezTo>
                      <a:pt x="2676" y="2220"/>
                      <a:pt x="2615" y="2280"/>
                      <a:pt x="2554" y="2341"/>
                    </a:cubicBezTo>
                    <a:lnTo>
                      <a:pt x="1916" y="2858"/>
                    </a:lnTo>
                    <a:cubicBezTo>
                      <a:pt x="1794" y="2949"/>
                      <a:pt x="1672" y="3040"/>
                      <a:pt x="1551" y="3162"/>
                    </a:cubicBezTo>
                    <a:cubicBezTo>
                      <a:pt x="1338" y="3375"/>
                      <a:pt x="1095" y="3587"/>
                      <a:pt x="821" y="3800"/>
                    </a:cubicBezTo>
                    <a:lnTo>
                      <a:pt x="730" y="3891"/>
                    </a:lnTo>
                    <a:lnTo>
                      <a:pt x="548" y="4043"/>
                    </a:lnTo>
                    <a:cubicBezTo>
                      <a:pt x="535" y="4056"/>
                      <a:pt x="512" y="4063"/>
                      <a:pt x="487" y="4063"/>
                    </a:cubicBezTo>
                    <a:cubicBezTo>
                      <a:pt x="452" y="4063"/>
                      <a:pt x="414" y="4048"/>
                      <a:pt x="396" y="4013"/>
                    </a:cubicBezTo>
                    <a:cubicBezTo>
                      <a:pt x="396" y="3952"/>
                      <a:pt x="396" y="3922"/>
                      <a:pt x="396" y="3861"/>
                    </a:cubicBezTo>
                    <a:lnTo>
                      <a:pt x="396" y="2220"/>
                    </a:lnTo>
                    <a:lnTo>
                      <a:pt x="396" y="1733"/>
                    </a:lnTo>
                    <a:cubicBezTo>
                      <a:pt x="396" y="1429"/>
                      <a:pt x="396" y="1156"/>
                      <a:pt x="457" y="852"/>
                    </a:cubicBezTo>
                    <a:cubicBezTo>
                      <a:pt x="457" y="791"/>
                      <a:pt x="457" y="730"/>
                      <a:pt x="487" y="669"/>
                    </a:cubicBezTo>
                    <a:cubicBezTo>
                      <a:pt x="578" y="487"/>
                      <a:pt x="578" y="274"/>
                      <a:pt x="487" y="92"/>
                    </a:cubicBezTo>
                    <a:cubicBezTo>
                      <a:pt x="487" y="31"/>
                      <a:pt x="426" y="1"/>
                      <a:pt x="39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86;p26">
                <a:extLst>
                  <a:ext uri="{FF2B5EF4-FFF2-40B4-BE49-F238E27FC236}">
                    <a16:creationId xmlns:a16="http://schemas.microsoft.com/office/drawing/2014/main" xmlns="" id="{0BFB7F55-E539-EE70-D59D-0992EF4CD96D}"/>
                  </a:ext>
                </a:extLst>
              </p:cNvPr>
              <p:cNvSpPr/>
              <p:nvPr/>
            </p:nvSpPr>
            <p:spPr>
              <a:xfrm>
                <a:off x="6113458" y="2770304"/>
                <a:ext cx="19792" cy="17023"/>
              </a:xfrm>
              <a:custGeom>
                <a:avLst/>
                <a:gdLst/>
                <a:ahLst/>
                <a:cxnLst/>
                <a:rect l="l" t="t" r="r" b="b"/>
                <a:pathLst>
                  <a:path w="822" h="707" extrusionOk="0">
                    <a:moveTo>
                      <a:pt x="487" y="1"/>
                    </a:moveTo>
                    <a:cubicBezTo>
                      <a:pt x="153" y="1"/>
                      <a:pt x="1" y="365"/>
                      <a:pt x="244" y="609"/>
                    </a:cubicBezTo>
                    <a:cubicBezTo>
                      <a:pt x="312" y="676"/>
                      <a:pt x="394" y="707"/>
                      <a:pt x="476" y="707"/>
                    </a:cubicBezTo>
                    <a:cubicBezTo>
                      <a:pt x="651" y="707"/>
                      <a:pt x="822" y="563"/>
                      <a:pt x="822" y="335"/>
                    </a:cubicBezTo>
                    <a:cubicBezTo>
                      <a:pt x="822" y="153"/>
                      <a:pt x="670" y="1"/>
                      <a:pt x="4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87;p26">
                <a:extLst>
                  <a:ext uri="{FF2B5EF4-FFF2-40B4-BE49-F238E27FC236}">
                    <a16:creationId xmlns:a16="http://schemas.microsoft.com/office/drawing/2014/main" xmlns="" id="{0D5A843A-35AE-2CEB-3A2A-B5163F627A05}"/>
                  </a:ext>
                </a:extLst>
              </p:cNvPr>
              <p:cNvSpPr/>
              <p:nvPr/>
            </p:nvSpPr>
            <p:spPr>
              <a:xfrm>
                <a:off x="6113458" y="3000846"/>
                <a:ext cx="19792" cy="17047"/>
              </a:xfrm>
              <a:custGeom>
                <a:avLst/>
                <a:gdLst/>
                <a:ahLst/>
                <a:cxnLst/>
                <a:rect l="l" t="t" r="r" b="b"/>
                <a:pathLst>
                  <a:path w="822" h="708" extrusionOk="0">
                    <a:moveTo>
                      <a:pt x="487" y="0"/>
                    </a:moveTo>
                    <a:cubicBezTo>
                      <a:pt x="153" y="0"/>
                      <a:pt x="1" y="365"/>
                      <a:pt x="244" y="608"/>
                    </a:cubicBezTo>
                    <a:cubicBezTo>
                      <a:pt x="313" y="677"/>
                      <a:pt x="397" y="707"/>
                      <a:pt x="480" y="707"/>
                    </a:cubicBezTo>
                    <a:cubicBezTo>
                      <a:pt x="654" y="707"/>
                      <a:pt x="822" y="571"/>
                      <a:pt x="822" y="365"/>
                    </a:cubicBezTo>
                    <a:cubicBezTo>
                      <a:pt x="822" y="152"/>
                      <a:pt x="670" y="0"/>
                      <a:pt x="4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88;p26">
                <a:extLst>
                  <a:ext uri="{FF2B5EF4-FFF2-40B4-BE49-F238E27FC236}">
                    <a16:creationId xmlns:a16="http://schemas.microsoft.com/office/drawing/2014/main" xmlns="" id="{8E8F6D34-1358-CF1D-9431-CCAADAA98962}"/>
                  </a:ext>
                </a:extLst>
              </p:cNvPr>
              <p:cNvSpPr/>
              <p:nvPr/>
            </p:nvSpPr>
            <p:spPr>
              <a:xfrm>
                <a:off x="6229103" y="2885419"/>
                <a:ext cx="19792" cy="17384"/>
              </a:xfrm>
              <a:custGeom>
                <a:avLst/>
                <a:gdLst/>
                <a:ahLst/>
                <a:cxnLst/>
                <a:rect l="l" t="t" r="r" b="b"/>
                <a:pathLst>
                  <a:path w="822" h="722" extrusionOk="0">
                    <a:moveTo>
                      <a:pt x="457" y="1"/>
                    </a:moveTo>
                    <a:cubicBezTo>
                      <a:pt x="370" y="1"/>
                      <a:pt x="282" y="35"/>
                      <a:pt x="213" y="113"/>
                    </a:cubicBezTo>
                    <a:cubicBezTo>
                      <a:pt x="0" y="326"/>
                      <a:pt x="152" y="721"/>
                      <a:pt x="456" y="721"/>
                    </a:cubicBezTo>
                    <a:cubicBezTo>
                      <a:pt x="669" y="721"/>
                      <a:pt x="821" y="539"/>
                      <a:pt x="821" y="357"/>
                    </a:cubicBezTo>
                    <a:cubicBezTo>
                      <a:pt x="821" y="151"/>
                      <a:pt x="640" y="1"/>
                      <a:pt x="4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89;p26">
                <a:extLst>
                  <a:ext uri="{FF2B5EF4-FFF2-40B4-BE49-F238E27FC236}">
                    <a16:creationId xmlns:a16="http://schemas.microsoft.com/office/drawing/2014/main" xmlns="" id="{E4A9199F-CF6C-AFC5-6ACE-005E95522DE7}"/>
                  </a:ext>
                </a:extLst>
              </p:cNvPr>
              <p:cNvSpPr/>
              <p:nvPr/>
            </p:nvSpPr>
            <p:spPr>
              <a:xfrm>
                <a:off x="6000029" y="2885106"/>
                <a:ext cx="18323" cy="17071"/>
              </a:xfrm>
              <a:custGeom>
                <a:avLst/>
                <a:gdLst/>
                <a:ahLst/>
                <a:cxnLst/>
                <a:rect l="l" t="t" r="r" b="b"/>
                <a:pathLst>
                  <a:path w="761" h="709" extrusionOk="0">
                    <a:moveTo>
                      <a:pt x="392" y="0"/>
                    </a:moveTo>
                    <a:cubicBezTo>
                      <a:pt x="208" y="0"/>
                      <a:pt x="58" y="118"/>
                      <a:pt x="31" y="309"/>
                    </a:cubicBezTo>
                    <a:cubicBezTo>
                      <a:pt x="1" y="491"/>
                      <a:pt x="153" y="673"/>
                      <a:pt x="335" y="704"/>
                    </a:cubicBezTo>
                    <a:cubicBezTo>
                      <a:pt x="354" y="707"/>
                      <a:pt x="373" y="709"/>
                      <a:pt x="391" y="709"/>
                    </a:cubicBezTo>
                    <a:cubicBezTo>
                      <a:pt x="553" y="709"/>
                      <a:pt x="703" y="594"/>
                      <a:pt x="730" y="430"/>
                    </a:cubicBezTo>
                    <a:cubicBezTo>
                      <a:pt x="761" y="218"/>
                      <a:pt x="639" y="35"/>
                      <a:pt x="457" y="5"/>
                    </a:cubicBezTo>
                    <a:cubicBezTo>
                      <a:pt x="435" y="2"/>
                      <a:pt x="413" y="0"/>
                      <a:pt x="3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 name="Google Shape;990;p26">
              <a:extLst>
                <a:ext uri="{FF2B5EF4-FFF2-40B4-BE49-F238E27FC236}">
                  <a16:creationId xmlns:a16="http://schemas.microsoft.com/office/drawing/2014/main" xmlns="" id="{801AAE08-3A3B-F258-359F-5C03256C2C4F}"/>
                </a:ext>
              </a:extLst>
            </p:cNvPr>
            <p:cNvGrpSpPr/>
            <p:nvPr/>
          </p:nvGrpSpPr>
          <p:grpSpPr>
            <a:xfrm>
              <a:off x="5370408" y="1217325"/>
              <a:ext cx="1491125" cy="1123414"/>
              <a:chOff x="5365164" y="1252738"/>
              <a:chExt cx="1491125" cy="1123414"/>
            </a:xfrm>
          </p:grpSpPr>
          <p:sp>
            <p:nvSpPr>
              <p:cNvPr id="38" name="Google Shape;991;p26">
                <a:extLst>
                  <a:ext uri="{FF2B5EF4-FFF2-40B4-BE49-F238E27FC236}">
                    <a16:creationId xmlns:a16="http://schemas.microsoft.com/office/drawing/2014/main" xmlns="" id="{6B0B5E6E-8A95-CFE7-ACB7-0EDD039C9114}"/>
                  </a:ext>
                </a:extLst>
              </p:cNvPr>
              <p:cNvSpPr/>
              <p:nvPr/>
            </p:nvSpPr>
            <p:spPr>
              <a:xfrm>
                <a:off x="5365164" y="1326637"/>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 name="Google Shape;992;p26">
                <a:extLst>
                  <a:ext uri="{FF2B5EF4-FFF2-40B4-BE49-F238E27FC236}">
                    <a16:creationId xmlns:a16="http://schemas.microsoft.com/office/drawing/2014/main" xmlns="" id="{C11378B3-7380-C1F1-33D1-EDAF09400517}"/>
                  </a:ext>
                </a:extLst>
              </p:cNvPr>
              <p:cNvGrpSpPr/>
              <p:nvPr/>
            </p:nvGrpSpPr>
            <p:grpSpPr>
              <a:xfrm>
                <a:off x="5407598" y="1252738"/>
                <a:ext cx="1448692" cy="1063384"/>
                <a:chOff x="2463325" y="1217325"/>
                <a:chExt cx="1448692" cy="1063384"/>
              </a:xfrm>
            </p:grpSpPr>
            <p:sp>
              <p:nvSpPr>
                <p:cNvPr id="40" name="Google Shape;993;p26">
                  <a:extLst>
                    <a:ext uri="{FF2B5EF4-FFF2-40B4-BE49-F238E27FC236}">
                      <a16:creationId xmlns:a16="http://schemas.microsoft.com/office/drawing/2014/main" xmlns="" id="{CCE6D474-8216-42CD-E80F-FA654C335261}"/>
                    </a:ext>
                  </a:extLst>
                </p:cNvPr>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94;p26">
                  <a:extLst>
                    <a:ext uri="{FF2B5EF4-FFF2-40B4-BE49-F238E27FC236}">
                      <a16:creationId xmlns:a16="http://schemas.microsoft.com/office/drawing/2014/main" xmlns="" id="{7CCBAAF3-032B-5608-4629-504ECC1CBD69}"/>
                    </a:ext>
                  </a:extLst>
                </p:cNvPr>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95;p26">
                  <a:extLst>
                    <a:ext uri="{FF2B5EF4-FFF2-40B4-BE49-F238E27FC236}">
                      <a16:creationId xmlns:a16="http://schemas.microsoft.com/office/drawing/2014/main" xmlns="" id="{3A7D7907-A182-722C-7E21-26AEF4576D82}"/>
                    </a:ext>
                  </a:extLst>
                </p:cNvPr>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96;p26">
                  <a:extLst>
                    <a:ext uri="{FF2B5EF4-FFF2-40B4-BE49-F238E27FC236}">
                      <a16:creationId xmlns:a16="http://schemas.microsoft.com/office/drawing/2014/main" xmlns="" id="{682877FA-E4CF-C81F-BD17-02D05EC8E1F2}"/>
                    </a:ext>
                  </a:extLst>
                </p:cNvPr>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6" name="Google Shape;997;p26">
              <a:extLst>
                <a:ext uri="{FF2B5EF4-FFF2-40B4-BE49-F238E27FC236}">
                  <a16:creationId xmlns:a16="http://schemas.microsoft.com/office/drawing/2014/main" xmlns="" id="{6EEBFDF4-F9A5-365E-C594-91C64BC9C116}"/>
                </a:ext>
              </a:extLst>
            </p:cNvPr>
            <p:cNvSpPr txBox="1"/>
            <p:nvPr/>
          </p:nvSpPr>
          <p:spPr>
            <a:xfrm>
              <a:off x="5492227" y="1518349"/>
              <a:ext cx="1261800" cy="6378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dirty="0">
                  <a:ln>
                    <a:noFill/>
                  </a:ln>
                  <a:solidFill>
                    <a:srgbClr val="000000"/>
                  </a:solidFill>
                  <a:effectLst/>
                  <a:uLnTx/>
                  <a:uFillTx/>
                  <a:latin typeface="Roboto"/>
                  <a:ea typeface="Roboto"/>
                  <a:cs typeface="Roboto"/>
                  <a:sym typeface="Roboto"/>
                </a:rPr>
                <a:t>………………………………………………………………………………………………………</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37" name="Google Shape;998;p26">
              <a:extLst>
                <a:ext uri="{FF2B5EF4-FFF2-40B4-BE49-F238E27FC236}">
                  <a16:creationId xmlns:a16="http://schemas.microsoft.com/office/drawing/2014/main" xmlns="" id="{959567F6-137C-2438-8422-258AF17739D3}"/>
                </a:ext>
              </a:extLst>
            </p:cNvPr>
            <p:cNvSpPr txBox="1"/>
            <p:nvPr/>
          </p:nvSpPr>
          <p:spPr>
            <a:xfrm>
              <a:off x="5430022" y="1205747"/>
              <a:ext cx="1336463" cy="260216"/>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dirty="0">
                  <a:ln>
                    <a:noFill/>
                  </a:ln>
                  <a:solidFill>
                    <a:srgbClr val="FFFFFF"/>
                  </a:solidFill>
                  <a:effectLst/>
                  <a:uLnTx/>
                  <a:uFillTx/>
                  <a:latin typeface="Fira Sans Extra Condensed Medium"/>
                  <a:ea typeface="+mn-ea"/>
                  <a:cs typeface="Arial"/>
                  <a:sym typeface="Fira Sans Extra Condensed Medium"/>
                </a:rPr>
                <a:t>981</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xmlns="" id="{C114F400-6F0B-F3BB-83A8-4AB579D70C6B}"/>
              </a:ext>
            </a:extLst>
          </p:cNvPr>
          <p:cNvSpPr txBox="1"/>
          <p:nvPr/>
        </p:nvSpPr>
        <p:spPr>
          <a:xfrm>
            <a:off x="424076" y="5012343"/>
            <a:ext cx="2151348" cy="120032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Nam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Hán</a:t>
            </a:r>
            <a:endPar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A59D977D-1DEF-245D-458E-E79F229555EC}"/>
              </a:ext>
            </a:extLst>
          </p:cNvPr>
          <p:cNvSpPr txBox="1"/>
          <p:nvPr/>
        </p:nvSpPr>
        <p:spPr>
          <a:xfrm>
            <a:off x="2004686" y="2012101"/>
            <a:ext cx="2261336" cy="80021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Tống</a:t>
            </a:r>
            <a:endPar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0668F153-2262-7E7B-0396-C8A0F124550C}"/>
              </a:ext>
            </a:extLst>
          </p:cNvPr>
          <p:cNvSpPr txBox="1"/>
          <p:nvPr/>
        </p:nvSpPr>
        <p:spPr>
          <a:xfrm>
            <a:off x="4034900" y="5039836"/>
            <a:ext cx="2261336" cy="80021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Tống</a:t>
            </a:r>
            <a:endPar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62926CF9-F928-A4CA-B84B-E842A7D33A4E}"/>
              </a:ext>
            </a:extLst>
          </p:cNvPr>
          <p:cNvSpPr txBox="1"/>
          <p:nvPr/>
        </p:nvSpPr>
        <p:spPr>
          <a:xfrm>
            <a:off x="5911529" y="1985864"/>
            <a:ext cx="2261336" cy="120032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Mông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Nguyên</a:t>
            </a:r>
            <a:endPar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xmlns="" id="{CF0DC6D8-BA52-FE55-6041-96E89FFD6345}"/>
              </a:ext>
            </a:extLst>
          </p:cNvPr>
          <p:cNvSpPr txBox="1"/>
          <p:nvPr/>
        </p:nvSpPr>
        <p:spPr>
          <a:xfrm>
            <a:off x="8015218" y="4863263"/>
            <a:ext cx="2261336" cy="80021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Xiêm</a:t>
            </a:r>
            <a:endPar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xmlns="" id="{8CA0A4DD-DDE4-2174-302B-A11ECE240447}"/>
              </a:ext>
            </a:extLst>
          </p:cNvPr>
          <p:cNvSpPr txBox="1"/>
          <p:nvPr/>
        </p:nvSpPr>
        <p:spPr>
          <a:xfrm>
            <a:off x="9492085" y="2011735"/>
            <a:ext cx="2423338" cy="80021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Thanh</a:t>
            </a:r>
          </a:p>
        </p:txBody>
      </p:sp>
      <p:sp>
        <p:nvSpPr>
          <p:cNvPr id="52" name="Rectangle 51">
            <a:extLst>
              <a:ext uri="{FF2B5EF4-FFF2-40B4-BE49-F238E27FC236}">
                <a16:creationId xmlns:a16="http://schemas.microsoft.com/office/drawing/2014/main" xmlns="" id="{9361A6EB-A27E-6EB7-85E7-F6DA68611A0D}"/>
              </a:ext>
            </a:extLst>
          </p:cNvPr>
          <p:cNvSpPr/>
          <p:nvPr/>
        </p:nvSpPr>
        <p:spPr>
          <a:xfrm>
            <a:off x="0" y="-13550"/>
            <a:ext cx="12192000" cy="7465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reeform 34">
            <a:extLst>
              <a:ext uri="{FF2B5EF4-FFF2-40B4-BE49-F238E27FC236}">
                <a16:creationId xmlns:a16="http://schemas.microsoft.com/office/drawing/2014/main" xmlns="" id="{CB1E3FE8-8317-FA51-9280-4EE30C9816FB}"/>
              </a:ext>
            </a:extLst>
          </p:cNvPr>
          <p:cNvSpPr/>
          <p:nvPr/>
        </p:nvSpPr>
        <p:spPr>
          <a:xfrm>
            <a:off x="-88489" y="-9159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TextBox 53">
            <a:extLst>
              <a:ext uri="{FF2B5EF4-FFF2-40B4-BE49-F238E27FC236}">
                <a16:creationId xmlns:a16="http://schemas.microsoft.com/office/drawing/2014/main" xmlns="" id="{1E3D1E43-9F04-A363-5C6A-72986AD3466D}"/>
              </a:ext>
            </a:extLst>
          </p:cNvPr>
          <p:cNvSpPr txBox="1"/>
          <p:nvPr/>
        </p:nvSpPr>
        <p:spPr>
          <a:xfrm>
            <a:off x="-445836" y="106966"/>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lợi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biểu</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xmlns="" id="{727C5342-4A23-86B0-4071-993D13EA811B}"/>
              </a:ext>
            </a:extLst>
          </p:cNvPr>
          <p:cNvSpPr txBox="1"/>
          <p:nvPr/>
        </p:nvSpPr>
        <p:spPr>
          <a:xfrm>
            <a:off x="-554553" y="782294"/>
            <a:ext cx="9217234"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lợi</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3199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45"/>
                                        </p:tgtEl>
                                        <p:attrNameLst>
                                          <p:attrName>style.visibility</p:attrName>
                                        </p:attrNameLst>
                                      </p:cBhvr>
                                      <p:to>
                                        <p:strVal val="visible"/>
                                      </p:to>
                                    </p:set>
                                    <p:anim calcmode="lin" valueType="num">
                                      <p:cBhvr additive="base">
                                        <p:cTn id="7" dur="500" fill="hold"/>
                                        <p:tgtEl>
                                          <p:spTgt spid="945"/>
                                        </p:tgtEl>
                                        <p:attrNameLst>
                                          <p:attrName>ppt_x</p:attrName>
                                        </p:attrNameLst>
                                      </p:cBhvr>
                                      <p:tavLst>
                                        <p:tav tm="0">
                                          <p:val>
                                            <p:strVal val="0-#ppt_w/2"/>
                                          </p:val>
                                        </p:tav>
                                        <p:tav tm="100000">
                                          <p:val>
                                            <p:strVal val="#ppt_x"/>
                                          </p:val>
                                        </p:tav>
                                      </p:tavLst>
                                    </p:anim>
                                    <p:anim calcmode="lin" valueType="num">
                                      <p:cBhvr additive="base">
                                        <p:cTn id="8" dur="500" fill="hold"/>
                                        <p:tgtEl>
                                          <p:spTgt spid="9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9"/>
                                        </p:tgtEl>
                                        <p:attrNameLst>
                                          <p:attrName>style.visibility</p:attrName>
                                        </p:attrNameLst>
                                      </p:cBhvr>
                                      <p:to>
                                        <p:strVal val="visible"/>
                                      </p:to>
                                    </p:set>
                                    <p:anim calcmode="lin" valueType="num">
                                      <p:cBhvr additive="base">
                                        <p:cTn id="13" dur="500" fill="hold"/>
                                        <p:tgtEl>
                                          <p:spTgt spid="999"/>
                                        </p:tgtEl>
                                        <p:attrNameLst>
                                          <p:attrName>ppt_x</p:attrName>
                                        </p:attrNameLst>
                                      </p:cBhvr>
                                      <p:tavLst>
                                        <p:tav tm="0">
                                          <p:val>
                                            <p:strVal val="#ppt_x"/>
                                          </p:val>
                                        </p:tav>
                                        <p:tav tm="100000">
                                          <p:val>
                                            <p:strVal val="#ppt_x"/>
                                          </p:val>
                                        </p:tav>
                                      </p:tavLst>
                                    </p:anim>
                                    <p:anim calcmode="lin" valueType="num">
                                      <p:cBhvr additive="base">
                                        <p:cTn id="14" dur="500" fill="hold"/>
                                        <p:tgtEl>
                                          <p:spTgt spid="9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18"/>
                                        </p:tgtEl>
                                        <p:attrNameLst>
                                          <p:attrName>style.visibility</p:attrName>
                                        </p:attrNameLst>
                                      </p:cBhvr>
                                      <p:to>
                                        <p:strVal val="visible"/>
                                      </p:to>
                                    </p:set>
                                    <p:anim calcmode="lin" valueType="num">
                                      <p:cBhvr additive="base">
                                        <p:cTn id="25" dur="500" fill="hold"/>
                                        <p:tgtEl>
                                          <p:spTgt spid="1018"/>
                                        </p:tgtEl>
                                        <p:attrNameLst>
                                          <p:attrName>ppt_x</p:attrName>
                                        </p:attrNameLst>
                                      </p:cBhvr>
                                      <p:tavLst>
                                        <p:tav tm="0">
                                          <p:val>
                                            <p:strVal val="#ppt_x"/>
                                          </p:val>
                                        </p:tav>
                                        <p:tav tm="100000">
                                          <p:val>
                                            <p:strVal val="#ppt_x"/>
                                          </p:val>
                                        </p:tav>
                                      </p:tavLst>
                                    </p:anim>
                                    <p:anim calcmode="lin" valueType="num">
                                      <p:cBhvr additive="base">
                                        <p:cTn id="26" dur="500" fill="hold"/>
                                        <p:tgtEl>
                                          <p:spTgt spid="10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978"/>
                                        </p:tgtEl>
                                        <p:attrNameLst>
                                          <p:attrName>style.visibility</p:attrName>
                                        </p:attrNameLst>
                                      </p:cBhvr>
                                      <p:to>
                                        <p:strVal val="visible"/>
                                      </p:to>
                                    </p:set>
                                    <p:anim calcmode="lin" valueType="num">
                                      <p:cBhvr additive="base">
                                        <p:cTn id="31" dur="500" fill="hold"/>
                                        <p:tgtEl>
                                          <p:spTgt spid="978"/>
                                        </p:tgtEl>
                                        <p:attrNameLst>
                                          <p:attrName>ppt_x</p:attrName>
                                        </p:attrNameLst>
                                      </p:cBhvr>
                                      <p:tavLst>
                                        <p:tav tm="0">
                                          <p:val>
                                            <p:strVal val="#ppt_x"/>
                                          </p:val>
                                        </p:tav>
                                        <p:tav tm="100000">
                                          <p:val>
                                            <p:strVal val="#ppt_x"/>
                                          </p:val>
                                        </p:tav>
                                      </p:tavLst>
                                    </p:anim>
                                    <p:anim calcmode="lin" valueType="num">
                                      <p:cBhvr additive="base">
                                        <p:cTn id="32" dur="500" fill="hold"/>
                                        <p:tgtEl>
                                          <p:spTgt spid="97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45"/>
                                        </p:tgtEl>
                                        <p:attrNameLst>
                                          <p:attrName>style.visibility</p:attrName>
                                        </p:attrNameLst>
                                      </p:cBhvr>
                                      <p:to>
                                        <p:strVal val="visible"/>
                                      </p:to>
                                    </p:set>
                                    <p:anim calcmode="lin" valueType="num">
                                      <p:cBhvr additive="base">
                                        <p:cTn id="37" dur="500" fill="hold"/>
                                        <p:tgtEl>
                                          <p:spTgt spid="1045"/>
                                        </p:tgtEl>
                                        <p:attrNameLst>
                                          <p:attrName>ppt_x</p:attrName>
                                        </p:attrNameLst>
                                      </p:cBhvr>
                                      <p:tavLst>
                                        <p:tav tm="0">
                                          <p:val>
                                            <p:strVal val="#ppt_x"/>
                                          </p:val>
                                        </p:tav>
                                        <p:tav tm="100000">
                                          <p:val>
                                            <p:strVal val="#ppt_x"/>
                                          </p:val>
                                        </p:tav>
                                      </p:tavLst>
                                    </p:anim>
                                    <p:anim calcmode="lin" valueType="num">
                                      <p:cBhvr additive="base">
                                        <p:cTn id="38" dur="500" fill="hold"/>
                                        <p:tgtEl>
                                          <p:spTgt spid="10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down)">
                                      <p:cBhvr>
                                        <p:cTn id="69" dur="500"/>
                                        <p:tgtEl>
                                          <p:spTgt spid="5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down)">
                                      <p:cBhvr>
                                        <p:cTn id="7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7" grpId="0" animBg="1"/>
      <p:bldP spid="28" grpId="0" animBg="1"/>
      <p:bldP spid="50" grpId="0" animBg="1"/>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A293BE2-BC78-105F-97B9-A109BA9469E0}"/>
              </a:ext>
            </a:extLst>
          </p:cNvPr>
          <p:cNvSpPr txBox="1"/>
          <p:nvPr/>
        </p:nvSpPr>
        <p:spPr>
          <a:xfrm>
            <a:off x="256171" y="2006768"/>
            <a:ext cx="6034460" cy="2656046"/>
          </a:xfrm>
          <a:prstGeom prst="wedgeRoundRectCallout">
            <a:avLst>
              <a:gd name="adj1" fmla="val 68"/>
              <a:gd name="adj2" fmla="val 498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latin typeface="Sitka Banner" pitchFamily="2" charset="0"/>
                <a:cs typeface="Times New Roman" panose="02020603050405020304" pitchFamily="18" charset="0"/>
              </a:rPr>
              <a:t>Hoạt</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động</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nhóm</a:t>
            </a:r>
            <a:endParaRPr lang="en-US" sz="3000" b="1" dirty="0">
              <a:latin typeface="Sitka Banner" pitchFamily="2" charset="0"/>
              <a:cs typeface="Times New Roman" panose="02020603050405020304" pitchFamily="18" charset="0"/>
            </a:endParaRPr>
          </a:p>
          <a:p>
            <a:pPr algn="ctr"/>
            <a:r>
              <a:rPr lang="en-US" sz="3000" dirty="0" err="1">
                <a:latin typeface="Sitka Banner" pitchFamily="2" charset="0"/>
                <a:cs typeface="Times New Roman" panose="02020603050405020304" pitchFamily="18" charset="0"/>
              </a:rPr>
              <a:t>Lớp</a:t>
            </a:r>
            <a:r>
              <a:rPr lang="en-US" sz="3000" dirty="0">
                <a:latin typeface="Sitka Banner" pitchFamily="2" charset="0"/>
                <a:cs typeface="Times New Roman" panose="02020603050405020304" pitchFamily="18" charset="0"/>
              </a:rPr>
              <a:t> chia </a:t>
            </a:r>
            <a:r>
              <a:rPr lang="en-US" sz="3000" dirty="0" err="1">
                <a:latin typeface="Sitka Banner" pitchFamily="2" charset="0"/>
                <a:cs typeface="Times New Roman" panose="02020603050405020304" pitchFamily="18" charset="0"/>
              </a:rPr>
              <a:t>thành</a:t>
            </a:r>
            <a:r>
              <a:rPr lang="en-US" sz="3000" dirty="0">
                <a:latin typeface="Sitka Banner" pitchFamily="2" charset="0"/>
                <a:cs typeface="Times New Roman" panose="02020603050405020304" pitchFamily="18" charset="0"/>
              </a:rPr>
              <a:t> 4 </a:t>
            </a:r>
            <a:r>
              <a:rPr lang="en-US" sz="3000" dirty="0" err="1">
                <a:latin typeface="Sitka Banner" pitchFamily="2" charset="0"/>
                <a:cs typeface="Times New Roman" panose="02020603050405020304" pitchFamily="18" charset="0"/>
              </a:rPr>
              <a:t>nhóm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tham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gia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trò</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chơi</a:t>
            </a:r>
            <a:r>
              <a:rPr lang="en-US" sz="3000" dirty="0">
                <a:latin typeface="Sitka Banner" pitchFamily="2" charset="0"/>
                <a:cs typeface="Times New Roman" panose="02020603050405020304" pitchFamily="18" charset="0"/>
              </a:rPr>
              <a:t>: THỬ TÀI LỊCH SỬ</a:t>
            </a:r>
          </a:p>
          <a:p>
            <a:pPr algn="ctr"/>
            <a:r>
              <a:rPr lang="en-US" sz="3000" dirty="0" err="1">
                <a:latin typeface="Sitka Banner" pitchFamily="2" charset="0"/>
                <a:cs typeface="Times New Roman" panose="02020603050405020304" pitchFamily="18" charset="0"/>
              </a:rPr>
              <a:t>Mỗi</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câu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hỏi</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có</a:t>
            </a:r>
            <a:r>
              <a:rPr lang="en-US" sz="3000" dirty="0">
                <a:latin typeface="Sitka Banner" pitchFamily="2" charset="0"/>
                <a:cs typeface="Times New Roman" panose="02020603050405020304" pitchFamily="18" charset="0"/>
              </a:rPr>
              <a:t> 3 </a:t>
            </a:r>
            <a:r>
              <a:rPr lang="en-US" sz="3000" dirty="0" err="1">
                <a:latin typeface="Sitka Banner" pitchFamily="2" charset="0"/>
                <a:cs typeface="Times New Roman" panose="02020603050405020304" pitchFamily="18" charset="0"/>
              </a:rPr>
              <a:t>gợi</a:t>
            </a:r>
            <a:r>
              <a:rPr lang="en-US" sz="3000" dirty="0">
                <a:latin typeface="Sitka Banner" pitchFamily="2" charset="0"/>
                <a:cs typeface="Times New Roman" panose="02020603050405020304" pitchFamily="18" charset="0"/>
              </a:rPr>
              <a:t> ý. </a:t>
            </a:r>
            <a:r>
              <a:rPr lang="en-US" sz="3000" dirty="0" err="1">
                <a:latin typeface="Sitka Banner" pitchFamily="2" charset="0"/>
                <a:cs typeface="Times New Roman" panose="02020603050405020304" pitchFamily="18" charset="0"/>
              </a:rPr>
              <a:t>Số</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điểm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tương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đương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với</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từng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gợi</a:t>
            </a:r>
            <a:r>
              <a:rPr lang="en-US" sz="3000" dirty="0">
                <a:latin typeface="Sitka Banner" pitchFamily="2" charset="0"/>
                <a:cs typeface="Times New Roman" panose="02020603050405020304" pitchFamily="18" charset="0"/>
              </a:rPr>
              <a:t> ý </a:t>
            </a:r>
            <a:r>
              <a:rPr lang="en-US" sz="3000" dirty="0" err="1">
                <a:latin typeface="Sitka Banner" pitchFamily="2" charset="0"/>
                <a:cs typeface="Times New Roman" panose="02020603050405020304" pitchFamily="18" charset="0"/>
              </a:rPr>
              <a:t>là</a:t>
            </a:r>
            <a:r>
              <a:rPr lang="en-US" sz="3000" dirty="0">
                <a:latin typeface="Sitka Banner" pitchFamily="2" charset="0"/>
                <a:cs typeface="Times New Roman" panose="02020603050405020304" pitchFamily="18" charset="0"/>
              </a:rPr>
              <a:t> 3 – 2 - 1</a:t>
            </a:r>
          </a:p>
        </p:txBody>
      </p:sp>
      <p:grpSp>
        <p:nvGrpSpPr>
          <p:cNvPr id="3" name="Group 2">
            <a:extLst>
              <a:ext uri="{FF2B5EF4-FFF2-40B4-BE49-F238E27FC236}">
                <a16:creationId xmlns:a16="http://schemas.microsoft.com/office/drawing/2014/main" xmlns="" id="{D86AB5B7-CC0F-08B1-0103-EE0F5059600F}"/>
              </a:ext>
            </a:extLst>
          </p:cNvPr>
          <p:cNvGrpSpPr/>
          <p:nvPr/>
        </p:nvGrpSpPr>
        <p:grpSpPr>
          <a:xfrm>
            <a:off x="1897831" y="5096752"/>
            <a:ext cx="2145212" cy="1968195"/>
            <a:chOff x="4856937" y="2830784"/>
            <a:chExt cx="1277163" cy="1277163"/>
          </a:xfrm>
        </p:grpSpPr>
        <p:pic>
          <p:nvPicPr>
            <p:cNvPr id="5" name="Picture 7">
              <a:extLst>
                <a:ext uri="{FF2B5EF4-FFF2-40B4-BE49-F238E27FC236}">
                  <a16:creationId xmlns:a16="http://schemas.microsoft.com/office/drawing/2014/main" xmlns="" id="{82EBB1E0-7F89-D93B-22D9-3CB3A93A84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56937" y="2830784"/>
              <a:ext cx="1277163" cy="1277163"/>
            </a:xfrm>
            <a:prstGeom prst="rect">
              <a:avLst/>
            </a:prstGeom>
          </p:spPr>
        </p:pic>
        <p:pic>
          <p:nvPicPr>
            <p:cNvPr id="6" name="Picture 10">
              <a:extLst>
                <a:ext uri="{FF2B5EF4-FFF2-40B4-BE49-F238E27FC236}">
                  <a16:creationId xmlns:a16="http://schemas.microsoft.com/office/drawing/2014/main" xmlns="" id="{A82514B9-4D00-010D-5B80-5DDC668A25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59643" y="2968032"/>
              <a:ext cx="669599" cy="856465"/>
            </a:xfrm>
            <a:prstGeom prst="rect">
              <a:avLst/>
            </a:prstGeom>
          </p:spPr>
        </p:pic>
      </p:grpSp>
      <p:pic>
        <p:nvPicPr>
          <p:cNvPr id="11" name="Picture 10">
            <a:extLst>
              <a:ext uri="{FF2B5EF4-FFF2-40B4-BE49-F238E27FC236}">
                <a16:creationId xmlns:a16="http://schemas.microsoft.com/office/drawing/2014/main" xmlns="" id="{B5783CAA-1FF5-044F-D886-7D789C92D113}"/>
              </a:ext>
            </a:extLst>
          </p:cNvPr>
          <p:cNvPicPr>
            <a:picLocks noChangeAspect="1"/>
          </p:cNvPicPr>
          <p:nvPr/>
        </p:nvPicPr>
        <p:blipFill>
          <a:blip r:embed="rId6"/>
          <a:stretch>
            <a:fillRect/>
          </a:stretch>
        </p:blipFill>
        <p:spPr>
          <a:xfrm>
            <a:off x="6474248" y="1693573"/>
            <a:ext cx="4754640" cy="3997779"/>
          </a:xfrm>
          <a:prstGeom prst="rect">
            <a:avLst/>
          </a:prstGeom>
        </p:spPr>
      </p:pic>
      <p:sp>
        <p:nvSpPr>
          <p:cNvPr id="7" name="Rectangle 6">
            <a:extLst>
              <a:ext uri="{FF2B5EF4-FFF2-40B4-BE49-F238E27FC236}">
                <a16:creationId xmlns:a16="http://schemas.microsoft.com/office/drawing/2014/main" xmlns="" id="{56C145D3-285E-05DB-D62F-5B1A72B1708D}"/>
              </a:ext>
            </a:extLst>
          </p:cNvPr>
          <p:cNvSpPr/>
          <p:nvPr/>
        </p:nvSpPr>
        <p:spPr>
          <a:xfrm>
            <a:off x="0" y="8153"/>
            <a:ext cx="12192000" cy="911258"/>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34">
            <a:extLst>
              <a:ext uri="{FF2B5EF4-FFF2-40B4-BE49-F238E27FC236}">
                <a16:creationId xmlns:a16="http://schemas.microsoft.com/office/drawing/2014/main" xmlns="" id="{D361D019-A89B-7049-91BA-F96AABE9D628}"/>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E24BAB9-C22A-2AEC-C863-188229242E47}"/>
              </a:ext>
            </a:extLst>
          </p:cNvPr>
          <p:cNvSpPr txBox="1"/>
          <p:nvPr/>
        </p:nvSpPr>
        <p:spPr>
          <a:xfrm>
            <a:off x="-379871" y="206830"/>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lợi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biểu</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5EF01C61-14DE-A6BB-D3B6-A41FEF80CAB8}"/>
              </a:ext>
            </a:extLst>
          </p:cNvPr>
          <p:cNvSpPr txBox="1"/>
          <p:nvPr/>
        </p:nvSpPr>
        <p:spPr>
          <a:xfrm>
            <a:off x="0" y="1111165"/>
            <a:ext cx="9217234"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lợi</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05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0CA61DB-C18D-4F77-A07D-0E0E6577983F}"/>
              </a:ext>
            </a:extLst>
          </p:cNvPr>
          <p:cNvSpPr txBox="1"/>
          <p:nvPr/>
        </p:nvSpPr>
        <p:spPr>
          <a:xfrm>
            <a:off x="-2483711" y="758357"/>
            <a:ext cx="1981200" cy="4298613"/>
          </a:xfrm>
          <a:prstGeom prst="rect">
            <a:avLst/>
          </a:prstGeom>
          <a:noFill/>
        </p:spPr>
        <p:txBody>
          <a:bodyPr wrap="square" lIns="0" tIns="0" rIns="0" bIns="0" rtlCol="0">
            <a:spAutoFit/>
          </a:bodyPr>
          <a:lstStyle/>
          <a:p>
            <a:pPr algn="ctr" defTabSz="914446">
              <a:lnSpc>
                <a:spcPct val="150000"/>
              </a:lnSpc>
            </a:pPr>
            <a:r>
              <a:rPr lang="en-US" sz="4800" b="1" spc="300" dirty="0">
                <a:solidFill>
                  <a:schemeClr val="tx2">
                    <a:lumMod val="50000"/>
                  </a:schemeClr>
                </a:solidFill>
                <a:latin typeface="SG85-HIEN KHANH 1" panose="02000600000000000000" pitchFamily="2" charset="0"/>
              </a:rPr>
              <a:t>THỬ TÀI LỊCH SỬ</a:t>
            </a:r>
          </a:p>
        </p:txBody>
      </p:sp>
      <p:grpSp>
        <p:nvGrpSpPr>
          <p:cNvPr id="35" name="Group 34">
            <a:extLst>
              <a:ext uri="{FF2B5EF4-FFF2-40B4-BE49-F238E27FC236}">
                <a16:creationId xmlns:a16="http://schemas.microsoft.com/office/drawing/2014/main" xmlns="" id="{20AE4205-3B14-4CAA-827A-C15699F89872}"/>
              </a:ext>
            </a:extLst>
          </p:cNvPr>
          <p:cNvGrpSpPr/>
          <p:nvPr/>
        </p:nvGrpSpPr>
        <p:grpSpPr>
          <a:xfrm>
            <a:off x="4064075" y="3181371"/>
            <a:ext cx="7045866" cy="1182604"/>
            <a:chOff x="3505200" y="2156460"/>
            <a:chExt cx="7757160" cy="1976456"/>
          </a:xfrm>
        </p:grpSpPr>
        <p:sp>
          <p:nvSpPr>
            <p:cNvPr id="30" name="Freeform 6">
              <a:extLst>
                <a:ext uri="{FF2B5EF4-FFF2-40B4-BE49-F238E27FC236}">
                  <a16:creationId xmlns:a16="http://schemas.microsoft.com/office/drawing/2014/main" xmlns="" id="{5E0A4594-58EB-4874-95F2-0B66CFA5D63D}"/>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6"/>
              <a:endParaRPr lang="en-US">
                <a:solidFill>
                  <a:prstClr val="black"/>
                </a:solidFill>
                <a:latin typeface="#9Slide02 Noi dung dai"/>
              </a:endParaRPr>
            </a:p>
          </p:txBody>
        </p:sp>
        <p:pic>
          <p:nvPicPr>
            <p:cNvPr id="34" name="Picture 33">
              <a:extLst>
                <a:ext uri="{FF2B5EF4-FFF2-40B4-BE49-F238E27FC236}">
                  <a16:creationId xmlns:a16="http://schemas.microsoft.com/office/drawing/2014/main" xmlns="" id="{4E489D9C-99A6-47A4-B168-1378E6C40F34}"/>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1" name="Group 50">
            <a:extLst>
              <a:ext uri="{FF2B5EF4-FFF2-40B4-BE49-F238E27FC236}">
                <a16:creationId xmlns:a16="http://schemas.microsoft.com/office/drawing/2014/main" xmlns="" id="{5CC6C9E1-CDD1-4452-A52D-7F4BBBB3D327}"/>
              </a:ext>
            </a:extLst>
          </p:cNvPr>
          <p:cNvGrpSpPr/>
          <p:nvPr/>
        </p:nvGrpSpPr>
        <p:grpSpPr>
          <a:xfrm>
            <a:off x="4060795" y="1789196"/>
            <a:ext cx="7049146" cy="1366858"/>
            <a:chOff x="3505200" y="2156460"/>
            <a:chExt cx="7757160" cy="1976456"/>
          </a:xfrm>
        </p:grpSpPr>
        <p:sp>
          <p:nvSpPr>
            <p:cNvPr id="52" name="Freeform 6">
              <a:extLst>
                <a:ext uri="{FF2B5EF4-FFF2-40B4-BE49-F238E27FC236}">
                  <a16:creationId xmlns:a16="http://schemas.microsoft.com/office/drawing/2014/main" xmlns="" id="{28A63F92-2490-49AE-9832-DEBEC86AF6D2}"/>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6"/>
              <a:endParaRPr lang="en-US">
                <a:solidFill>
                  <a:prstClr val="black"/>
                </a:solidFill>
                <a:latin typeface="#9Slide02 Noi dung dai"/>
              </a:endParaRPr>
            </a:p>
          </p:txBody>
        </p:sp>
        <p:pic>
          <p:nvPicPr>
            <p:cNvPr id="53" name="Picture 52">
              <a:extLst>
                <a:ext uri="{FF2B5EF4-FFF2-40B4-BE49-F238E27FC236}">
                  <a16:creationId xmlns:a16="http://schemas.microsoft.com/office/drawing/2014/main" xmlns="" id="{61E279F0-B316-4FD1-9679-8CB76AD0801C}"/>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4" name="Group 53">
            <a:extLst>
              <a:ext uri="{FF2B5EF4-FFF2-40B4-BE49-F238E27FC236}">
                <a16:creationId xmlns:a16="http://schemas.microsoft.com/office/drawing/2014/main" xmlns="" id="{AAF0E486-F3EF-473D-BA05-865F219954C7}"/>
              </a:ext>
            </a:extLst>
          </p:cNvPr>
          <p:cNvGrpSpPr/>
          <p:nvPr/>
        </p:nvGrpSpPr>
        <p:grpSpPr>
          <a:xfrm>
            <a:off x="4060795" y="4468069"/>
            <a:ext cx="6903011" cy="1177804"/>
            <a:chOff x="3505200" y="2156460"/>
            <a:chExt cx="7757160" cy="1976456"/>
          </a:xfrm>
        </p:grpSpPr>
        <p:sp>
          <p:nvSpPr>
            <p:cNvPr id="55" name="Freeform 6">
              <a:extLst>
                <a:ext uri="{FF2B5EF4-FFF2-40B4-BE49-F238E27FC236}">
                  <a16:creationId xmlns:a16="http://schemas.microsoft.com/office/drawing/2014/main" xmlns="" id="{C670A8AC-A9C1-424D-8BAD-F2AD1A072601}"/>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6"/>
              <a:endParaRPr lang="en-US">
                <a:solidFill>
                  <a:prstClr val="black"/>
                </a:solidFill>
                <a:latin typeface="#9Slide02 Noi dung dai"/>
              </a:endParaRPr>
            </a:p>
          </p:txBody>
        </p:sp>
        <p:pic>
          <p:nvPicPr>
            <p:cNvPr id="56" name="Picture 55">
              <a:extLst>
                <a:ext uri="{FF2B5EF4-FFF2-40B4-BE49-F238E27FC236}">
                  <a16:creationId xmlns:a16="http://schemas.microsoft.com/office/drawing/2014/main" xmlns="" id="{A7110088-F5C4-4937-B66B-3A141BF9CBFB}"/>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60" name="Group 59">
            <a:extLst>
              <a:ext uri="{FF2B5EF4-FFF2-40B4-BE49-F238E27FC236}">
                <a16:creationId xmlns:a16="http://schemas.microsoft.com/office/drawing/2014/main" xmlns="" id="{8A1BAEC9-372B-4FD8-89CB-4EC11B274F53}"/>
              </a:ext>
            </a:extLst>
          </p:cNvPr>
          <p:cNvGrpSpPr/>
          <p:nvPr/>
        </p:nvGrpSpPr>
        <p:grpSpPr>
          <a:xfrm>
            <a:off x="2819400" y="2922604"/>
            <a:ext cx="1241394" cy="1241394"/>
            <a:chOff x="2819400" y="2922603"/>
            <a:chExt cx="1241394" cy="1241394"/>
          </a:xfrm>
        </p:grpSpPr>
        <p:sp>
          <p:nvSpPr>
            <p:cNvPr id="59" name="Flowchart: Connector 58">
              <a:extLst>
                <a:ext uri="{FF2B5EF4-FFF2-40B4-BE49-F238E27FC236}">
                  <a16:creationId xmlns:a16="http://schemas.microsoft.com/office/drawing/2014/main" xmlns="" id="{EE7E5340-F197-4BB8-9605-90A52E273339}"/>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pic>
          <p:nvPicPr>
            <p:cNvPr id="58" name="Graphic 57" descr="Caret Left with solid fill">
              <a:extLst>
                <a:ext uri="{FF2B5EF4-FFF2-40B4-BE49-F238E27FC236}">
                  <a16:creationId xmlns:a16="http://schemas.microsoft.com/office/drawing/2014/main" xmlns="" id="{061188AE-9716-4424-A298-4E04C9A150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grpSp>
        <p:nvGrpSpPr>
          <p:cNvPr id="61" name="Group 60">
            <a:extLst>
              <a:ext uri="{FF2B5EF4-FFF2-40B4-BE49-F238E27FC236}">
                <a16:creationId xmlns:a16="http://schemas.microsoft.com/office/drawing/2014/main" xmlns="" id="{B88B236F-375B-4154-9415-51AEC83DE047}"/>
              </a:ext>
            </a:extLst>
          </p:cNvPr>
          <p:cNvGrpSpPr/>
          <p:nvPr/>
        </p:nvGrpSpPr>
        <p:grpSpPr>
          <a:xfrm flipH="1">
            <a:off x="10963806" y="2925908"/>
            <a:ext cx="1241394" cy="1241394"/>
            <a:chOff x="2819400" y="2922603"/>
            <a:chExt cx="1241394" cy="1241394"/>
          </a:xfrm>
        </p:grpSpPr>
        <p:sp>
          <p:nvSpPr>
            <p:cNvPr id="62" name="Flowchart: Connector 61">
              <a:extLst>
                <a:ext uri="{FF2B5EF4-FFF2-40B4-BE49-F238E27FC236}">
                  <a16:creationId xmlns:a16="http://schemas.microsoft.com/office/drawing/2014/main" xmlns="" id="{089A18A4-7B0E-4519-99F1-2049695786A0}"/>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pic>
          <p:nvPicPr>
            <p:cNvPr id="63" name="Graphic 62" descr="Caret Left with solid fill">
              <a:extLst>
                <a:ext uri="{FF2B5EF4-FFF2-40B4-BE49-F238E27FC236}">
                  <a16:creationId xmlns:a16="http://schemas.microsoft.com/office/drawing/2014/main" xmlns="" id="{F5C453EF-9647-4586-A052-C5575F3AC9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pic>
        <p:nvPicPr>
          <p:cNvPr id="71" name="Picture 70">
            <a:extLst>
              <a:ext uri="{FF2B5EF4-FFF2-40B4-BE49-F238E27FC236}">
                <a16:creationId xmlns:a16="http://schemas.microsoft.com/office/drawing/2014/main" xmlns="" id="{72EA20FB-BE5E-4079-8A06-EFCACB1374DC}"/>
              </a:ext>
            </a:extLst>
          </p:cNvPr>
          <p:cNvPicPr>
            <a:picLocks noChangeAspect="1"/>
          </p:cNvPicPr>
          <p:nvPr/>
        </p:nvPicPr>
        <p:blipFill>
          <a:blip r:embed="rId8"/>
          <a:stretch>
            <a:fillRect/>
          </a:stretch>
        </p:blipFill>
        <p:spPr>
          <a:xfrm>
            <a:off x="-26212800" y="-3704794"/>
            <a:ext cx="12343638" cy="6943294"/>
          </a:xfrm>
          <a:prstGeom prst="rect">
            <a:avLst/>
          </a:prstGeom>
        </p:spPr>
      </p:pic>
      <p:sp>
        <p:nvSpPr>
          <p:cNvPr id="72" name="Rectangle: Rounded Corners 71">
            <a:extLst>
              <a:ext uri="{FF2B5EF4-FFF2-40B4-BE49-F238E27FC236}">
                <a16:creationId xmlns:a16="http://schemas.microsoft.com/office/drawing/2014/main" xmlns="" id="{BD4416EC-0DA9-4A1F-86A4-720A8D6575AC}"/>
              </a:ext>
            </a:extLst>
          </p:cNvPr>
          <p:cNvSpPr/>
          <p:nvPr/>
        </p:nvSpPr>
        <p:spPr>
          <a:xfrm>
            <a:off x="180654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73" name="Rectangle: Rounded Corners 72">
            <a:extLst>
              <a:ext uri="{FF2B5EF4-FFF2-40B4-BE49-F238E27FC236}">
                <a16:creationId xmlns:a16="http://schemas.microsoft.com/office/drawing/2014/main" xmlns="" id="{4DC86A41-BADD-4C90-816F-14E7C9B578FD}"/>
              </a:ext>
            </a:extLst>
          </p:cNvPr>
          <p:cNvSpPr/>
          <p:nvPr/>
        </p:nvSpPr>
        <p:spPr>
          <a:xfrm>
            <a:off x="253102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74" name="Rectangle: Rounded Corners 73">
            <a:extLst>
              <a:ext uri="{FF2B5EF4-FFF2-40B4-BE49-F238E27FC236}">
                <a16:creationId xmlns:a16="http://schemas.microsoft.com/office/drawing/2014/main" xmlns="" id="{282D0476-E09D-40DA-9C7C-BDE92ED3B077}"/>
              </a:ext>
            </a:extLst>
          </p:cNvPr>
          <p:cNvSpPr/>
          <p:nvPr/>
        </p:nvSpPr>
        <p:spPr>
          <a:xfrm>
            <a:off x="325551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75" name="Rectangle: Rounded Corners 74">
            <a:extLst>
              <a:ext uri="{FF2B5EF4-FFF2-40B4-BE49-F238E27FC236}">
                <a16:creationId xmlns:a16="http://schemas.microsoft.com/office/drawing/2014/main" xmlns="" id="{EF625B35-724C-415E-B405-D7489A7EE208}"/>
              </a:ext>
            </a:extLst>
          </p:cNvPr>
          <p:cNvSpPr/>
          <p:nvPr/>
        </p:nvSpPr>
        <p:spPr>
          <a:xfrm>
            <a:off x="3979994"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76" name="Rectangle: Rounded Corners 75">
            <a:extLst>
              <a:ext uri="{FF2B5EF4-FFF2-40B4-BE49-F238E27FC236}">
                <a16:creationId xmlns:a16="http://schemas.microsoft.com/office/drawing/2014/main" xmlns="" id="{5784CCE0-5C26-4A3B-AD48-8557C6CDA92B}"/>
              </a:ext>
            </a:extLst>
          </p:cNvPr>
          <p:cNvSpPr/>
          <p:nvPr/>
        </p:nvSpPr>
        <p:spPr>
          <a:xfrm>
            <a:off x="4704477"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77" name="Rectangle: Rounded Corners 76">
            <a:extLst>
              <a:ext uri="{FF2B5EF4-FFF2-40B4-BE49-F238E27FC236}">
                <a16:creationId xmlns:a16="http://schemas.microsoft.com/office/drawing/2014/main" xmlns="" id="{37965495-3B8B-408C-9B01-223CEB0AE1B1}"/>
              </a:ext>
            </a:extLst>
          </p:cNvPr>
          <p:cNvSpPr/>
          <p:nvPr/>
        </p:nvSpPr>
        <p:spPr>
          <a:xfrm>
            <a:off x="5428960"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78" name="Rectangle: Rounded Corners 77">
            <a:extLst>
              <a:ext uri="{FF2B5EF4-FFF2-40B4-BE49-F238E27FC236}">
                <a16:creationId xmlns:a16="http://schemas.microsoft.com/office/drawing/2014/main" xmlns="" id="{B9424AF4-6394-4D23-BBEC-4B4304A20AA6}"/>
              </a:ext>
            </a:extLst>
          </p:cNvPr>
          <p:cNvSpPr/>
          <p:nvPr/>
        </p:nvSpPr>
        <p:spPr>
          <a:xfrm>
            <a:off x="618880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79" name="Rectangle: Rounded Corners 78">
            <a:extLst>
              <a:ext uri="{FF2B5EF4-FFF2-40B4-BE49-F238E27FC236}">
                <a16:creationId xmlns:a16="http://schemas.microsoft.com/office/drawing/2014/main" xmlns="" id="{318C0CB5-8696-4D74-AE45-289CA17D0B8E}"/>
              </a:ext>
            </a:extLst>
          </p:cNvPr>
          <p:cNvSpPr/>
          <p:nvPr/>
        </p:nvSpPr>
        <p:spPr>
          <a:xfrm>
            <a:off x="6877926"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80" name="Rectangle: Rounded Corners 79">
            <a:extLst>
              <a:ext uri="{FF2B5EF4-FFF2-40B4-BE49-F238E27FC236}">
                <a16:creationId xmlns:a16="http://schemas.microsoft.com/office/drawing/2014/main" xmlns="" id="{1AC4D3F6-D10E-4454-B557-51A2385096A3}"/>
              </a:ext>
            </a:extLst>
          </p:cNvPr>
          <p:cNvSpPr/>
          <p:nvPr/>
        </p:nvSpPr>
        <p:spPr>
          <a:xfrm>
            <a:off x="7602409"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81" name="Rectangle: Rounded Corners 80">
            <a:extLst>
              <a:ext uri="{FF2B5EF4-FFF2-40B4-BE49-F238E27FC236}">
                <a16:creationId xmlns:a16="http://schemas.microsoft.com/office/drawing/2014/main" xmlns="" id="{A930EE3B-646D-4E03-ABDD-5005645824A4}"/>
              </a:ext>
            </a:extLst>
          </p:cNvPr>
          <p:cNvSpPr/>
          <p:nvPr/>
        </p:nvSpPr>
        <p:spPr>
          <a:xfrm>
            <a:off x="832689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82" name="Rectangle: Rounded Corners 81">
            <a:extLst>
              <a:ext uri="{FF2B5EF4-FFF2-40B4-BE49-F238E27FC236}">
                <a16:creationId xmlns:a16="http://schemas.microsoft.com/office/drawing/2014/main" xmlns="" id="{C5C1DC64-651D-4122-BDED-F4BEB9526132}"/>
              </a:ext>
            </a:extLst>
          </p:cNvPr>
          <p:cNvSpPr/>
          <p:nvPr/>
        </p:nvSpPr>
        <p:spPr>
          <a:xfrm>
            <a:off x="905137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83" name="Rectangle: Rounded Corners 82">
            <a:extLst>
              <a:ext uri="{FF2B5EF4-FFF2-40B4-BE49-F238E27FC236}">
                <a16:creationId xmlns:a16="http://schemas.microsoft.com/office/drawing/2014/main" xmlns="" id="{BB2C13B0-21EE-436F-8DB9-7781EA33220D}"/>
              </a:ext>
            </a:extLst>
          </p:cNvPr>
          <p:cNvSpPr/>
          <p:nvPr/>
        </p:nvSpPr>
        <p:spPr>
          <a:xfrm>
            <a:off x="977585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86" name="Rectangle: Rounded Corners 85">
            <a:extLst>
              <a:ext uri="{FF2B5EF4-FFF2-40B4-BE49-F238E27FC236}">
                <a16:creationId xmlns:a16="http://schemas.microsoft.com/office/drawing/2014/main" xmlns="" id="{5A210DED-9EBD-46A1-9CE8-897D909D9563}"/>
              </a:ext>
            </a:extLst>
          </p:cNvPr>
          <p:cNvSpPr/>
          <p:nvPr/>
        </p:nvSpPr>
        <p:spPr>
          <a:xfrm>
            <a:off x="108206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9Slide02 Noi dung dai"/>
            </a:endParaRPr>
          </a:p>
        </p:txBody>
      </p:sp>
      <p:grpSp>
        <p:nvGrpSpPr>
          <p:cNvPr id="92" name="Group 91">
            <a:extLst>
              <a:ext uri="{FF2B5EF4-FFF2-40B4-BE49-F238E27FC236}">
                <a16:creationId xmlns:a16="http://schemas.microsoft.com/office/drawing/2014/main" xmlns="" id="{7558CE4E-AEF1-4F31-8E27-CB3D5064E72E}"/>
              </a:ext>
            </a:extLst>
          </p:cNvPr>
          <p:cNvGrpSpPr/>
          <p:nvPr/>
        </p:nvGrpSpPr>
        <p:grpSpPr>
          <a:xfrm>
            <a:off x="3140628" y="306798"/>
            <a:ext cx="8691927" cy="1428960"/>
            <a:chOff x="3192780" y="457200"/>
            <a:chExt cx="8639773" cy="1402080"/>
          </a:xfrm>
        </p:grpSpPr>
        <p:grpSp>
          <p:nvGrpSpPr>
            <p:cNvPr id="8" name="Group 7">
              <a:extLst>
                <a:ext uri="{FF2B5EF4-FFF2-40B4-BE49-F238E27FC236}">
                  <a16:creationId xmlns:a16="http://schemas.microsoft.com/office/drawing/2014/main" xmlns="" id="{91A3FE41-240D-4806-861B-C736DD505B59}"/>
                </a:ext>
              </a:extLst>
            </p:cNvPr>
            <p:cNvGrpSpPr/>
            <p:nvPr/>
          </p:nvGrpSpPr>
          <p:grpSpPr>
            <a:xfrm>
              <a:off x="3192780" y="457200"/>
              <a:ext cx="1402080" cy="1402080"/>
              <a:chOff x="3192780" y="594360"/>
              <a:chExt cx="1402080" cy="1402080"/>
            </a:xfrm>
          </p:grpSpPr>
          <p:sp>
            <p:nvSpPr>
              <p:cNvPr id="5" name="Flowchart: Connector 4">
                <a:extLst>
                  <a:ext uri="{FF2B5EF4-FFF2-40B4-BE49-F238E27FC236}">
                    <a16:creationId xmlns:a16="http://schemas.microsoft.com/office/drawing/2014/main" xmlns="" id="{5AC673F3-479F-489E-B67F-E918A2386F68}"/>
                  </a:ext>
                </a:extLst>
              </p:cNvPr>
              <p:cNvSpPr/>
              <p:nvPr/>
            </p:nvSpPr>
            <p:spPr>
              <a:xfrm>
                <a:off x="3360420" y="762000"/>
                <a:ext cx="1066800" cy="1066800"/>
              </a:xfrm>
              <a:prstGeom prst="flowChartConnector">
                <a:avLst/>
              </a:prstGeom>
              <a:solidFill>
                <a:srgbClr val="117D5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6" name="Flowchart: Connector 5">
                <a:extLst>
                  <a:ext uri="{FF2B5EF4-FFF2-40B4-BE49-F238E27FC236}">
                    <a16:creationId xmlns:a16="http://schemas.microsoft.com/office/drawing/2014/main" xmlns="" id="{D90EB3C0-8B9B-4575-B476-5DAE3CC85076}"/>
                  </a:ext>
                </a:extLst>
              </p:cNvPr>
              <p:cNvSpPr/>
              <p:nvPr/>
            </p:nvSpPr>
            <p:spPr>
              <a:xfrm>
                <a:off x="3276600" y="678180"/>
                <a:ext cx="1234440" cy="123444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7" name="Flowchart: Connector 6">
                <a:extLst>
                  <a:ext uri="{FF2B5EF4-FFF2-40B4-BE49-F238E27FC236}">
                    <a16:creationId xmlns:a16="http://schemas.microsoft.com/office/drawing/2014/main" xmlns="" id="{B018DC92-AD5A-4336-9CB4-30D2F9D85D7A}"/>
                  </a:ext>
                </a:extLst>
              </p:cNvPr>
              <p:cNvSpPr/>
              <p:nvPr/>
            </p:nvSpPr>
            <p:spPr>
              <a:xfrm>
                <a:off x="3192780" y="594360"/>
                <a:ext cx="1402080" cy="140208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grpSp>
        <p:sp>
          <p:nvSpPr>
            <p:cNvPr id="12" name="Freeform: Shape 11">
              <a:extLst>
                <a:ext uri="{FF2B5EF4-FFF2-40B4-BE49-F238E27FC236}">
                  <a16:creationId xmlns:a16="http://schemas.microsoft.com/office/drawing/2014/main" xmlns="" id="{541ECACB-15D2-4F2A-82FE-5BF07600D82D}"/>
                </a:ext>
              </a:extLst>
            </p:cNvPr>
            <p:cNvSpPr/>
            <p:nvPr/>
          </p:nvSpPr>
          <p:spPr>
            <a:xfrm>
              <a:off x="4396740" y="541020"/>
              <a:ext cx="7435813" cy="1234440"/>
            </a:xfrm>
            <a:custGeom>
              <a:avLst/>
              <a:gdLst>
                <a:gd name="connsiteX0" fmla="*/ 0 w 7435813"/>
                <a:gd name="connsiteY0" fmla="*/ 0 h 922020"/>
                <a:gd name="connsiteX1" fmla="*/ 6974803 w 7435813"/>
                <a:gd name="connsiteY1" fmla="*/ 0 h 922020"/>
                <a:gd name="connsiteX2" fmla="*/ 7435813 w 7435813"/>
                <a:gd name="connsiteY2" fmla="*/ 461010 h 922020"/>
                <a:gd name="connsiteX3" fmla="*/ 6974803 w 7435813"/>
                <a:gd name="connsiteY3" fmla="*/ 922020 h 922020"/>
                <a:gd name="connsiteX4" fmla="*/ 0 w 7435813"/>
                <a:gd name="connsiteY4" fmla="*/ 922020 h 922020"/>
                <a:gd name="connsiteX5" fmla="*/ 34463 w 7435813"/>
                <a:gd name="connsiteY5" fmla="*/ 903314 h 922020"/>
                <a:gd name="connsiteX6" fmla="*/ 269634 w 7435813"/>
                <a:gd name="connsiteY6" fmla="*/ 461010 h 922020"/>
                <a:gd name="connsiteX7" fmla="*/ 34463 w 7435813"/>
                <a:gd name="connsiteY7" fmla="*/ 18706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5813" h="922020">
                  <a:moveTo>
                    <a:pt x="0" y="0"/>
                  </a:moveTo>
                  <a:lnTo>
                    <a:pt x="6974803" y="0"/>
                  </a:lnTo>
                  <a:lnTo>
                    <a:pt x="7435813" y="461010"/>
                  </a:lnTo>
                  <a:lnTo>
                    <a:pt x="6974803" y="922020"/>
                  </a:lnTo>
                  <a:lnTo>
                    <a:pt x="0" y="922020"/>
                  </a:lnTo>
                  <a:lnTo>
                    <a:pt x="34463" y="903314"/>
                  </a:lnTo>
                  <a:cubicBezTo>
                    <a:pt x="176349" y="807458"/>
                    <a:pt x="269634" y="645128"/>
                    <a:pt x="269634" y="461010"/>
                  </a:cubicBezTo>
                  <a:cubicBezTo>
                    <a:pt x="269634" y="276892"/>
                    <a:pt x="176349" y="114562"/>
                    <a:pt x="34463" y="18706"/>
                  </a:cubicBezTo>
                  <a:close/>
                </a:path>
              </a:pathLst>
            </a:custGeom>
            <a:solidFill>
              <a:srgbClr val="117D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9Slide02 Noi dung dai"/>
              </a:endParaRPr>
            </a:p>
          </p:txBody>
        </p:sp>
        <p:cxnSp>
          <p:nvCxnSpPr>
            <p:cNvPr id="14" name="Straight Connector 13">
              <a:extLst>
                <a:ext uri="{FF2B5EF4-FFF2-40B4-BE49-F238E27FC236}">
                  <a16:creationId xmlns:a16="http://schemas.microsoft.com/office/drawing/2014/main" xmlns="" id="{7DECDDE7-B28E-47D0-92A1-4C7A8C2F717D}"/>
                </a:ext>
              </a:extLst>
            </p:cNvPr>
            <p:cNvCxnSpPr/>
            <p:nvPr/>
          </p:nvCxnSpPr>
          <p:spPr>
            <a:xfrm>
              <a:off x="4800600" y="70104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9889E04-82FE-4213-9732-6622D26D266B}"/>
                </a:ext>
              </a:extLst>
            </p:cNvPr>
            <p:cNvCxnSpPr/>
            <p:nvPr/>
          </p:nvCxnSpPr>
          <p:spPr>
            <a:xfrm>
              <a:off x="4800600" y="185928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EA1C267-4D9B-40A7-95B7-C4C091BEFF6F}"/>
                </a:ext>
              </a:extLst>
            </p:cNvPr>
            <p:cNvCxnSpPr>
              <a:cxnSpLocks/>
            </p:cNvCxnSpPr>
            <p:nvPr/>
          </p:nvCxnSpPr>
          <p:spPr>
            <a:xfrm>
              <a:off x="11277600" y="701040"/>
              <a:ext cx="45720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DC2CE29-5CB8-4345-B8B0-C37E848854C5}"/>
                </a:ext>
              </a:extLst>
            </p:cNvPr>
            <p:cNvCxnSpPr>
              <a:cxnSpLocks/>
            </p:cNvCxnSpPr>
            <p:nvPr/>
          </p:nvCxnSpPr>
          <p:spPr>
            <a:xfrm flipV="1">
              <a:off x="11248373" y="1173484"/>
              <a:ext cx="486427" cy="4423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FA5355EE-F8B1-4702-9B6B-765AE9C9A6BC}"/>
                </a:ext>
              </a:extLst>
            </p:cNvPr>
            <p:cNvCxnSpPr/>
            <p:nvPr/>
          </p:nvCxnSpPr>
          <p:spPr>
            <a:xfrm>
              <a:off x="4800600" y="160020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861FB1EA-C74F-4326-9B08-D422256D4F10}"/>
              </a:ext>
            </a:extLst>
          </p:cNvPr>
          <p:cNvSpPr txBox="1"/>
          <p:nvPr/>
        </p:nvSpPr>
        <p:spPr>
          <a:xfrm>
            <a:off x="5344923" y="610277"/>
            <a:ext cx="6035040" cy="738664"/>
          </a:xfrm>
          <a:prstGeom prst="rect">
            <a:avLst/>
          </a:prstGeom>
          <a:noFill/>
        </p:spPr>
        <p:txBody>
          <a:bodyPr wrap="square" lIns="0" tIns="0" rIns="0" bIns="0" rtlCol="0">
            <a:spAutoFit/>
          </a:bodyPr>
          <a:lstStyle/>
          <a:p>
            <a:pPr defTabSz="914446"/>
            <a:r>
              <a:rPr lang="en-US" sz="4800" dirty="0" err="1">
                <a:solidFill>
                  <a:srgbClr val="FEF2D8"/>
                </a:solidFill>
                <a:latin typeface="SG85-HIEN KHANH 3" panose="02000600000000000000" pitchFamily="2" charset="0"/>
              </a:rPr>
              <a:t>Dòng</a:t>
            </a:r>
            <a:r>
              <a:rPr lang="en-US" sz="4800" dirty="0">
                <a:solidFill>
                  <a:srgbClr val="FEF2D8"/>
                </a:solidFill>
                <a:latin typeface="SG85-HIEN KHANH 3" panose="02000600000000000000" pitchFamily="2" charset="0"/>
              </a:rPr>
              <a:t> </a:t>
            </a:r>
            <a:r>
              <a:rPr lang="en-US" sz="4800" dirty="0" err="1">
                <a:solidFill>
                  <a:srgbClr val="FEF2D8"/>
                </a:solidFill>
                <a:latin typeface="SG85-HIEN KHANH 3" panose="02000600000000000000" pitchFamily="2" charset="0"/>
              </a:rPr>
              <a:t>sông</a:t>
            </a:r>
            <a:r>
              <a:rPr lang="en-US" sz="4800" dirty="0">
                <a:solidFill>
                  <a:srgbClr val="FEF2D8"/>
                </a:solidFill>
                <a:latin typeface="SG85-HIEN KHANH 3" panose="02000600000000000000" pitchFamily="2" charset="0"/>
              </a:rPr>
              <a:t> </a:t>
            </a:r>
            <a:r>
              <a:rPr lang="en-US" sz="4800" dirty="0" err="1">
                <a:solidFill>
                  <a:srgbClr val="FEF2D8"/>
                </a:solidFill>
                <a:latin typeface="SG85-HIEN KHANH 3" panose="02000600000000000000" pitchFamily="2" charset="0"/>
              </a:rPr>
              <a:t>nào</a:t>
            </a:r>
            <a:r>
              <a:rPr lang="en-US" sz="4800" dirty="0">
                <a:solidFill>
                  <a:srgbClr val="FEF2D8"/>
                </a:solidFill>
                <a:latin typeface="SG85-HIEN KHANH 3" panose="02000600000000000000" pitchFamily="2" charset="0"/>
              </a:rPr>
              <a:t>?</a:t>
            </a:r>
          </a:p>
        </p:txBody>
      </p:sp>
      <p:sp>
        <p:nvSpPr>
          <p:cNvPr id="2" name="TextBox 1">
            <a:extLst>
              <a:ext uri="{FF2B5EF4-FFF2-40B4-BE49-F238E27FC236}">
                <a16:creationId xmlns:a16="http://schemas.microsoft.com/office/drawing/2014/main" xmlns="" id="{7281660F-8AB5-0427-C458-3F68A3671F40}"/>
              </a:ext>
            </a:extLst>
          </p:cNvPr>
          <p:cNvSpPr txBox="1"/>
          <p:nvPr/>
        </p:nvSpPr>
        <p:spPr>
          <a:xfrm>
            <a:off x="3065271" y="528835"/>
            <a:ext cx="159968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bg1"/>
                </a:solidFill>
                <a:latin typeface="Sitka Heading" pitchFamily="2" charset="0"/>
                <a:cs typeface="Times New Roman" panose="02020603050405020304" pitchFamily="18" charset="0"/>
              </a:rPr>
              <a:t>Câu</a:t>
            </a:r>
            <a:endParaRPr lang="en-US" sz="3200" b="1" dirty="0">
              <a:solidFill>
                <a:schemeClr val="bg1"/>
              </a:solidFill>
              <a:latin typeface="Sitka Heading"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Sitka Heading" pitchFamily="2" charset="0"/>
                <a:cs typeface="Times New Roman" panose="02020603050405020304" pitchFamily="18" charset="0"/>
              </a:rPr>
              <a:t> 1</a:t>
            </a:r>
            <a:endParaRPr kumimoji="0" lang="en-US" sz="32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xmlns="" id="{917AC488-5F92-1E7A-6D23-E1B615A8B79A}"/>
              </a:ext>
            </a:extLst>
          </p:cNvPr>
          <p:cNvSpPr txBox="1"/>
          <p:nvPr/>
        </p:nvSpPr>
        <p:spPr>
          <a:xfrm>
            <a:off x="4664951" y="1939595"/>
            <a:ext cx="5965656"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Dòng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sông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quan</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trọng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nhất</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trong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hệ</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thống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sông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Thái Bình</a:t>
            </a:r>
            <a:endPar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F5E65486-8184-0D19-ED91-884C76D4F756}"/>
              </a:ext>
            </a:extLst>
          </p:cNvPr>
          <p:cNvSpPr txBox="1"/>
          <p:nvPr/>
        </p:nvSpPr>
        <p:spPr>
          <a:xfrm>
            <a:off x="4589594" y="3438197"/>
            <a:ext cx="633008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Tên</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gọi</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khác</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là</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dòng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sông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quan</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họ</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xmlns="" id="{BC11DBA4-63C3-D687-9306-FFA4500640AC}"/>
              </a:ext>
            </a:extLst>
          </p:cNvPr>
          <p:cNvSpPr txBox="1"/>
          <p:nvPr/>
        </p:nvSpPr>
        <p:spPr>
          <a:xfrm>
            <a:off x="4731315" y="4564528"/>
            <a:ext cx="5742187"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Ghi</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dấu</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chiến</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công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của</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người</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anh</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hùng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Lý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Thường</a:t>
            </a:r>
            <a:r>
              <a:rPr kumimoji="0" lang="en-US" sz="32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Kiệt</a:t>
            </a:r>
            <a:endPar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endParaRPr>
          </a:p>
        </p:txBody>
      </p:sp>
      <p:grpSp>
        <p:nvGrpSpPr>
          <p:cNvPr id="31" name="Group 30">
            <a:extLst>
              <a:ext uri="{FF2B5EF4-FFF2-40B4-BE49-F238E27FC236}">
                <a16:creationId xmlns:a16="http://schemas.microsoft.com/office/drawing/2014/main" xmlns="" id="{A1253CD5-1C8F-D370-3F26-180648DFA853}"/>
              </a:ext>
            </a:extLst>
          </p:cNvPr>
          <p:cNvGrpSpPr/>
          <p:nvPr/>
        </p:nvGrpSpPr>
        <p:grpSpPr>
          <a:xfrm>
            <a:off x="1207388" y="5721859"/>
            <a:ext cx="9101016" cy="658489"/>
            <a:chOff x="1207388" y="5721859"/>
            <a:chExt cx="9101016" cy="658489"/>
          </a:xfrm>
        </p:grpSpPr>
        <p:sp>
          <p:nvSpPr>
            <p:cNvPr id="11" name="TextBox 10">
              <a:extLst>
                <a:ext uri="{FF2B5EF4-FFF2-40B4-BE49-F238E27FC236}">
                  <a16:creationId xmlns:a16="http://schemas.microsoft.com/office/drawing/2014/main" xmlns="" id="{C4C16AD0-B8B4-1AC9-E45D-DC7270DC2E7F}"/>
                </a:ext>
              </a:extLst>
            </p:cNvPr>
            <p:cNvSpPr txBox="1"/>
            <p:nvPr/>
          </p:nvSpPr>
          <p:spPr>
            <a:xfrm>
              <a:off x="4109509" y="575827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Sitka Heading" pitchFamily="2" charset="0"/>
                  <a:cs typeface="Times New Roman" panose="02020603050405020304" pitchFamily="18" charset="0"/>
                </a:rPr>
                <a:t>N</a:t>
              </a:r>
              <a:endPar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endParaRPr>
            </a:p>
          </p:txBody>
        </p:sp>
        <p:sp>
          <p:nvSpPr>
            <p:cNvPr id="13" name="TextBox 12">
              <a:extLst>
                <a:ext uri="{FF2B5EF4-FFF2-40B4-BE49-F238E27FC236}">
                  <a16:creationId xmlns:a16="http://schemas.microsoft.com/office/drawing/2014/main" xmlns="" id="{FBE21694-83A0-48F6-A20D-8F093D4BCFB0}"/>
                </a:ext>
              </a:extLst>
            </p:cNvPr>
            <p:cNvSpPr txBox="1"/>
            <p:nvPr/>
          </p:nvSpPr>
          <p:spPr>
            <a:xfrm>
              <a:off x="1898221" y="575827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Sitka Heading" pitchFamily="2" charset="0"/>
                  <a:cs typeface="Times New Roman" panose="02020603050405020304" pitchFamily="18" charset="0"/>
                </a:rPr>
                <a:t>Ô</a:t>
              </a:r>
              <a:endPar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xmlns="" id="{3D63F9D8-0C57-B97F-739F-B6D41BEF7280}"/>
                </a:ext>
              </a:extLst>
            </p:cNvPr>
            <p:cNvSpPr txBox="1"/>
            <p:nvPr/>
          </p:nvSpPr>
          <p:spPr>
            <a:xfrm>
              <a:off x="2625988" y="57277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Sitka Heading" pitchFamily="2" charset="0"/>
                  <a:cs typeface="Times New Roman" panose="02020603050405020304" pitchFamily="18" charset="0"/>
                </a:rPr>
                <a:t>N</a:t>
              </a:r>
              <a:endPar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endParaRPr>
            </a:p>
          </p:txBody>
        </p:sp>
        <p:sp>
          <p:nvSpPr>
            <p:cNvPr id="18" name="TextBox 17">
              <a:extLst>
                <a:ext uri="{FF2B5EF4-FFF2-40B4-BE49-F238E27FC236}">
                  <a16:creationId xmlns:a16="http://schemas.microsoft.com/office/drawing/2014/main" xmlns="" id="{0DF8872C-2CEF-BA30-52EE-9D71B3A464BA}"/>
                </a:ext>
              </a:extLst>
            </p:cNvPr>
            <p:cNvSpPr txBox="1"/>
            <p:nvPr/>
          </p:nvSpPr>
          <p:spPr>
            <a:xfrm>
              <a:off x="3342234" y="5764795"/>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rPr>
                <a:t>G</a:t>
              </a:r>
            </a:p>
          </p:txBody>
        </p:sp>
        <p:sp>
          <p:nvSpPr>
            <p:cNvPr id="19" name="TextBox 18">
              <a:extLst>
                <a:ext uri="{FF2B5EF4-FFF2-40B4-BE49-F238E27FC236}">
                  <a16:creationId xmlns:a16="http://schemas.microsoft.com/office/drawing/2014/main" xmlns="" id="{839BCBB6-9C7B-B1BF-2138-C1DD853EF5C3}"/>
                </a:ext>
              </a:extLst>
            </p:cNvPr>
            <p:cNvSpPr txBox="1"/>
            <p:nvPr/>
          </p:nvSpPr>
          <p:spPr>
            <a:xfrm>
              <a:off x="1207388" y="573130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rPr>
                <a:t>S</a:t>
              </a:r>
            </a:p>
          </p:txBody>
        </p:sp>
        <p:sp>
          <p:nvSpPr>
            <p:cNvPr id="21" name="TextBox 20">
              <a:extLst>
                <a:ext uri="{FF2B5EF4-FFF2-40B4-BE49-F238E27FC236}">
                  <a16:creationId xmlns:a16="http://schemas.microsoft.com/office/drawing/2014/main" xmlns="" id="{6A850A94-1144-3464-088D-96A12D009855}"/>
                </a:ext>
              </a:extLst>
            </p:cNvPr>
            <p:cNvSpPr txBox="1"/>
            <p:nvPr/>
          </p:nvSpPr>
          <p:spPr>
            <a:xfrm>
              <a:off x="4829896" y="5749967"/>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Sitka Heading" pitchFamily="2" charset="0"/>
                  <a:cs typeface="Times New Roman" panose="02020603050405020304" pitchFamily="18" charset="0"/>
                </a:rPr>
                <a:t>H</a:t>
              </a:r>
              <a:endPar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endParaRPr>
            </a:p>
          </p:txBody>
        </p:sp>
        <p:sp>
          <p:nvSpPr>
            <p:cNvPr id="22" name="TextBox 21">
              <a:extLst>
                <a:ext uri="{FF2B5EF4-FFF2-40B4-BE49-F238E27FC236}">
                  <a16:creationId xmlns:a16="http://schemas.microsoft.com/office/drawing/2014/main" xmlns="" id="{6221A792-D46C-EE3E-DCC4-425933FE3B34}"/>
                </a:ext>
              </a:extLst>
            </p:cNvPr>
            <p:cNvSpPr txBox="1"/>
            <p:nvPr/>
          </p:nvSpPr>
          <p:spPr>
            <a:xfrm>
              <a:off x="5516857" y="575004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rPr>
                <a:t>Ư</a:t>
              </a:r>
            </a:p>
          </p:txBody>
        </p:sp>
        <p:sp>
          <p:nvSpPr>
            <p:cNvPr id="23" name="TextBox 22">
              <a:extLst>
                <a:ext uri="{FF2B5EF4-FFF2-40B4-BE49-F238E27FC236}">
                  <a16:creationId xmlns:a16="http://schemas.microsoft.com/office/drawing/2014/main" xmlns="" id="{A3D51A2D-5FA2-5DD8-F7C4-B9E10BC2C080}"/>
                </a:ext>
              </a:extLst>
            </p:cNvPr>
            <p:cNvSpPr txBox="1"/>
            <p:nvPr/>
          </p:nvSpPr>
          <p:spPr>
            <a:xfrm>
              <a:off x="6283761" y="5742332"/>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rPr>
                <a:t>N</a:t>
              </a:r>
            </a:p>
          </p:txBody>
        </p:sp>
        <p:sp>
          <p:nvSpPr>
            <p:cNvPr id="24" name="TextBox 23">
              <a:extLst>
                <a:ext uri="{FF2B5EF4-FFF2-40B4-BE49-F238E27FC236}">
                  <a16:creationId xmlns:a16="http://schemas.microsoft.com/office/drawing/2014/main" xmlns="" id="{C74646D7-907A-CC5F-8C5D-FF8DAEC8AC80}"/>
                </a:ext>
              </a:extLst>
            </p:cNvPr>
            <p:cNvSpPr txBox="1"/>
            <p:nvPr/>
          </p:nvSpPr>
          <p:spPr>
            <a:xfrm>
              <a:off x="6972886" y="57277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rPr>
                <a:t>G</a:t>
              </a:r>
            </a:p>
          </p:txBody>
        </p:sp>
        <p:sp>
          <p:nvSpPr>
            <p:cNvPr id="25" name="TextBox 24">
              <a:extLst>
                <a:ext uri="{FF2B5EF4-FFF2-40B4-BE49-F238E27FC236}">
                  <a16:creationId xmlns:a16="http://schemas.microsoft.com/office/drawing/2014/main" xmlns="" id="{CE4BFD18-CEF5-5D26-67B1-AFBE13C327F5}"/>
                </a:ext>
              </a:extLst>
            </p:cNvPr>
            <p:cNvSpPr txBox="1"/>
            <p:nvPr/>
          </p:nvSpPr>
          <p:spPr>
            <a:xfrm>
              <a:off x="7684816" y="572185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rPr>
                <a:t>U</a:t>
              </a:r>
            </a:p>
          </p:txBody>
        </p:sp>
        <p:sp>
          <p:nvSpPr>
            <p:cNvPr id="26" name="TextBox 25">
              <a:extLst>
                <a:ext uri="{FF2B5EF4-FFF2-40B4-BE49-F238E27FC236}">
                  <a16:creationId xmlns:a16="http://schemas.microsoft.com/office/drawing/2014/main" xmlns="" id="{410D03E1-65E1-076B-2F8C-196E57391F68}"/>
                </a:ext>
              </a:extLst>
            </p:cNvPr>
            <p:cNvSpPr txBox="1"/>
            <p:nvPr/>
          </p:nvSpPr>
          <p:spPr>
            <a:xfrm>
              <a:off x="8418831" y="572760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rPr>
                <a:t>Y</a:t>
              </a:r>
            </a:p>
          </p:txBody>
        </p:sp>
        <p:sp>
          <p:nvSpPr>
            <p:cNvPr id="27" name="TextBox 26">
              <a:extLst>
                <a:ext uri="{FF2B5EF4-FFF2-40B4-BE49-F238E27FC236}">
                  <a16:creationId xmlns:a16="http://schemas.microsoft.com/office/drawing/2014/main" xmlns="" id="{7E6E8C08-2593-06D9-4C19-45EB0467D5D3}"/>
                </a:ext>
              </a:extLst>
            </p:cNvPr>
            <p:cNvSpPr txBox="1"/>
            <p:nvPr/>
          </p:nvSpPr>
          <p:spPr>
            <a:xfrm>
              <a:off x="9146335" y="574233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rPr>
                <a:t>Ệ</a:t>
              </a:r>
            </a:p>
          </p:txBody>
        </p:sp>
        <p:sp>
          <p:nvSpPr>
            <p:cNvPr id="29" name="TextBox 28">
              <a:extLst>
                <a:ext uri="{FF2B5EF4-FFF2-40B4-BE49-F238E27FC236}">
                  <a16:creationId xmlns:a16="http://schemas.microsoft.com/office/drawing/2014/main" xmlns="" id="{7A2C759C-7172-EBA5-49BC-B70A66E5AD12}"/>
                </a:ext>
              </a:extLst>
            </p:cNvPr>
            <p:cNvSpPr txBox="1"/>
            <p:nvPr/>
          </p:nvSpPr>
          <p:spPr>
            <a:xfrm>
              <a:off x="9888724" y="57423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itka Heading" pitchFamily="2" charset="0"/>
                  <a:cs typeface="Times New Roman" panose="02020603050405020304" pitchFamily="18" charset="0"/>
                </a:rPr>
                <a:t>T</a:t>
              </a:r>
            </a:p>
          </p:txBody>
        </p:sp>
      </p:grpSp>
      <p:pic>
        <p:nvPicPr>
          <p:cNvPr id="1026" name="Picture 2" descr="Bóng Số Con Chữ - Miễn Phí vector hình ảnh trên Pixabay - Pixabay">
            <a:extLst>
              <a:ext uri="{FF2B5EF4-FFF2-40B4-BE49-F238E27FC236}">
                <a16:creationId xmlns:a16="http://schemas.microsoft.com/office/drawing/2014/main" xmlns="" id="{33475273-F6D9-3AC6-FC94-3A1FD1BCC8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322" y="2165848"/>
            <a:ext cx="386053" cy="7721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Ý nghĩa số 2 trong sim điện thoại và những thông tin cần biết - KhoSim">
            <a:extLst>
              <a:ext uri="{FF2B5EF4-FFF2-40B4-BE49-F238E27FC236}">
                <a16:creationId xmlns:a16="http://schemas.microsoft.com/office/drawing/2014/main" xmlns="" id="{3FF36CCA-2CF3-9CAD-1ED6-204E07CCC0B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3750" y="3470546"/>
            <a:ext cx="345439" cy="5717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ơ Thấy Số 33 đánh Con Gì - Đại Học Kinh Doanh &amp; Công Nghệ Hà Nội">
            <a:extLst>
              <a:ext uri="{FF2B5EF4-FFF2-40B4-BE49-F238E27FC236}">
                <a16:creationId xmlns:a16="http://schemas.microsoft.com/office/drawing/2014/main" xmlns="" id="{65A2235C-C06B-5AF4-A9EA-AEE55F011FC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8752" y="4860187"/>
            <a:ext cx="530054" cy="43777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xmlns="" id="{D8499F3A-11FF-4EE4-AFE0-04D0C7328D96}"/>
              </a:ext>
            </a:extLst>
          </p:cNvPr>
          <p:cNvPicPr>
            <a:picLocks noChangeAspect="1"/>
          </p:cNvPicPr>
          <p:nvPr/>
        </p:nvPicPr>
        <p:blipFill>
          <a:blip r:embed="rId12"/>
          <a:stretch>
            <a:fillRect/>
          </a:stretch>
        </p:blipFill>
        <p:spPr>
          <a:xfrm>
            <a:off x="422166" y="788295"/>
            <a:ext cx="2310584" cy="4627265"/>
          </a:xfrm>
          <a:prstGeom prst="rect">
            <a:avLst/>
          </a:prstGeom>
        </p:spPr>
      </p:pic>
    </p:spTree>
    <p:extLst>
      <p:ext uri="{BB962C8B-B14F-4D97-AF65-F5344CB8AC3E}">
        <p14:creationId xmlns:p14="http://schemas.microsoft.com/office/powerpoint/2010/main" val="51533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632427" y="-287357"/>
            <a:ext cx="7124469" cy="7587886"/>
            <a:chOff x="0" y="-38100"/>
            <a:chExt cx="878585" cy="9357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Rounded Corners 53">
            <a:extLst>
              <a:ext uri="{FF2B5EF4-FFF2-40B4-BE49-F238E27FC236}">
                <a16:creationId xmlns:a16="http://schemas.microsoft.com/office/drawing/2014/main" xmlns="" id="{523C6239-39B5-4C6E-BCB4-88F469D024FF}"/>
              </a:ext>
            </a:extLst>
          </p:cNvPr>
          <p:cNvSpPr/>
          <p:nvPr/>
        </p:nvSpPr>
        <p:spPr>
          <a:xfrm>
            <a:off x="4155043" y="2677283"/>
            <a:ext cx="7771715" cy="19304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xmlns="" id="{852C73D6-8B90-45EF-B2CE-7646B7216359}"/>
              </a:ext>
            </a:extLst>
          </p:cNvPr>
          <p:cNvGrpSpPr/>
          <p:nvPr/>
        </p:nvGrpSpPr>
        <p:grpSpPr>
          <a:xfrm>
            <a:off x="4072776" y="479628"/>
            <a:ext cx="7821208" cy="1770642"/>
            <a:chOff x="5616990" y="1121026"/>
            <a:chExt cx="6307068" cy="1139932"/>
          </a:xfrm>
        </p:grpSpPr>
        <p:sp>
          <p:nvSpPr>
            <p:cNvPr id="53" name="Rectangle: Rounded Corners 52">
              <a:extLst>
                <a:ext uri="{FF2B5EF4-FFF2-40B4-BE49-F238E27FC236}">
                  <a16:creationId xmlns:a16="http://schemas.microsoft.com/office/drawing/2014/main" xmlns="" id="{0745EBCF-B912-4116-828A-2EEB93217058}"/>
                </a:ext>
              </a:extLst>
            </p:cNvPr>
            <p:cNvSpPr/>
            <p:nvPr/>
          </p:nvSpPr>
          <p:spPr>
            <a:xfrm>
              <a:off x="5616990" y="1121026"/>
              <a:ext cx="6307068" cy="113993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30"/>
            <p:cNvSpPr txBox="1"/>
            <p:nvPr/>
          </p:nvSpPr>
          <p:spPr>
            <a:xfrm>
              <a:off x="6115341" y="1275090"/>
              <a:ext cx="5512153" cy="891654"/>
            </a:xfrm>
            <a:prstGeom prst="rect">
              <a:avLst/>
            </a:prstGeom>
          </p:spPr>
          <p:txBody>
            <a:bodyPr wrap="square" lIns="0" tIns="0" rIns="0" bIns="0" rtlCol="0" anchor="t">
              <a:spAutoFit/>
            </a:bodyPr>
            <a:lstStyle/>
            <a:p>
              <a:pPr algn="just"/>
              <a:r>
                <a:rPr lang="en-US" sz="3000" dirty="0" err="1">
                  <a:solidFill>
                    <a:srgbClr val="002060"/>
                  </a:solidFill>
                  <a:latin typeface="Sitka Banner" pitchFamily="2" charset="0"/>
                  <a:cs typeface="Times New Roman" panose="02020603050405020304" pitchFamily="18" charset="0"/>
                </a:rPr>
                <a:t>Nêu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được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vị</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trí</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địa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chiến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lược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Việt</a:t>
              </a:r>
              <a:r>
                <a:rPr lang="en-US" sz="3000" dirty="0">
                  <a:solidFill>
                    <a:srgbClr val="002060"/>
                  </a:solidFill>
                  <a:latin typeface="Sitka Banner" pitchFamily="2" charset="0"/>
                  <a:cs typeface="Times New Roman" panose="02020603050405020304" pitchFamily="18" charset="0"/>
                </a:rPr>
                <a:t> Nam; </a:t>
              </a:r>
              <a:r>
                <a:rPr lang="en-US" sz="3000" dirty="0" err="1">
                  <a:solidFill>
                    <a:srgbClr val="002060"/>
                  </a:solidFill>
                  <a:latin typeface="Sitka Banner" pitchFamily="2" charset="0"/>
                  <a:cs typeface="Times New Roman" panose="02020603050405020304" pitchFamily="18" charset="0"/>
                </a:rPr>
                <a:t>phân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tích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được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vai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trò</a:t>
              </a:r>
              <a:r>
                <a:rPr lang="en-US" sz="3000" dirty="0">
                  <a:solidFill>
                    <a:srgbClr val="002060"/>
                  </a:solidFill>
                  <a:latin typeface="Sitka Banner" pitchFamily="2" charset="0"/>
                  <a:cs typeface="Times New Roman" panose="02020603050405020304" pitchFamily="18" charset="0"/>
                </a:rPr>
                <a:t>, ý </a:t>
              </a:r>
              <a:r>
                <a:rPr lang="en-US" sz="3000" dirty="0" err="1">
                  <a:solidFill>
                    <a:srgbClr val="002060"/>
                  </a:solidFill>
                  <a:latin typeface="Sitka Banner" pitchFamily="2" charset="0"/>
                  <a:cs typeface="Times New Roman" panose="02020603050405020304" pitchFamily="18" charset="0"/>
                </a:rPr>
                <a:t>nghĩa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chiến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tranh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bảo</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vệ</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Tổ</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quốc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trong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lịch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sử</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Việt</a:t>
              </a:r>
              <a:r>
                <a:rPr lang="en-US" sz="3000" dirty="0">
                  <a:solidFill>
                    <a:srgbClr val="002060"/>
                  </a:solidFill>
                  <a:latin typeface="Sitka Banner" pitchFamily="2" charset="0"/>
                  <a:cs typeface="Times New Roman" panose="02020603050405020304" pitchFamily="18" charset="0"/>
                </a:rPr>
                <a:t> Nam.</a:t>
              </a:r>
            </a:p>
          </p:txBody>
        </p:sp>
      </p:grpSp>
      <p:sp>
        <p:nvSpPr>
          <p:cNvPr id="50" name="AutoShape 30">
            <a:extLst>
              <a:ext uri="{FF2B5EF4-FFF2-40B4-BE49-F238E27FC236}">
                <a16:creationId xmlns:a16="http://schemas.microsoft.com/office/drawing/2014/main" xmlns="" id="{08561F9B-98D6-4CB1-B318-BBA7E0DF01E0}"/>
              </a:ext>
            </a:extLst>
          </p:cNvPr>
          <p:cNvSpPr/>
          <p:nvPr/>
        </p:nvSpPr>
        <p:spPr>
          <a:xfrm rot="-7193308">
            <a:off x="-661028" y="4194926"/>
            <a:ext cx="2239049" cy="173632"/>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AutoShape 31">
            <a:extLst>
              <a:ext uri="{FF2B5EF4-FFF2-40B4-BE49-F238E27FC236}">
                <a16:creationId xmlns:a16="http://schemas.microsoft.com/office/drawing/2014/main" xmlns="" id="{CEEC459E-DDA6-4AC9-9ADE-A1D9DCD7EC46}"/>
              </a:ext>
            </a:extLst>
          </p:cNvPr>
          <p:cNvSpPr/>
          <p:nvPr/>
        </p:nvSpPr>
        <p:spPr>
          <a:xfrm rot="-3598859" flipV="1">
            <a:off x="-666874" y="2108820"/>
            <a:ext cx="2171343" cy="279590"/>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40">
            <a:extLst>
              <a:ext uri="{FF2B5EF4-FFF2-40B4-BE49-F238E27FC236}">
                <a16:creationId xmlns:a16="http://schemas.microsoft.com/office/drawing/2014/main" xmlns="" id="{C16E0BC2-E8AC-49C1-9107-A4B4D9CE2C68}"/>
              </a:ext>
            </a:extLst>
          </p:cNvPr>
          <p:cNvSpPr txBox="1"/>
          <p:nvPr/>
        </p:nvSpPr>
        <p:spPr>
          <a:xfrm>
            <a:off x="550338" y="2615788"/>
            <a:ext cx="2530118" cy="1285608"/>
          </a:xfrm>
          <a:prstGeom prst="rect">
            <a:avLst/>
          </a:prstGeom>
        </p:spPr>
        <p:txBody>
          <a:bodyPr wrap="square" lIns="0" tIns="0" rIns="0" bIns="0" rtlCol="0" anchor="t">
            <a:spAutoFit/>
          </a:bodyPr>
          <a:lstStyle/>
          <a:p>
            <a:pPr marL="0" marR="0" lvl="0" indent="0" algn="ctr" defTabSz="609630" rtl="0" eaLnBrk="1" fontAlgn="auto" latinLnBrk="0" hangingPunct="1">
              <a:lnSpc>
                <a:spcPts val="533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MỤC TIÊU BÀI HỌC</a:t>
            </a:r>
          </a:p>
        </p:txBody>
      </p:sp>
      <p:sp>
        <p:nvSpPr>
          <p:cNvPr id="35" name="TextBox 29">
            <a:extLst>
              <a:ext uri="{FF2B5EF4-FFF2-40B4-BE49-F238E27FC236}">
                <a16:creationId xmlns:a16="http://schemas.microsoft.com/office/drawing/2014/main" xmlns="" id="{7E681104-9164-F46D-4C41-D247E2578678}"/>
              </a:ext>
            </a:extLst>
          </p:cNvPr>
          <p:cNvSpPr txBox="1"/>
          <p:nvPr/>
        </p:nvSpPr>
        <p:spPr>
          <a:xfrm>
            <a:off x="4825608" y="3076990"/>
            <a:ext cx="6941627" cy="138499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Trình</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bày</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được</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nội</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dung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chính</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giải</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thích</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được</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nguyên</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nhân</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thắng</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lợi</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không</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thành</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công</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của</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cuộc</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kháng</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chiến</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chống</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xâm</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lược</a:t>
            </a:r>
            <a:endPar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055BB35C-73D7-DBD9-1ED9-17E358EDFD3F}"/>
              </a:ext>
            </a:extLst>
          </p:cNvPr>
          <p:cNvPicPr>
            <a:picLocks noChangeAspect="1"/>
          </p:cNvPicPr>
          <p:nvPr/>
        </p:nvPicPr>
        <p:blipFill>
          <a:blip r:embed="rId2"/>
          <a:stretch>
            <a:fillRect/>
          </a:stretch>
        </p:blipFill>
        <p:spPr>
          <a:xfrm>
            <a:off x="-320767" y="252010"/>
            <a:ext cx="2773920" cy="2639797"/>
          </a:xfrm>
          <a:prstGeom prst="rect">
            <a:avLst/>
          </a:prstGeom>
        </p:spPr>
      </p:pic>
      <p:pic>
        <p:nvPicPr>
          <p:cNvPr id="8" name="Picture 7">
            <a:extLst>
              <a:ext uri="{FF2B5EF4-FFF2-40B4-BE49-F238E27FC236}">
                <a16:creationId xmlns:a16="http://schemas.microsoft.com/office/drawing/2014/main" xmlns="" id="{C5277D6B-FE84-FEF5-835F-BB6A1CC5CB8E}"/>
              </a:ext>
            </a:extLst>
          </p:cNvPr>
          <p:cNvPicPr>
            <a:picLocks noChangeAspect="1"/>
          </p:cNvPicPr>
          <p:nvPr/>
        </p:nvPicPr>
        <p:blipFill>
          <a:blip r:embed="rId3"/>
          <a:stretch>
            <a:fillRect/>
          </a:stretch>
        </p:blipFill>
        <p:spPr>
          <a:xfrm>
            <a:off x="-62430" y="4294801"/>
            <a:ext cx="2089358" cy="2360031"/>
          </a:xfrm>
          <a:prstGeom prst="rect">
            <a:avLst/>
          </a:prstGeom>
        </p:spPr>
      </p:pic>
      <p:sp>
        <p:nvSpPr>
          <p:cNvPr id="10" name="Oval 9">
            <a:extLst>
              <a:ext uri="{FF2B5EF4-FFF2-40B4-BE49-F238E27FC236}">
                <a16:creationId xmlns:a16="http://schemas.microsoft.com/office/drawing/2014/main" xmlns="" id="{CB93B557-8600-148B-EE7D-B3D06EF7290E}"/>
              </a:ext>
            </a:extLst>
          </p:cNvPr>
          <p:cNvSpPr/>
          <p:nvPr/>
        </p:nvSpPr>
        <p:spPr>
          <a:xfrm>
            <a:off x="3368803" y="932398"/>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2" name="Oval 11">
            <a:extLst>
              <a:ext uri="{FF2B5EF4-FFF2-40B4-BE49-F238E27FC236}">
                <a16:creationId xmlns:a16="http://schemas.microsoft.com/office/drawing/2014/main" xmlns="" id="{9A10BA70-5D55-E013-9792-F8F5EA351419}"/>
              </a:ext>
            </a:extLst>
          </p:cNvPr>
          <p:cNvSpPr/>
          <p:nvPr/>
        </p:nvSpPr>
        <p:spPr>
          <a:xfrm>
            <a:off x="3471913" y="3257275"/>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5" name="Rectangle: Rounded Corners 4">
            <a:extLst>
              <a:ext uri="{FF2B5EF4-FFF2-40B4-BE49-F238E27FC236}">
                <a16:creationId xmlns:a16="http://schemas.microsoft.com/office/drawing/2014/main" xmlns="" id="{E3D9A70F-95BB-FDCA-E7C4-0DB508D62E8C}"/>
              </a:ext>
            </a:extLst>
          </p:cNvPr>
          <p:cNvSpPr/>
          <p:nvPr/>
        </p:nvSpPr>
        <p:spPr>
          <a:xfrm>
            <a:off x="4155043" y="4943497"/>
            <a:ext cx="7825576" cy="177064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xmlns="" id="{399E3339-47BB-FBEA-0685-117B537264D1}"/>
              </a:ext>
            </a:extLst>
          </p:cNvPr>
          <p:cNvSpPr/>
          <p:nvPr/>
        </p:nvSpPr>
        <p:spPr>
          <a:xfrm>
            <a:off x="3402438" y="5439465"/>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a:rPr>
              <a:t>3</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4920E3BB-0D11-AD20-E8D8-9B01643F4698}"/>
              </a:ext>
            </a:extLst>
          </p:cNvPr>
          <p:cNvSpPr txBox="1"/>
          <p:nvPr/>
        </p:nvSpPr>
        <p:spPr>
          <a:xfrm>
            <a:off x="4674865" y="5159403"/>
            <a:ext cx="7124471" cy="133882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900" dirty="0" err="1">
                <a:solidFill>
                  <a:srgbClr val="002060"/>
                </a:solidFill>
                <a:latin typeface="Sitka Banner" pitchFamily="2" charset="0"/>
                <a:cs typeface="Times New Roman" panose="02020603050405020304" pitchFamily="18" charset="0"/>
              </a:rPr>
              <a:t>Rút</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ra</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được</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những</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bài</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học</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lịch</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sử</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cơ</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bản</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và</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nhận</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thức</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được</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giá</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trị</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của</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các</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bài</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học</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lịch</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sử</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đối</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với</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sự</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nghiệp</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xây</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dựng</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và</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bảo</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vệ</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Tổ</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quốc</a:t>
            </a:r>
            <a:r>
              <a:rPr lang="en-US" sz="2900" dirty="0">
                <a:solidFill>
                  <a:srgbClr val="002060"/>
                </a:solidFill>
                <a:latin typeface="Sitka Banner" pitchFamily="2" charset="0"/>
                <a:cs typeface="Times New Roman" panose="02020603050405020304" pitchFamily="18" charset="0"/>
              </a:rPr>
              <a:t> </a:t>
            </a:r>
            <a:r>
              <a:rPr lang="en-US" sz="2900" dirty="0" err="1">
                <a:solidFill>
                  <a:srgbClr val="002060"/>
                </a:solidFill>
                <a:latin typeface="Sitka Banner" pitchFamily="2" charset="0"/>
                <a:cs typeface="Times New Roman" panose="02020603050405020304" pitchFamily="18" charset="0"/>
              </a:rPr>
              <a:t>hiện</a:t>
            </a:r>
            <a:r>
              <a:rPr lang="en-US" sz="2900" dirty="0">
                <a:solidFill>
                  <a:srgbClr val="002060"/>
                </a:solidFill>
                <a:latin typeface="Sitka Banner" pitchFamily="2" charset="0"/>
                <a:cs typeface="Times New Roman" panose="02020603050405020304" pitchFamily="18" charset="0"/>
              </a:rPr>
              <a:t> nay.</a:t>
            </a:r>
            <a:endParaRPr kumimoji="0" lang="en-US" sz="29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spTree>
    <p:extLst>
      <p:ext uri="{BB962C8B-B14F-4D97-AF65-F5344CB8AC3E}">
        <p14:creationId xmlns:p14="http://schemas.microsoft.com/office/powerpoint/2010/main" val="281129993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20AE4205-3B14-4CAA-827A-C15699F89872}"/>
              </a:ext>
            </a:extLst>
          </p:cNvPr>
          <p:cNvGrpSpPr/>
          <p:nvPr/>
        </p:nvGrpSpPr>
        <p:grpSpPr>
          <a:xfrm>
            <a:off x="4064075" y="3181371"/>
            <a:ext cx="7315888" cy="1182604"/>
            <a:chOff x="3505200" y="2156460"/>
            <a:chExt cx="7757160" cy="1976456"/>
          </a:xfrm>
        </p:grpSpPr>
        <p:sp>
          <p:nvSpPr>
            <p:cNvPr id="30" name="Freeform 6">
              <a:extLst>
                <a:ext uri="{FF2B5EF4-FFF2-40B4-BE49-F238E27FC236}">
                  <a16:creationId xmlns:a16="http://schemas.microsoft.com/office/drawing/2014/main" xmlns="" id="{5E0A4594-58EB-4874-95F2-0B66CFA5D63D}"/>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xmlns="" id="{4E489D9C-99A6-47A4-B168-1378E6C40F34}"/>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1" name="Group 50">
            <a:extLst>
              <a:ext uri="{FF2B5EF4-FFF2-40B4-BE49-F238E27FC236}">
                <a16:creationId xmlns:a16="http://schemas.microsoft.com/office/drawing/2014/main" xmlns="" id="{5CC6C9E1-CDD1-4452-A52D-7F4BBBB3D327}"/>
              </a:ext>
            </a:extLst>
          </p:cNvPr>
          <p:cNvGrpSpPr/>
          <p:nvPr/>
        </p:nvGrpSpPr>
        <p:grpSpPr>
          <a:xfrm>
            <a:off x="4060794" y="1789196"/>
            <a:ext cx="7213457" cy="1366858"/>
            <a:chOff x="3505200" y="2156460"/>
            <a:chExt cx="7757160" cy="1976456"/>
          </a:xfrm>
        </p:grpSpPr>
        <p:sp>
          <p:nvSpPr>
            <p:cNvPr id="52" name="Freeform 6">
              <a:extLst>
                <a:ext uri="{FF2B5EF4-FFF2-40B4-BE49-F238E27FC236}">
                  <a16:creationId xmlns:a16="http://schemas.microsoft.com/office/drawing/2014/main" xmlns="" id="{28A63F92-2490-49AE-9832-DEBEC86AF6D2}"/>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3" name="Picture 52">
              <a:extLst>
                <a:ext uri="{FF2B5EF4-FFF2-40B4-BE49-F238E27FC236}">
                  <a16:creationId xmlns:a16="http://schemas.microsoft.com/office/drawing/2014/main" xmlns="" id="{61E279F0-B316-4FD1-9679-8CB76AD0801C}"/>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4" name="Group 53">
            <a:extLst>
              <a:ext uri="{FF2B5EF4-FFF2-40B4-BE49-F238E27FC236}">
                <a16:creationId xmlns:a16="http://schemas.microsoft.com/office/drawing/2014/main" xmlns="" id="{AAF0E486-F3EF-473D-BA05-865F219954C7}"/>
              </a:ext>
            </a:extLst>
          </p:cNvPr>
          <p:cNvGrpSpPr/>
          <p:nvPr/>
        </p:nvGrpSpPr>
        <p:grpSpPr>
          <a:xfrm>
            <a:off x="4060795" y="4468069"/>
            <a:ext cx="7319168" cy="1177804"/>
            <a:chOff x="3505200" y="2156460"/>
            <a:chExt cx="7757160" cy="1976456"/>
          </a:xfrm>
        </p:grpSpPr>
        <p:sp>
          <p:nvSpPr>
            <p:cNvPr id="55" name="Freeform 6">
              <a:extLst>
                <a:ext uri="{FF2B5EF4-FFF2-40B4-BE49-F238E27FC236}">
                  <a16:creationId xmlns:a16="http://schemas.microsoft.com/office/drawing/2014/main" xmlns="" id="{C670A8AC-A9C1-424D-8BAD-F2AD1A072601}"/>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6" name="Picture 55">
              <a:extLst>
                <a:ext uri="{FF2B5EF4-FFF2-40B4-BE49-F238E27FC236}">
                  <a16:creationId xmlns:a16="http://schemas.microsoft.com/office/drawing/2014/main" xmlns="" id="{A7110088-F5C4-4937-B66B-3A141BF9CBFB}"/>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60" name="Group 59">
            <a:extLst>
              <a:ext uri="{FF2B5EF4-FFF2-40B4-BE49-F238E27FC236}">
                <a16:creationId xmlns:a16="http://schemas.microsoft.com/office/drawing/2014/main" xmlns="" id="{8A1BAEC9-372B-4FD8-89CB-4EC11B274F53}"/>
              </a:ext>
            </a:extLst>
          </p:cNvPr>
          <p:cNvGrpSpPr/>
          <p:nvPr/>
        </p:nvGrpSpPr>
        <p:grpSpPr>
          <a:xfrm>
            <a:off x="2819400" y="2922604"/>
            <a:ext cx="1241394" cy="1241394"/>
            <a:chOff x="2819400" y="2922603"/>
            <a:chExt cx="1241394" cy="1241394"/>
          </a:xfrm>
        </p:grpSpPr>
        <p:sp>
          <p:nvSpPr>
            <p:cNvPr id="59" name="Flowchart: Connector 58">
              <a:extLst>
                <a:ext uri="{FF2B5EF4-FFF2-40B4-BE49-F238E27FC236}">
                  <a16:creationId xmlns:a16="http://schemas.microsoft.com/office/drawing/2014/main" xmlns="" id="{EE7E5340-F197-4BB8-9605-90A52E273339}"/>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8" name="Graphic 57" descr="Caret Left with solid fill">
              <a:extLst>
                <a:ext uri="{FF2B5EF4-FFF2-40B4-BE49-F238E27FC236}">
                  <a16:creationId xmlns:a16="http://schemas.microsoft.com/office/drawing/2014/main" xmlns="" id="{061188AE-9716-4424-A298-4E04C9A150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grpSp>
        <p:nvGrpSpPr>
          <p:cNvPr id="61" name="Group 60">
            <a:extLst>
              <a:ext uri="{FF2B5EF4-FFF2-40B4-BE49-F238E27FC236}">
                <a16:creationId xmlns:a16="http://schemas.microsoft.com/office/drawing/2014/main" xmlns="" id="{B88B236F-375B-4154-9415-51AEC83DE047}"/>
              </a:ext>
            </a:extLst>
          </p:cNvPr>
          <p:cNvGrpSpPr/>
          <p:nvPr/>
        </p:nvGrpSpPr>
        <p:grpSpPr>
          <a:xfrm flipH="1">
            <a:off x="11120633" y="2915018"/>
            <a:ext cx="1241394" cy="1241394"/>
            <a:chOff x="2819400" y="2922603"/>
            <a:chExt cx="1241394" cy="1241394"/>
          </a:xfrm>
        </p:grpSpPr>
        <p:sp>
          <p:nvSpPr>
            <p:cNvPr id="62" name="Flowchart: Connector 61">
              <a:extLst>
                <a:ext uri="{FF2B5EF4-FFF2-40B4-BE49-F238E27FC236}">
                  <a16:creationId xmlns:a16="http://schemas.microsoft.com/office/drawing/2014/main" xmlns="" id="{089A18A4-7B0E-4519-99F1-2049695786A0}"/>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3" name="Graphic 62" descr="Caret Left with solid fill">
              <a:extLst>
                <a:ext uri="{FF2B5EF4-FFF2-40B4-BE49-F238E27FC236}">
                  <a16:creationId xmlns:a16="http://schemas.microsoft.com/office/drawing/2014/main" xmlns="" id="{F5C453EF-9647-4586-A052-C5575F3AC9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pic>
        <p:nvPicPr>
          <p:cNvPr id="71" name="Picture 70">
            <a:extLst>
              <a:ext uri="{FF2B5EF4-FFF2-40B4-BE49-F238E27FC236}">
                <a16:creationId xmlns:a16="http://schemas.microsoft.com/office/drawing/2014/main" xmlns="" id="{72EA20FB-BE5E-4079-8A06-EFCACB1374DC}"/>
              </a:ext>
            </a:extLst>
          </p:cNvPr>
          <p:cNvPicPr>
            <a:picLocks noChangeAspect="1"/>
          </p:cNvPicPr>
          <p:nvPr/>
        </p:nvPicPr>
        <p:blipFill>
          <a:blip r:embed="rId8"/>
          <a:stretch>
            <a:fillRect/>
          </a:stretch>
        </p:blipFill>
        <p:spPr>
          <a:xfrm>
            <a:off x="-26212800" y="-3704794"/>
            <a:ext cx="12343638" cy="6943294"/>
          </a:xfrm>
          <a:prstGeom prst="rect">
            <a:avLst/>
          </a:prstGeom>
        </p:spPr>
      </p:pic>
      <p:sp>
        <p:nvSpPr>
          <p:cNvPr id="77" name="Rectangle: Rounded Corners 76">
            <a:extLst>
              <a:ext uri="{FF2B5EF4-FFF2-40B4-BE49-F238E27FC236}">
                <a16:creationId xmlns:a16="http://schemas.microsoft.com/office/drawing/2014/main" xmlns="" id="{37965495-3B8B-408C-9B01-223CEB0AE1B1}"/>
              </a:ext>
            </a:extLst>
          </p:cNvPr>
          <p:cNvSpPr/>
          <p:nvPr/>
        </p:nvSpPr>
        <p:spPr>
          <a:xfrm>
            <a:off x="5428960"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8" name="Rectangle: Rounded Corners 77">
            <a:extLst>
              <a:ext uri="{FF2B5EF4-FFF2-40B4-BE49-F238E27FC236}">
                <a16:creationId xmlns:a16="http://schemas.microsoft.com/office/drawing/2014/main" xmlns="" id="{B9424AF4-6394-4D23-BBEC-4B4304A20AA6}"/>
              </a:ext>
            </a:extLst>
          </p:cNvPr>
          <p:cNvSpPr/>
          <p:nvPr/>
        </p:nvSpPr>
        <p:spPr>
          <a:xfrm>
            <a:off x="618880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9" name="Rectangle: Rounded Corners 78">
            <a:extLst>
              <a:ext uri="{FF2B5EF4-FFF2-40B4-BE49-F238E27FC236}">
                <a16:creationId xmlns:a16="http://schemas.microsoft.com/office/drawing/2014/main" xmlns="" id="{318C0CB5-8696-4D74-AE45-289CA17D0B8E}"/>
              </a:ext>
            </a:extLst>
          </p:cNvPr>
          <p:cNvSpPr/>
          <p:nvPr/>
        </p:nvSpPr>
        <p:spPr>
          <a:xfrm>
            <a:off x="6877926"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1AC4D3F6-D10E-4454-B557-51A2385096A3}"/>
              </a:ext>
            </a:extLst>
          </p:cNvPr>
          <p:cNvSpPr/>
          <p:nvPr/>
        </p:nvSpPr>
        <p:spPr>
          <a:xfrm>
            <a:off x="7602409"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1" name="Rectangle: Rounded Corners 80">
            <a:extLst>
              <a:ext uri="{FF2B5EF4-FFF2-40B4-BE49-F238E27FC236}">
                <a16:creationId xmlns:a16="http://schemas.microsoft.com/office/drawing/2014/main" xmlns="" id="{A930EE3B-646D-4E03-ABDD-5005645824A4}"/>
              </a:ext>
            </a:extLst>
          </p:cNvPr>
          <p:cNvSpPr/>
          <p:nvPr/>
        </p:nvSpPr>
        <p:spPr>
          <a:xfrm>
            <a:off x="832689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2" name="Rectangle: Rounded Corners 81">
            <a:extLst>
              <a:ext uri="{FF2B5EF4-FFF2-40B4-BE49-F238E27FC236}">
                <a16:creationId xmlns:a16="http://schemas.microsoft.com/office/drawing/2014/main" xmlns="" id="{C5C1DC64-651D-4122-BDED-F4BEB9526132}"/>
              </a:ext>
            </a:extLst>
          </p:cNvPr>
          <p:cNvSpPr/>
          <p:nvPr/>
        </p:nvSpPr>
        <p:spPr>
          <a:xfrm>
            <a:off x="905137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3" name="Rectangle: Rounded Corners 82">
            <a:extLst>
              <a:ext uri="{FF2B5EF4-FFF2-40B4-BE49-F238E27FC236}">
                <a16:creationId xmlns:a16="http://schemas.microsoft.com/office/drawing/2014/main" xmlns="" id="{BB2C13B0-21EE-436F-8DB9-7781EA33220D}"/>
              </a:ext>
            </a:extLst>
          </p:cNvPr>
          <p:cNvSpPr/>
          <p:nvPr/>
        </p:nvSpPr>
        <p:spPr>
          <a:xfrm>
            <a:off x="977585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4" name="Rectangle: Rounded Corners 83">
            <a:extLst>
              <a:ext uri="{FF2B5EF4-FFF2-40B4-BE49-F238E27FC236}">
                <a16:creationId xmlns:a16="http://schemas.microsoft.com/office/drawing/2014/main" xmlns="" id="{7F5B0183-FC75-44DA-9113-37290B8527EC}"/>
              </a:ext>
            </a:extLst>
          </p:cNvPr>
          <p:cNvSpPr/>
          <p:nvPr/>
        </p:nvSpPr>
        <p:spPr>
          <a:xfrm>
            <a:off x="1050034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92" name="Group 91">
            <a:extLst>
              <a:ext uri="{FF2B5EF4-FFF2-40B4-BE49-F238E27FC236}">
                <a16:creationId xmlns:a16="http://schemas.microsoft.com/office/drawing/2014/main" xmlns="" id="{7558CE4E-AEF1-4F31-8E27-CB3D5064E72E}"/>
              </a:ext>
            </a:extLst>
          </p:cNvPr>
          <p:cNvGrpSpPr/>
          <p:nvPr/>
        </p:nvGrpSpPr>
        <p:grpSpPr>
          <a:xfrm>
            <a:off x="3140628" y="306798"/>
            <a:ext cx="8691927" cy="1428960"/>
            <a:chOff x="3192780" y="457200"/>
            <a:chExt cx="8639773" cy="1402080"/>
          </a:xfrm>
        </p:grpSpPr>
        <p:grpSp>
          <p:nvGrpSpPr>
            <p:cNvPr id="8" name="Group 7">
              <a:extLst>
                <a:ext uri="{FF2B5EF4-FFF2-40B4-BE49-F238E27FC236}">
                  <a16:creationId xmlns:a16="http://schemas.microsoft.com/office/drawing/2014/main" xmlns="" id="{91A3FE41-240D-4806-861B-C736DD505B59}"/>
                </a:ext>
              </a:extLst>
            </p:cNvPr>
            <p:cNvGrpSpPr/>
            <p:nvPr/>
          </p:nvGrpSpPr>
          <p:grpSpPr>
            <a:xfrm>
              <a:off x="3192780" y="457200"/>
              <a:ext cx="1402080" cy="1402080"/>
              <a:chOff x="3192780" y="594360"/>
              <a:chExt cx="1402080" cy="1402080"/>
            </a:xfrm>
          </p:grpSpPr>
          <p:sp>
            <p:nvSpPr>
              <p:cNvPr id="5" name="Flowchart: Connector 4">
                <a:extLst>
                  <a:ext uri="{FF2B5EF4-FFF2-40B4-BE49-F238E27FC236}">
                    <a16:creationId xmlns:a16="http://schemas.microsoft.com/office/drawing/2014/main" xmlns="" id="{5AC673F3-479F-489E-B67F-E918A2386F68}"/>
                  </a:ext>
                </a:extLst>
              </p:cNvPr>
              <p:cNvSpPr/>
              <p:nvPr/>
            </p:nvSpPr>
            <p:spPr>
              <a:xfrm>
                <a:off x="3360420" y="762000"/>
                <a:ext cx="1066800" cy="1066800"/>
              </a:xfrm>
              <a:prstGeom prst="flowChartConnector">
                <a:avLst/>
              </a:prstGeom>
              <a:solidFill>
                <a:srgbClr val="117D5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Flowchart: Connector 5">
                <a:extLst>
                  <a:ext uri="{FF2B5EF4-FFF2-40B4-BE49-F238E27FC236}">
                    <a16:creationId xmlns:a16="http://schemas.microsoft.com/office/drawing/2014/main" xmlns="" id="{D90EB3C0-8B9B-4575-B476-5DAE3CC85076}"/>
                  </a:ext>
                </a:extLst>
              </p:cNvPr>
              <p:cNvSpPr/>
              <p:nvPr/>
            </p:nvSpPr>
            <p:spPr>
              <a:xfrm>
                <a:off x="3276600" y="678180"/>
                <a:ext cx="1234440" cy="123444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Flowchart: Connector 6">
                <a:extLst>
                  <a:ext uri="{FF2B5EF4-FFF2-40B4-BE49-F238E27FC236}">
                    <a16:creationId xmlns:a16="http://schemas.microsoft.com/office/drawing/2014/main" xmlns="" id="{B018DC92-AD5A-4336-9CB4-30D2F9D85D7A}"/>
                  </a:ext>
                </a:extLst>
              </p:cNvPr>
              <p:cNvSpPr/>
              <p:nvPr/>
            </p:nvSpPr>
            <p:spPr>
              <a:xfrm>
                <a:off x="3192780" y="594360"/>
                <a:ext cx="1402080" cy="140208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Freeform: Shape 11">
              <a:extLst>
                <a:ext uri="{FF2B5EF4-FFF2-40B4-BE49-F238E27FC236}">
                  <a16:creationId xmlns:a16="http://schemas.microsoft.com/office/drawing/2014/main" xmlns="" id="{541ECACB-15D2-4F2A-82FE-5BF07600D82D}"/>
                </a:ext>
              </a:extLst>
            </p:cNvPr>
            <p:cNvSpPr/>
            <p:nvPr/>
          </p:nvSpPr>
          <p:spPr>
            <a:xfrm>
              <a:off x="4396740" y="541020"/>
              <a:ext cx="7435813" cy="1234440"/>
            </a:xfrm>
            <a:custGeom>
              <a:avLst/>
              <a:gdLst>
                <a:gd name="connsiteX0" fmla="*/ 0 w 7435813"/>
                <a:gd name="connsiteY0" fmla="*/ 0 h 922020"/>
                <a:gd name="connsiteX1" fmla="*/ 6974803 w 7435813"/>
                <a:gd name="connsiteY1" fmla="*/ 0 h 922020"/>
                <a:gd name="connsiteX2" fmla="*/ 7435813 w 7435813"/>
                <a:gd name="connsiteY2" fmla="*/ 461010 h 922020"/>
                <a:gd name="connsiteX3" fmla="*/ 6974803 w 7435813"/>
                <a:gd name="connsiteY3" fmla="*/ 922020 h 922020"/>
                <a:gd name="connsiteX4" fmla="*/ 0 w 7435813"/>
                <a:gd name="connsiteY4" fmla="*/ 922020 h 922020"/>
                <a:gd name="connsiteX5" fmla="*/ 34463 w 7435813"/>
                <a:gd name="connsiteY5" fmla="*/ 903314 h 922020"/>
                <a:gd name="connsiteX6" fmla="*/ 269634 w 7435813"/>
                <a:gd name="connsiteY6" fmla="*/ 461010 h 922020"/>
                <a:gd name="connsiteX7" fmla="*/ 34463 w 7435813"/>
                <a:gd name="connsiteY7" fmla="*/ 18706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5813" h="922020">
                  <a:moveTo>
                    <a:pt x="0" y="0"/>
                  </a:moveTo>
                  <a:lnTo>
                    <a:pt x="6974803" y="0"/>
                  </a:lnTo>
                  <a:lnTo>
                    <a:pt x="7435813" y="461010"/>
                  </a:lnTo>
                  <a:lnTo>
                    <a:pt x="6974803" y="922020"/>
                  </a:lnTo>
                  <a:lnTo>
                    <a:pt x="0" y="922020"/>
                  </a:lnTo>
                  <a:lnTo>
                    <a:pt x="34463" y="903314"/>
                  </a:lnTo>
                  <a:cubicBezTo>
                    <a:pt x="176349" y="807458"/>
                    <a:pt x="269634" y="645128"/>
                    <a:pt x="269634" y="461010"/>
                  </a:cubicBezTo>
                  <a:cubicBezTo>
                    <a:pt x="269634" y="276892"/>
                    <a:pt x="176349" y="114562"/>
                    <a:pt x="34463" y="18706"/>
                  </a:cubicBezTo>
                  <a:close/>
                </a:path>
              </a:pathLst>
            </a:custGeom>
            <a:solidFill>
              <a:srgbClr val="117D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14" name="Straight Connector 13">
              <a:extLst>
                <a:ext uri="{FF2B5EF4-FFF2-40B4-BE49-F238E27FC236}">
                  <a16:creationId xmlns:a16="http://schemas.microsoft.com/office/drawing/2014/main" xmlns="" id="{7DECDDE7-B28E-47D0-92A1-4C7A8C2F717D}"/>
                </a:ext>
              </a:extLst>
            </p:cNvPr>
            <p:cNvCxnSpPr/>
            <p:nvPr/>
          </p:nvCxnSpPr>
          <p:spPr>
            <a:xfrm>
              <a:off x="4800600" y="70104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9889E04-82FE-4213-9732-6622D26D266B}"/>
                </a:ext>
              </a:extLst>
            </p:cNvPr>
            <p:cNvCxnSpPr/>
            <p:nvPr/>
          </p:nvCxnSpPr>
          <p:spPr>
            <a:xfrm>
              <a:off x="4800600" y="185928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EA1C267-4D9B-40A7-95B7-C4C091BEFF6F}"/>
                </a:ext>
              </a:extLst>
            </p:cNvPr>
            <p:cNvCxnSpPr>
              <a:cxnSpLocks/>
            </p:cNvCxnSpPr>
            <p:nvPr/>
          </p:nvCxnSpPr>
          <p:spPr>
            <a:xfrm>
              <a:off x="11277600" y="701040"/>
              <a:ext cx="45720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DC2CE29-5CB8-4345-B8B0-C37E848854C5}"/>
                </a:ext>
              </a:extLst>
            </p:cNvPr>
            <p:cNvCxnSpPr>
              <a:cxnSpLocks/>
            </p:cNvCxnSpPr>
            <p:nvPr/>
          </p:nvCxnSpPr>
          <p:spPr>
            <a:xfrm flipV="1">
              <a:off x="11248373" y="1173484"/>
              <a:ext cx="486427" cy="4423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FA5355EE-F8B1-4702-9B6B-765AE9C9A6BC}"/>
                </a:ext>
              </a:extLst>
            </p:cNvPr>
            <p:cNvCxnSpPr/>
            <p:nvPr/>
          </p:nvCxnSpPr>
          <p:spPr>
            <a:xfrm>
              <a:off x="4800600" y="160020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861FB1EA-C74F-4326-9B08-D422256D4F10}"/>
              </a:ext>
            </a:extLst>
          </p:cNvPr>
          <p:cNvSpPr txBox="1"/>
          <p:nvPr/>
        </p:nvSpPr>
        <p:spPr>
          <a:xfrm>
            <a:off x="5344923" y="610277"/>
            <a:ext cx="6035040" cy="738664"/>
          </a:xfrm>
          <a:prstGeom prst="rect">
            <a:avLst/>
          </a:prstGeom>
          <a:noFill/>
        </p:spPr>
        <p:txBody>
          <a:bodyPr wrap="square" lIns="0" tIns="0" rIns="0" bIns="0"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EF2D8"/>
                </a:solidFill>
                <a:effectLst/>
                <a:uLnTx/>
                <a:uFillTx/>
                <a:latin typeface="SG85-HIEN KHANH 3" panose="02000600000000000000" pitchFamily="2" charset="0"/>
                <a:ea typeface="+mn-ea"/>
                <a:cs typeface="+mn-cs"/>
              </a:rPr>
              <a:t>Ông</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 </a:t>
            </a:r>
            <a:r>
              <a:rPr kumimoji="0" lang="en-US" sz="4800" b="0" i="0" u="none" strike="noStrike" kern="1200" cap="none" spc="0" normalizeH="0" baseline="0" noProof="0" dirty="0" err="1">
                <a:ln>
                  <a:noFill/>
                </a:ln>
                <a:solidFill>
                  <a:srgbClr val="FEF2D8"/>
                </a:solidFill>
                <a:effectLst/>
                <a:uLnTx/>
                <a:uFillTx/>
                <a:latin typeface="SG85-HIEN KHANH 3" panose="02000600000000000000" pitchFamily="2" charset="0"/>
                <a:ea typeface="+mn-ea"/>
                <a:cs typeface="+mn-cs"/>
              </a:rPr>
              <a:t>là</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 ai?</a:t>
            </a:r>
          </a:p>
        </p:txBody>
      </p:sp>
      <p:sp>
        <p:nvSpPr>
          <p:cNvPr id="2" name="TextBox 1">
            <a:extLst>
              <a:ext uri="{FF2B5EF4-FFF2-40B4-BE49-F238E27FC236}">
                <a16:creationId xmlns:a16="http://schemas.microsoft.com/office/drawing/2014/main" xmlns="" id="{7281660F-8AB5-0427-C458-3F68A3671F40}"/>
              </a:ext>
            </a:extLst>
          </p:cNvPr>
          <p:cNvSpPr txBox="1"/>
          <p:nvPr/>
        </p:nvSpPr>
        <p:spPr>
          <a:xfrm>
            <a:off x="3065271" y="528835"/>
            <a:ext cx="159968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Sitka Heading" pitchFamily="2" charset="0"/>
                <a:ea typeface="+mn-ea"/>
                <a:cs typeface="Times New Roman" panose="02020603050405020304" pitchFamily="18" charset="0"/>
              </a:rPr>
              <a:t>Câu</a:t>
            </a:r>
            <a:endPar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 2</a:t>
            </a:r>
          </a:p>
        </p:txBody>
      </p:sp>
      <p:sp>
        <p:nvSpPr>
          <p:cNvPr id="9" name="TextBox 8">
            <a:extLst>
              <a:ext uri="{FF2B5EF4-FFF2-40B4-BE49-F238E27FC236}">
                <a16:creationId xmlns:a16="http://schemas.microsoft.com/office/drawing/2014/main" xmlns="" id="{F5E65486-8184-0D19-ED91-884C76D4F756}"/>
              </a:ext>
            </a:extLst>
          </p:cNvPr>
          <p:cNvSpPr txBox="1"/>
          <p:nvPr/>
        </p:nvSpPr>
        <p:spPr>
          <a:xfrm>
            <a:off x="4589594" y="3543301"/>
            <a:ext cx="6684658"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Quê</a:t>
            </a:r>
            <a:r>
              <a:rPr kumimoji="0" lang="en-US" sz="30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quán</a:t>
            </a:r>
            <a:r>
              <a:rPr kumimoji="0" lang="en-US" sz="30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Đường</a:t>
            </a:r>
            <a:r>
              <a:rPr kumimoji="0" lang="en-US" sz="30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Lâm (</a:t>
            </a:r>
            <a:r>
              <a:rPr kumimoji="0" lang="en-US" sz="30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Sơn</a:t>
            </a:r>
            <a:r>
              <a:rPr kumimoji="0" lang="en-US" sz="30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Tây</a:t>
            </a:r>
            <a:r>
              <a:rPr kumimoji="0" lang="en-US" sz="30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Hà </a:t>
            </a:r>
            <a:r>
              <a:rPr kumimoji="0" lang="en-US" sz="30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Nội</a:t>
            </a:r>
            <a:r>
              <a:rPr kumimoji="0" lang="en-US" sz="30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xmlns="" id="{BC11DBA4-63C3-D687-9306-FFA4500640AC}"/>
              </a:ext>
            </a:extLst>
          </p:cNvPr>
          <p:cNvSpPr txBox="1"/>
          <p:nvPr/>
        </p:nvSpPr>
        <p:spPr>
          <a:xfrm>
            <a:off x="4731315" y="4564528"/>
            <a:ext cx="6276209"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Vị</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vua</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đầu</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tiên</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thời</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kì</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phong</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kiến</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độc</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lập</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ở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Việt</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Nam</a:t>
            </a:r>
          </a:p>
        </p:txBody>
      </p:sp>
      <p:grpSp>
        <p:nvGrpSpPr>
          <p:cNvPr id="31" name="Group 30">
            <a:extLst>
              <a:ext uri="{FF2B5EF4-FFF2-40B4-BE49-F238E27FC236}">
                <a16:creationId xmlns:a16="http://schemas.microsoft.com/office/drawing/2014/main" xmlns="" id="{A1253CD5-1C8F-D370-3F26-180648DFA853}"/>
              </a:ext>
            </a:extLst>
          </p:cNvPr>
          <p:cNvGrpSpPr/>
          <p:nvPr/>
        </p:nvGrpSpPr>
        <p:grpSpPr>
          <a:xfrm>
            <a:off x="4079403" y="5721859"/>
            <a:ext cx="9101016" cy="658489"/>
            <a:chOff x="1207388" y="5721859"/>
            <a:chExt cx="9101016" cy="658489"/>
          </a:xfrm>
        </p:grpSpPr>
        <p:sp>
          <p:nvSpPr>
            <p:cNvPr id="11" name="TextBox 10">
              <a:extLst>
                <a:ext uri="{FF2B5EF4-FFF2-40B4-BE49-F238E27FC236}">
                  <a16:creationId xmlns:a16="http://schemas.microsoft.com/office/drawing/2014/main" xmlns="" id="{C4C16AD0-B8B4-1AC9-E45D-DC7270DC2E7F}"/>
                </a:ext>
              </a:extLst>
            </p:cNvPr>
            <p:cNvSpPr txBox="1"/>
            <p:nvPr/>
          </p:nvSpPr>
          <p:spPr>
            <a:xfrm>
              <a:off x="4109509" y="575827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Ô</a:t>
              </a:r>
            </a:p>
          </p:txBody>
        </p:sp>
        <p:sp>
          <p:nvSpPr>
            <p:cNvPr id="13" name="TextBox 12">
              <a:extLst>
                <a:ext uri="{FF2B5EF4-FFF2-40B4-BE49-F238E27FC236}">
                  <a16:creationId xmlns:a16="http://schemas.microsoft.com/office/drawing/2014/main" xmlns="" id="{FBE21694-83A0-48F6-A20D-8F093D4BCFB0}"/>
                </a:ext>
              </a:extLst>
            </p:cNvPr>
            <p:cNvSpPr txBox="1"/>
            <p:nvPr/>
          </p:nvSpPr>
          <p:spPr>
            <a:xfrm>
              <a:off x="1898221" y="575827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xmlns="" id="{3D63F9D8-0C57-B97F-739F-B6D41BEF7280}"/>
                </a:ext>
              </a:extLst>
            </p:cNvPr>
            <p:cNvSpPr txBox="1"/>
            <p:nvPr/>
          </p:nvSpPr>
          <p:spPr>
            <a:xfrm>
              <a:off x="2625988" y="57277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N</a:t>
              </a:r>
            </a:p>
          </p:txBody>
        </p:sp>
        <p:sp>
          <p:nvSpPr>
            <p:cNvPr id="18" name="TextBox 17">
              <a:extLst>
                <a:ext uri="{FF2B5EF4-FFF2-40B4-BE49-F238E27FC236}">
                  <a16:creationId xmlns:a16="http://schemas.microsoft.com/office/drawing/2014/main" xmlns="" id="{0DF8872C-2CEF-BA30-52EE-9D71B3A464BA}"/>
                </a:ext>
              </a:extLst>
            </p:cNvPr>
            <p:cNvSpPr txBox="1"/>
            <p:nvPr/>
          </p:nvSpPr>
          <p:spPr>
            <a:xfrm>
              <a:off x="3342234" y="5764795"/>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G</a:t>
              </a:r>
            </a:p>
          </p:txBody>
        </p:sp>
        <p:sp>
          <p:nvSpPr>
            <p:cNvPr id="19" name="TextBox 18">
              <a:extLst>
                <a:ext uri="{FF2B5EF4-FFF2-40B4-BE49-F238E27FC236}">
                  <a16:creationId xmlns:a16="http://schemas.microsoft.com/office/drawing/2014/main" xmlns="" id="{839BCBB6-9C7B-B1BF-2138-C1DD853EF5C3}"/>
                </a:ext>
              </a:extLst>
            </p:cNvPr>
            <p:cNvSpPr txBox="1"/>
            <p:nvPr/>
          </p:nvSpPr>
          <p:spPr>
            <a:xfrm>
              <a:off x="1207388" y="573130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xmlns="" id="{6A850A94-1144-3464-088D-96A12D009855}"/>
                </a:ext>
              </a:extLst>
            </p:cNvPr>
            <p:cNvSpPr txBox="1"/>
            <p:nvPr/>
          </p:nvSpPr>
          <p:spPr>
            <a:xfrm>
              <a:off x="4829896" y="5749967"/>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Q</a:t>
              </a:r>
            </a:p>
          </p:txBody>
        </p:sp>
        <p:sp>
          <p:nvSpPr>
            <p:cNvPr id="22" name="TextBox 21">
              <a:extLst>
                <a:ext uri="{FF2B5EF4-FFF2-40B4-BE49-F238E27FC236}">
                  <a16:creationId xmlns:a16="http://schemas.microsoft.com/office/drawing/2014/main" xmlns="" id="{6221A792-D46C-EE3E-DCC4-425933FE3B34}"/>
                </a:ext>
              </a:extLst>
            </p:cNvPr>
            <p:cNvSpPr txBox="1"/>
            <p:nvPr/>
          </p:nvSpPr>
          <p:spPr>
            <a:xfrm>
              <a:off x="5516857" y="575004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U</a:t>
              </a:r>
            </a:p>
          </p:txBody>
        </p:sp>
        <p:sp>
          <p:nvSpPr>
            <p:cNvPr id="23" name="TextBox 22">
              <a:extLst>
                <a:ext uri="{FF2B5EF4-FFF2-40B4-BE49-F238E27FC236}">
                  <a16:creationId xmlns:a16="http://schemas.microsoft.com/office/drawing/2014/main" xmlns="" id="{A3D51A2D-5FA2-5DD8-F7C4-B9E10BC2C080}"/>
                </a:ext>
              </a:extLst>
            </p:cNvPr>
            <p:cNvSpPr txBox="1"/>
            <p:nvPr/>
          </p:nvSpPr>
          <p:spPr>
            <a:xfrm>
              <a:off x="6283761" y="5742332"/>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Y</a:t>
              </a:r>
            </a:p>
          </p:txBody>
        </p:sp>
        <p:sp>
          <p:nvSpPr>
            <p:cNvPr id="24" name="TextBox 23">
              <a:extLst>
                <a:ext uri="{FF2B5EF4-FFF2-40B4-BE49-F238E27FC236}">
                  <a16:creationId xmlns:a16="http://schemas.microsoft.com/office/drawing/2014/main" xmlns="" id="{C74646D7-907A-CC5F-8C5D-FF8DAEC8AC80}"/>
                </a:ext>
              </a:extLst>
            </p:cNvPr>
            <p:cNvSpPr txBox="1"/>
            <p:nvPr/>
          </p:nvSpPr>
          <p:spPr>
            <a:xfrm>
              <a:off x="6972886" y="57277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Ề</a:t>
              </a:r>
            </a:p>
          </p:txBody>
        </p:sp>
        <p:sp>
          <p:nvSpPr>
            <p:cNvPr id="25" name="TextBox 24">
              <a:extLst>
                <a:ext uri="{FF2B5EF4-FFF2-40B4-BE49-F238E27FC236}">
                  <a16:creationId xmlns:a16="http://schemas.microsoft.com/office/drawing/2014/main" xmlns="" id="{CE4BFD18-CEF5-5D26-67B1-AFBE13C327F5}"/>
                </a:ext>
              </a:extLst>
            </p:cNvPr>
            <p:cNvSpPr txBox="1"/>
            <p:nvPr/>
          </p:nvSpPr>
          <p:spPr>
            <a:xfrm>
              <a:off x="7684816" y="572185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N</a:t>
              </a:r>
            </a:p>
          </p:txBody>
        </p:sp>
        <p:sp>
          <p:nvSpPr>
            <p:cNvPr id="26" name="TextBox 25">
              <a:extLst>
                <a:ext uri="{FF2B5EF4-FFF2-40B4-BE49-F238E27FC236}">
                  <a16:creationId xmlns:a16="http://schemas.microsoft.com/office/drawing/2014/main" xmlns="" id="{410D03E1-65E1-076B-2F8C-196E57391F68}"/>
                </a:ext>
              </a:extLst>
            </p:cNvPr>
            <p:cNvSpPr txBox="1"/>
            <p:nvPr/>
          </p:nvSpPr>
          <p:spPr>
            <a:xfrm>
              <a:off x="8418831" y="572760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xmlns="" id="{7E6E8C08-2593-06D9-4C19-45EB0467D5D3}"/>
                </a:ext>
              </a:extLst>
            </p:cNvPr>
            <p:cNvSpPr txBox="1"/>
            <p:nvPr/>
          </p:nvSpPr>
          <p:spPr>
            <a:xfrm>
              <a:off x="9146335" y="574233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xmlns="" id="{7A2C759C-7172-EBA5-49BC-B70A66E5AD12}"/>
                </a:ext>
              </a:extLst>
            </p:cNvPr>
            <p:cNvSpPr txBox="1"/>
            <p:nvPr/>
          </p:nvSpPr>
          <p:spPr>
            <a:xfrm>
              <a:off x="9888724" y="57423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grpSp>
      <p:sp>
        <p:nvSpPr>
          <p:cNvPr id="32" name="TextBox 31">
            <a:extLst>
              <a:ext uri="{FF2B5EF4-FFF2-40B4-BE49-F238E27FC236}">
                <a16:creationId xmlns:a16="http://schemas.microsoft.com/office/drawing/2014/main" xmlns="" id="{68F665D2-9532-BD7F-FDEB-19539D0549A0}"/>
              </a:ext>
            </a:extLst>
          </p:cNvPr>
          <p:cNvSpPr txBox="1"/>
          <p:nvPr/>
        </p:nvSpPr>
        <p:spPr>
          <a:xfrm>
            <a:off x="4758154" y="1977461"/>
            <a:ext cx="5417632"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Phan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Bội</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Châu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xem</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ông</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vị</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Tổ</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Trung </a:t>
            </a:r>
            <a:r>
              <a:rPr kumimoji="0" lang="en-US" sz="32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hư</a:t>
            </a:r>
            <a:r>
              <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ng”</a:t>
            </a:r>
          </a:p>
        </p:txBody>
      </p:sp>
      <p:pic>
        <p:nvPicPr>
          <p:cNvPr id="33" name="Picture 2" descr="Bóng Số Con Chữ - Miễn Phí vector hình ảnh trên Pixabay - Pixabay">
            <a:extLst>
              <a:ext uri="{FF2B5EF4-FFF2-40B4-BE49-F238E27FC236}">
                <a16:creationId xmlns:a16="http://schemas.microsoft.com/office/drawing/2014/main" xmlns="" id="{968BB8A6-33A3-31AA-C6D1-765DFC3F21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322" y="2165848"/>
            <a:ext cx="386053" cy="7721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Ý nghĩa số 2 trong sim điện thoại và những thông tin cần biết - KhoSim">
            <a:extLst>
              <a:ext uri="{FF2B5EF4-FFF2-40B4-BE49-F238E27FC236}">
                <a16:creationId xmlns:a16="http://schemas.microsoft.com/office/drawing/2014/main" xmlns="" id="{4B55BCDE-FEA0-C1FB-D5F5-FFA4EC6538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3750" y="3470546"/>
            <a:ext cx="345439" cy="571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Mơ Thấy Số 33 đánh Con Gì - Đại Học Kinh Doanh &amp; Công Nghệ Hà Nội">
            <a:extLst>
              <a:ext uri="{FF2B5EF4-FFF2-40B4-BE49-F238E27FC236}">
                <a16:creationId xmlns:a16="http://schemas.microsoft.com/office/drawing/2014/main" xmlns="" id="{658C9F5D-9AA1-990D-5B26-1F9C7DFB99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8752" y="4860187"/>
            <a:ext cx="530054" cy="43777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xmlns="" id="{9DBE23BB-359C-463F-8643-A49E941F2F41}"/>
              </a:ext>
            </a:extLst>
          </p:cNvPr>
          <p:cNvPicPr>
            <a:picLocks noChangeAspect="1"/>
          </p:cNvPicPr>
          <p:nvPr/>
        </p:nvPicPr>
        <p:blipFill>
          <a:blip r:embed="rId12"/>
          <a:stretch>
            <a:fillRect/>
          </a:stretch>
        </p:blipFill>
        <p:spPr>
          <a:xfrm>
            <a:off x="422166" y="788295"/>
            <a:ext cx="2310584" cy="4627265"/>
          </a:xfrm>
          <a:prstGeom prst="rect">
            <a:avLst/>
          </a:prstGeom>
        </p:spPr>
      </p:pic>
    </p:spTree>
    <p:extLst>
      <p:ext uri="{BB962C8B-B14F-4D97-AF65-F5344CB8AC3E}">
        <p14:creationId xmlns:p14="http://schemas.microsoft.com/office/powerpoint/2010/main" val="25511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20AE4205-3B14-4CAA-827A-C15699F89872}"/>
              </a:ext>
            </a:extLst>
          </p:cNvPr>
          <p:cNvGrpSpPr/>
          <p:nvPr/>
        </p:nvGrpSpPr>
        <p:grpSpPr>
          <a:xfrm>
            <a:off x="4064075" y="3181371"/>
            <a:ext cx="6943449" cy="1182604"/>
            <a:chOff x="3505200" y="2156460"/>
            <a:chExt cx="7757160" cy="1976456"/>
          </a:xfrm>
        </p:grpSpPr>
        <p:sp>
          <p:nvSpPr>
            <p:cNvPr id="30" name="Freeform 6">
              <a:extLst>
                <a:ext uri="{FF2B5EF4-FFF2-40B4-BE49-F238E27FC236}">
                  <a16:creationId xmlns:a16="http://schemas.microsoft.com/office/drawing/2014/main" xmlns="" id="{5E0A4594-58EB-4874-95F2-0B66CFA5D63D}"/>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xmlns="" id="{4E489D9C-99A6-47A4-B168-1378E6C40F34}"/>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1" name="Group 50">
            <a:extLst>
              <a:ext uri="{FF2B5EF4-FFF2-40B4-BE49-F238E27FC236}">
                <a16:creationId xmlns:a16="http://schemas.microsoft.com/office/drawing/2014/main" xmlns="" id="{5CC6C9E1-CDD1-4452-A52D-7F4BBBB3D327}"/>
              </a:ext>
            </a:extLst>
          </p:cNvPr>
          <p:cNvGrpSpPr/>
          <p:nvPr/>
        </p:nvGrpSpPr>
        <p:grpSpPr>
          <a:xfrm>
            <a:off x="4060795" y="1789196"/>
            <a:ext cx="6946730" cy="1366858"/>
            <a:chOff x="3505200" y="2156460"/>
            <a:chExt cx="7757160" cy="1976456"/>
          </a:xfrm>
        </p:grpSpPr>
        <p:sp>
          <p:nvSpPr>
            <p:cNvPr id="52" name="Freeform 6">
              <a:extLst>
                <a:ext uri="{FF2B5EF4-FFF2-40B4-BE49-F238E27FC236}">
                  <a16:creationId xmlns:a16="http://schemas.microsoft.com/office/drawing/2014/main" xmlns="" id="{28A63F92-2490-49AE-9832-DEBEC86AF6D2}"/>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3" name="Picture 52">
              <a:extLst>
                <a:ext uri="{FF2B5EF4-FFF2-40B4-BE49-F238E27FC236}">
                  <a16:creationId xmlns:a16="http://schemas.microsoft.com/office/drawing/2014/main" xmlns="" id="{61E279F0-B316-4FD1-9679-8CB76AD0801C}"/>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4" name="Group 53">
            <a:extLst>
              <a:ext uri="{FF2B5EF4-FFF2-40B4-BE49-F238E27FC236}">
                <a16:creationId xmlns:a16="http://schemas.microsoft.com/office/drawing/2014/main" xmlns="" id="{AAF0E486-F3EF-473D-BA05-865F219954C7}"/>
              </a:ext>
            </a:extLst>
          </p:cNvPr>
          <p:cNvGrpSpPr/>
          <p:nvPr/>
        </p:nvGrpSpPr>
        <p:grpSpPr>
          <a:xfrm>
            <a:off x="4060795" y="4468069"/>
            <a:ext cx="6946729" cy="1177804"/>
            <a:chOff x="3505200" y="2156460"/>
            <a:chExt cx="7757160" cy="1976456"/>
          </a:xfrm>
        </p:grpSpPr>
        <p:sp>
          <p:nvSpPr>
            <p:cNvPr id="55" name="Freeform 6">
              <a:extLst>
                <a:ext uri="{FF2B5EF4-FFF2-40B4-BE49-F238E27FC236}">
                  <a16:creationId xmlns:a16="http://schemas.microsoft.com/office/drawing/2014/main" xmlns="" id="{C670A8AC-A9C1-424D-8BAD-F2AD1A072601}"/>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6" name="Picture 55">
              <a:extLst>
                <a:ext uri="{FF2B5EF4-FFF2-40B4-BE49-F238E27FC236}">
                  <a16:creationId xmlns:a16="http://schemas.microsoft.com/office/drawing/2014/main" xmlns="" id="{A7110088-F5C4-4937-B66B-3A141BF9CBFB}"/>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60" name="Group 59">
            <a:extLst>
              <a:ext uri="{FF2B5EF4-FFF2-40B4-BE49-F238E27FC236}">
                <a16:creationId xmlns:a16="http://schemas.microsoft.com/office/drawing/2014/main" xmlns="" id="{8A1BAEC9-372B-4FD8-89CB-4EC11B274F53}"/>
              </a:ext>
            </a:extLst>
          </p:cNvPr>
          <p:cNvGrpSpPr/>
          <p:nvPr/>
        </p:nvGrpSpPr>
        <p:grpSpPr>
          <a:xfrm>
            <a:off x="2819400" y="2922604"/>
            <a:ext cx="1241394" cy="1241394"/>
            <a:chOff x="2819400" y="2922603"/>
            <a:chExt cx="1241394" cy="1241394"/>
          </a:xfrm>
        </p:grpSpPr>
        <p:sp>
          <p:nvSpPr>
            <p:cNvPr id="59" name="Flowchart: Connector 58">
              <a:extLst>
                <a:ext uri="{FF2B5EF4-FFF2-40B4-BE49-F238E27FC236}">
                  <a16:creationId xmlns:a16="http://schemas.microsoft.com/office/drawing/2014/main" xmlns="" id="{EE7E5340-F197-4BB8-9605-90A52E273339}"/>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8" name="Graphic 57" descr="Caret Left with solid fill">
              <a:extLst>
                <a:ext uri="{FF2B5EF4-FFF2-40B4-BE49-F238E27FC236}">
                  <a16:creationId xmlns:a16="http://schemas.microsoft.com/office/drawing/2014/main" xmlns="" id="{061188AE-9716-4424-A298-4E04C9A150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grpSp>
        <p:nvGrpSpPr>
          <p:cNvPr id="61" name="Group 60">
            <a:extLst>
              <a:ext uri="{FF2B5EF4-FFF2-40B4-BE49-F238E27FC236}">
                <a16:creationId xmlns:a16="http://schemas.microsoft.com/office/drawing/2014/main" xmlns="" id="{B88B236F-375B-4154-9415-51AEC83DE047}"/>
              </a:ext>
            </a:extLst>
          </p:cNvPr>
          <p:cNvGrpSpPr/>
          <p:nvPr/>
        </p:nvGrpSpPr>
        <p:grpSpPr>
          <a:xfrm flipH="1">
            <a:off x="11120633" y="2915018"/>
            <a:ext cx="1241394" cy="1241394"/>
            <a:chOff x="2819400" y="2922603"/>
            <a:chExt cx="1241394" cy="1241394"/>
          </a:xfrm>
        </p:grpSpPr>
        <p:sp>
          <p:nvSpPr>
            <p:cNvPr id="62" name="Flowchart: Connector 61">
              <a:extLst>
                <a:ext uri="{FF2B5EF4-FFF2-40B4-BE49-F238E27FC236}">
                  <a16:creationId xmlns:a16="http://schemas.microsoft.com/office/drawing/2014/main" xmlns="" id="{089A18A4-7B0E-4519-99F1-2049695786A0}"/>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3" name="Graphic 62" descr="Caret Left with solid fill">
              <a:extLst>
                <a:ext uri="{FF2B5EF4-FFF2-40B4-BE49-F238E27FC236}">
                  <a16:creationId xmlns:a16="http://schemas.microsoft.com/office/drawing/2014/main" xmlns="" id="{F5C453EF-9647-4586-A052-C5575F3AC9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pic>
        <p:nvPicPr>
          <p:cNvPr id="71" name="Picture 70">
            <a:extLst>
              <a:ext uri="{FF2B5EF4-FFF2-40B4-BE49-F238E27FC236}">
                <a16:creationId xmlns:a16="http://schemas.microsoft.com/office/drawing/2014/main" xmlns="" id="{72EA20FB-BE5E-4079-8A06-EFCACB1374DC}"/>
              </a:ext>
            </a:extLst>
          </p:cNvPr>
          <p:cNvPicPr>
            <a:picLocks noChangeAspect="1"/>
          </p:cNvPicPr>
          <p:nvPr/>
        </p:nvPicPr>
        <p:blipFill>
          <a:blip r:embed="rId8"/>
          <a:stretch>
            <a:fillRect/>
          </a:stretch>
        </p:blipFill>
        <p:spPr>
          <a:xfrm>
            <a:off x="-26212800" y="-3704794"/>
            <a:ext cx="12343638" cy="6943294"/>
          </a:xfrm>
          <a:prstGeom prst="rect">
            <a:avLst/>
          </a:prstGeom>
        </p:spPr>
      </p:pic>
      <p:sp>
        <p:nvSpPr>
          <p:cNvPr id="72" name="Rectangle: Rounded Corners 71">
            <a:extLst>
              <a:ext uri="{FF2B5EF4-FFF2-40B4-BE49-F238E27FC236}">
                <a16:creationId xmlns:a16="http://schemas.microsoft.com/office/drawing/2014/main" xmlns="" id="{BD4416EC-0DA9-4A1F-86A4-720A8D6575AC}"/>
              </a:ext>
            </a:extLst>
          </p:cNvPr>
          <p:cNvSpPr/>
          <p:nvPr/>
        </p:nvSpPr>
        <p:spPr>
          <a:xfrm>
            <a:off x="180654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3" name="Rectangle: Rounded Corners 72">
            <a:extLst>
              <a:ext uri="{FF2B5EF4-FFF2-40B4-BE49-F238E27FC236}">
                <a16:creationId xmlns:a16="http://schemas.microsoft.com/office/drawing/2014/main" xmlns="" id="{4DC86A41-BADD-4C90-816F-14E7C9B578FD}"/>
              </a:ext>
            </a:extLst>
          </p:cNvPr>
          <p:cNvSpPr/>
          <p:nvPr/>
        </p:nvSpPr>
        <p:spPr>
          <a:xfrm>
            <a:off x="253102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4" name="Rectangle: Rounded Corners 73">
            <a:extLst>
              <a:ext uri="{FF2B5EF4-FFF2-40B4-BE49-F238E27FC236}">
                <a16:creationId xmlns:a16="http://schemas.microsoft.com/office/drawing/2014/main" xmlns="" id="{282D0476-E09D-40DA-9C7C-BDE92ED3B077}"/>
              </a:ext>
            </a:extLst>
          </p:cNvPr>
          <p:cNvSpPr/>
          <p:nvPr/>
        </p:nvSpPr>
        <p:spPr>
          <a:xfrm>
            <a:off x="325551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5" name="Rectangle: Rounded Corners 74">
            <a:extLst>
              <a:ext uri="{FF2B5EF4-FFF2-40B4-BE49-F238E27FC236}">
                <a16:creationId xmlns:a16="http://schemas.microsoft.com/office/drawing/2014/main" xmlns="" id="{EF625B35-724C-415E-B405-D7489A7EE208}"/>
              </a:ext>
            </a:extLst>
          </p:cNvPr>
          <p:cNvSpPr/>
          <p:nvPr/>
        </p:nvSpPr>
        <p:spPr>
          <a:xfrm>
            <a:off x="3979994"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6" name="Rectangle: Rounded Corners 75">
            <a:extLst>
              <a:ext uri="{FF2B5EF4-FFF2-40B4-BE49-F238E27FC236}">
                <a16:creationId xmlns:a16="http://schemas.microsoft.com/office/drawing/2014/main" xmlns="" id="{5784CCE0-5C26-4A3B-AD48-8557C6CDA92B}"/>
              </a:ext>
            </a:extLst>
          </p:cNvPr>
          <p:cNvSpPr/>
          <p:nvPr/>
        </p:nvSpPr>
        <p:spPr>
          <a:xfrm>
            <a:off x="4704477"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7" name="Rectangle: Rounded Corners 76">
            <a:extLst>
              <a:ext uri="{FF2B5EF4-FFF2-40B4-BE49-F238E27FC236}">
                <a16:creationId xmlns:a16="http://schemas.microsoft.com/office/drawing/2014/main" xmlns="" id="{37965495-3B8B-408C-9B01-223CEB0AE1B1}"/>
              </a:ext>
            </a:extLst>
          </p:cNvPr>
          <p:cNvSpPr/>
          <p:nvPr/>
        </p:nvSpPr>
        <p:spPr>
          <a:xfrm>
            <a:off x="5428960"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8" name="Rectangle: Rounded Corners 77">
            <a:extLst>
              <a:ext uri="{FF2B5EF4-FFF2-40B4-BE49-F238E27FC236}">
                <a16:creationId xmlns:a16="http://schemas.microsoft.com/office/drawing/2014/main" xmlns="" id="{B9424AF4-6394-4D23-BBEC-4B4304A20AA6}"/>
              </a:ext>
            </a:extLst>
          </p:cNvPr>
          <p:cNvSpPr/>
          <p:nvPr/>
        </p:nvSpPr>
        <p:spPr>
          <a:xfrm>
            <a:off x="618880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9" name="Rectangle: Rounded Corners 78">
            <a:extLst>
              <a:ext uri="{FF2B5EF4-FFF2-40B4-BE49-F238E27FC236}">
                <a16:creationId xmlns:a16="http://schemas.microsoft.com/office/drawing/2014/main" xmlns="" id="{318C0CB5-8696-4D74-AE45-289CA17D0B8E}"/>
              </a:ext>
            </a:extLst>
          </p:cNvPr>
          <p:cNvSpPr/>
          <p:nvPr/>
        </p:nvSpPr>
        <p:spPr>
          <a:xfrm>
            <a:off x="6877926"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1AC4D3F6-D10E-4454-B557-51A2385096A3}"/>
              </a:ext>
            </a:extLst>
          </p:cNvPr>
          <p:cNvSpPr/>
          <p:nvPr/>
        </p:nvSpPr>
        <p:spPr>
          <a:xfrm>
            <a:off x="7602409"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1" name="Rectangle: Rounded Corners 80">
            <a:extLst>
              <a:ext uri="{FF2B5EF4-FFF2-40B4-BE49-F238E27FC236}">
                <a16:creationId xmlns:a16="http://schemas.microsoft.com/office/drawing/2014/main" xmlns="" id="{A930EE3B-646D-4E03-ABDD-5005645824A4}"/>
              </a:ext>
            </a:extLst>
          </p:cNvPr>
          <p:cNvSpPr/>
          <p:nvPr/>
        </p:nvSpPr>
        <p:spPr>
          <a:xfrm>
            <a:off x="832689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2" name="Rectangle: Rounded Corners 81">
            <a:extLst>
              <a:ext uri="{FF2B5EF4-FFF2-40B4-BE49-F238E27FC236}">
                <a16:creationId xmlns:a16="http://schemas.microsoft.com/office/drawing/2014/main" xmlns="" id="{C5C1DC64-651D-4122-BDED-F4BEB9526132}"/>
              </a:ext>
            </a:extLst>
          </p:cNvPr>
          <p:cNvSpPr/>
          <p:nvPr/>
        </p:nvSpPr>
        <p:spPr>
          <a:xfrm>
            <a:off x="905137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3" name="Rectangle: Rounded Corners 82">
            <a:extLst>
              <a:ext uri="{FF2B5EF4-FFF2-40B4-BE49-F238E27FC236}">
                <a16:creationId xmlns:a16="http://schemas.microsoft.com/office/drawing/2014/main" xmlns="" id="{BB2C13B0-21EE-436F-8DB9-7781EA33220D}"/>
              </a:ext>
            </a:extLst>
          </p:cNvPr>
          <p:cNvSpPr/>
          <p:nvPr/>
        </p:nvSpPr>
        <p:spPr>
          <a:xfrm>
            <a:off x="977585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4" name="Rectangle: Rounded Corners 83">
            <a:extLst>
              <a:ext uri="{FF2B5EF4-FFF2-40B4-BE49-F238E27FC236}">
                <a16:creationId xmlns:a16="http://schemas.microsoft.com/office/drawing/2014/main" xmlns="" id="{7F5B0183-FC75-44DA-9113-37290B8527EC}"/>
              </a:ext>
            </a:extLst>
          </p:cNvPr>
          <p:cNvSpPr/>
          <p:nvPr/>
        </p:nvSpPr>
        <p:spPr>
          <a:xfrm>
            <a:off x="1050034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6" name="Rectangle: Rounded Corners 85">
            <a:extLst>
              <a:ext uri="{FF2B5EF4-FFF2-40B4-BE49-F238E27FC236}">
                <a16:creationId xmlns:a16="http://schemas.microsoft.com/office/drawing/2014/main" xmlns="" id="{5A210DED-9EBD-46A1-9CE8-897D909D9563}"/>
              </a:ext>
            </a:extLst>
          </p:cNvPr>
          <p:cNvSpPr/>
          <p:nvPr/>
        </p:nvSpPr>
        <p:spPr>
          <a:xfrm>
            <a:off x="108206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
        <p:nvSpPr>
          <p:cNvPr id="87" name="Rectangle: Rounded Corners 86">
            <a:extLst>
              <a:ext uri="{FF2B5EF4-FFF2-40B4-BE49-F238E27FC236}">
                <a16:creationId xmlns:a16="http://schemas.microsoft.com/office/drawing/2014/main" xmlns="" id="{F3D0F435-AEDD-421C-85FB-623205CDD66D}"/>
              </a:ext>
            </a:extLst>
          </p:cNvPr>
          <p:cNvSpPr/>
          <p:nvPr/>
        </p:nvSpPr>
        <p:spPr>
          <a:xfrm>
            <a:off x="357579"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92" name="Group 91">
            <a:extLst>
              <a:ext uri="{FF2B5EF4-FFF2-40B4-BE49-F238E27FC236}">
                <a16:creationId xmlns:a16="http://schemas.microsoft.com/office/drawing/2014/main" xmlns="" id="{7558CE4E-AEF1-4F31-8E27-CB3D5064E72E}"/>
              </a:ext>
            </a:extLst>
          </p:cNvPr>
          <p:cNvGrpSpPr/>
          <p:nvPr/>
        </p:nvGrpSpPr>
        <p:grpSpPr>
          <a:xfrm>
            <a:off x="3140628" y="306798"/>
            <a:ext cx="8691927" cy="1428960"/>
            <a:chOff x="3192780" y="457200"/>
            <a:chExt cx="8639773" cy="1402080"/>
          </a:xfrm>
        </p:grpSpPr>
        <p:grpSp>
          <p:nvGrpSpPr>
            <p:cNvPr id="8" name="Group 7">
              <a:extLst>
                <a:ext uri="{FF2B5EF4-FFF2-40B4-BE49-F238E27FC236}">
                  <a16:creationId xmlns:a16="http://schemas.microsoft.com/office/drawing/2014/main" xmlns="" id="{91A3FE41-240D-4806-861B-C736DD505B59}"/>
                </a:ext>
              </a:extLst>
            </p:cNvPr>
            <p:cNvGrpSpPr/>
            <p:nvPr/>
          </p:nvGrpSpPr>
          <p:grpSpPr>
            <a:xfrm>
              <a:off x="3192780" y="457200"/>
              <a:ext cx="1402080" cy="1402080"/>
              <a:chOff x="3192780" y="594360"/>
              <a:chExt cx="1402080" cy="1402080"/>
            </a:xfrm>
          </p:grpSpPr>
          <p:sp>
            <p:nvSpPr>
              <p:cNvPr id="5" name="Flowchart: Connector 4">
                <a:extLst>
                  <a:ext uri="{FF2B5EF4-FFF2-40B4-BE49-F238E27FC236}">
                    <a16:creationId xmlns:a16="http://schemas.microsoft.com/office/drawing/2014/main" xmlns="" id="{5AC673F3-479F-489E-B67F-E918A2386F68}"/>
                  </a:ext>
                </a:extLst>
              </p:cNvPr>
              <p:cNvSpPr/>
              <p:nvPr/>
            </p:nvSpPr>
            <p:spPr>
              <a:xfrm>
                <a:off x="3360420" y="762000"/>
                <a:ext cx="1066800" cy="1066800"/>
              </a:xfrm>
              <a:prstGeom prst="flowChartConnector">
                <a:avLst/>
              </a:prstGeom>
              <a:solidFill>
                <a:srgbClr val="117D5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Flowchart: Connector 5">
                <a:extLst>
                  <a:ext uri="{FF2B5EF4-FFF2-40B4-BE49-F238E27FC236}">
                    <a16:creationId xmlns:a16="http://schemas.microsoft.com/office/drawing/2014/main" xmlns="" id="{D90EB3C0-8B9B-4575-B476-5DAE3CC85076}"/>
                  </a:ext>
                </a:extLst>
              </p:cNvPr>
              <p:cNvSpPr/>
              <p:nvPr/>
            </p:nvSpPr>
            <p:spPr>
              <a:xfrm>
                <a:off x="3276600" y="678180"/>
                <a:ext cx="1234440" cy="123444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Flowchart: Connector 6">
                <a:extLst>
                  <a:ext uri="{FF2B5EF4-FFF2-40B4-BE49-F238E27FC236}">
                    <a16:creationId xmlns:a16="http://schemas.microsoft.com/office/drawing/2014/main" xmlns="" id="{B018DC92-AD5A-4336-9CB4-30D2F9D85D7A}"/>
                  </a:ext>
                </a:extLst>
              </p:cNvPr>
              <p:cNvSpPr/>
              <p:nvPr/>
            </p:nvSpPr>
            <p:spPr>
              <a:xfrm>
                <a:off x="3192780" y="594360"/>
                <a:ext cx="1402080" cy="140208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Freeform: Shape 11">
              <a:extLst>
                <a:ext uri="{FF2B5EF4-FFF2-40B4-BE49-F238E27FC236}">
                  <a16:creationId xmlns:a16="http://schemas.microsoft.com/office/drawing/2014/main" xmlns="" id="{541ECACB-15D2-4F2A-82FE-5BF07600D82D}"/>
                </a:ext>
              </a:extLst>
            </p:cNvPr>
            <p:cNvSpPr/>
            <p:nvPr/>
          </p:nvSpPr>
          <p:spPr>
            <a:xfrm>
              <a:off x="4396740" y="541020"/>
              <a:ext cx="7435813" cy="1234440"/>
            </a:xfrm>
            <a:custGeom>
              <a:avLst/>
              <a:gdLst>
                <a:gd name="connsiteX0" fmla="*/ 0 w 7435813"/>
                <a:gd name="connsiteY0" fmla="*/ 0 h 922020"/>
                <a:gd name="connsiteX1" fmla="*/ 6974803 w 7435813"/>
                <a:gd name="connsiteY1" fmla="*/ 0 h 922020"/>
                <a:gd name="connsiteX2" fmla="*/ 7435813 w 7435813"/>
                <a:gd name="connsiteY2" fmla="*/ 461010 h 922020"/>
                <a:gd name="connsiteX3" fmla="*/ 6974803 w 7435813"/>
                <a:gd name="connsiteY3" fmla="*/ 922020 h 922020"/>
                <a:gd name="connsiteX4" fmla="*/ 0 w 7435813"/>
                <a:gd name="connsiteY4" fmla="*/ 922020 h 922020"/>
                <a:gd name="connsiteX5" fmla="*/ 34463 w 7435813"/>
                <a:gd name="connsiteY5" fmla="*/ 903314 h 922020"/>
                <a:gd name="connsiteX6" fmla="*/ 269634 w 7435813"/>
                <a:gd name="connsiteY6" fmla="*/ 461010 h 922020"/>
                <a:gd name="connsiteX7" fmla="*/ 34463 w 7435813"/>
                <a:gd name="connsiteY7" fmla="*/ 18706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5813" h="922020">
                  <a:moveTo>
                    <a:pt x="0" y="0"/>
                  </a:moveTo>
                  <a:lnTo>
                    <a:pt x="6974803" y="0"/>
                  </a:lnTo>
                  <a:lnTo>
                    <a:pt x="7435813" y="461010"/>
                  </a:lnTo>
                  <a:lnTo>
                    <a:pt x="6974803" y="922020"/>
                  </a:lnTo>
                  <a:lnTo>
                    <a:pt x="0" y="922020"/>
                  </a:lnTo>
                  <a:lnTo>
                    <a:pt x="34463" y="903314"/>
                  </a:lnTo>
                  <a:cubicBezTo>
                    <a:pt x="176349" y="807458"/>
                    <a:pt x="269634" y="645128"/>
                    <a:pt x="269634" y="461010"/>
                  </a:cubicBezTo>
                  <a:cubicBezTo>
                    <a:pt x="269634" y="276892"/>
                    <a:pt x="176349" y="114562"/>
                    <a:pt x="34463" y="18706"/>
                  </a:cubicBezTo>
                  <a:close/>
                </a:path>
              </a:pathLst>
            </a:custGeom>
            <a:solidFill>
              <a:srgbClr val="117D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14" name="Straight Connector 13">
              <a:extLst>
                <a:ext uri="{FF2B5EF4-FFF2-40B4-BE49-F238E27FC236}">
                  <a16:creationId xmlns:a16="http://schemas.microsoft.com/office/drawing/2014/main" xmlns="" id="{7DECDDE7-B28E-47D0-92A1-4C7A8C2F717D}"/>
                </a:ext>
              </a:extLst>
            </p:cNvPr>
            <p:cNvCxnSpPr/>
            <p:nvPr/>
          </p:nvCxnSpPr>
          <p:spPr>
            <a:xfrm>
              <a:off x="4800600" y="70104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9889E04-82FE-4213-9732-6622D26D266B}"/>
                </a:ext>
              </a:extLst>
            </p:cNvPr>
            <p:cNvCxnSpPr/>
            <p:nvPr/>
          </p:nvCxnSpPr>
          <p:spPr>
            <a:xfrm>
              <a:off x="4800600" y="185928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EA1C267-4D9B-40A7-95B7-C4C091BEFF6F}"/>
                </a:ext>
              </a:extLst>
            </p:cNvPr>
            <p:cNvCxnSpPr>
              <a:cxnSpLocks/>
            </p:cNvCxnSpPr>
            <p:nvPr/>
          </p:nvCxnSpPr>
          <p:spPr>
            <a:xfrm>
              <a:off x="11277600" y="701040"/>
              <a:ext cx="45720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DC2CE29-5CB8-4345-B8B0-C37E848854C5}"/>
                </a:ext>
              </a:extLst>
            </p:cNvPr>
            <p:cNvCxnSpPr>
              <a:cxnSpLocks/>
            </p:cNvCxnSpPr>
            <p:nvPr/>
          </p:nvCxnSpPr>
          <p:spPr>
            <a:xfrm flipV="1">
              <a:off x="11248373" y="1173484"/>
              <a:ext cx="486427" cy="4423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FA5355EE-F8B1-4702-9B6B-765AE9C9A6BC}"/>
                </a:ext>
              </a:extLst>
            </p:cNvPr>
            <p:cNvCxnSpPr/>
            <p:nvPr/>
          </p:nvCxnSpPr>
          <p:spPr>
            <a:xfrm>
              <a:off x="4800600" y="160020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861FB1EA-C74F-4326-9B08-D422256D4F10}"/>
              </a:ext>
            </a:extLst>
          </p:cNvPr>
          <p:cNvSpPr txBox="1"/>
          <p:nvPr/>
        </p:nvSpPr>
        <p:spPr>
          <a:xfrm>
            <a:off x="4959050" y="610277"/>
            <a:ext cx="6420913" cy="738664"/>
          </a:xfrm>
          <a:prstGeom prst="rect">
            <a:avLst/>
          </a:prstGeom>
          <a:noFill/>
        </p:spPr>
        <p:txBody>
          <a:bodyPr wrap="square" lIns="0" tIns="0" rIns="0" bIns="0"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sz="4800" dirty="0" err="1">
                <a:solidFill>
                  <a:srgbClr val="FEF2D8"/>
                </a:solidFill>
                <a:latin typeface="SG85-HIEN KHANH 3" panose="02000600000000000000" pitchFamily="2" charset="0"/>
              </a:rPr>
              <a:t>Nghệ</a:t>
            </a:r>
            <a:r>
              <a:rPr lang="en-US" sz="4800" dirty="0">
                <a:solidFill>
                  <a:srgbClr val="FEF2D8"/>
                </a:solidFill>
                <a:latin typeface="SG85-HIEN KHANH 3" panose="02000600000000000000" pitchFamily="2" charset="0"/>
              </a:rPr>
              <a:t> </a:t>
            </a:r>
            <a:r>
              <a:rPr lang="en-US" sz="4800" dirty="0" err="1">
                <a:solidFill>
                  <a:srgbClr val="FEF2D8"/>
                </a:solidFill>
                <a:latin typeface="SG85-HIEN KHANH 3" panose="02000600000000000000" pitchFamily="2" charset="0"/>
              </a:rPr>
              <a:t>thuật</a:t>
            </a:r>
            <a:r>
              <a:rPr lang="en-US" sz="4800" dirty="0">
                <a:solidFill>
                  <a:srgbClr val="FEF2D8"/>
                </a:solidFill>
                <a:latin typeface="SG85-HIEN KHANH 3" panose="02000600000000000000" pitchFamily="2" charset="0"/>
              </a:rPr>
              <a:t> </a:t>
            </a:r>
            <a:r>
              <a:rPr lang="en-US" sz="4800" dirty="0" err="1">
                <a:solidFill>
                  <a:srgbClr val="FEF2D8"/>
                </a:solidFill>
                <a:latin typeface="SG85-HIEN KHANH 3" panose="02000600000000000000" pitchFamily="2" charset="0"/>
              </a:rPr>
              <a:t>quân</a:t>
            </a:r>
            <a:r>
              <a:rPr lang="en-US" sz="4800" dirty="0">
                <a:solidFill>
                  <a:srgbClr val="FEF2D8"/>
                </a:solidFill>
                <a:latin typeface="SG85-HIEN KHANH 3" panose="02000600000000000000" pitchFamily="2" charset="0"/>
              </a:rPr>
              <a:t> </a:t>
            </a:r>
            <a:r>
              <a:rPr lang="en-US" sz="4800" dirty="0" err="1">
                <a:solidFill>
                  <a:srgbClr val="FEF2D8"/>
                </a:solidFill>
                <a:latin typeface="SG85-HIEN KHANH 3" panose="02000600000000000000" pitchFamily="2" charset="0"/>
              </a:rPr>
              <a:t>sự</a:t>
            </a:r>
            <a:r>
              <a:rPr lang="en-US" sz="4800" dirty="0">
                <a:solidFill>
                  <a:srgbClr val="FEF2D8"/>
                </a:solidFill>
                <a:latin typeface="SG85-HIEN KHANH 3" panose="02000600000000000000" pitchFamily="2" charset="0"/>
              </a:rPr>
              <a:t> </a:t>
            </a:r>
            <a:r>
              <a:rPr lang="en-US" sz="4800" dirty="0" err="1">
                <a:solidFill>
                  <a:srgbClr val="FEF2D8"/>
                </a:solidFill>
                <a:latin typeface="SG85-HIEN KHANH 3" panose="02000600000000000000" pitchFamily="2" charset="0"/>
              </a:rPr>
              <a:t>gì</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a:t>
            </a:r>
          </a:p>
        </p:txBody>
      </p:sp>
      <p:sp>
        <p:nvSpPr>
          <p:cNvPr id="2" name="TextBox 1">
            <a:extLst>
              <a:ext uri="{FF2B5EF4-FFF2-40B4-BE49-F238E27FC236}">
                <a16:creationId xmlns:a16="http://schemas.microsoft.com/office/drawing/2014/main" xmlns="" id="{7281660F-8AB5-0427-C458-3F68A3671F40}"/>
              </a:ext>
            </a:extLst>
          </p:cNvPr>
          <p:cNvSpPr txBox="1"/>
          <p:nvPr/>
        </p:nvSpPr>
        <p:spPr>
          <a:xfrm>
            <a:off x="3065271" y="528835"/>
            <a:ext cx="159968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Sitka Heading" pitchFamily="2" charset="0"/>
                <a:ea typeface="+mn-ea"/>
                <a:cs typeface="Times New Roman" panose="02020603050405020304" pitchFamily="18" charset="0"/>
              </a:rPr>
              <a:t>Câu</a:t>
            </a:r>
            <a:endPar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 3</a:t>
            </a:r>
          </a:p>
        </p:txBody>
      </p:sp>
      <p:sp>
        <p:nvSpPr>
          <p:cNvPr id="9" name="TextBox 8">
            <a:extLst>
              <a:ext uri="{FF2B5EF4-FFF2-40B4-BE49-F238E27FC236}">
                <a16:creationId xmlns:a16="http://schemas.microsoft.com/office/drawing/2014/main" xmlns="" id="{F5E65486-8184-0D19-ED91-884C76D4F756}"/>
              </a:ext>
            </a:extLst>
          </p:cNvPr>
          <p:cNvSpPr txBox="1"/>
          <p:nvPr/>
        </p:nvSpPr>
        <p:spPr>
          <a:xfrm>
            <a:off x="4589594" y="3543301"/>
            <a:ext cx="6684658" cy="492443"/>
          </a:xfrm>
          <a:prstGeom prst="rect">
            <a:avLst/>
          </a:prstGeom>
          <a:noFill/>
        </p:spPr>
        <p:txBody>
          <a:bodyPr wrap="square" lIns="0" tIns="0" rIns="0" bIns="0" rtlCol="0">
            <a:spAutoFit/>
          </a:bodyPr>
          <a:lstStyle/>
          <a:p>
            <a:pPr algn="ctr">
              <a:defRPr/>
            </a:pPr>
            <a:r>
              <a:rPr lang="en-US" sz="3200" dirty="0" err="1">
                <a:solidFill>
                  <a:srgbClr val="1F497D">
                    <a:lumMod val="75000"/>
                  </a:srgbClr>
                </a:solidFill>
                <a:latin typeface="Sitka Heading" pitchFamily="2" charset="0"/>
                <a:cs typeface="Times New Roman" panose="02020603050405020304" pitchFamily="18" charset="0"/>
              </a:rPr>
              <a:t>Có</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tính</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chất</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chủ</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động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bất</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ngờ</a:t>
            </a:r>
            <a:endPar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xmlns="" id="{BC11DBA4-63C3-D687-9306-FFA4500640AC}"/>
              </a:ext>
            </a:extLst>
          </p:cNvPr>
          <p:cNvSpPr txBox="1"/>
          <p:nvPr/>
        </p:nvSpPr>
        <p:spPr>
          <a:xfrm>
            <a:off x="4408296" y="4564528"/>
            <a:ext cx="6276209" cy="984885"/>
          </a:xfrm>
          <a:prstGeom prst="rect">
            <a:avLst/>
          </a:prstGeom>
          <a:noFill/>
        </p:spPr>
        <p:txBody>
          <a:bodyPr wrap="square" lIns="0" tIns="0" rIns="0" bIns="0" rtlCol="0">
            <a:spAutoFit/>
          </a:bodyPr>
          <a:lstStyle/>
          <a:p>
            <a:pPr lvl="0" algn="ctr">
              <a:defRPr/>
            </a:pPr>
            <a:r>
              <a:rPr lang="en-US" sz="3200" dirty="0" err="1">
                <a:solidFill>
                  <a:srgbClr val="1F497D">
                    <a:lumMod val="75000"/>
                  </a:srgbClr>
                </a:solidFill>
                <a:latin typeface="Sitka Heading" pitchFamily="2" charset="0"/>
                <a:cs typeface="Times New Roman" panose="02020603050405020304" pitchFamily="18" charset="0"/>
              </a:rPr>
              <a:t>Tạo</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tiền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đề</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quan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trọng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cho</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chiến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thắng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chống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quân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Tống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thời</a:t>
            </a:r>
            <a:r>
              <a:rPr lang="en-US" sz="3200" dirty="0">
                <a:solidFill>
                  <a:srgbClr val="1F497D">
                    <a:lumMod val="75000"/>
                  </a:srgbClr>
                </a:solidFill>
                <a:latin typeface="Sitka Heading" pitchFamily="2" charset="0"/>
                <a:cs typeface="Times New Roman" panose="02020603050405020304" pitchFamily="18" charset="0"/>
              </a:rPr>
              <a:t> Lý</a:t>
            </a:r>
          </a:p>
        </p:txBody>
      </p:sp>
      <p:sp>
        <p:nvSpPr>
          <p:cNvPr id="32" name="TextBox 31">
            <a:extLst>
              <a:ext uri="{FF2B5EF4-FFF2-40B4-BE49-F238E27FC236}">
                <a16:creationId xmlns:a16="http://schemas.microsoft.com/office/drawing/2014/main" xmlns="" id="{68F665D2-9532-BD7F-FDEB-19539D0549A0}"/>
              </a:ext>
            </a:extLst>
          </p:cNvPr>
          <p:cNvSpPr txBox="1"/>
          <p:nvPr/>
        </p:nvSpPr>
        <p:spPr>
          <a:xfrm>
            <a:off x="4837585" y="2074285"/>
            <a:ext cx="5417632" cy="984885"/>
          </a:xfrm>
          <a:prstGeom prst="rect">
            <a:avLst/>
          </a:prstGeom>
          <a:noFill/>
        </p:spPr>
        <p:txBody>
          <a:bodyPr wrap="square" lIns="0" tIns="0" rIns="0" bIns="0" rtlCol="0">
            <a:spAutoFit/>
          </a:bodyPr>
          <a:lstStyle/>
          <a:p>
            <a:pPr lvl="0" algn="ctr">
              <a:defRPr/>
            </a:pPr>
            <a:r>
              <a:rPr lang="en-US" sz="3200" dirty="0" err="1">
                <a:solidFill>
                  <a:srgbClr val="1F497D">
                    <a:lumMod val="75000"/>
                  </a:srgbClr>
                </a:solidFill>
                <a:latin typeface="Sitka Heading" pitchFamily="2" charset="0"/>
                <a:cs typeface="Times New Roman" panose="02020603050405020304" pitchFamily="18" charset="0"/>
              </a:rPr>
              <a:t>Nghệ</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thuật</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quân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sự</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độc</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đáo</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táo</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bạo</a:t>
            </a:r>
            <a:endParaRPr lang="en-US" sz="3200" dirty="0">
              <a:solidFill>
                <a:srgbClr val="1F497D">
                  <a:lumMod val="75000"/>
                </a:srgbClr>
              </a:solidFill>
              <a:latin typeface="Sitka Heading" pitchFamily="2" charset="0"/>
              <a:cs typeface="Times New Roman" panose="02020603050405020304" pitchFamily="18" charset="0"/>
            </a:endParaRPr>
          </a:p>
        </p:txBody>
      </p:sp>
      <p:pic>
        <p:nvPicPr>
          <p:cNvPr id="33" name="Picture 2" descr="Bóng Số Con Chữ - Miễn Phí vector hình ảnh trên Pixabay - Pixabay">
            <a:extLst>
              <a:ext uri="{FF2B5EF4-FFF2-40B4-BE49-F238E27FC236}">
                <a16:creationId xmlns:a16="http://schemas.microsoft.com/office/drawing/2014/main" xmlns="" id="{968BB8A6-33A3-31AA-C6D1-765DFC3F21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322" y="2165848"/>
            <a:ext cx="386053" cy="7721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Ý nghĩa số 2 trong sim điện thoại và những thông tin cần biết - KhoSim">
            <a:extLst>
              <a:ext uri="{FF2B5EF4-FFF2-40B4-BE49-F238E27FC236}">
                <a16:creationId xmlns:a16="http://schemas.microsoft.com/office/drawing/2014/main" xmlns="" id="{4B55BCDE-FEA0-C1FB-D5F5-FFA4EC6538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3750" y="3470546"/>
            <a:ext cx="345439" cy="571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Mơ Thấy Số 33 đánh Con Gì - Đại Học Kinh Doanh &amp; Công Nghệ Hà Nội">
            <a:extLst>
              <a:ext uri="{FF2B5EF4-FFF2-40B4-BE49-F238E27FC236}">
                <a16:creationId xmlns:a16="http://schemas.microsoft.com/office/drawing/2014/main" xmlns="" id="{658C9F5D-9AA1-990D-5B26-1F9C7DFB99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8752" y="4860187"/>
            <a:ext cx="530054" cy="437778"/>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93DC009B-C9CE-412A-81D1-CEDAFF677005}"/>
              </a:ext>
            </a:extLst>
          </p:cNvPr>
          <p:cNvGrpSpPr/>
          <p:nvPr/>
        </p:nvGrpSpPr>
        <p:grpSpPr>
          <a:xfrm>
            <a:off x="446585" y="5721859"/>
            <a:ext cx="10559961" cy="658489"/>
            <a:chOff x="446585" y="7017259"/>
            <a:chExt cx="10559961" cy="658489"/>
          </a:xfrm>
        </p:grpSpPr>
        <p:grpSp>
          <p:nvGrpSpPr>
            <p:cNvPr id="43" name="Group 42">
              <a:extLst>
                <a:ext uri="{FF2B5EF4-FFF2-40B4-BE49-F238E27FC236}">
                  <a16:creationId xmlns:a16="http://schemas.microsoft.com/office/drawing/2014/main" xmlns="" id="{4E20E9C7-A45D-4AD6-AABE-43D92FEE120F}"/>
                </a:ext>
              </a:extLst>
            </p:cNvPr>
            <p:cNvGrpSpPr/>
            <p:nvPr/>
          </p:nvGrpSpPr>
          <p:grpSpPr>
            <a:xfrm>
              <a:off x="8396746" y="7017259"/>
              <a:ext cx="1911658" cy="636025"/>
              <a:chOff x="8396746" y="7123938"/>
              <a:chExt cx="1911658" cy="636025"/>
            </a:xfrm>
          </p:grpSpPr>
          <p:sp>
            <p:nvSpPr>
              <p:cNvPr id="38" name="TextBox 37">
                <a:extLst>
                  <a:ext uri="{FF2B5EF4-FFF2-40B4-BE49-F238E27FC236}">
                    <a16:creationId xmlns:a16="http://schemas.microsoft.com/office/drawing/2014/main" xmlns="" id="{41E7CB4F-DC5F-E05B-298F-E15C9F70CD05}"/>
                  </a:ext>
                </a:extLst>
              </p:cNvPr>
              <p:cNvSpPr txBox="1"/>
              <p:nvPr/>
            </p:nvSpPr>
            <p:spPr>
              <a:xfrm>
                <a:off x="8396746" y="713338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N</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xmlns="" id="{B3A6EBF6-B0DA-F645-BA4C-A3109B53D404}"/>
                  </a:ext>
                </a:extLst>
              </p:cNvPr>
              <p:cNvSpPr txBox="1"/>
              <p:nvPr/>
            </p:nvSpPr>
            <p:spPr>
              <a:xfrm>
                <a:off x="9151756" y="714441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H</a:t>
                </a:r>
              </a:p>
            </p:txBody>
          </p:sp>
          <p:sp>
            <p:nvSpPr>
              <p:cNvPr id="40" name="TextBox 39">
                <a:extLst>
                  <a:ext uri="{FF2B5EF4-FFF2-40B4-BE49-F238E27FC236}">
                    <a16:creationId xmlns:a16="http://schemas.microsoft.com/office/drawing/2014/main" xmlns="" id="{8A8119B3-B8D2-C202-5AE4-361C42257D54}"/>
                  </a:ext>
                </a:extLst>
              </p:cNvPr>
              <p:cNvSpPr txBox="1"/>
              <p:nvPr/>
            </p:nvSpPr>
            <p:spPr>
              <a:xfrm>
                <a:off x="9888724" y="712393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Â</a:t>
                </a:r>
              </a:p>
            </p:txBody>
          </p:sp>
        </p:grpSp>
        <p:grpSp>
          <p:nvGrpSpPr>
            <p:cNvPr id="31" name="Group 30">
              <a:extLst>
                <a:ext uri="{FF2B5EF4-FFF2-40B4-BE49-F238E27FC236}">
                  <a16:creationId xmlns:a16="http://schemas.microsoft.com/office/drawing/2014/main" xmlns="" id="{ED43DF0E-3781-498F-98C4-C897FF4C652D}"/>
                </a:ext>
              </a:extLst>
            </p:cNvPr>
            <p:cNvGrpSpPr/>
            <p:nvPr/>
          </p:nvGrpSpPr>
          <p:grpSpPr>
            <a:xfrm>
              <a:off x="446585" y="7017259"/>
              <a:ext cx="10559961" cy="658489"/>
              <a:chOff x="446585" y="5721859"/>
              <a:chExt cx="10559961" cy="658489"/>
            </a:xfrm>
          </p:grpSpPr>
          <p:sp>
            <p:nvSpPr>
              <p:cNvPr id="11" name="TextBox 10">
                <a:extLst>
                  <a:ext uri="{FF2B5EF4-FFF2-40B4-BE49-F238E27FC236}">
                    <a16:creationId xmlns:a16="http://schemas.microsoft.com/office/drawing/2014/main" xmlns="" id="{C4C16AD0-B8B4-1AC9-E45D-DC7270DC2E7F}"/>
                  </a:ext>
                </a:extLst>
              </p:cNvPr>
              <p:cNvSpPr txBox="1"/>
              <p:nvPr/>
            </p:nvSpPr>
            <p:spPr>
              <a:xfrm>
                <a:off x="4109509" y="575827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H</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FBE21694-83A0-48F6-A20D-8F093D4BCFB0}"/>
                  </a:ext>
                </a:extLst>
              </p:cNvPr>
              <p:cNvSpPr txBox="1"/>
              <p:nvPr/>
            </p:nvSpPr>
            <p:spPr>
              <a:xfrm>
                <a:off x="1898221" y="575827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Ê</a:t>
                </a:r>
              </a:p>
            </p:txBody>
          </p:sp>
          <p:sp>
            <p:nvSpPr>
              <p:cNvPr id="17" name="TextBox 16">
                <a:extLst>
                  <a:ext uri="{FF2B5EF4-FFF2-40B4-BE49-F238E27FC236}">
                    <a16:creationId xmlns:a16="http://schemas.microsoft.com/office/drawing/2014/main" xmlns="" id="{3D63F9D8-0C57-B97F-739F-B6D41BEF7280}"/>
                  </a:ext>
                </a:extLst>
              </p:cNvPr>
              <p:cNvSpPr txBox="1"/>
              <p:nvPr/>
            </p:nvSpPr>
            <p:spPr>
              <a:xfrm>
                <a:off x="2625988" y="57277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N</a:t>
                </a:r>
              </a:p>
            </p:txBody>
          </p:sp>
          <p:sp>
            <p:nvSpPr>
              <p:cNvPr id="18" name="TextBox 17">
                <a:extLst>
                  <a:ext uri="{FF2B5EF4-FFF2-40B4-BE49-F238E27FC236}">
                    <a16:creationId xmlns:a16="http://schemas.microsoft.com/office/drawing/2014/main" xmlns="" id="{0DF8872C-2CEF-BA30-52EE-9D71B3A464BA}"/>
                  </a:ext>
                </a:extLst>
              </p:cNvPr>
              <p:cNvSpPr txBox="1"/>
              <p:nvPr/>
            </p:nvSpPr>
            <p:spPr>
              <a:xfrm>
                <a:off x="3342234" y="5764795"/>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P</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839BCBB6-9C7B-B1BF-2138-C1DD853EF5C3}"/>
                  </a:ext>
                </a:extLst>
              </p:cNvPr>
              <p:cNvSpPr txBox="1"/>
              <p:nvPr/>
            </p:nvSpPr>
            <p:spPr>
              <a:xfrm>
                <a:off x="1207388" y="573130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I</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xmlns="" id="{6A850A94-1144-3464-088D-96A12D009855}"/>
                  </a:ext>
                </a:extLst>
              </p:cNvPr>
              <p:cNvSpPr txBox="1"/>
              <p:nvPr/>
            </p:nvSpPr>
            <p:spPr>
              <a:xfrm>
                <a:off x="4829896" y="5749967"/>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Á</a:t>
                </a:r>
              </a:p>
            </p:txBody>
          </p:sp>
          <p:sp>
            <p:nvSpPr>
              <p:cNvPr id="22" name="TextBox 21">
                <a:extLst>
                  <a:ext uri="{FF2B5EF4-FFF2-40B4-BE49-F238E27FC236}">
                    <a16:creationId xmlns:a16="http://schemas.microsoft.com/office/drawing/2014/main" xmlns="" id="{6221A792-D46C-EE3E-DCC4-425933FE3B34}"/>
                  </a:ext>
                </a:extLst>
              </p:cNvPr>
              <p:cNvSpPr txBox="1"/>
              <p:nvPr/>
            </p:nvSpPr>
            <p:spPr>
              <a:xfrm>
                <a:off x="5516857" y="575004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T</a:t>
                </a:r>
              </a:p>
            </p:txBody>
          </p:sp>
          <p:sp>
            <p:nvSpPr>
              <p:cNvPr id="23" name="TextBox 22">
                <a:extLst>
                  <a:ext uri="{FF2B5EF4-FFF2-40B4-BE49-F238E27FC236}">
                    <a16:creationId xmlns:a16="http://schemas.microsoft.com/office/drawing/2014/main" xmlns="" id="{A3D51A2D-5FA2-5DD8-F7C4-B9E10BC2C080}"/>
                  </a:ext>
                </a:extLst>
              </p:cNvPr>
              <p:cNvSpPr txBox="1"/>
              <p:nvPr/>
            </p:nvSpPr>
            <p:spPr>
              <a:xfrm>
                <a:off x="6283761" y="5742332"/>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C</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xmlns="" id="{C74646D7-907A-CC5F-8C5D-FF8DAEC8AC80}"/>
                  </a:ext>
                </a:extLst>
              </p:cNvPr>
              <p:cNvSpPr txBox="1"/>
              <p:nvPr/>
            </p:nvSpPr>
            <p:spPr>
              <a:xfrm>
                <a:off x="6972886" y="57277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H</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xmlns="" id="{CE4BFD18-CEF5-5D26-67B1-AFBE13C327F5}"/>
                  </a:ext>
                </a:extLst>
              </p:cNvPr>
              <p:cNvSpPr txBox="1"/>
              <p:nvPr/>
            </p:nvSpPr>
            <p:spPr>
              <a:xfrm>
                <a:off x="7684816" y="572185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Ế</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xmlns="" id="{410D03E1-65E1-076B-2F8C-196E57391F68}"/>
                  </a:ext>
                </a:extLst>
              </p:cNvPr>
              <p:cNvSpPr txBox="1"/>
              <p:nvPr/>
            </p:nvSpPr>
            <p:spPr>
              <a:xfrm>
                <a:off x="8418831" y="572760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xmlns="" id="{7E6E8C08-2593-06D9-4C19-45EB0467D5D3}"/>
                  </a:ext>
                </a:extLst>
              </p:cNvPr>
              <p:cNvSpPr txBox="1"/>
              <p:nvPr/>
            </p:nvSpPr>
            <p:spPr>
              <a:xfrm>
                <a:off x="9146335" y="574233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xmlns="" id="{7A2C759C-7172-EBA5-49BC-B70A66E5AD12}"/>
                  </a:ext>
                </a:extLst>
              </p:cNvPr>
              <p:cNvSpPr txBox="1"/>
              <p:nvPr/>
            </p:nvSpPr>
            <p:spPr>
              <a:xfrm>
                <a:off x="9888724" y="57423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5C0DBD55-0921-669E-ABDD-002A2F6FB488}"/>
                  </a:ext>
                </a:extLst>
              </p:cNvPr>
              <p:cNvSpPr txBox="1"/>
              <p:nvPr/>
            </p:nvSpPr>
            <p:spPr>
              <a:xfrm>
                <a:off x="446585" y="573130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T</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41" name="TextBox 40">
                <a:extLst>
                  <a:ext uri="{FF2B5EF4-FFF2-40B4-BE49-F238E27FC236}">
                    <a16:creationId xmlns:a16="http://schemas.microsoft.com/office/drawing/2014/main" xmlns="" id="{AAEE6711-FE56-E2D1-BF95-888A00D26E1E}"/>
                  </a:ext>
                </a:extLst>
              </p:cNvPr>
              <p:cNvSpPr txBox="1"/>
              <p:nvPr/>
            </p:nvSpPr>
            <p:spPr>
              <a:xfrm>
                <a:off x="10586866" y="57423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N</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grpSp>
      </p:grpSp>
      <p:pic>
        <p:nvPicPr>
          <p:cNvPr id="85" name="Picture 84">
            <a:extLst>
              <a:ext uri="{FF2B5EF4-FFF2-40B4-BE49-F238E27FC236}">
                <a16:creationId xmlns:a16="http://schemas.microsoft.com/office/drawing/2014/main" xmlns="" id="{EE65089F-7399-4DF1-8D03-B6A59991CF1D}"/>
              </a:ext>
            </a:extLst>
          </p:cNvPr>
          <p:cNvPicPr>
            <a:picLocks noChangeAspect="1"/>
          </p:cNvPicPr>
          <p:nvPr/>
        </p:nvPicPr>
        <p:blipFill>
          <a:blip r:embed="rId12"/>
          <a:stretch>
            <a:fillRect/>
          </a:stretch>
        </p:blipFill>
        <p:spPr>
          <a:xfrm>
            <a:off x="422166" y="788295"/>
            <a:ext cx="2310584" cy="4627265"/>
          </a:xfrm>
          <a:prstGeom prst="rect">
            <a:avLst/>
          </a:prstGeom>
        </p:spPr>
      </p:pic>
    </p:spTree>
    <p:extLst>
      <p:ext uri="{BB962C8B-B14F-4D97-AF65-F5344CB8AC3E}">
        <p14:creationId xmlns:p14="http://schemas.microsoft.com/office/powerpoint/2010/main" val="73336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20AE4205-3B14-4CAA-827A-C15699F89872}"/>
              </a:ext>
            </a:extLst>
          </p:cNvPr>
          <p:cNvGrpSpPr/>
          <p:nvPr/>
        </p:nvGrpSpPr>
        <p:grpSpPr>
          <a:xfrm>
            <a:off x="4063097" y="3057563"/>
            <a:ext cx="6943449" cy="1389679"/>
            <a:chOff x="3505200" y="2156460"/>
            <a:chExt cx="7757160" cy="1976456"/>
          </a:xfrm>
        </p:grpSpPr>
        <p:sp>
          <p:nvSpPr>
            <p:cNvPr id="30" name="Freeform 6">
              <a:extLst>
                <a:ext uri="{FF2B5EF4-FFF2-40B4-BE49-F238E27FC236}">
                  <a16:creationId xmlns:a16="http://schemas.microsoft.com/office/drawing/2014/main" xmlns="" id="{5E0A4594-58EB-4874-95F2-0B66CFA5D63D}"/>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xmlns="" id="{4E489D9C-99A6-47A4-B168-1378E6C40F34}"/>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1" name="Group 50">
            <a:extLst>
              <a:ext uri="{FF2B5EF4-FFF2-40B4-BE49-F238E27FC236}">
                <a16:creationId xmlns:a16="http://schemas.microsoft.com/office/drawing/2014/main" xmlns="" id="{5CC6C9E1-CDD1-4452-A52D-7F4BBBB3D327}"/>
              </a:ext>
            </a:extLst>
          </p:cNvPr>
          <p:cNvGrpSpPr/>
          <p:nvPr/>
        </p:nvGrpSpPr>
        <p:grpSpPr>
          <a:xfrm>
            <a:off x="4060795" y="1789196"/>
            <a:ext cx="6946730" cy="1241394"/>
            <a:chOff x="3505200" y="2156460"/>
            <a:chExt cx="7757160" cy="1976456"/>
          </a:xfrm>
        </p:grpSpPr>
        <p:sp>
          <p:nvSpPr>
            <p:cNvPr id="52" name="Freeform 6">
              <a:extLst>
                <a:ext uri="{FF2B5EF4-FFF2-40B4-BE49-F238E27FC236}">
                  <a16:creationId xmlns:a16="http://schemas.microsoft.com/office/drawing/2014/main" xmlns="" id="{28A63F92-2490-49AE-9832-DEBEC86AF6D2}"/>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3" name="Picture 52">
              <a:extLst>
                <a:ext uri="{FF2B5EF4-FFF2-40B4-BE49-F238E27FC236}">
                  <a16:creationId xmlns:a16="http://schemas.microsoft.com/office/drawing/2014/main" xmlns="" id="{61E279F0-B316-4FD1-9679-8CB76AD0801C}"/>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4" name="Group 53">
            <a:extLst>
              <a:ext uri="{FF2B5EF4-FFF2-40B4-BE49-F238E27FC236}">
                <a16:creationId xmlns:a16="http://schemas.microsoft.com/office/drawing/2014/main" xmlns="" id="{AAF0E486-F3EF-473D-BA05-865F219954C7}"/>
              </a:ext>
            </a:extLst>
          </p:cNvPr>
          <p:cNvGrpSpPr/>
          <p:nvPr/>
        </p:nvGrpSpPr>
        <p:grpSpPr>
          <a:xfrm>
            <a:off x="4060796" y="4468069"/>
            <a:ext cx="7049146" cy="1177804"/>
            <a:chOff x="3505200" y="2156460"/>
            <a:chExt cx="7757160" cy="1976456"/>
          </a:xfrm>
        </p:grpSpPr>
        <p:sp>
          <p:nvSpPr>
            <p:cNvPr id="55" name="Freeform 6">
              <a:extLst>
                <a:ext uri="{FF2B5EF4-FFF2-40B4-BE49-F238E27FC236}">
                  <a16:creationId xmlns:a16="http://schemas.microsoft.com/office/drawing/2014/main" xmlns="" id="{C670A8AC-A9C1-424D-8BAD-F2AD1A072601}"/>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6" name="Picture 55">
              <a:extLst>
                <a:ext uri="{FF2B5EF4-FFF2-40B4-BE49-F238E27FC236}">
                  <a16:creationId xmlns:a16="http://schemas.microsoft.com/office/drawing/2014/main" xmlns="" id="{A7110088-F5C4-4937-B66B-3A141BF9CBFB}"/>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60" name="Group 59">
            <a:extLst>
              <a:ext uri="{FF2B5EF4-FFF2-40B4-BE49-F238E27FC236}">
                <a16:creationId xmlns:a16="http://schemas.microsoft.com/office/drawing/2014/main" xmlns="" id="{8A1BAEC9-372B-4FD8-89CB-4EC11B274F53}"/>
              </a:ext>
            </a:extLst>
          </p:cNvPr>
          <p:cNvGrpSpPr/>
          <p:nvPr/>
        </p:nvGrpSpPr>
        <p:grpSpPr>
          <a:xfrm>
            <a:off x="2819400" y="2922604"/>
            <a:ext cx="1241394" cy="1241394"/>
            <a:chOff x="2819400" y="2922603"/>
            <a:chExt cx="1241394" cy="1241394"/>
          </a:xfrm>
        </p:grpSpPr>
        <p:sp>
          <p:nvSpPr>
            <p:cNvPr id="59" name="Flowchart: Connector 58">
              <a:extLst>
                <a:ext uri="{FF2B5EF4-FFF2-40B4-BE49-F238E27FC236}">
                  <a16:creationId xmlns:a16="http://schemas.microsoft.com/office/drawing/2014/main" xmlns="" id="{EE7E5340-F197-4BB8-9605-90A52E273339}"/>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8" name="Graphic 57" descr="Caret Left with solid fill">
              <a:extLst>
                <a:ext uri="{FF2B5EF4-FFF2-40B4-BE49-F238E27FC236}">
                  <a16:creationId xmlns:a16="http://schemas.microsoft.com/office/drawing/2014/main" xmlns="" id="{061188AE-9716-4424-A298-4E04C9A150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grpSp>
        <p:nvGrpSpPr>
          <p:cNvPr id="61" name="Group 60">
            <a:extLst>
              <a:ext uri="{FF2B5EF4-FFF2-40B4-BE49-F238E27FC236}">
                <a16:creationId xmlns:a16="http://schemas.microsoft.com/office/drawing/2014/main" xmlns="" id="{B88B236F-375B-4154-9415-51AEC83DE047}"/>
              </a:ext>
            </a:extLst>
          </p:cNvPr>
          <p:cNvGrpSpPr/>
          <p:nvPr/>
        </p:nvGrpSpPr>
        <p:grpSpPr>
          <a:xfrm flipH="1">
            <a:off x="11120633" y="2915018"/>
            <a:ext cx="1241394" cy="1241394"/>
            <a:chOff x="2819400" y="2922603"/>
            <a:chExt cx="1241394" cy="1241394"/>
          </a:xfrm>
        </p:grpSpPr>
        <p:sp>
          <p:nvSpPr>
            <p:cNvPr id="62" name="Flowchart: Connector 61">
              <a:extLst>
                <a:ext uri="{FF2B5EF4-FFF2-40B4-BE49-F238E27FC236}">
                  <a16:creationId xmlns:a16="http://schemas.microsoft.com/office/drawing/2014/main" xmlns="" id="{089A18A4-7B0E-4519-99F1-2049695786A0}"/>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3" name="Graphic 62" descr="Caret Left with solid fill">
              <a:extLst>
                <a:ext uri="{FF2B5EF4-FFF2-40B4-BE49-F238E27FC236}">
                  <a16:creationId xmlns:a16="http://schemas.microsoft.com/office/drawing/2014/main" xmlns="" id="{F5C453EF-9647-4586-A052-C5575F3AC9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pic>
        <p:nvPicPr>
          <p:cNvPr id="71" name="Picture 70">
            <a:extLst>
              <a:ext uri="{FF2B5EF4-FFF2-40B4-BE49-F238E27FC236}">
                <a16:creationId xmlns:a16="http://schemas.microsoft.com/office/drawing/2014/main" xmlns="" id="{72EA20FB-BE5E-4079-8A06-EFCACB1374DC}"/>
              </a:ext>
            </a:extLst>
          </p:cNvPr>
          <p:cNvPicPr>
            <a:picLocks noChangeAspect="1"/>
          </p:cNvPicPr>
          <p:nvPr/>
        </p:nvPicPr>
        <p:blipFill>
          <a:blip r:embed="rId8"/>
          <a:stretch>
            <a:fillRect/>
          </a:stretch>
        </p:blipFill>
        <p:spPr>
          <a:xfrm>
            <a:off x="-26212800" y="-3704794"/>
            <a:ext cx="12343638" cy="6943294"/>
          </a:xfrm>
          <a:prstGeom prst="rect">
            <a:avLst/>
          </a:prstGeom>
        </p:spPr>
      </p:pic>
      <p:sp>
        <p:nvSpPr>
          <p:cNvPr id="73" name="Rectangle: Rounded Corners 72">
            <a:extLst>
              <a:ext uri="{FF2B5EF4-FFF2-40B4-BE49-F238E27FC236}">
                <a16:creationId xmlns:a16="http://schemas.microsoft.com/office/drawing/2014/main" xmlns="" id="{4DC86A41-BADD-4C90-816F-14E7C9B578FD}"/>
              </a:ext>
            </a:extLst>
          </p:cNvPr>
          <p:cNvSpPr/>
          <p:nvPr/>
        </p:nvSpPr>
        <p:spPr>
          <a:xfrm>
            <a:off x="253102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4" name="Rectangle: Rounded Corners 73">
            <a:extLst>
              <a:ext uri="{FF2B5EF4-FFF2-40B4-BE49-F238E27FC236}">
                <a16:creationId xmlns:a16="http://schemas.microsoft.com/office/drawing/2014/main" xmlns="" id="{282D0476-E09D-40DA-9C7C-BDE92ED3B077}"/>
              </a:ext>
            </a:extLst>
          </p:cNvPr>
          <p:cNvSpPr/>
          <p:nvPr/>
        </p:nvSpPr>
        <p:spPr>
          <a:xfrm>
            <a:off x="325551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5" name="Rectangle: Rounded Corners 74">
            <a:extLst>
              <a:ext uri="{FF2B5EF4-FFF2-40B4-BE49-F238E27FC236}">
                <a16:creationId xmlns:a16="http://schemas.microsoft.com/office/drawing/2014/main" xmlns="" id="{EF625B35-724C-415E-B405-D7489A7EE208}"/>
              </a:ext>
            </a:extLst>
          </p:cNvPr>
          <p:cNvSpPr/>
          <p:nvPr/>
        </p:nvSpPr>
        <p:spPr>
          <a:xfrm>
            <a:off x="3979994"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6" name="Rectangle: Rounded Corners 75">
            <a:extLst>
              <a:ext uri="{FF2B5EF4-FFF2-40B4-BE49-F238E27FC236}">
                <a16:creationId xmlns:a16="http://schemas.microsoft.com/office/drawing/2014/main" xmlns="" id="{5784CCE0-5C26-4A3B-AD48-8557C6CDA92B}"/>
              </a:ext>
            </a:extLst>
          </p:cNvPr>
          <p:cNvSpPr/>
          <p:nvPr/>
        </p:nvSpPr>
        <p:spPr>
          <a:xfrm>
            <a:off x="4704477"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7" name="Rectangle: Rounded Corners 76">
            <a:extLst>
              <a:ext uri="{FF2B5EF4-FFF2-40B4-BE49-F238E27FC236}">
                <a16:creationId xmlns:a16="http://schemas.microsoft.com/office/drawing/2014/main" xmlns="" id="{37965495-3B8B-408C-9B01-223CEB0AE1B1}"/>
              </a:ext>
            </a:extLst>
          </p:cNvPr>
          <p:cNvSpPr/>
          <p:nvPr/>
        </p:nvSpPr>
        <p:spPr>
          <a:xfrm>
            <a:off x="5428960"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8" name="Rectangle: Rounded Corners 77">
            <a:extLst>
              <a:ext uri="{FF2B5EF4-FFF2-40B4-BE49-F238E27FC236}">
                <a16:creationId xmlns:a16="http://schemas.microsoft.com/office/drawing/2014/main" xmlns="" id="{B9424AF4-6394-4D23-BBEC-4B4304A20AA6}"/>
              </a:ext>
            </a:extLst>
          </p:cNvPr>
          <p:cNvSpPr/>
          <p:nvPr/>
        </p:nvSpPr>
        <p:spPr>
          <a:xfrm>
            <a:off x="618880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9" name="Rectangle: Rounded Corners 78">
            <a:extLst>
              <a:ext uri="{FF2B5EF4-FFF2-40B4-BE49-F238E27FC236}">
                <a16:creationId xmlns:a16="http://schemas.microsoft.com/office/drawing/2014/main" xmlns="" id="{318C0CB5-8696-4D74-AE45-289CA17D0B8E}"/>
              </a:ext>
            </a:extLst>
          </p:cNvPr>
          <p:cNvSpPr/>
          <p:nvPr/>
        </p:nvSpPr>
        <p:spPr>
          <a:xfrm>
            <a:off x="6877926"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1AC4D3F6-D10E-4454-B557-51A2385096A3}"/>
              </a:ext>
            </a:extLst>
          </p:cNvPr>
          <p:cNvSpPr/>
          <p:nvPr/>
        </p:nvSpPr>
        <p:spPr>
          <a:xfrm>
            <a:off x="7602409"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1" name="Rectangle: Rounded Corners 80">
            <a:extLst>
              <a:ext uri="{FF2B5EF4-FFF2-40B4-BE49-F238E27FC236}">
                <a16:creationId xmlns:a16="http://schemas.microsoft.com/office/drawing/2014/main" xmlns="" id="{A930EE3B-646D-4E03-ABDD-5005645824A4}"/>
              </a:ext>
            </a:extLst>
          </p:cNvPr>
          <p:cNvSpPr/>
          <p:nvPr/>
        </p:nvSpPr>
        <p:spPr>
          <a:xfrm>
            <a:off x="832689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2" name="Rectangle: Rounded Corners 81">
            <a:extLst>
              <a:ext uri="{FF2B5EF4-FFF2-40B4-BE49-F238E27FC236}">
                <a16:creationId xmlns:a16="http://schemas.microsoft.com/office/drawing/2014/main" xmlns="" id="{C5C1DC64-651D-4122-BDED-F4BEB9526132}"/>
              </a:ext>
            </a:extLst>
          </p:cNvPr>
          <p:cNvSpPr/>
          <p:nvPr/>
        </p:nvSpPr>
        <p:spPr>
          <a:xfrm>
            <a:off x="905137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3" name="Rectangle: Rounded Corners 82">
            <a:extLst>
              <a:ext uri="{FF2B5EF4-FFF2-40B4-BE49-F238E27FC236}">
                <a16:creationId xmlns:a16="http://schemas.microsoft.com/office/drawing/2014/main" xmlns="" id="{BB2C13B0-21EE-436F-8DB9-7781EA33220D}"/>
              </a:ext>
            </a:extLst>
          </p:cNvPr>
          <p:cNvSpPr/>
          <p:nvPr/>
        </p:nvSpPr>
        <p:spPr>
          <a:xfrm>
            <a:off x="977585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4" name="Rectangle: Rounded Corners 83">
            <a:extLst>
              <a:ext uri="{FF2B5EF4-FFF2-40B4-BE49-F238E27FC236}">
                <a16:creationId xmlns:a16="http://schemas.microsoft.com/office/drawing/2014/main" xmlns="" id="{7F5B0183-FC75-44DA-9113-37290B8527EC}"/>
              </a:ext>
            </a:extLst>
          </p:cNvPr>
          <p:cNvSpPr/>
          <p:nvPr/>
        </p:nvSpPr>
        <p:spPr>
          <a:xfrm>
            <a:off x="1050034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92" name="Group 91">
            <a:extLst>
              <a:ext uri="{FF2B5EF4-FFF2-40B4-BE49-F238E27FC236}">
                <a16:creationId xmlns:a16="http://schemas.microsoft.com/office/drawing/2014/main" xmlns="" id="{7558CE4E-AEF1-4F31-8E27-CB3D5064E72E}"/>
              </a:ext>
            </a:extLst>
          </p:cNvPr>
          <p:cNvGrpSpPr/>
          <p:nvPr/>
        </p:nvGrpSpPr>
        <p:grpSpPr>
          <a:xfrm>
            <a:off x="3140628" y="306798"/>
            <a:ext cx="8691927" cy="1428960"/>
            <a:chOff x="3192780" y="457200"/>
            <a:chExt cx="8639773" cy="1402080"/>
          </a:xfrm>
        </p:grpSpPr>
        <p:grpSp>
          <p:nvGrpSpPr>
            <p:cNvPr id="8" name="Group 7">
              <a:extLst>
                <a:ext uri="{FF2B5EF4-FFF2-40B4-BE49-F238E27FC236}">
                  <a16:creationId xmlns:a16="http://schemas.microsoft.com/office/drawing/2014/main" xmlns="" id="{91A3FE41-240D-4806-861B-C736DD505B59}"/>
                </a:ext>
              </a:extLst>
            </p:cNvPr>
            <p:cNvGrpSpPr/>
            <p:nvPr/>
          </p:nvGrpSpPr>
          <p:grpSpPr>
            <a:xfrm>
              <a:off x="3192780" y="457200"/>
              <a:ext cx="1402080" cy="1402080"/>
              <a:chOff x="3192780" y="594360"/>
              <a:chExt cx="1402080" cy="1402080"/>
            </a:xfrm>
          </p:grpSpPr>
          <p:sp>
            <p:nvSpPr>
              <p:cNvPr id="5" name="Flowchart: Connector 4">
                <a:extLst>
                  <a:ext uri="{FF2B5EF4-FFF2-40B4-BE49-F238E27FC236}">
                    <a16:creationId xmlns:a16="http://schemas.microsoft.com/office/drawing/2014/main" xmlns="" id="{5AC673F3-479F-489E-B67F-E918A2386F68}"/>
                  </a:ext>
                </a:extLst>
              </p:cNvPr>
              <p:cNvSpPr/>
              <p:nvPr/>
            </p:nvSpPr>
            <p:spPr>
              <a:xfrm>
                <a:off x="3360420" y="762000"/>
                <a:ext cx="1066800" cy="1066800"/>
              </a:xfrm>
              <a:prstGeom prst="flowChartConnector">
                <a:avLst/>
              </a:prstGeom>
              <a:solidFill>
                <a:srgbClr val="117D5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Flowchart: Connector 5">
                <a:extLst>
                  <a:ext uri="{FF2B5EF4-FFF2-40B4-BE49-F238E27FC236}">
                    <a16:creationId xmlns:a16="http://schemas.microsoft.com/office/drawing/2014/main" xmlns="" id="{D90EB3C0-8B9B-4575-B476-5DAE3CC85076}"/>
                  </a:ext>
                </a:extLst>
              </p:cNvPr>
              <p:cNvSpPr/>
              <p:nvPr/>
            </p:nvSpPr>
            <p:spPr>
              <a:xfrm>
                <a:off x="3276600" y="678180"/>
                <a:ext cx="1234440" cy="123444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Flowchart: Connector 6">
                <a:extLst>
                  <a:ext uri="{FF2B5EF4-FFF2-40B4-BE49-F238E27FC236}">
                    <a16:creationId xmlns:a16="http://schemas.microsoft.com/office/drawing/2014/main" xmlns="" id="{B018DC92-AD5A-4336-9CB4-30D2F9D85D7A}"/>
                  </a:ext>
                </a:extLst>
              </p:cNvPr>
              <p:cNvSpPr/>
              <p:nvPr/>
            </p:nvSpPr>
            <p:spPr>
              <a:xfrm>
                <a:off x="3192780" y="594360"/>
                <a:ext cx="1402080" cy="140208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Freeform: Shape 11">
              <a:extLst>
                <a:ext uri="{FF2B5EF4-FFF2-40B4-BE49-F238E27FC236}">
                  <a16:creationId xmlns:a16="http://schemas.microsoft.com/office/drawing/2014/main" xmlns="" id="{541ECACB-15D2-4F2A-82FE-5BF07600D82D}"/>
                </a:ext>
              </a:extLst>
            </p:cNvPr>
            <p:cNvSpPr/>
            <p:nvPr/>
          </p:nvSpPr>
          <p:spPr>
            <a:xfrm>
              <a:off x="4396740" y="541020"/>
              <a:ext cx="7435813" cy="1234440"/>
            </a:xfrm>
            <a:custGeom>
              <a:avLst/>
              <a:gdLst>
                <a:gd name="connsiteX0" fmla="*/ 0 w 7435813"/>
                <a:gd name="connsiteY0" fmla="*/ 0 h 922020"/>
                <a:gd name="connsiteX1" fmla="*/ 6974803 w 7435813"/>
                <a:gd name="connsiteY1" fmla="*/ 0 h 922020"/>
                <a:gd name="connsiteX2" fmla="*/ 7435813 w 7435813"/>
                <a:gd name="connsiteY2" fmla="*/ 461010 h 922020"/>
                <a:gd name="connsiteX3" fmla="*/ 6974803 w 7435813"/>
                <a:gd name="connsiteY3" fmla="*/ 922020 h 922020"/>
                <a:gd name="connsiteX4" fmla="*/ 0 w 7435813"/>
                <a:gd name="connsiteY4" fmla="*/ 922020 h 922020"/>
                <a:gd name="connsiteX5" fmla="*/ 34463 w 7435813"/>
                <a:gd name="connsiteY5" fmla="*/ 903314 h 922020"/>
                <a:gd name="connsiteX6" fmla="*/ 269634 w 7435813"/>
                <a:gd name="connsiteY6" fmla="*/ 461010 h 922020"/>
                <a:gd name="connsiteX7" fmla="*/ 34463 w 7435813"/>
                <a:gd name="connsiteY7" fmla="*/ 18706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5813" h="922020">
                  <a:moveTo>
                    <a:pt x="0" y="0"/>
                  </a:moveTo>
                  <a:lnTo>
                    <a:pt x="6974803" y="0"/>
                  </a:lnTo>
                  <a:lnTo>
                    <a:pt x="7435813" y="461010"/>
                  </a:lnTo>
                  <a:lnTo>
                    <a:pt x="6974803" y="922020"/>
                  </a:lnTo>
                  <a:lnTo>
                    <a:pt x="0" y="922020"/>
                  </a:lnTo>
                  <a:lnTo>
                    <a:pt x="34463" y="903314"/>
                  </a:lnTo>
                  <a:cubicBezTo>
                    <a:pt x="176349" y="807458"/>
                    <a:pt x="269634" y="645128"/>
                    <a:pt x="269634" y="461010"/>
                  </a:cubicBezTo>
                  <a:cubicBezTo>
                    <a:pt x="269634" y="276892"/>
                    <a:pt x="176349" y="114562"/>
                    <a:pt x="34463" y="18706"/>
                  </a:cubicBezTo>
                  <a:close/>
                </a:path>
              </a:pathLst>
            </a:custGeom>
            <a:solidFill>
              <a:srgbClr val="117D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14" name="Straight Connector 13">
              <a:extLst>
                <a:ext uri="{FF2B5EF4-FFF2-40B4-BE49-F238E27FC236}">
                  <a16:creationId xmlns:a16="http://schemas.microsoft.com/office/drawing/2014/main" xmlns="" id="{7DECDDE7-B28E-47D0-92A1-4C7A8C2F717D}"/>
                </a:ext>
              </a:extLst>
            </p:cNvPr>
            <p:cNvCxnSpPr/>
            <p:nvPr/>
          </p:nvCxnSpPr>
          <p:spPr>
            <a:xfrm>
              <a:off x="4800600" y="70104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9889E04-82FE-4213-9732-6622D26D266B}"/>
                </a:ext>
              </a:extLst>
            </p:cNvPr>
            <p:cNvCxnSpPr/>
            <p:nvPr/>
          </p:nvCxnSpPr>
          <p:spPr>
            <a:xfrm>
              <a:off x="4800600" y="185928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EA1C267-4D9B-40A7-95B7-C4C091BEFF6F}"/>
                </a:ext>
              </a:extLst>
            </p:cNvPr>
            <p:cNvCxnSpPr>
              <a:cxnSpLocks/>
            </p:cNvCxnSpPr>
            <p:nvPr/>
          </p:nvCxnSpPr>
          <p:spPr>
            <a:xfrm>
              <a:off x="11277600" y="701040"/>
              <a:ext cx="45720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DC2CE29-5CB8-4345-B8B0-C37E848854C5}"/>
                </a:ext>
              </a:extLst>
            </p:cNvPr>
            <p:cNvCxnSpPr>
              <a:cxnSpLocks/>
            </p:cNvCxnSpPr>
            <p:nvPr/>
          </p:nvCxnSpPr>
          <p:spPr>
            <a:xfrm flipV="1">
              <a:off x="11248373" y="1173484"/>
              <a:ext cx="486427" cy="4423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FA5355EE-F8B1-4702-9B6B-765AE9C9A6BC}"/>
                </a:ext>
              </a:extLst>
            </p:cNvPr>
            <p:cNvCxnSpPr/>
            <p:nvPr/>
          </p:nvCxnSpPr>
          <p:spPr>
            <a:xfrm>
              <a:off x="4800600" y="160020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861FB1EA-C74F-4326-9B08-D422256D4F10}"/>
              </a:ext>
            </a:extLst>
          </p:cNvPr>
          <p:cNvSpPr txBox="1"/>
          <p:nvPr/>
        </p:nvSpPr>
        <p:spPr>
          <a:xfrm>
            <a:off x="5344923" y="610277"/>
            <a:ext cx="6035040" cy="738664"/>
          </a:xfrm>
          <a:prstGeom prst="rect">
            <a:avLst/>
          </a:prstGeom>
          <a:noFill/>
        </p:spPr>
        <p:txBody>
          <a:bodyPr wrap="square" lIns="0" tIns="0" rIns="0" bIns="0"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EF2D8"/>
                </a:solidFill>
                <a:effectLst/>
                <a:uLnTx/>
                <a:uFillTx/>
                <a:latin typeface="SG85-HIEN KHANH 3" panose="02000600000000000000" pitchFamily="2" charset="0"/>
                <a:ea typeface="+mn-ea"/>
                <a:cs typeface="+mn-cs"/>
              </a:rPr>
              <a:t>Dòng</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 </a:t>
            </a:r>
            <a:r>
              <a:rPr kumimoji="0" lang="en-US" sz="4800" b="0" i="0" u="none" strike="noStrike" kern="1200" cap="none" spc="0" normalizeH="0" baseline="0" noProof="0" dirty="0" err="1">
                <a:ln>
                  <a:noFill/>
                </a:ln>
                <a:solidFill>
                  <a:srgbClr val="FEF2D8"/>
                </a:solidFill>
                <a:effectLst/>
                <a:uLnTx/>
                <a:uFillTx/>
                <a:latin typeface="SG85-HIEN KHANH 3" panose="02000600000000000000" pitchFamily="2" charset="0"/>
                <a:ea typeface="+mn-ea"/>
                <a:cs typeface="+mn-cs"/>
              </a:rPr>
              <a:t>sông</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 </a:t>
            </a:r>
            <a:r>
              <a:rPr kumimoji="0" lang="en-US" sz="4800" b="0" i="0" u="none" strike="noStrike" kern="1200" cap="none" spc="0" normalizeH="0" baseline="0" noProof="0" dirty="0" err="1">
                <a:ln>
                  <a:noFill/>
                </a:ln>
                <a:solidFill>
                  <a:srgbClr val="FEF2D8"/>
                </a:solidFill>
                <a:effectLst/>
                <a:uLnTx/>
                <a:uFillTx/>
                <a:latin typeface="SG85-HIEN KHANH 3" panose="02000600000000000000" pitchFamily="2" charset="0"/>
                <a:ea typeface="+mn-ea"/>
                <a:cs typeface="+mn-cs"/>
              </a:rPr>
              <a:t>nào</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a:t>
            </a:r>
          </a:p>
        </p:txBody>
      </p:sp>
      <p:sp>
        <p:nvSpPr>
          <p:cNvPr id="2" name="TextBox 1">
            <a:extLst>
              <a:ext uri="{FF2B5EF4-FFF2-40B4-BE49-F238E27FC236}">
                <a16:creationId xmlns:a16="http://schemas.microsoft.com/office/drawing/2014/main" xmlns="" id="{7281660F-8AB5-0427-C458-3F68A3671F40}"/>
              </a:ext>
            </a:extLst>
          </p:cNvPr>
          <p:cNvSpPr txBox="1"/>
          <p:nvPr/>
        </p:nvSpPr>
        <p:spPr>
          <a:xfrm>
            <a:off x="3065271" y="528835"/>
            <a:ext cx="159968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Sitka Heading" pitchFamily="2" charset="0"/>
                <a:ea typeface="+mn-ea"/>
                <a:cs typeface="Times New Roman" panose="02020603050405020304" pitchFamily="18" charset="0"/>
              </a:rPr>
              <a:t>Câu</a:t>
            </a:r>
            <a:endPar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 4</a:t>
            </a:r>
          </a:p>
        </p:txBody>
      </p:sp>
      <p:sp>
        <p:nvSpPr>
          <p:cNvPr id="9" name="TextBox 8">
            <a:extLst>
              <a:ext uri="{FF2B5EF4-FFF2-40B4-BE49-F238E27FC236}">
                <a16:creationId xmlns:a16="http://schemas.microsoft.com/office/drawing/2014/main" xmlns="" id="{F5E65486-8184-0D19-ED91-884C76D4F756}"/>
              </a:ext>
            </a:extLst>
          </p:cNvPr>
          <p:cNvSpPr txBox="1"/>
          <p:nvPr/>
        </p:nvSpPr>
        <p:spPr>
          <a:xfrm>
            <a:off x="4619607" y="3267086"/>
            <a:ext cx="5795864" cy="984885"/>
          </a:xfrm>
          <a:prstGeom prst="rect">
            <a:avLst/>
          </a:prstGeom>
          <a:noFill/>
        </p:spPr>
        <p:txBody>
          <a:bodyPr wrap="square" lIns="0" tIns="0" rIns="0" bIns="0" rtlCol="0">
            <a:spAutoFit/>
          </a:bodyPr>
          <a:lstStyle/>
          <a:p>
            <a:pPr lvl="0" algn="ctr">
              <a:defRPr/>
            </a:pPr>
            <a:r>
              <a:rPr lang="en-US" sz="3200" dirty="0" err="1">
                <a:solidFill>
                  <a:srgbClr val="1F497D">
                    <a:lumMod val="75000"/>
                  </a:srgbClr>
                </a:solidFill>
                <a:latin typeface="Sitka Heading" pitchFamily="2" charset="0"/>
                <a:cs typeface="Times New Roman" panose="02020603050405020304" pitchFamily="18" charset="0"/>
              </a:rPr>
              <a:t>Là</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ranh</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giới</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giữa</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Hải</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Phòng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và</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Quảng</a:t>
            </a:r>
            <a:r>
              <a:rPr lang="en-US" sz="3200" dirty="0">
                <a:solidFill>
                  <a:srgbClr val="1F497D">
                    <a:lumMod val="75000"/>
                  </a:srgbClr>
                </a:solidFill>
                <a:latin typeface="Sitka Heading" pitchFamily="2" charset="0"/>
                <a:cs typeface="Times New Roman" panose="02020603050405020304" pitchFamily="18" charset="0"/>
              </a:rPr>
              <a:t> Ninh</a:t>
            </a:r>
          </a:p>
        </p:txBody>
      </p:sp>
      <p:sp>
        <p:nvSpPr>
          <p:cNvPr id="10" name="TextBox 9">
            <a:extLst>
              <a:ext uri="{FF2B5EF4-FFF2-40B4-BE49-F238E27FC236}">
                <a16:creationId xmlns:a16="http://schemas.microsoft.com/office/drawing/2014/main" xmlns="" id="{BC11DBA4-63C3-D687-9306-FFA4500640AC}"/>
              </a:ext>
            </a:extLst>
          </p:cNvPr>
          <p:cNvSpPr txBox="1"/>
          <p:nvPr/>
        </p:nvSpPr>
        <p:spPr>
          <a:xfrm>
            <a:off x="4408297" y="4564528"/>
            <a:ext cx="6356160" cy="984885"/>
          </a:xfrm>
          <a:prstGeom prst="rect">
            <a:avLst/>
          </a:prstGeom>
          <a:noFill/>
        </p:spPr>
        <p:txBody>
          <a:bodyPr wrap="square" lIns="0" tIns="0" rIns="0" bIns="0" rtlCol="0">
            <a:spAutoFit/>
          </a:bodyPr>
          <a:lstStyle/>
          <a:p>
            <a:pPr lvl="0" algn="ctr">
              <a:defRPr/>
            </a:pPr>
            <a:r>
              <a:rPr lang="en-US" sz="3200" dirty="0" err="1">
                <a:solidFill>
                  <a:srgbClr val="1F497D">
                    <a:lumMod val="75000"/>
                  </a:srgbClr>
                </a:solidFill>
                <a:latin typeface="Sitka Heading" pitchFamily="2" charset="0"/>
                <a:cs typeface="Times New Roman" panose="02020603050405020304" pitchFamily="18" charset="0"/>
              </a:rPr>
              <a:t>Ghi</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dấu</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chiến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công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của</a:t>
            </a:r>
            <a:r>
              <a:rPr lang="en-US" sz="3200" dirty="0">
                <a:solidFill>
                  <a:srgbClr val="1F497D">
                    <a:lumMod val="75000"/>
                  </a:srgbClr>
                </a:solidFill>
                <a:latin typeface="Sitka Heading" pitchFamily="2" charset="0"/>
                <a:cs typeface="Times New Roman" panose="02020603050405020304" pitchFamily="18" charset="0"/>
              </a:rPr>
              <a:t> 3 </a:t>
            </a:r>
            <a:r>
              <a:rPr lang="en-US" sz="3200" dirty="0" err="1">
                <a:solidFill>
                  <a:srgbClr val="1F497D">
                    <a:lumMod val="75000"/>
                  </a:srgbClr>
                </a:solidFill>
                <a:latin typeface="Sitka Heading" pitchFamily="2" charset="0"/>
                <a:cs typeface="Times New Roman" panose="02020603050405020304" pitchFamily="18" charset="0"/>
              </a:rPr>
              <a:t>cuộc</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kháng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chiến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chống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ngoại</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xâm</a:t>
            </a:r>
            <a:endParaRPr lang="en-US" sz="3200" dirty="0">
              <a:solidFill>
                <a:srgbClr val="1F497D">
                  <a:lumMod val="75000"/>
                </a:srgbClr>
              </a:solidFill>
              <a:latin typeface="Sitka Heading"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xmlns="" id="{68F665D2-9532-BD7F-FDEB-19539D0549A0}"/>
              </a:ext>
            </a:extLst>
          </p:cNvPr>
          <p:cNvSpPr txBox="1"/>
          <p:nvPr/>
        </p:nvSpPr>
        <p:spPr>
          <a:xfrm>
            <a:off x="5111692" y="2199289"/>
            <a:ext cx="5417632" cy="492443"/>
          </a:xfrm>
          <a:prstGeom prst="rect">
            <a:avLst/>
          </a:prstGeom>
          <a:noFill/>
        </p:spPr>
        <p:txBody>
          <a:bodyPr wrap="square" lIns="0" tIns="0" rIns="0" bIns="0" rtlCol="0">
            <a:spAutoFit/>
          </a:bodyPr>
          <a:lstStyle/>
          <a:p>
            <a:pPr lvl="0" algn="ctr">
              <a:defRPr/>
            </a:pPr>
            <a:r>
              <a:rPr lang="en-US" sz="3200" dirty="0" err="1">
                <a:solidFill>
                  <a:srgbClr val="1F497D">
                    <a:lumMod val="75000"/>
                  </a:srgbClr>
                </a:solidFill>
                <a:latin typeface="Sitka Heading" pitchFamily="2" charset="0"/>
                <a:cs typeface="Times New Roman" panose="02020603050405020304" pitchFamily="18" charset="0"/>
              </a:rPr>
              <a:t>Có</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nghĩa</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rừng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sóng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bạc</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đầu</a:t>
            </a:r>
            <a:r>
              <a:rPr lang="en-US" sz="3200" dirty="0">
                <a:solidFill>
                  <a:srgbClr val="1F497D">
                    <a:lumMod val="75000"/>
                  </a:srgbClr>
                </a:solidFill>
                <a:latin typeface="Sitka Heading" pitchFamily="2" charset="0"/>
                <a:cs typeface="Times New Roman" panose="02020603050405020304" pitchFamily="18" charset="0"/>
              </a:rPr>
              <a:t>”</a:t>
            </a:r>
          </a:p>
        </p:txBody>
      </p:sp>
      <p:pic>
        <p:nvPicPr>
          <p:cNvPr id="33" name="Picture 2" descr="Bóng Số Con Chữ - Miễn Phí vector hình ảnh trên Pixabay - Pixabay">
            <a:extLst>
              <a:ext uri="{FF2B5EF4-FFF2-40B4-BE49-F238E27FC236}">
                <a16:creationId xmlns:a16="http://schemas.microsoft.com/office/drawing/2014/main" xmlns="" id="{968BB8A6-33A3-31AA-C6D1-765DFC3F21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322" y="2165848"/>
            <a:ext cx="386053" cy="7721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Ý nghĩa số 2 trong sim điện thoại và những thông tin cần biết - KhoSim">
            <a:extLst>
              <a:ext uri="{FF2B5EF4-FFF2-40B4-BE49-F238E27FC236}">
                <a16:creationId xmlns:a16="http://schemas.microsoft.com/office/drawing/2014/main" xmlns="" id="{4B55BCDE-FEA0-C1FB-D5F5-FFA4EC6538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3750" y="3470546"/>
            <a:ext cx="345439" cy="571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Mơ Thấy Số 33 đánh Con Gì - Đại Học Kinh Doanh &amp; Công Nghệ Hà Nội">
            <a:extLst>
              <a:ext uri="{FF2B5EF4-FFF2-40B4-BE49-F238E27FC236}">
                <a16:creationId xmlns:a16="http://schemas.microsoft.com/office/drawing/2014/main" xmlns="" id="{658C9F5D-9AA1-990D-5B26-1F9C7DFB99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8752" y="4860187"/>
            <a:ext cx="530054" cy="43777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591B26A5-C8D4-F175-7A03-8711B286A68D}"/>
              </a:ext>
            </a:extLst>
          </p:cNvPr>
          <p:cNvGrpSpPr/>
          <p:nvPr/>
        </p:nvGrpSpPr>
        <p:grpSpPr>
          <a:xfrm>
            <a:off x="442717" y="5705440"/>
            <a:ext cx="10559961" cy="1390720"/>
            <a:chOff x="442717" y="5705440"/>
            <a:chExt cx="10559961" cy="1390720"/>
          </a:xfrm>
        </p:grpSpPr>
        <p:sp>
          <p:nvSpPr>
            <p:cNvPr id="38" name="TextBox 37">
              <a:extLst>
                <a:ext uri="{FF2B5EF4-FFF2-40B4-BE49-F238E27FC236}">
                  <a16:creationId xmlns:a16="http://schemas.microsoft.com/office/drawing/2014/main" xmlns="" id="{41E7CB4F-DC5F-E05B-298F-E15C9F70CD05}"/>
                </a:ext>
              </a:extLst>
            </p:cNvPr>
            <p:cNvSpPr txBox="1"/>
            <p:nvPr/>
          </p:nvSpPr>
          <p:spPr>
            <a:xfrm>
              <a:off x="8396746" y="573130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prstClr val="white"/>
                  </a:solidFill>
                  <a:latin typeface="Sitka Heading" pitchFamily="2" charset="0"/>
                  <a:cs typeface="Times New Roman" panose="02020603050405020304" pitchFamily="18" charset="0"/>
                </a:rPr>
                <a:t>Đ</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xmlns="" id="{B3A6EBF6-B0DA-F645-BA4C-A3109B53D404}"/>
                </a:ext>
              </a:extLst>
            </p:cNvPr>
            <p:cNvSpPr txBox="1"/>
            <p:nvPr/>
          </p:nvSpPr>
          <p:spPr>
            <a:xfrm>
              <a:off x="9151756" y="57423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Ằ</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xmlns="" id="{8A8119B3-B8D2-C202-5AE4-361C42257D54}"/>
                </a:ext>
              </a:extLst>
            </p:cNvPr>
            <p:cNvSpPr txBox="1"/>
            <p:nvPr/>
          </p:nvSpPr>
          <p:spPr>
            <a:xfrm>
              <a:off x="9888724" y="572185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N</a:t>
              </a:r>
            </a:p>
          </p:txBody>
        </p:sp>
        <p:sp>
          <p:nvSpPr>
            <p:cNvPr id="11" name="TextBox 10">
              <a:extLst>
                <a:ext uri="{FF2B5EF4-FFF2-40B4-BE49-F238E27FC236}">
                  <a16:creationId xmlns:a16="http://schemas.microsoft.com/office/drawing/2014/main" xmlns="" id="{C4C16AD0-B8B4-1AC9-E45D-DC7270DC2E7F}"/>
                </a:ext>
              </a:extLst>
            </p:cNvPr>
            <p:cNvSpPr txBox="1"/>
            <p:nvPr/>
          </p:nvSpPr>
          <p:spPr>
            <a:xfrm>
              <a:off x="4105641" y="5741854"/>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N</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FBE21694-83A0-48F6-A20D-8F093D4BCFB0}"/>
                </a:ext>
              </a:extLst>
            </p:cNvPr>
            <p:cNvSpPr txBox="1"/>
            <p:nvPr/>
          </p:nvSpPr>
          <p:spPr>
            <a:xfrm>
              <a:off x="1894353" y="5741854"/>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xmlns="" id="{3D63F9D8-0C57-B97F-739F-B6D41BEF7280}"/>
                </a:ext>
              </a:extLst>
            </p:cNvPr>
            <p:cNvSpPr txBox="1"/>
            <p:nvPr/>
          </p:nvSpPr>
          <p:spPr>
            <a:xfrm>
              <a:off x="2622120" y="571131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S</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xmlns="" id="{0DF8872C-2CEF-BA30-52EE-9D71B3A464BA}"/>
                </a:ext>
              </a:extLst>
            </p:cNvPr>
            <p:cNvSpPr txBox="1"/>
            <p:nvPr/>
          </p:nvSpPr>
          <p:spPr>
            <a:xfrm>
              <a:off x="3338366" y="574837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Ô</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839BCBB6-9C7B-B1BF-2138-C1DD853EF5C3}"/>
                </a:ext>
              </a:extLst>
            </p:cNvPr>
            <p:cNvSpPr txBox="1"/>
            <p:nvPr/>
          </p:nvSpPr>
          <p:spPr>
            <a:xfrm>
              <a:off x="1203520" y="571488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xmlns="" id="{6A850A94-1144-3464-088D-96A12D009855}"/>
                </a:ext>
              </a:extLst>
            </p:cNvPr>
            <p:cNvSpPr txBox="1"/>
            <p:nvPr/>
          </p:nvSpPr>
          <p:spPr>
            <a:xfrm>
              <a:off x="4826028" y="573354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G</a:t>
              </a:r>
            </a:p>
          </p:txBody>
        </p:sp>
        <p:sp>
          <p:nvSpPr>
            <p:cNvPr id="22" name="TextBox 21">
              <a:extLst>
                <a:ext uri="{FF2B5EF4-FFF2-40B4-BE49-F238E27FC236}">
                  <a16:creationId xmlns:a16="http://schemas.microsoft.com/office/drawing/2014/main" xmlns="" id="{6221A792-D46C-EE3E-DCC4-425933FE3B34}"/>
                </a:ext>
              </a:extLst>
            </p:cNvPr>
            <p:cNvSpPr txBox="1"/>
            <p:nvPr/>
          </p:nvSpPr>
          <p:spPr>
            <a:xfrm>
              <a:off x="5512989" y="573362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B</a:t>
              </a:r>
            </a:p>
          </p:txBody>
        </p:sp>
        <p:sp>
          <p:nvSpPr>
            <p:cNvPr id="23" name="TextBox 22">
              <a:extLst>
                <a:ext uri="{FF2B5EF4-FFF2-40B4-BE49-F238E27FC236}">
                  <a16:creationId xmlns:a16="http://schemas.microsoft.com/office/drawing/2014/main" xmlns="" id="{A3D51A2D-5FA2-5DD8-F7C4-B9E10BC2C080}"/>
                </a:ext>
              </a:extLst>
            </p:cNvPr>
            <p:cNvSpPr txBox="1"/>
            <p:nvPr/>
          </p:nvSpPr>
          <p:spPr>
            <a:xfrm>
              <a:off x="6279893" y="572591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Ạ</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xmlns="" id="{C74646D7-907A-CC5F-8C5D-FF8DAEC8AC80}"/>
                </a:ext>
              </a:extLst>
            </p:cNvPr>
            <p:cNvSpPr txBox="1"/>
            <p:nvPr/>
          </p:nvSpPr>
          <p:spPr>
            <a:xfrm>
              <a:off x="6969018" y="571131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C</a:t>
              </a:r>
            </a:p>
          </p:txBody>
        </p:sp>
        <p:sp>
          <p:nvSpPr>
            <p:cNvPr id="25" name="TextBox 24">
              <a:extLst>
                <a:ext uri="{FF2B5EF4-FFF2-40B4-BE49-F238E27FC236}">
                  <a16:creationId xmlns:a16="http://schemas.microsoft.com/office/drawing/2014/main" xmlns="" id="{CE4BFD18-CEF5-5D26-67B1-AFBE13C327F5}"/>
                </a:ext>
              </a:extLst>
            </p:cNvPr>
            <p:cNvSpPr txBox="1"/>
            <p:nvPr/>
          </p:nvSpPr>
          <p:spPr>
            <a:xfrm>
              <a:off x="7680948" y="570544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H</a:t>
              </a:r>
            </a:p>
          </p:txBody>
        </p:sp>
        <p:sp>
          <p:nvSpPr>
            <p:cNvPr id="26" name="TextBox 25">
              <a:extLst>
                <a:ext uri="{FF2B5EF4-FFF2-40B4-BE49-F238E27FC236}">
                  <a16:creationId xmlns:a16="http://schemas.microsoft.com/office/drawing/2014/main" xmlns="" id="{410D03E1-65E1-076B-2F8C-196E57391F68}"/>
                </a:ext>
              </a:extLst>
            </p:cNvPr>
            <p:cNvSpPr txBox="1"/>
            <p:nvPr/>
          </p:nvSpPr>
          <p:spPr>
            <a:xfrm>
              <a:off x="8392878" y="6480607"/>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5C0DBD55-0921-669E-ABDD-002A2F6FB488}"/>
                </a:ext>
              </a:extLst>
            </p:cNvPr>
            <p:cNvSpPr txBox="1"/>
            <p:nvPr/>
          </p:nvSpPr>
          <p:spPr>
            <a:xfrm>
              <a:off x="442717" y="571488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41" name="TextBox 40">
              <a:extLst>
                <a:ext uri="{FF2B5EF4-FFF2-40B4-BE49-F238E27FC236}">
                  <a16:creationId xmlns:a16="http://schemas.microsoft.com/office/drawing/2014/main" xmlns="" id="{AAEE6711-FE56-E2D1-BF95-888A00D26E1E}"/>
                </a:ext>
              </a:extLst>
            </p:cNvPr>
            <p:cNvSpPr txBox="1"/>
            <p:nvPr/>
          </p:nvSpPr>
          <p:spPr>
            <a:xfrm>
              <a:off x="10582998" y="572591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G</a:t>
              </a:r>
            </a:p>
          </p:txBody>
        </p:sp>
      </p:grpSp>
      <p:pic>
        <p:nvPicPr>
          <p:cNvPr id="67" name="Picture 66">
            <a:extLst>
              <a:ext uri="{FF2B5EF4-FFF2-40B4-BE49-F238E27FC236}">
                <a16:creationId xmlns:a16="http://schemas.microsoft.com/office/drawing/2014/main" xmlns="" id="{0ADF1FC4-6586-4D2B-8895-5FB6A2F32508}"/>
              </a:ext>
            </a:extLst>
          </p:cNvPr>
          <p:cNvPicPr>
            <a:picLocks noChangeAspect="1"/>
          </p:cNvPicPr>
          <p:nvPr/>
        </p:nvPicPr>
        <p:blipFill>
          <a:blip r:embed="rId12"/>
          <a:stretch>
            <a:fillRect/>
          </a:stretch>
        </p:blipFill>
        <p:spPr>
          <a:xfrm>
            <a:off x="422166" y="788295"/>
            <a:ext cx="2310584" cy="4627265"/>
          </a:xfrm>
          <a:prstGeom prst="rect">
            <a:avLst/>
          </a:prstGeom>
        </p:spPr>
      </p:pic>
    </p:spTree>
    <p:extLst>
      <p:ext uri="{BB962C8B-B14F-4D97-AF65-F5344CB8AC3E}">
        <p14:creationId xmlns:p14="http://schemas.microsoft.com/office/powerpoint/2010/main" val="418676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20AE4205-3B14-4CAA-827A-C15699F89872}"/>
              </a:ext>
            </a:extLst>
          </p:cNvPr>
          <p:cNvGrpSpPr/>
          <p:nvPr/>
        </p:nvGrpSpPr>
        <p:grpSpPr>
          <a:xfrm>
            <a:off x="4063097" y="3057564"/>
            <a:ext cx="6943449" cy="1324016"/>
            <a:chOff x="3505200" y="2156460"/>
            <a:chExt cx="7757160" cy="1976456"/>
          </a:xfrm>
        </p:grpSpPr>
        <p:sp>
          <p:nvSpPr>
            <p:cNvPr id="30" name="Freeform 6">
              <a:extLst>
                <a:ext uri="{FF2B5EF4-FFF2-40B4-BE49-F238E27FC236}">
                  <a16:creationId xmlns:a16="http://schemas.microsoft.com/office/drawing/2014/main" xmlns="" id="{5E0A4594-58EB-4874-95F2-0B66CFA5D63D}"/>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xmlns="" id="{4E489D9C-99A6-47A4-B168-1378E6C40F34}"/>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1" name="Group 50">
            <a:extLst>
              <a:ext uri="{FF2B5EF4-FFF2-40B4-BE49-F238E27FC236}">
                <a16:creationId xmlns:a16="http://schemas.microsoft.com/office/drawing/2014/main" xmlns="" id="{5CC6C9E1-CDD1-4452-A52D-7F4BBBB3D327}"/>
              </a:ext>
            </a:extLst>
          </p:cNvPr>
          <p:cNvGrpSpPr/>
          <p:nvPr/>
        </p:nvGrpSpPr>
        <p:grpSpPr>
          <a:xfrm>
            <a:off x="4060795" y="1789196"/>
            <a:ext cx="6946730" cy="1241394"/>
            <a:chOff x="3505200" y="2156460"/>
            <a:chExt cx="7757160" cy="1976456"/>
          </a:xfrm>
        </p:grpSpPr>
        <p:sp>
          <p:nvSpPr>
            <p:cNvPr id="52" name="Freeform 6">
              <a:extLst>
                <a:ext uri="{FF2B5EF4-FFF2-40B4-BE49-F238E27FC236}">
                  <a16:creationId xmlns:a16="http://schemas.microsoft.com/office/drawing/2014/main" xmlns="" id="{28A63F92-2490-49AE-9832-DEBEC86AF6D2}"/>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3" name="Picture 52">
              <a:extLst>
                <a:ext uri="{FF2B5EF4-FFF2-40B4-BE49-F238E27FC236}">
                  <a16:creationId xmlns:a16="http://schemas.microsoft.com/office/drawing/2014/main" xmlns="" id="{61E279F0-B316-4FD1-9679-8CB76AD0801C}"/>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4" name="Group 53">
            <a:extLst>
              <a:ext uri="{FF2B5EF4-FFF2-40B4-BE49-F238E27FC236}">
                <a16:creationId xmlns:a16="http://schemas.microsoft.com/office/drawing/2014/main" xmlns="" id="{AAF0E486-F3EF-473D-BA05-865F219954C7}"/>
              </a:ext>
            </a:extLst>
          </p:cNvPr>
          <p:cNvGrpSpPr/>
          <p:nvPr/>
        </p:nvGrpSpPr>
        <p:grpSpPr>
          <a:xfrm>
            <a:off x="4060796" y="4381580"/>
            <a:ext cx="7049146" cy="1264293"/>
            <a:chOff x="3505200" y="2156460"/>
            <a:chExt cx="7757160" cy="1976456"/>
          </a:xfrm>
        </p:grpSpPr>
        <p:sp>
          <p:nvSpPr>
            <p:cNvPr id="55" name="Freeform 6">
              <a:extLst>
                <a:ext uri="{FF2B5EF4-FFF2-40B4-BE49-F238E27FC236}">
                  <a16:creationId xmlns:a16="http://schemas.microsoft.com/office/drawing/2014/main" xmlns="" id="{C670A8AC-A9C1-424D-8BAD-F2AD1A072601}"/>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6" name="Picture 55">
              <a:extLst>
                <a:ext uri="{FF2B5EF4-FFF2-40B4-BE49-F238E27FC236}">
                  <a16:creationId xmlns:a16="http://schemas.microsoft.com/office/drawing/2014/main" xmlns="" id="{A7110088-F5C4-4937-B66B-3A141BF9CBFB}"/>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60" name="Group 59">
            <a:extLst>
              <a:ext uri="{FF2B5EF4-FFF2-40B4-BE49-F238E27FC236}">
                <a16:creationId xmlns:a16="http://schemas.microsoft.com/office/drawing/2014/main" xmlns="" id="{8A1BAEC9-372B-4FD8-89CB-4EC11B274F53}"/>
              </a:ext>
            </a:extLst>
          </p:cNvPr>
          <p:cNvGrpSpPr/>
          <p:nvPr/>
        </p:nvGrpSpPr>
        <p:grpSpPr>
          <a:xfrm>
            <a:off x="2819400" y="2922604"/>
            <a:ext cx="1241394" cy="1241394"/>
            <a:chOff x="2819400" y="2922603"/>
            <a:chExt cx="1241394" cy="1241394"/>
          </a:xfrm>
        </p:grpSpPr>
        <p:sp>
          <p:nvSpPr>
            <p:cNvPr id="59" name="Flowchart: Connector 58">
              <a:extLst>
                <a:ext uri="{FF2B5EF4-FFF2-40B4-BE49-F238E27FC236}">
                  <a16:creationId xmlns:a16="http://schemas.microsoft.com/office/drawing/2014/main" xmlns="" id="{EE7E5340-F197-4BB8-9605-90A52E273339}"/>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8" name="Graphic 57" descr="Caret Left with solid fill">
              <a:extLst>
                <a:ext uri="{FF2B5EF4-FFF2-40B4-BE49-F238E27FC236}">
                  <a16:creationId xmlns:a16="http://schemas.microsoft.com/office/drawing/2014/main" xmlns="" id="{061188AE-9716-4424-A298-4E04C9A150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grpSp>
        <p:nvGrpSpPr>
          <p:cNvPr id="61" name="Group 60">
            <a:extLst>
              <a:ext uri="{FF2B5EF4-FFF2-40B4-BE49-F238E27FC236}">
                <a16:creationId xmlns:a16="http://schemas.microsoft.com/office/drawing/2014/main" xmlns="" id="{B88B236F-375B-4154-9415-51AEC83DE047}"/>
              </a:ext>
            </a:extLst>
          </p:cNvPr>
          <p:cNvGrpSpPr/>
          <p:nvPr/>
        </p:nvGrpSpPr>
        <p:grpSpPr>
          <a:xfrm flipH="1">
            <a:off x="11120633" y="2915018"/>
            <a:ext cx="1241394" cy="1241394"/>
            <a:chOff x="2819400" y="2922603"/>
            <a:chExt cx="1241394" cy="1241394"/>
          </a:xfrm>
        </p:grpSpPr>
        <p:sp>
          <p:nvSpPr>
            <p:cNvPr id="62" name="Flowchart: Connector 61">
              <a:extLst>
                <a:ext uri="{FF2B5EF4-FFF2-40B4-BE49-F238E27FC236}">
                  <a16:creationId xmlns:a16="http://schemas.microsoft.com/office/drawing/2014/main" xmlns="" id="{089A18A4-7B0E-4519-99F1-2049695786A0}"/>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3" name="Graphic 62" descr="Caret Left with solid fill">
              <a:extLst>
                <a:ext uri="{FF2B5EF4-FFF2-40B4-BE49-F238E27FC236}">
                  <a16:creationId xmlns:a16="http://schemas.microsoft.com/office/drawing/2014/main" xmlns="" id="{F5C453EF-9647-4586-A052-C5575F3AC9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pic>
        <p:nvPicPr>
          <p:cNvPr id="71" name="Picture 70">
            <a:extLst>
              <a:ext uri="{FF2B5EF4-FFF2-40B4-BE49-F238E27FC236}">
                <a16:creationId xmlns:a16="http://schemas.microsoft.com/office/drawing/2014/main" xmlns="" id="{72EA20FB-BE5E-4079-8A06-EFCACB1374DC}"/>
              </a:ext>
            </a:extLst>
          </p:cNvPr>
          <p:cNvPicPr>
            <a:picLocks noChangeAspect="1"/>
          </p:cNvPicPr>
          <p:nvPr/>
        </p:nvPicPr>
        <p:blipFill>
          <a:blip r:embed="rId8"/>
          <a:stretch>
            <a:fillRect/>
          </a:stretch>
        </p:blipFill>
        <p:spPr>
          <a:xfrm>
            <a:off x="-26212800" y="-3704794"/>
            <a:ext cx="12343638" cy="6943294"/>
          </a:xfrm>
          <a:prstGeom prst="rect">
            <a:avLst/>
          </a:prstGeom>
        </p:spPr>
      </p:pic>
      <p:sp>
        <p:nvSpPr>
          <p:cNvPr id="76" name="Rectangle: Rounded Corners 75">
            <a:extLst>
              <a:ext uri="{FF2B5EF4-FFF2-40B4-BE49-F238E27FC236}">
                <a16:creationId xmlns:a16="http://schemas.microsoft.com/office/drawing/2014/main" xmlns="" id="{5784CCE0-5C26-4A3B-AD48-8557C6CDA92B}"/>
              </a:ext>
            </a:extLst>
          </p:cNvPr>
          <p:cNvSpPr/>
          <p:nvPr/>
        </p:nvSpPr>
        <p:spPr>
          <a:xfrm>
            <a:off x="4704477"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7" name="Rectangle: Rounded Corners 76">
            <a:extLst>
              <a:ext uri="{FF2B5EF4-FFF2-40B4-BE49-F238E27FC236}">
                <a16:creationId xmlns:a16="http://schemas.microsoft.com/office/drawing/2014/main" xmlns="" id="{37965495-3B8B-408C-9B01-223CEB0AE1B1}"/>
              </a:ext>
            </a:extLst>
          </p:cNvPr>
          <p:cNvSpPr/>
          <p:nvPr/>
        </p:nvSpPr>
        <p:spPr>
          <a:xfrm>
            <a:off x="5428960"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8" name="Rectangle: Rounded Corners 77">
            <a:extLst>
              <a:ext uri="{FF2B5EF4-FFF2-40B4-BE49-F238E27FC236}">
                <a16:creationId xmlns:a16="http://schemas.microsoft.com/office/drawing/2014/main" xmlns="" id="{B9424AF4-6394-4D23-BBEC-4B4304A20AA6}"/>
              </a:ext>
            </a:extLst>
          </p:cNvPr>
          <p:cNvSpPr/>
          <p:nvPr/>
        </p:nvSpPr>
        <p:spPr>
          <a:xfrm>
            <a:off x="618880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9" name="Rectangle: Rounded Corners 78">
            <a:extLst>
              <a:ext uri="{FF2B5EF4-FFF2-40B4-BE49-F238E27FC236}">
                <a16:creationId xmlns:a16="http://schemas.microsoft.com/office/drawing/2014/main" xmlns="" id="{318C0CB5-8696-4D74-AE45-289CA17D0B8E}"/>
              </a:ext>
            </a:extLst>
          </p:cNvPr>
          <p:cNvSpPr/>
          <p:nvPr/>
        </p:nvSpPr>
        <p:spPr>
          <a:xfrm>
            <a:off x="6877926"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1AC4D3F6-D10E-4454-B557-51A2385096A3}"/>
              </a:ext>
            </a:extLst>
          </p:cNvPr>
          <p:cNvSpPr/>
          <p:nvPr/>
        </p:nvSpPr>
        <p:spPr>
          <a:xfrm>
            <a:off x="7602409"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1" name="Rectangle: Rounded Corners 80">
            <a:extLst>
              <a:ext uri="{FF2B5EF4-FFF2-40B4-BE49-F238E27FC236}">
                <a16:creationId xmlns:a16="http://schemas.microsoft.com/office/drawing/2014/main" xmlns="" id="{A930EE3B-646D-4E03-ABDD-5005645824A4}"/>
              </a:ext>
            </a:extLst>
          </p:cNvPr>
          <p:cNvSpPr/>
          <p:nvPr/>
        </p:nvSpPr>
        <p:spPr>
          <a:xfrm>
            <a:off x="832689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2" name="Rectangle: Rounded Corners 81">
            <a:extLst>
              <a:ext uri="{FF2B5EF4-FFF2-40B4-BE49-F238E27FC236}">
                <a16:creationId xmlns:a16="http://schemas.microsoft.com/office/drawing/2014/main" xmlns="" id="{C5C1DC64-651D-4122-BDED-F4BEB9526132}"/>
              </a:ext>
            </a:extLst>
          </p:cNvPr>
          <p:cNvSpPr/>
          <p:nvPr/>
        </p:nvSpPr>
        <p:spPr>
          <a:xfrm>
            <a:off x="905137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3" name="Rectangle: Rounded Corners 82">
            <a:extLst>
              <a:ext uri="{FF2B5EF4-FFF2-40B4-BE49-F238E27FC236}">
                <a16:creationId xmlns:a16="http://schemas.microsoft.com/office/drawing/2014/main" xmlns="" id="{BB2C13B0-21EE-436F-8DB9-7781EA33220D}"/>
              </a:ext>
            </a:extLst>
          </p:cNvPr>
          <p:cNvSpPr/>
          <p:nvPr/>
        </p:nvSpPr>
        <p:spPr>
          <a:xfrm>
            <a:off x="977585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4" name="Rectangle: Rounded Corners 83">
            <a:extLst>
              <a:ext uri="{FF2B5EF4-FFF2-40B4-BE49-F238E27FC236}">
                <a16:creationId xmlns:a16="http://schemas.microsoft.com/office/drawing/2014/main" xmlns="" id="{7F5B0183-FC75-44DA-9113-37290B8527EC}"/>
              </a:ext>
            </a:extLst>
          </p:cNvPr>
          <p:cNvSpPr/>
          <p:nvPr/>
        </p:nvSpPr>
        <p:spPr>
          <a:xfrm>
            <a:off x="1050034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92" name="Group 91">
            <a:extLst>
              <a:ext uri="{FF2B5EF4-FFF2-40B4-BE49-F238E27FC236}">
                <a16:creationId xmlns:a16="http://schemas.microsoft.com/office/drawing/2014/main" xmlns="" id="{7558CE4E-AEF1-4F31-8E27-CB3D5064E72E}"/>
              </a:ext>
            </a:extLst>
          </p:cNvPr>
          <p:cNvGrpSpPr/>
          <p:nvPr/>
        </p:nvGrpSpPr>
        <p:grpSpPr>
          <a:xfrm>
            <a:off x="3140628" y="306798"/>
            <a:ext cx="8691927" cy="1428960"/>
            <a:chOff x="3192780" y="457200"/>
            <a:chExt cx="8639773" cy="1402080"/>
          </a:xfrm>
        </p:grpSpPr>
        <p:grpSp>
          <p:nvGrpSpPr>
            <p:cNvPr id="8" name="Group 7">
              <a:extLst>
                <a:ext uri="{FF2B5EF4-FFF2-40B4-BE49-F238E27FC236}">
                  <a16:creationId xmlns:a16="http://schemas.microsoft.com/office/drawing/2014/main" xmlns="" id="{91A3FE41-240D-4806-861B-C736DD505B59}"/>
                </a:ext>
              </a:extLst>
            </p:cNvPr>
            <p:cNvGrpSpPr/>
            <p:nvPr/>
          </p:nvGrpSpPr>
          <p:grpSpPr>
            <a:xfrm>
              <a:off x="3192780" y="457200"/>
              <a:ext cx="1402080" cy="1402080"/>
              <a:chOff x="3192780" y="594360"/>
              <a:chExt cx="1402080" cy="1402080"/>
            </a:xfrm>
          </p:grpSpPr>
          <p:sp>
            <p:nvSpPr>
              <p:cNvPr id="5" name="Flowchart: Connector 4">
                <a:extLst>
                  <a:ext uri="{FF2B5EF4-FFF2-40B4-BE49-F238E27FC236}">
                    <a16:creationId xmlns:a16="http://schemas.microsoft.com/office/drawing/2014/main" xmlns="" id="{5AC673F3-479F-489E-B67F-E918A2386F68}"/>
                  </a:ext>
                </a:extLst>
              </p:cNvPr>
              <p:cNvSpPr/>
              <p:nvPr/>
            </p:nvSpPr>
            <p:spPr>
              <a:xfrm>
                <a:off x="3360420" y="762000"/>
                <a:ext cx="1066800" cy="1066800"/>
              </a:xfrm>
              <a:prstGeom prst="flowChartConnector">
                <a:avLst/>
              </a:prstGeom>
              <a:solidFill>
                <a:srgbClr val="117D5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Flowchart: Connector 5">
                <a:extLst>
                  <a:ext uri="{FF2B5EF4-FFF2-40B4-BE49-F238E27FC236}">
                    <a16:creationId xmlns:a16="http://schemas.microsoft.com/office/drawing/2014/main" xmlns="" id="{D90EB3C0-8B9B-4575-B476-5DAE3CC85076}"/>
                  </a:ext>
                </a:extLst>
              </p:cNvPr>
              <p:cNvSpPr/>
              <p:nvPr/>
            </p:nvSpPr>
            <p:spPr>
              <a:xfrm>
                <a:off x="3276600" y="678180"/>
                <a:ext cx="1234440" cy="123444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Flowchart: Connector 6">
                <a:extLst>
                  <a:ext uri="{FF2B5EF4-FFF2-40B4-BE49-F238E27FC236}">
                    <a16:creationId xmlns:a16="http://schemas.microsoft.com/office/drawing/2014/main" xmlns="" id="{B018DC92-AD5A-4336-9CB4-30D2F9D85D7A}"/>
                  </a:ext>
                </a:extLst>
              </p:cNvPr>
              <p:cNvSpPr/>
              <p:nvPr/>
            </p:nvSpPr>
            <p:spPr>
              <a:xfrm>
                <a:off x="3192780" y="594360"/>
                <a:ext cx="1402080" cy="140208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Freeform: Shape 11">
              <a:extLst>
                <a:ext uri="{FF2B5EF4-FFF2-40B4-BE49-F238E27FC236}">
                  <a16:creationId xmlns:a16="http://schemas.microsoft.com/office/drawing/2014/main" xmlns="" id="{541ECACB-15D2-4F2A-82FE-5BF07600D82D}"/>
                </a:ext>
              </a:extLst>
            </p:cNvPr>
            <p:cNvSpPr/>
            <p:nvPr/>
          </p:nvSpPr>
          <p:spPr>
            <a:xfrm>
              <a:off x="4396740" y="541020"/>
              <a:ext cx="7435813" cy="1234440"/>
            </a:xfrm>
            <a:custGeom>
              <a:avLst/>
              <a:gdLst>
                <a:gd name="connsiteX0" fmla="*/ 0 w 7435813"/>
                <a:gd name="connsiteY0" fmla="*/ 0 h 922020"/>
                <a:gd name="connsiteX1" fmla="*/ 6974803 w 7435813"/>
                <a:gd name="connsiteY1" fmla="*/ 0 h 922020"/>
                <a:gd name="connsiteX2" fmla="*/ 7435813 w 7435813"/>
                <a:gd name="connsiteY2" fmla="*/ 461010 h 922020"/>
                <a:gd name="connsiteX3" fmla="*/ 6974803 w 7435813"/>
                <a:gd name="connsiteY3" fmla="*/ 922020 h 922020"/>
                <a:gd name="connsiteX4" fmla="*/ 0 w 7435813"/>
                <a:gd name="connsiteY4" fmla="*/ 922020 h 922020"/>
                <a:gd name="connsiteX5" fmla="*/ 34463 w 7435813"/>
                <a:gd name="connsiteY5" fmla="*/ 903314 h 922020"/>
                <a:gd name="connsiteX6" fmla="*/ 269634 w 7435813"/>
                <a:gd name="connsiteY6" fmla="*/ 461010 h 922020"/>
                <a:gd name="connsiteX7" fmla="*/ 34463 w 7435813"/>
                <a:gd name="connsiteY7" fmla="*/ 18706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5813" h="922020">
                  <a:moveTo>
                    <a:pt x="0" y="0"/>
                  </a:moveTo>
                  <a:lnTo>
                    <a:pt x="6974803" y="0"/>
                  </a:lnTo>
                  <a:lnTo>
                    <a:pt x="7435813" y="461010"/>
                  </a:lnTo>
                  <a:lnTo>
                    <a:pt x="6974803" y="922020"/>
                  </a:lnTo>
                  <a:lnTo>
                    <a:pt x="0" y="922020"/>
                  </a:lnTo>
                  <a:lnTo>
                    <a:pt x="34463" y="903314"/>
                  </a:lnTo>
                  <a:cubicBezTo>
                    <a:pt x="176349" y="807458"/>
                    <a:pt x="269634" y="645128"/>
                    <a:pt x="269634" y="461010"/>
                  </a:cubicBezTo>
                  <a:cubicBezTo>
                    <a:pt x="269634" y="276892"/>
                    <a:pt x="176349" y="114562"/>
                    <a:pt x="34463" y="18706"/>
                  </a:cubicBezTo>
                  <a:close/>
                </a:path>
              </a:pathLst>
            </a:custGeom>
            <a:solidFill>
              <a:srgbClr val="117D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14" name="Straight Connector 13">
              <a:extLst>
                <a:ext uri="{FF2B5EF4-FFF2-40B4-BE49-F238E27FC236}">
                  <a16:creationId xmlns:a16="http://schemas.microsoft.com/office/drawing/2014/main" xmlns="" id="{7DECDDE7-B28E-47D0-92A1-4C7A8C2F717D}"/>
                </a:ext>
              </a:extLst>
            </p:cNvPr>
            <p:cNvCxnSpPr/>
            <p:nvPr/>
          </p:nvCxnSpPr>
          <p:spPr>
            <a:xfrm>
              <a:off x="4800600" y="70104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9889E04-82FE-4213-9732-6622D26D266B}"/>
                </a:ext>
              </a:extLst>
            </p:cNvPr>
            <p:cNvCxnSpPr/>
            <p:nvPr/>
          </p:nvCxnSpPr>
          <p:spPr>
            <a:xfrm>
              <a:off x="4800600" y="185928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EA1C267-4D9B-40A7-95B7-C4C091BEFF6F}"/>
                </a:ext>
              </a:extLst>
            </p:cNvPr>
            <p:cNvCxnSpPr>
              <a:cxnSpLocks/>
            </p:cNvCxnSpPr>
            <p:nvPr/>
          </p:nvCxnSpPr>
          <p:spPr>
            <a:xfrm>
              <a:off x="11277600" y="701040"/>
              <a:ext cx="45720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DC2CE29-5CB8-4345-B8B0-C37E848854C5}"/>
                </a:ext>
              </a:extLst>
            </p:cNvPr>
            <p:cNvCxnSpPr>
              <a:cxnSpLocks/>
            </p:cNvCxnSpPr>
            <p:nvPr/>
          </p:nvCxnSpPr>
          <p:spPr>
            <a:xfrm flipV="1">
              <a:off x="11248373" y="1173484"/>
              <a:ext cx="486427" cy="4423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FA5355EE-F8B1-4702-9B6B-765AE9C9A6BC}"/>
                </a:ext>
              </a:extLst>
            </p:cNvPr>
            <p:cNvCxnSpPr/>
            <p:nvPr/>
          </p:nvCxnSpPr>
          <p:spPr>
            <a:xfrm>
              <a:off x="4800600" y="160020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861FB1EA-C74F-4326-9B08-D422256D4F10}"/>
              </a:ext>
            </a:extLst>
          </p:cNvPr>
          <p:cNvSpPr txBox="1"/>
          <p:nvPr/>
        </p:nvSpPr>
        <p:spPr>
          <a:xfrm>
            <a:off x="5344923" y="610277"/>
            <a:ext cx="6035040" cy="738664"/>
          </a:xfrm>
          <a:prstGeom prst="rect">
            <a:avLst/>
          </a:prstGeom>
          <a:noFill/>
        </p:spPr>
        <p:txBody>
          <a:bodyPr wrap="square" lIns="0" tIns="0" rIns="0" bIns="0"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Tướ</a:t>
            </a:r>
            <a:r>
              <a:rPr lang="en-US" sz="4800" dirty="0">
                <a:solidFill>
                  <a:srgbClr val="FEF2D8"/>
                </a:solidFill>
                <a:latin typeface="SG85-HIEN KHANH 3" panose="02000600000000000000" pitchFamily="2" charset="0"/>
              </a:rPr>
              <a:t>ng </a:t>
            </a:r>
            <a:r>
              <a:rPr lang="en-US" sz="4800" dirty="0" err="1">
                <a:solidFill>
                  <a:srgbClr val="FEF2D8"/>
                </a:solidFill>
                <a:latin typeface="SG85-HIEN KHANH 3" panose="02000600000000000000" pitchFamily="2" charset="0"/>
              </a:rPr>
              <a:t>giặc</a:t>
            </a:r>
            <a:r>
              <a:rPr lang="en-US" sz="4800" dirty="0">
                <a:solidFill>
                  <a:srgbClr val="FEF2D8"/>
                </a:solidFill>
                <a:latin typeface="SG85-HIEN KHANH 3" panose="02000600000000000000" pitchFamily="2" charset="0"/>
              </a:rPr>
              <a:t> </a:t>
            </a:r>
            <a:r>
              <a:rPr kumimoji="0" lang="en-US" sz="4800" b="0" i="0" u="none" strike="noStrike" kern="1200" cap="none" spc="0" normalizeH="0" baseline="0" noProof="0" dirty="0" err="1">
                <a:ln>
                  <a:noFill/>
                </a:ln>
                <a:solidFill>
                  <a:srgbClr val="FEF2D8"/>
                </a:solidFill>
                <a:effectLst/>
                <a:uLnTx/>
                <a:uFillTx/>
                <a:latin typeface="SG85-HIEN KHANH 3" panose="02000600000000000000" pitchFamily="2" charset="0"/>
                <a:ea typeface="+mn-ea"/>
                <a:cs typeface="+mn-cs"/>
              </a:rPr>
              <a:t>nào</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a:t>
            </a:r>
          </a:p>
        </p:txBody>
      </p:sp>
      <p:sp>
        <p:nvSpPr>
          <p:cNvPr id="2" name="TextBox 1">
            <a:extLst>
              <a:ext uri="{FF2B5EF4-FFF2-40B4-BE49-F238E27FC236}">
                <a16:creationId xmlns:a16="http://schemas.microsoft.com/office/drawing/2014/main" xmlns="" id="{7281660F-8AB5-0427-C458-3F68A3671F40}"/>
              </a:ext>
            </a:extLst>
          </p:cNvPr>
          <p:cNvSpPr txBox="1"/>
          <p:nvPr/>
        </p:nvSpPr>
        <p:spPr>
          <a:xfrm>
            <a:off x="3065271" y="528835"/>
            <a:ext cx="159968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Sitka Heading" pitchFamily="2" charset="0"/>
                <a:ea typeface="+mn-ea"/>
                <a:cs typeface="Times New Roman" panose="02020603050405020304" pitchFamily="18" charset="0"/>
              </a:rPr>
              <a:t>Câu</a:t>
            </a:r>
            <a:endPar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 5</a:t>
            </a:r>
          </a:p>
        </p:txBody>
      </p:sp>
      <p:sp>
        <p:nvSpPr>
          <p:cNvPr id="9" name="TextBox 8">
            <a:extLst>
              <a:ext uri="{FF2B5EF4-FFF2-40B4-BE49-F238E27FC236}">
                <a16:creationId xmlns:a16="http://schemas.microsoft.com/office/drawing/2014/main" xmlns="" id="{F5E65486-8184-0D19-ED91-884C76D4F756}"/>
              </a:ext>
            </a:extLst>
          </p:cNvPr>
          <p:cNvSpPr txBox="1"/>
          <p:nvPr/>
        </p:nvSpPr>
        <p:spPr>
          <a:xfrm>
            <a:off x="5344923" y="3259959"/>
            <a:ext cx="4412984" cy="923330"/>
          </a:xfrm>
          <a:prstGeom prst="rect">
            <a:avLst/>
          </a:prstGeom>
          <a:noFill/>
        </p:spPr>
        <p:txBody>
          <a:bodyPr wrap="square" lIns="0" tIns="0" rIns="0" bIns="0" rtlCol="0">
            <a:spAutoFit/>
          </a:bodyPr>
          <a:lstStyle/>
          <a:p>
            <a:pPr lvl="0" algn="ctr">
              <a:defRPr/>
            </a:pPr>
            <a:r>
              <a:rPr lang="en-US" sz="3000" dirty="0">
                <a:solidFill>
                  <a:srgbClr val="1F497D">
                    <a:lumMod val="75000"/>
                  </a:srgbClr>
                </a:solidFill>
                <a:latin typeface="Sitka Heading" pitchFamily="2" charset="0"/>
                <a:cs typeface="Times New Roman" panose="02020603050405020304" pitchFamily="18" charset="0"/>
              </a:rPr>
              <a:t>Con </a:t>
            </a:r>
            <a:r>
              <a:rPr lang="en-US" sz="3000" dirty="0" err="1">
                <a:solidFill>
                  <a:srgbClr val="1F497D">
                    <a:lumMod val="75000"/>
                  </a:srgbClr>
                </a:solidFill>
                <a:latin typeface="Sitka Heading" pitchFamily="2" charset="0"/>
                <a:cs typeface="Times New Roman" panose="02020603050405020304" pitchFamily="18" charset="0"/>
              </a:rPr>
              <a:t>trai</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của</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vua</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Nguyên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Hốt</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Tất</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Liệt</a:t>
            </a:r>
            <a:endParaRPr lang="en-US" sz="3000" dirty="0">
              <a:solidFill>
                <a:srgbClr val="1F497D">
                  <a:lumMod val="75000"/>
                </a:srgbClr>
              </a:solidFill>
              <a:latin typeface="Sitka Heading"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xmlns="" id="{BC11DBA4-63C3-D687-9306-FFA4500640AC}"/>
              </a:ext>
            </a:extLst>
          </p:cNvPr>
          <p:cNvSpPr txBox="1"/>
          <p:nvPr/>
        </p:nvSpPr>
        <p:spPr>
          <a:xfrm>
            <a:off x="4408297" y="4564528"/>
            <a:ext cx="6712336" cy="923330"/>
          </a:xfrm>
          <a:prstGeom prst="rect">
            <a:avLst/>
          </a:prstGeom>
          <a:noFill/>
        </p:spPr>
        <p:txBody>
          <a:bodyPr wrap="square" lIns="0" tIns="0" rIns="0" bIns="0" rtlCol="0">
            <a:spAutoFit/>
          </a:bodyPr>
          <a:lstStyle/>
          <a:p>
            <a:pPr lvl="0" algn="ctr">
              <a:defRPr/>
            </a:pPr>
            <a:r>
              <a:rPr lang="en-US" sz="3000" dirty="0" err="1">
                <a:solidFill>
                  <a:srgbClr val="1F497D">
                    <a:lumMod val="75000"/>
                  </a:srgbClr>
                </a:solidFill>
                <a:latin typeface="Sitka Heading" pitchFamily="2" charset="0"/>
                <a:cs typeface="Times New Roman" panose="02020603050405020304" pitchFamily="18" charset="0"/>
              </a:rPr>
              <a:t>Tướng</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giặc</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phải</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chui</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vào</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ống</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đồng</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cho</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quân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sĩ</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khiêng</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để</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chạy</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trốn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về</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nước</a:t>
            </a:r>
            <a:r>
              <a:rPr lang="en-US" sz="3000" dirty="0">
                <a:solidFill>
                  <a:srgbClr val="1F497D">
                    <a:lumMod val="75000"/>
                  </a:srgbClr>
                </a:solidFill>
                <a:latin typeface="Sitka Heading" pitchFamily="2" charset="0"/>
                <a:cs typeface="Times New Roman" panose="02020603050405020304" pitchFamily="18" charset="0"/>
              </a:rPr>
              <a:t>.</a:t>
            </a:r>
          </a:p>
        </p:txBody>
      </p:sp>
      <p:sp>
        <p:nvSpPr>
          <p:cNvPr id="32" name="TextBox 31">
            <a:extLst>
              <a:ext uri="{FF2B5EF4-FFF2-40B4-BE49-F238E27FC236}">
                <a16:creationId xmlns:a16="http://schemas.microsoft.com/office/drawing/2014/main" xmlns="" id="{68F665D2-9532-BD7F-FDEB-19539D0549A0}"/>
              </a:ext>
            </a:extLst>
          </p:cNvPr>
          <p:cNvSpPr txBox="1"/>
          <p:nvPr/>
        </p:nvSpPr>
        <p:spPr>
          <a:xfrm>
            <a:off x="5051667" y="1895666"/>
            <a:ext cx="5417632" cy="984885"/>
          </a:xfrm>
          <a:prstGeom prst="rect">
            <a:avLst/>
          </a:prstGeom>
          <a:noFill/>
        </p:spPr>
        <p:txBody>
          <a:bodyPr wrap="square" lIns="0" tIns="0" rIns="0" bIns="0" rtlCol="0">
            <a:spAutoFit/>
          </a:bodyPr>
          <a:lstStyle/>
          <a:p>
            <a:pPr algn="ctr">
              <a:defRPr/>
            </a:pPr>
            <a:r>
              <a:rPr lang="en-US" sz="3200" dirty="0">
                <a:solidFill>
                  <a:srgbClr val="1F497D">
                    <a:lumMod val="75000"/>
                  </a:srgbClr>
                </a:solidFill>
                <a:latin typeface="Sitka Heading" pitchFamily="2" charset="0"/>
                <a:cs typeface="Times New Roman" panose="02020603050405020304" pitchFamily="18" charset="0"/>
              </a:rPr>
              <a:t>Hai </a:t>
            </a:r>
            <a:r>
              <a:rPr lang="en-US" sz="3200" dirty="0" err="1">
                <a:solidFill>
                  <a:srgbClr val="1F497D">
                    <a:lumMod val="75000"/>
                  </a:srgbClr>
                </a:solidFill>
                <a:latin typeface="Sitka Heading" pitchFamily="2" charset="0"/>
                <a:cs typeface="Times New Roman" panose="02020603050405020304" pitchFamily="18" charset="0"/>
              </a:rPr>
              <a:t>lần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đem</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quân</a:t>
            </a:r>
            <a:r>
              <a:rPr lang="en-US" sz="3200" dirty="0">
                <a:solidFill>
                  <a:srgbClr val="1F497D">
                    <a:lumMod val="75000"/>
                  </a:srgbClr>
                </a:solidFill>
                <a:latin typeface="Sitka Heading" pitchFamily="2" charset="0"/>
                <a:cs typeface="Times New Roman" panose="02020603050405020304" pitchFamily="18" charset="0"/>
              </a:rPr>
              <a:t> sang </a:t>
            </a:r>
            <a:r>
              <a:rPr lang="en-US" sz="3200" dirty="0" err="1">
                <a:solidFill>
                  <a:srgbClr val="1F497D">
                    <a:lumMod val="75000"/>
                  </a:srgbClr>
                </a:solidFill>
                <a:latin typeface="Sitka Heading" pitchFamily="2" charset="0"/>
                <a:cs typeface="Times New Roman" panose="02020603050405020304" pitchFamily="18" charset="0"/>
              </a:rPr>
              <a:t>đánh</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nước</a:t>
            </a:r>
            <a:r>
              <a:rPr lang="en-US" sz="3200" dirty="0">
                <a:solidFill>
                  <a:srgbClr val="1F497D">
                    <a:lumMod val="75000"/>
                  </a:srgbClr>
                </a:solidFill>
                <a:latin typeface="Sitka Heading" pitchFamily="2" charset="0"/>
                <a:cs typeface="Times New Roman" panose="02020603050405020304" pitchFamily="18" charset="0"/>
              </a:rPr>
              <a:t> ta </a:t>
            </a:r>
            <a:r>
              <a:rPr lang="en-US" sz="3200" dirty="0" err="1">
                <a:solidFill>
                  <a:srgbClr val="1F497D">
                    <a:lumMod val="75000"/>
                  </a:srgbClr>
                </a:solidFill>
                <a:latin typeface="Sitka Heading" pitchFamily="2" charset="0"/>
                <a:cs typeface="Times New Roman" panose="02020603050405020304" pitchFamily="18" charset="0"/>
              </a:rPr>
              <a:t>đều</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bại</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trận</a:t>
            </a:r>
            <a:endParaRPr lang="en-US" sz="3200" dirty="0">
              <a:solidFill>
                <a:srgbClr val="1F497D">
                  <a:lumMod val="75000"/>
                </a:srgbClr>
              </a:solidFill>
              <a:latin typeface="Sitka Heading" pitchFamily="2" charset="0"/>
              <a:cs typeface="Times New Roman" panose="02020603050405020304" pitchFamily="18" charset="0"/>
            </a:endParaRPr>
          </a:p>
        </p:txBody>
      </p:sp>
      <p:pic>
        <p:nvPicPr>
          <p:cNvPr id="33" name="Picture 2" descr="Bóng Số Con Chữ - Miễn Phí vector hình ảnh trên Pixabay - Pixabay">
            <a:extLst>
              <a:ext uri="{FF2B5EF4-FFF2-40B4-BE49-F238E27FC236}">
                <a16:creationId xmlns:a16="http://schemas.microsoft.com/office/drawing/2014/main" xmlns="" id="{968BB8A6-33A3-31AA-C6D1-765DFC3F21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322" y="2165848"/>
            <a:ext cx="386053" cy="7721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Ý nghĩa số 2 trong sim điện thoại và những thông tin cần biết - KhoSim">
            <a:extLst>
              <a:ext uri="{FF2B5EF4-FFF2-40B4-BE49-F238E27FC236}">
                <a16:creationId xmlns:a16="http://schemas.microsoft.com/office/drawing/2014/main" xmlns="" id="{4B55BCDE-FEA0-C1FB-D5F5-FFA4EC6538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3750" y="3470546"/>
            <a:ext cx="345439" cy="571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Mơ Thấy Số 33 đánh Con Gì - Đại Học Kinh Doanh &amp; Công Nghệ Hà Nội">
            <a:extLst>
              <a:ext uri="{FF2B5EF4-FFF2-40B4-BE49-F238E27FC236}">
                <a16:creationId xmlns:a16="http://schemas.microsoft.com/office/drawing/2014/main" xmlns="" id="{658C9F5D-9AA1-990D-5B26-1F9C7DFB99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8752" y="4860187"/>
            <a:ext cx="530054" cy="43777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591B26A5-C8D4-F175-7A03-8711B286A68D}"/>
              </a:ext>
            </a:extLst>
          </p:cNvPr>
          <p:cNvGrpSpPr/>
          <p:nvPr/>
        </p:nvGrpSpPr>
        <p:grpSpPr>
          <a:xfrm>
            <a:off x="383559" y="5684988"/>
            <a:ext cx="10559961" cy="1390720"/>
            <a:chOff x="442717" y="5705440"/>
            <a:chExt cx="10559961" cy="1390720"/>
          </a:xfrm>
        </p:grpSpPr>
        <p:sp>
          <p:nvSpPr>
            <p:cNvPr id="38" name="TextBox 37">
              <a:extLst>
                <a:ext uri="{FF2B5EF4-FFF2-40B4-BE49-F238E27FC236}">
                  <a16:creationId xmlns:a16="http://schemas.microsoft.com/office/drawing/2014/main" xmlns="" id="{41E7CB4F-DC5F-E05B-298F-E15C9F70CD05}"/>
                </a:ext>
              </a:extLst>
            </p:cNvPr>
            <p:cNvSpPr txBox="1"/>
            <p:nvPr/>
          </p:nvSpPr>
          <p:spPr>
            <a:xfrm>
              <a:off x="8396746" y="573130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H</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xmlns="" id="{B3A6EBF6-B0DA-F645-BA4C-A3109B53D404}"/>
                </a:ext>
              </a:extLst>
            </p:cNvPr>
            <p:cNvSpPr txBox="1"/>
            <p:nvPr/>
          </p:nvSpPr>
          <p:spPr>
            <a:xfrm>
              <a:off x="9151756" y="574233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O</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xmlns="" id="{8A8119B3-B8D2-C202-5AE4-361C42257D54}"/>
                </a:ext>
              </a:extLst>
            </p:cNvPr>
            <p:cNvSpPr txBox="1"/>
            <p:nvPr/>
          </p:nvSpPr>
          <p:spPr>
            <a:xfrm>
              <a:off x="9888724" y="572185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A</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C4C16AD0-B8B4-1AC9-E45D-DC7270DC2E7F}"/>
                </a:ext>
              </a:extLst>
            </p:cNvPr>
            <p:cNvSpPr txBox="1"/>
            <p:nvPr/>
          </p:nvSpPr>
          <p:spPr>
            <a:xfrm>
              <a:off x="4105641" y="5741854"/>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FBE21694-83A0-48F6-A20D-8F093D4BCFB0}"/>
                </a:ext>
              </a:extLst>
            </p:cNvPr>
            <p:cNvSpPr txBox="1"/>
            <p:nvPr/>
          </p:nvSpPr>
          <p:spPr>
            <a:xfrm>
              <a:off x="1894353" y="5741854"/>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xmlns="" id="{3D63F9D8-0C57-B97F-739F-B6D41BEF7280}"/>
                </a:ext>
              </a:extLst>
            </p:cNvPr>
            <p:cNvSpPr txBox="1"/>
            <p:nvPr/>
          </p:nvSpPr>
          <p:spPr>
            <a:xfrm>
              <a:off x="2622120" y="571131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xmlns="" id="{0DF8872C-2CEF-BA30-52EE-9D71B3A464BA}"/>
                </a:ext>
              </a:extLst>
            </p:cNvPr>
            <p:cNvSpPr txBox="1"/>
            <p:nvPr/>
          </p:nvSpPr>
          <p:spPr>
            <a:xfrm>
              <a:off x="3338366" y="574837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839BCBB6-9C7B-B1BF-2138-C1DD853EF5C3}"/>
                </a:ext>
              </a:extLst>
            </p:cNvPr>
            <p:cNvSpPr txBox="1"/>
            <p:nvPr/>
          </p:nvSpPr>
          <p:spPr>
            <a:xfrm>
              <a:off x="1203520" y="571488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xmlns="" id="{6A850A94-1144-3464-088D-96A12D009855}"/>
                </a:ext>
              </a:extLst>
            </p:cNvPr>
            <p:cNvSpPr txBox="1"/>
            <p:nvPr/>
          </p:nvSpPr>
          <p:spPr>
            <a:xfrm>
              <a:off x="4826028" y="573354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T</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xmlns="" id="{6221A792-D46C-EE3E-DCC4-425933FE3B34}"/>
                </a:ext>
              </a:extLst>
            </p:cNvPr>
            <p:cNvSpPr txBox="1"/>
            <p:nvPr/>
          </p:nvSpPr>
          <p:spPr>
            <a:xfrm>
              <a:off x="5512989" y="573362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H</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xmlns="" id="{A3D51A2D-5FA2-5DD8-F7C4-B9E10BC2C080}"/>
                </a:ext>
              </a:extLst>
            </p:cNvPr>
            <p:cNvSpPr txBox="1"/>
            <p:nvPr/>
          </p:nvSpPr>
          <p:spPr>
            <a:xfrm>
              <a:off x="6279893" y="572591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O</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xmlns="" id="{C74646D7-907A-CC5F-8C5D-FF8DAEC8AC80}"/>
                </a:ext>
              </a:extLst>
            </p:cNvPr>
            <p:cNvSpPr txBox="1"/>
            <p:nvPr/>
          </p:nvSpPr>
          <p:spPr>
            <a:xfrm>
              <a:off x="6969018" y="571131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Á</a:t>
              </a:r>
            </a:p>
          </p:txBody>
        </p:sp>
        <p:sp>
          <p:nvSpPr>
            <p:cNvPr id="25" name="TextBox 24">
              <a:extLst>
                <a:ext uri="{FF2B5EF4-FFF2-40B4-BE49-F238E27FC236}">
                  <a16:creationId xmlns:a16="http://schemas.microsoft.com/office/drawing/2014/main" xmlns="" id="{CE4BFD18-CEF5-5D26-67B1-AFBE13C327F5}"/>
                </a:ext>
              </a:extLst>
            </p:cNvPr>
            <p:cNvSpPr txBox="1"/>
            <p:nvPr/>
          </p:nvSpPr>
          <p:spPr>
            <a:xfrm>
              <a:off x="7680948" y="5705440"/>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T</a:t>
              </a:r>
            </a:p>
          </p:txBody>
        </p:sp>
        <p:sp>
          <p:nvSpPr>
            <p:cNvPr id="26" name="TextBox 25">
              <a:extLst>
                <a:ext uri="{FF2B5EF4-FFF2-40B4-BE49-F238E27FC236}">
                  <a16:creationId xmlns:a16="http://schemas.microsoft.com/office/drawing/2014/main" xmlns="" id="{410D03E1-65E1-076B-2F8C-196E57391F68}"/>
                </a:ext>
              </a:extLst>
            </p:cNvPr>
            <p:cNvSpPr txBox="1"/>
            <p:nvPr/>
          </p:nvSpPr>
          <p:spPr>
            <a:xfrm>
              <a:off x="8392878" y="6480607"/>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5C0DBD55-0921-669E-ABDD-002A2F6FB488}"/>
                </a:ext>
              </a:extLst>
            </p:cNvPr>
            <p:cNvSpPr txBox="1"/>
            <p:nvPr/>
          </p:nvSpPr>
          <p:spPr>
            <a:xfrm>
              <a:off x="442717" y="571488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41" name="TextBox 40">
              <a:extLst>
                <a:ext uri="{FF2B5EF4-FFF2-40B4-BE49-F238E27FC236}">
                  <a16:creationId xmlns:a16="http://schemas.microsoft.com/office/drawing/2014/main" xmlns="" id="{AAEE6711-FE56-E2D1-BF95-888A00D26E1E}"/>
                </a:ext>
              </a:extLst>
            </p:cNvPr>
            <p:cNvSpPr txBox="1"/>
            <p:nvPr/>
          </p:nvSpPr>
          <p:spPr>
            <a:xfrm>
              <a:off x="10582998" y="572591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N</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grpSp>
      <p:pic>
        <p:nvPicPr>
          <p:cNvPr id="64" name="Picture 63">
            <a:extLst>
              <a:ext uri="{FF2B5EF4-FFF2-40B4-BE49-F238E27FC236}">
                <a16:creationId xmlns:a16="http://schemas.microsoft.com/office/drawing/2014/main" xmlns="" id="{D71BDB19-DE76-48C4-A64E-7DB660E72EDB}"/>
              </a:ext>
            </a:extLst>
          </p:cNvPr>
          <p:cNvPicPr>
            <a:picLocks noChangeAspect="1"/>
          </p:cNvPicPr>
          <p:nvPr/>
        </p:nvPicPr>
        <p:blipFill>
          <a:blip r:embed="rId12"/>
          <a:stretch>
            <a:fillRect/>
          </a:stretch>
        </p:blipFill>
        <p:spPr>
          <a:xfrm>
            <a:off x="422166" y="788295"/>
            <a:ext cx="2310584" cy="4627265"/>
          </a:xfrm>
          <a:prstGeom prst="rect">
            <a:avLst/>
          </a:prstGeom>
        </p:spPr>
      </p:pic>
    </p:spTree>
    <p:extLst>
      <p:ext uri="{BB962C8B-B14F-4D97-AF65-F5344CB8AC3E}">
        <p14:creationId xmlns:p14="http://schemas.microsoft.com/office/powerpoint/2010/main" val="323883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20AE4205-3B14-4CAA-827A-C15699F89872}"/>
              </a:ext>
            </a:extLst>
          </p:cNvPr>
          <p:cNvGrpSpPr/>
          <p:nvPr/>
        </p:nvGrpSpPr>
        <p:grpSpPr>
          <a:xfrm>
            <a:off x="4064075" y="3181371"/>
            <a:ext cx="6943449" cy="1278286"/>
            <a:chOff x="3505200" y="2156460"/>
            <a:chExt cx="7757160" cy="1976456"/>
          </a:xfrm>
        </p:grpSpPr>
        <p:sp>
          <p:nvSpPr>
            <p:cNvPr id="30" name="Freeform 6">
              <a:extLst>
                <a:ext uri="{FF2B5EF4-FFF2-40B4-BE49-F238E27FC236}">
                  <a16:creationId xmlns:a16="http://schemas.microsoft.com/office/drawing/2014/main" xmlns="" id="{5E0A4594-58EB-4874-95F2-0B66CFA5D63D}"/>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xmlns="" id="{4E489D9C-99A6-47A4-B168-1378E6C40F34}"/>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1" name="Group 50">
            <a:extLst>
              <a:ext uri="{FF2B5EF4-FFF2-40B4-BE49-F238E27FC236}">
                <a16:creationId xmlns:a16="http://schemas.microsoft.com/office/drawing/2014/main" xmlns="" id="{5CC6C9E1-CDD1-4452-A52D-7F4BBBB3D327}"/>
              </a:ext>
            </a:extLst>
          </p:cNvPr>
          <p:cNvGrpSpPr/>
          <p:nvPr/>
        </p:nvGrpSpPr>
        <p:grpSpPr>
          <a:xfrm>
            <a:off x="4060795" y="1789196"/>
            <a:ext cx="6946730" cy="1366858"/>
            <a:chOff x="3505200" y="2156460"/>
            <a:chExt cx="7757160" cy="1976456"/>
          </a:xfrm>
        </p:grpSpPr>
        <p:sp>
          <p:nvSpPr>
            <p:cNvPr id="52" name="Freeform 6">
              <a:extLst>
                <a:ext uri="{FF2B5EF4-FFF2-40B4-BE49-F238E27FC236}">
                  <a16:creationId xmlns:a16="http://schemas.microsoft.com/office/drawing/2014/main" xmlns="" id="{28A63F92-2490-49AE-9832-DEBEC86AF6D2}"/>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3" name="Picture 52">
              <a:extLst>
                <a:ext uri="{FF2B5EF4-FFF2-40B4-BE49-F238E27FC236}">
                  <a16:creationId xmlns:a16="http://schemas.microsoft.com/office/drawing/2014/main" xmlns="" id="{61E279F0-B316-4FD1-9679-8CB76AD0801C}"/>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4" name="Group 53">
            <a:extLst>
              <a:ext uri="{FF2B5EF4-FFF2-40B4-BE49-F238E27FC236}">
                <a16:creationId xmlns:a16="http://schemas.microsoft.com/office/drawing/2014/main" xmlns="" id="{AAF0E486-F3EF-473D-BA05-865F219954C7}"/>
              </a:ext>
            </a:extLst>
          </p:cNvPr>
          <p:cNvGrpSpPr/>
          <p:nvPr/>
        </p:nvGrpSpPr>
        <p:grpSpPr>
          <a:xfrm>
            <a:off x="4060795" y="4468069"/>
            <a:ext cx="6946729" cy="1177804"/>
            <a:chOff x="3505200" y="2156460"/>
            <a:chExt cx="7757160" cy="1976456"/>
          </a:xfrm>
        </p:grpSpPr>
        <p:sp>
          <p:nvSpPr>
            <p:cNvPr id="55" name="Freeform 6">
              <a:extLst>
                <a:ext uri="{FF2B5EF4-FFF2-40B4-BE49-F238E27FC236}">
                  <a16:creationId xmlns:a16="http://schemas.microsoft.com/office/drawing/2014/main" xmlns="" id="{C670A8AC-A9C1-424D-8BAD-F2AD1A072601}"/>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6" name="Picture 55">
              <a:extLst>
                <a:ext uri="{FF2B5EF4-FFF2-40B4-BE49-F238E27FC236}">
                  <a16:creationId xmlns:a16="http://schemas.microsoft.com/office/drawing/2014/main" xmlns="" id="{A7110088-F5C4-4937-B66B-3A141BF9CBFB}"/>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60" name="Group 59">
            <a:extLst>
              <a:ext uri="{FF2B5EF4-FFF2-40B4-BE49-F238E27FC236}">
                <a16:creationId xmlns:a16="http://schemas.microsoft.com/office/drawing/2014/main" xmlns="" id="{8A1BAEC9-372B-4FD8-89CB-4EC11B274F53}"/>
              </a:ext>
            </a:extLst>
          </p:cNvPr>
          <p:cNvGrpSpPr/>
          <p:nvPr/>
        </p:nvGrpSpPr>
        <p:grpSpPr>
          <a:xfrm>
            <a:off x="2819400" y="2922604"/>
            <a:ext cx="1241394" cy="1241394"/>
            <a:chOff x="2819400" y="2922603"/>
            <a:chExt cx="1241394" cy="1241394"/>
          </a:xfrm>
        </p:grpSpPr>
        <p:sp>
          <p:nvSpPr>
            <p:cNvPr id="59" name="Flowchart: Connector 58">
              <a:extLst>
                <a:ext uri="{FF2B5EF4-FFF2-40B4-BE49-F238E27FC236}">
                  <a16:creationId xmlns:a16="http://schemas.microsoft.com/office/drawing/2014/main" xmlns="" id="{EE7E5340-F197-4BB8-9605-90A52E273339}"/>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8" name="Graphic 57" descr="Caret Left with solid fill">
              <a:extLst>
                <a:ext uri="{FF2B5EF4-FFF2-40B4-BE49-F238E27FC236}">
                  <a16:creationId xmlns:a16="http://schemas.microsoft.com/office/drawing/2014/main" xmlns="" id="{061188AE-9716-4424-A298-4E04C9A150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grpSp>
        <p:nvGrpSpPr>
          <p:cNvPr id="61" name="Group 60">
            <a:extLst>
              <a:ext uri="{FF2B5EF4-FFF2-40B4-BE49-F238E27FC236}">
                <a16:creationId xmlns:a16="http://schemas.microsoft.com/office/drawing/2014/main" xmlns="" id="{B88B236F-375B-4154-9415-51AEC83DE047}"/>
              </a:ext>
            </a:extLst>
          </p:cNvPr>
          <p:cNvGrpSpPr/>
          <p:nvPr/>
        </p:nvGrpSpPr>
        <p:grpSpPr>
          <a:xfrm flipH="1">
            <a:off x="11120633" y="2915018"/>
            <a:ext cx="1241394" cy="1241394"/>
            <a:chOff x="2819400" y="2922603"/>
            <a:chExt cx="1241394" cy="1241394"/>
          </a:xfrm>
        </p:grpSpPr>
        <p:sp>
          <p:nvSpPr>
            <p:cNvPr id="62" name="Flowchart: Connector 61">
              <a:extLst>
                <a:ext uri="{FF2B5EF4-FFF2-40B4-BE49-F238E27FC236}">
                  <a16:creationId xmlns:a16="http://schemas.microsoft.com/office/drawing/2014/main" xmlns="" id="{089A18A4-7B0E-4519-99F1-2049695786A0}"/>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3" name="Graphic 62" descr="Caret Left with solid fill">
              <a:extLst>
                <a:ext uri="{FF2B5EF4-FFF2-40B4-BE49-F238E27FC236}">
                  <a16:creationId xmlns:a16="http://schemas.microsoft.com/office/drawing/2014/main" xmlns="" id="{F5C453EF-9647-4586-A052-C5575F3AC9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pic>
        <p:nvPicPr>
          <p:cNvPr id="71" name="Picture 70">
            <a:extLst>
              <a:ext uri="{FF2B5EF4-FFF2-40B4-BE49-F238E27FC236}">
                <a16:creationId xmlns:a16="http://schemas.microsoft.com/office/drawing/2014/main" xmlns="" id="{72EA20FB-BE5E-4079-8A06-EFCACB1374DC}"/>
              </a:ext>
            </a:extLst>
          </p:cNvPr>
          <p:cNvPicPr>
            <a:picLocks noChangeAspect="1"/>
          </p:cNvPicPr>
          <p:nvPr/>
        </p:nvPicPr>
        <p:blipFill>
          <a:blip r:embed="rId8"/>
          <a:stretch>
            <a:fillRect/>
          </a:stretch>
        </p:blipFill>
        <p:spPr>
          <a:xfrm>
            <a:off x="-26212800" y="-3704794"/>
            <a:ext cx="12343638" cy="6943294"/>
          </a:xfrm>
          <a:prstGeom prst="rect">
            <a:avLst/>
          </a:prstGeom>
        </p:spPr>
      </p:pic>
      <p:sp>
        <p:nvSpPr>
          <p:cNvPr id="72" name="Rectangle: Rounded Corners 71">
            <a:extLst>
              <a:ext uri="{FF2B5EF4-FFF2-40B4-BE49-F238E27FC236}">
                <a16:creationId xmlns:a16="http://schemas.microsoft.com/office/drawing/2014/main" xmlns="" id="{BD4416EC-0DA9-4A1F-86A4-720A8D6575AC}"/>
              </a:ext>
            </a:extLst>
          </p:cNvPr>
          <p:cNvSpPr/>
          <p:nvPr/>
        </p:nvSpPr>
        <p:spPr>
          <a:xfrm>
            <a:off x="180654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3" name="Rectangle: Rounded Corners 72">
            <a:extLst>
              <a:ext uri="{FF2B5EF4-FFF2-40B4-BE49-F238E27FC236}">
                <a16:creationId xmlns:a16="http://schemas.microsoft.com/office/drawing/2014/main" xmlns="" id="{4DC86A41-BADD-4C90-816F-14E7C9B578FD}"/>
              </a:ext>
            </a:extLst>
          </p:cNvPr>
          <p:cNvSpPr/>
          <p:nvPr/>
        </p:nvSpPr>
        <p:spPr>
          <a:xfrm>
            <a:off x="253102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4" name="Rectangle: Rounded Corners 73">
            <a:extLst>
              <a:ext uri="{FF2B5EF4-FFF2-40B4-BE49-F238E27FC236}">
                <a16:creationId xmlns:a16="http://schemas.microsoft.com/office/drawing/2014/main" xmlns="" id="{282D0476-E09D-40DA-9C7C-BDE92ED3B077}"/>
              </a:ext>
            </a:extLst>
          </p:cNvPr>
          <p:cNvSpPr/>
          <p:nvPr/>
        </p:nvSpPr>
        <p:spPr>
          <a:xfrm>
            <a:off x="325551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5" name="Rectangle: Rounded Corners 74">
            <a:extLst>
              <a:ext uri="{FF2B5EF4-FFF2-40B4-BE49-F238E27FC236}">
                <a16:creationId xmlns:a16="http://schemas.microsoft.com/office/drawing/2014/main" xmlns="" id="{EF625B35-724C-415E-B405-D7489A7EE208}"/>
              </a:ext>
            </a:extLst>
          </p:cNvPr>
          <p:cNvSpPr/>
          <p:nvPr/>
        </p:nvSpPr>
        <p:spPr>
          <a:xfrm>
            <a:off x="3979994"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6" name="Rectangle: Rounded Corners 75">
            <a:extLst>
              <a:ext uri="{FF2B5EF4-FFF2-40B4-BE49-F238E27FC236}">
                <a16:creationId xmlns:a16="http://schemas.microsoft.com/office/drawing/2014/main" xmlns="" id="{5784CCE0-5C26-4A3B-AD48-8557C6CDA92B}"/>
              </a:ext>
            </a:extLst>
          </p:cNvPr>
          <p:cNvSpPr/>
          <p:nvPr/>
        </p:nvSpPr>
        <p:spPr>
          <a:xfrm>
            <a:off x="4704477"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7" name="Rectangle: Rounded Corners 76">
            <a:extLst>
              <a:ext uri="{FF2B5EF4-FFF2-40B4-BE49-F238E27FC236}">
                <a16:creationId xmlns:a16="http://schemas.microsoft.com/office/drawing/2014/main" xmlns="" id="{37965495-3B8B-408C-9B01-223CEB0AE1B1}"/>
              </a:ext>
            </a:extLst>
          </p:cNvPr>
          <p:cNvSpPr/>
          <p:nvPr/>
        </p:nvSpPr>
        <p:spPr>
          <a:xfrm>
            <a:off x="5428960"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8" name="Rectangle: Rounded Corners 77">
            <a:extLst>
              <a:ext uri="{FF2B5EF4-FFF2-40B4-BE49-F238E27FC236}">
                <a16:creationId xmlns:a16="http://schemas.microsoft.com/office/drawing/2014/main" xmlns="" id="{B9424AF4-6394-4D23-BBEC-4B4304A20AA6}"/>
              </a:ext>
            </a:extLst>
          </p:cNvPr>
          <p:cNvSpPr/>
          <p:nvPr/>
        </p:nvSpPr>
        <p:spPr>
          <a:xfrm>
            <a:off x="618880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9" name="Rectangle: Rounded Corners 78">
            <a:extLst>
              <a:ext uri="{FF2B5EF4-FFF2-40B4-BE49-F238E27FC236}">
                <a16:creationId xmlns:a16="http://schemas.microsoft.com/office/drawing/2014/main" xmlns="" id="{318C0CB5-8696-4D74-AE45-289CA17D0B8E}"/>
              </a:ext>
            </a:extLst>
          </p:cNvPr>
          <p:cNvSpPr/>
          <p:nvPr/>
        </p:nvSpPr>
        <p:spPr>
          <a:xfrm>
            <a:off x="6877926"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1AC4D3F6-D10E-4454-B557-51A2385096A3}"/>
              </a:ext>
            </a:extLst>
          </p:cNvPr>
          <p:cNvSpPr/>
          <p:nvPr/>
        </p:nvSpPr>
        <p:spPr>
          <a:xfrm>
            <a:off x="7602409"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1" name="Rectangle: Rounded Corners 80">
            <a:extLst>
              <a:ext uri="{FF2B5EF4-FFF2-40B4-BE49-F238E27FC236}">
                <a16:creationId xmlns:a16="http://schemas.microsoft.com/office/drawing/2014/main" xmlns="" id="{A930EE3B-646D-4E03-ABDD-5005645824A4}"/>
              </a:ext>
            </a:extLst>
          </p:cNvPr>
          <p:cNvSpPr/>
          <p:nvPr/>
        </p:nvSpPr>
        <p:spPr>
          <a:xfrm>
            <a:off x="832689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2" name="Rectangle: Rounded Corners 81">
            <a:extLst>
              <a:ext uri="{FF2B5EF4-FFF2-40B4-BE49-F238E27FC236}">
                <a16:creationId xmlns:a16="http://schemas.microsoft.com/office/drawing/2014/main" xmlns="" id="{C5C1DC64-651D-4122-BDED-F4BEB9526132}"/>
              </a:ext>
            </a:extLst>
          </p:cNvPr>
          <p:cNvSpPr/>
          <p:nvPr/>
        </p:nvSpPr>
        <p:spPr>
          <a:xfrm>
            <a:off x="905137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3" name="Rectangle: Rounded Corners 82">
            <a:extLst>
              <a:ext uri="{FF2B5EF4-FFF2-40B4-BE49-F238E27FC236}">
                <a16:creationId xmlns:a16="http://schemas.microsoft.com/office/drawing/2014/main" xmlns="" id="{BB2C13B0-21EE-436F-8DB9-7781EA33220D}"/>
              </a:ext>
            </a:extLst>
          </p:cNvPr>
          <p:cNvSpPr/>
          <p:nvPr/>
        </p:nvSpPr>
        <p:spPr>
          <a:xfrm>
            <a:off x="977585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4" name="Rectangle: Rounded Corners 83">
            <a:extLst>
              <a:ext uri="{FF2B5EF4-FFF2-40B4-BE49-F238E27FC236}">
                <a16:creationId xmlns:a16="http://schemas.microsoft.com/office/drawing/2014/main" xmlns="" id="{7F5B0183-FC75-44DA-9113-37290B8527EC}"/>
              </a:ext>
            </a:extLst>
          </p:cNvPr>
          <p:cNvSpPr/>
          <p:nvPr/>
        </p:nvSpPr>
        <p:spPr>
          <a:xfrm>
            <a:off x="1050034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6" name="Rectangle: Rounded Corners 85">
            <a:extLst>
              <a:ext uri="{FF2B5EF4-FFF2-40B4-BE49-F238E27FC236}">
                <a16:creationId xmlns:a16="http://schemas.microsoft.com/office/drawing/2014/main" xmlns="" id="{5A210DED-9EBD-46A1-9CE8-897D909D9563}"/>
              </a:ext>
            </a:extLst>
          </p:cNvPr>
          <p:cNvSpPr/>
          <p:nvPr/>
        </p:nvSpPr>
        <p:spPr>
          <a:xfrm>
            <a:off x="108206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grpSp>
        <p:nvGrpSpPr>
          <p:cNvPr id="92" name="Group 91">
            <a:extLst>
              <a:ext uri="{FF2B5EF4-FFF2-40B4-BE49-F238E27FC236}">
                <a16:creationId xmlns:a16="http://schemas.microsoft.com/office/drawing/2014/main" xmlns="" id="{7558CE4E-AEF1-4F31-8E27-CB3D5064E72E}"/>
              </a:ext>
            </a:extLst>
          </p:cNvPr>
          <p:cNvGrpSpPr/>
          <p:nvPr/>
        </p:nvGrpSpPr>
        <p:grpSpPr>
          <a:xfrm>
            <a:off x="3140628" y="306798"/>
            <a:ext cx="8691927" cy="1428960"/>
            <a:chOff x="3192780" y="457200"/>
            <a:chExt cx="8639773" cy="1402080"/>
          </a:xfrm>
        </p:grpSpPr>
        <p:grpSp>
          <p:nvGrpSpPr>
            <p:cNvPr id="8" name="Group 7">
              <a:extLst>
                <a:ext uri="{FF2B5EF4-FFF2-40B4-BE49-F238E27FC236}">
                  <a16:creationId xmlns:a16="http://schemas.microsoft.com/office/drawing/2014/main" xmlns="" id="{91A3FE41-240D-4806-861B-C736DD505B59}"/>
                </a:ext>
              </a:extLst>
            </p:cNvPr>
            <p:cNvGrpSpPr/>
            <p:nvPr/>
          </p:nvGrpSpPr>
          <p:grpSpPr>
            <a:xfrm>
              <a:off x="3192780" y="457200"/>
              <a:ext cx="1402080" cy="1402080"/>
              <a:chOff x="3192780" y="594360"/>
              <a:chExt cx="1402080" cy="1402080"/>
            </a:xfrm>
          </p:grpSpPr>
          <p:sp>
            <p:nvSpPr>
              <p:cNvPr id="5" name="Flowchart: Connector 4">
                <a:extLst>
                  <a:ext uri="{FF2B5EF4-FFF2-40B4-BE49-F238E27FC236}">
                    <a16:creationId xmlns:a16="http://schemas.microsoft.com/office/drawing/2014/main" xmlns="" id="{5AC673F3-479F-489E-B67F-E918A2386F68}"/>
                  </a:ext>
                </a:extLst>
              </p:cNvPr>
              <p:cNvSpPr/>
              <p:nvPr/>
            </p:nvSpPr>
            <p:spPr>
              <a:xfrm>
                <a:off x="3360420" y="762000"/>
                <a:ext cx="1066800" cy="1066800"/>
              </a:xfrm>
              <a:prstGeom prst="flowChartConnector">
                <a:avLst/>
              </a:prstGeom>
              <a:solidFill>
                <a:srgbClr val="117D5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Flowchart: Connector 5">
                <a:extLst>
                  <a:ext uri="{FF2B5EF4-FFF2-40B4-BE49-F238E27FC236}">
                    <a16:creationId xmlns:a16="http://schemas.microsoft.com/office/drawing/2014/main" xmlns="" id="{D90EB3C0-8B9B-4575-B476-5DAE3CC85076}"/>
                  </a:ext>
                </a:extLst>
              </p:cNvPr>
              <p:cNvSpPr/>
              <p:nvPr/>
            </p:nvSpPr>
            <p:spPr>
              <a:xfrm>
                <a:off x="3276600" y="678180"/>
                <a:ext cx="1234440" cy="123444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Flowchart: Connector 6">
                <a:extLst>
                  <a:ext uri="{FF2B5EF4-FFF2-40B4-BE49-F238E27FC236}">
                    <a16:creationId xmlns:a16="http://schemas.microsoft.com/office/drawing/2014/main" xmlns="" id="{B018DC92-AD5A-4336-9CB4-30D2F9D85D7A}"/>
                  </a:ext>
                </a:extLst>
              </p:cNvPr>
              <p:cNvSpPr/>
              <p:nvPr/>
            </p:nvSpPr>
            <p:spPr>
              <a:xfrm>
                <a:off x="3192780" y="594360"/>
                <a:ext cx="1402080" cy="140208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Freeform: Shape 11">
              <a:extLst>
                <a:ext uri="{FF2B5EF4-FFF2-40B4-BE49-F238E27FC236}">
                  <a16:creationId xmlns:a16="http://schemas.microsoft.com/office/drawing/2014/main" xmlns="" id="{541ECACB-15D2-4F2A-82FE-5BF07600D82D}"/>
                </a:ext>
              </a:extLst>
            </p:cNvPr>
            <p:cNvSpPr/>
            <p:nvPr/>
          </p:nvSpPr>
          <p:spPr>
            <a:xfrm>
              <a:off x="4396740" y="541020"/>
              <a:ext cx="7435813" cy="1234440"/>
            </a:xfrm>
            <a:custGeom>
              <a:avLst/>
              <a:gdLst>
                <a:gd name="connsiteX0" fmla="*/ 0 w 7435813"/>
                <a:gd name="connsiteY0" fmla="*/ 0 h 922020"/>
                <a:gd name="connsiteX1" fmla="*/ 6974803 w 7435813"/>
                <a:gd name="connsiteY1" fmla="*/ 0 h 922020"/>
                <a:gd name="connsiteX2" fmla="*/ 7435813 w 7435813"/>
                <a:gd name="connsiteY2" fmla="*/ 461010 h 922020"/>
                <a:gd name="connsiteX3" fmla="*/ 6974803 w 7435813"/>
                <a:gd name="connsiteY3" fmla="*/ 922020 h 922020"/>
                <a:gd name="connsiteX4" fmla="*/ 0 w 7435813"/>
                <a:gd name="connsiteY4" fmla="*/ 922020 h 922020"/>
                <a:gd name="connsiteX5" fmla="*/ 34463 w 7435813"/>
                <a:gd name="connsiteY5" fmla="*/ 903314 h 922020"/>
                <a:gd name="connsiteX6" fmla="*/ 269634 w 7435813"/>
                <a:gd name="connsiteY6" fmla="*/ 461010 h 922020"/>
                <a:gd name="connsiteX7" fmla="*/ 34463 w 7435813"/>
                <a:gd name="connsiteY7" fmla="*/ 18706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5813" h="922020">
                  <a:moveTo>
                    <a:pt x="0" y="0"/>
                  </a:moveTo>
                  <a:lnTo>
                    <a:pt x="6974803" y="0"/>
                  </a:lnTo>
                  <a:lnTo>
                    <a:pt x="7435813" y="461010"/>
                  </a:lnTo>
                  <a:lnTo>
                    <a:pt x="6974803" y="922020"/>
                  </a:lnTo>
                  <a:lnTo>
                    <a:pt x="0" y="922020"/>
                  </a:lnTo>
                  <a:lnTo>
                    <a:pt x="34463" y="903314"/>
                  </a:lnTo>
                  <a:cubicBezTo>
                    <a:pt x="176349" y="807458"/>
                    <a:pt x="269634" y="645128"/>
                    <a:pt x="269634" y="461010"/>
                  </a:cubicBezTo>
                  <a:cubicBezTo>
                    <a:pt x="269634" y="276892"/>
                    <a:pt x="176349" y="114562"/>
                    <a:pt x="34463" y="18706"/>
                  </a:cubicBezTo>
                  <a:close/>
                </a:path>
              </a:pathLst>
            </a:custGeom>
            <a:solidFill>
              <a:srgbClr val="117D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14" name="Straight Connector 13">
              <a:extLst>
                <a:ext uri="{FF2B5EF4-FFF2-40B4-BE49-F238E27FC236}">
                  <a16:creationId xmlns:a16="http://schemas.microsoft.com/office/drawing/2014/main" xmlns="" id="{7DECDDE7-B28E-47D0-92A1-4C7A8C2F717D}"/>
                </a:ext>
              </a:extLst>
            </p:cNvPr>
            <p:cNvCxnSpPr/>
            <p:nvPr/>
          </p:nvCxnSpPr>
          <p:spPr>
            <a:xfrm>
              <a:off x="4800600" y="70104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9889E04-82FE-4213-9732-6622D26D266B}"/>
                </a:ext>
              </a:extLst>
            </p:cNvPr>
            <p:cNvCxnSpPr/>
            <p:nvPr/>
          </p:nvCxnSpPr>
          <p:spPr>
            <a:xfrm>
              <a:off x="4800600" y="185928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EA1C267-4D9B-40A7-95B7-C4C091BEFF6F}"/>
                </a:ext>
              </a:extLst>
            </p:cNvPr>
            <p:cNvCxnSpPr>
              <a:cxnSpLocks/>
            </p:cNvCxnSpPr>
            <p:nvPr/>
          </p:nvCxnSpPr>
          <p:spPr>
            <a:xfrm>
              <a:off x="11277600" y="701040"/>
              <a:ext cx="45720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DC2CE29-5CB8-4345-B8B0-C37E848854C5}"/>
                </a:ext>
              </a:extLst>
            </p:cNvPr>
            <p:cNvCxnSpPr>
              <a:cxnSpLocks/>
            </p:cNvCxnSpPr>
            <p:nvPr/>
          </p:nvCxnSpPr>
          <p:spPr>
            <a:xfrm flipV="1">
              <a:off x="11248373" y="1173484"/>
              <a:ext cx="486427" cy="4423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FA5355EE-F8B1-4702-9B6B-765AE9C9A6BC}"/>
                </a:ext>
              </a:extLst>
            </p:cNvPr>
            <p:cNvCxnSpPr/>
            <p:nvPr/>
          </p:nvCxnSpPr>
          <p:spPr>
            <a:xfrm>
              <a:off x="4800600" y="160020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861FB1EA-C74F-4326-9B08-D422256D4F10}"/>
              </a:ext>
            </a:extLst>
          </p:cNvPr>
          <p:cNvSpPr txBox="1"/>
          <p:nvPr/>
        </p:nvSpPr>
        <p:spPr>
          <a:xfrm>
            <a:off x="5344923" y="610277"/>
            <a:ext cx="6035040" cy="738664"/>
          </a:xfrm>
          <a:prstGeom prst="rect">
            <a:avLst/>
          </a:prstGeom>
          <a:noFill/>
        </p:spPr>
        <p:txBody>
          <a:bodyPr wrap="square" lIns="0" tIns="0" rIns="0" bIns="0"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EF2D8"/>
                </a:solidFill>
                <a:effectLst/>
                <a:uLnTx/>
                <a:uFillTx/>
                <a:latin typeface="SG85-HIEN KHANH 3" panose="02000600000000000000" pitchFamily="2" charset="0"/>
                <a:ea typeface="+mn-ea"/>
                <a:cs typeface="+mn-cs"/>
              </a:rPr>
              <a:t>Trận</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 </a:t>
            </a:r>
            <a:r>
              <a:rPr kumimoji="0" lang="en-US" sz="4800" b="0" i="0" u="none" strike="noStrike" kern="1200" cap="none" spc="0" normalizeH="0" baseline="0" noProof="0" dirty="0" err="1">
                <a:ln>
                  <a:noFill/>
                </a:ln>
                <a:solidFill>
                  <a:srgbClr val="FEF2D8"/>
                </a:solidFill>
                <a:effectLst/>
                <a:uLnTx/>
                <a:uFillTx/>
                <a:latin typeface="SG85-HIEN KHANH 3" panose="02000600000000000000" pitchFamily="2" charset="0"/>
                <a:ea typeface="+mn-ea"/>
                <a:cs typeface="+mn-cs"/>
              </a:rPr>
              <a:t>đánh</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 </a:t>
            </a:r>
            <a:r>
              <a:rPr kumimoji="0" lang="en-US" sz="4800" b="0" i="0" u="none" strike="noStrike" kern="1200" cap="none" spc="0" normalizeH="0" baseline="0" noProof="0" dirty="0" err="1">
                <a:ln>
                  <a:noFill/>
                </a:ln>
                <a:solidFill>
                  <a:srgbClr val="FEF2D8"/>
                </a:solidFill>
                <a:effectLst/>
                <a:uLnTx/>
                <a:uFillTx/>
                <a:latin typeface="SG85-HIEN KHANH 3" panose="02000600000000000000" pitchFamily="2" charset="0"/>
                <a:ea typeface="+mn-ea"/>
                <a:cs typeface="+mn-cs"/>
              </a:rPr>
              <a:t>nào</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a:t>
            </a:r>
          </a:p>
        </p:txBody>
      </p:sp>
      <p:sp>
        <p:nvSpPr>
          <p:cNvPr id="2" name="TextBox 1">
            <a:extLst>
              <a:ext uri="{FF2B5EF4-FFF2-40B4-BE49-F238E27FC236}">
                <a16:creationId xmlns:a16="http://schemas.microsoft.com/office/drawing/2014/main" xmlns="" id="{7281660F-8AB5-0427-C458-3F68A3671F40}"/>
              </a:ext>
            </a:extLst>
          </p:cNvPr>
          <p:cNvSpPr txBox="1"/>
          <p:nvPr/>
        </p:nvSpPr>
        <p:spPr>
          <a:xfrm>
            <a:off x="3065271" y="528835"/>
            <a:ext cx="159968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Sitka Heading" pitchFamily="2" charset="0"/>
                <a:ea typeface="+mn-ea"/>
                <a:cs typeface="Times New Roman" panose="02020603050405020304" pitchFamily="18" charset="0"/>
              </a:rPr>
              <a:t>Câu</a:t>
            </a:r>
            <a:endPar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 6</a:t>
            </a:r>
          </a:p>
        </p:txBody>
      </p:sp>
      <p:sp>
        <p:nvSpPr>
          <p:cNvPr id="9" name="TextBox 8">
            <a:extLst>
              <a:ext uri="{FF2B5EF4-FFF2-40B4-BE49-F238E27FC236}">
                <a16:creationId xmlns:a16="http://schemas.microsoft.com/office/drawing/2014/main" xmlns="" id="{F5E65486-8184-0D19-ED91-884C76D4F756}"/>
              </a:ext>
            </a:extLst>
          </p:cNvPr>
          <p:cNvSpPr txBox="1"/>
          <p:nvPr/>
        </p:nvSpPr>
        <p:spPr>
          <a:xfrm>
            <a:off x="4589594" y="3417078"/>
            <a:ext cx="6094911" cy="923330"/>
          </a:xfrm>
          <a:prstGeom prst="rect">
            <a:avLst/>
          </a:prstGeom>
          <a:noFill/>
        </p:spPr>
        <p:txBody>
          <a:bodyPr wrap="square" lIns="0" tIns="0" rIns="0" bIns="0" rtlCol="0">
            <a:spAutoFit/>
          </a:bodyPr>
          <a:lstStyle/>
          <a:p>
            <a:pPr lvl="0" algn="ctr">
              <a:defRPr/>
            </a:pPr>
            <a:r>
              <a:rPr lang="en-US" sz="3000" dirty="0" err="1">
                <a:solidFill>
                  <a:srgbClr val="1F497D">
                    <a:lumMod val="75000"/>
                  </a:srgbClr>
                </a:solidFill>
                <a:latin typeface="Sitka Heading" pitchFamily="2" charset="0"/>
                <a:cs typeface="Times New Roman" panose="02020603050405020304" pitchFamily="18" charset="0"/>
              </a:rPr>
              <a:t>Một</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trong</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những</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trận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thủy</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chiến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lớn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của</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dân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tộc</a:t>
            </a:r>
            <a:r>
              <a:rPr lang="en-US" sz="3000" dirty="0">
                <a:solidFill>
                  <a:srgbClr val="1F497D">
                    <a:lumMod val="75000"/>
                  </a:srgbClr>
                </a:solidFill>
                <a:latin typeface="Sitka Heading" pitchFamily="2" charset="0"/>
                <a:cs typeface="Times New Roman" panose="02020603050405020304" pitchFamily="18" charset="0"/>
              </a:rPr>
              <a:t> ta.</a:t>
            </a:r>
          </a:p>
        </p:txBody>
      </p:sp>
      <p:sp>
        <p:nvSpPr>
          <p:cNvPr id="10" name="TextBox 9">
            <a:extLst>
              <a:ext uri="{FF2B5EF4-FFF2-40B4-BE49-F238E27FC236}">
                <a16:creationId xmlns:a16="http://schemas.microsoft.com/office/drawing/2014/main" xmlns="" id="{BC11DBA4-63C3-D687-9306-FFA4500640AC}"/>
              </a:ext>
            </a:extLst>
          </p:cNvPr>
          <p:cNvSpPr txBox="1"/>
          <p:nvPr/>
        </p:nvSpPr>
        <p:spPr>
          <a:xfrm>
            <a:off x="4742207" y="4595306"/>
            <a:ext cx="6367734" cy="923330"/>
          </a:xfrm>
          <a:prstGeom prst="rect">
            <a:avLst/>
          </a:prstGeom>
          <a:noFill/>
        </p:spPr>
        <p:txBody>
          <a:bodyPr wrap="square" lIns="0" tIns="0" rIns="0" bIns="0" rtlCol="0">
            <a:spAutoFit/>
          </a:bodyPr>
          <a:lstStyle/>
          <a:p>
            <a:pPr lvl="0" algn="ctr">
              <a:defRPr/>
            </a:pPr>
            <a:r>
              <a:rPr lang="en-US" sz="3000" dirty="0" err="1">
                <a:solidFill>
                  <a:srgbClr val="1F497D">
                    <a:lumMod val="75000"/>
                  </a:srgbClr>
                </a:solidFill>
                <a:latin typeface="Sitka Heading" pitchFamily="2" charset="0"/>
                <a:cs typeface="Times New Roman" panose="02020603050405020304" pitchFamily="18" charset="0"/>
              </a:rPr>
              <a:t>Ghi</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dấu</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chiến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công</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của</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anh</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hùng</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Nguyễn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Huệ</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đánh</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quân</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Xiêm</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xâm</a:t>
            </a:r>
            <a:r>
              <a:rPr lang="en-US" sz="3000" dirty="0">
                <a:solidFill>
                  <a:srgbClr val="1F497D">
                    <a:lumMod val="75000"/>
                  </a:srgbClr>
                </a:solidFill>
                <a:latin typeface="Sitka Heading" pitchFamily="2" charset="0"/>
                <a:cs typeface="Times New Roman" panose="02020603050405020304" pitchFamily="18" charset="0"/>
              </a:rPr>
              <a:t> </a:t>
            </a:r>
            <a:r>
              <a:rPr lang="en-US" sz="3000" dirty="0" err="1">
                <a:solidFill>
                  <a:srgbClr val="1F497D">
                    <a:lumMod val="75000"/>
                  </a:srgbClr>
                </a:solidFill>
                <a:latin typeface="Sitka Heading" pitchFamily="2" charset="0"/>
                <a:cs typeface="Times New Roman" panose="02020603050405020304" pitchFamily="18" charset="0"/>
              </a:rPr>
              <a:t>lược</a:t>
            </a:r>
            <a:r>
              <a:rPr lang="en-US" sz="3000" dirty="0">
                <a:solidFill>
                  <a:srgbClr val="1F497D">
                    <a:lumMod val="75000"/>
                  </a:srgbClr>
                </a:solidFill>
                <a:latin typeface="Sitka Heading" pitchFamily="2" charset="0"/>
                <a:cs typeface="Times New Roman" panose="02020603050405020304" pitchFamily="18" charset="0"/>
              </a:rPr>
              <a:t>.</a:t>
            </a:r>
          </a:p>
        </p:txBody>
      </p:sp>
      <p:sp>
        <p:nvSpPr>
          <p:cNvPr id="32" name="TextBox 31">
            <a:extLst>
              <a:ext uri="{FF2B5EF4-FFF2-40B4-BE49-F238E27FC236}">
                <a16:creationId xmlns:a16="http://schemas.microsoft.com/office/drawing/2014/main" xmlns="" id="{68F665D2-9532-BD7F-FDEB-19539D0549A0}"/>
              </a:ext>
            </a:extLst>
          </p:cNvPr>
          <p:cNvSpPr txBox="1"/>
          <p:nvPr/>
        </p:nvSpPr>
        <p:spPr>
          <a:xfrm>
            <a:off x="4837585" y="2074285"/>
            <a:ext cx="5417632"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1F497D">
                    <a:lumMod val="75000"/>
                  </a:srgbClr>
                </a:solidFill>
                <a:latin typeface="Sitka Heading" pitchFamily="2" charset="0"/>
                <a:cs typeface="Times New Roman" panose="02020603050405020304" pitchFamily="18" charset="0"/>
              </a:rPr>
              <a:t>Thuộc</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khúc</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sông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Tiền</a:t>
            </a:r>
            <a:endParaRPr kumimoji="0" lang="en-US" sz="32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endParaRPr>
          </a:p>
        </p:txBody>
      </p:sp>
      <p:pic>
        <p:nvPicPr>
          <p:cNvPr id="33" name="Picture 2" descr="Bóng Số Con Chữ - Miễn Phí vector hình ảnh trên Pixabay - Pixabay">
            <a:extLst>
              <a:ext uri="{FF2B5EF4-FFF2-40B4-BE49-F238E27FC236}">
                <a16:creationId xmlns:a16="http://schemas.microsoft.com/office/drawing/2014/main" xmlns="" id="{968BB8A6-33A3-31AA-C6D1-765DFC3F21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322" y="2165848"/>
            <a:ext cx="386053" cy="7721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Ý nghĩa số 2 trong sim điện thoại và những thông tin cần biết - KhoSim">
            <a:extLst>
              <a:ext uri="{FF2B5EF4-FFF2-40B4-BE49-F238E27FC236}">
                <a16:creationId xmlns:a16="http://schemas.microsoft.com/office/drawing/2014/main" xmlns="" id="{4B55BCDE-FEA0-C1FB-D5F5-FFA4EC6538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3750" y="3470546"/>
            <a:ext cx="345439" cy="571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Mơ Thấy Số 33 đánh Con Gì - Đại Học Kinh Doanh &amp; Công Nghệ Hà Nội">
            <a:extLst>
              <a:ext uri="{FF2B5EF4-FFF2-40B4-BE49-F238E27FC236}">
                <a16:creationId xmlns:a16="http://schemas.microsoft.com/office/drawing/2014/main" xmlns="" id="{658C9F5D-9AA1-990D-5B26-1F9C7DFB99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8752" y="4860187"/>
            <a:ext cx="530054" cy="43777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7A2C759C-7172-EBA5-49BC-B70A66E5AD12}"/>
              </a:ext>
            </a:extLst>
          </p:cNvPr>
          <p:cNvSpPr txBox="1"/>
          <p:nvPr/>
        </p:nvSpPr>
        <p:spPr>
          <a:xfrm>
            <a:off x="10569088" y="51758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grpSp>
        <p:nvGrpSpPr>
          <p:cNvPr id="45" name="Group 44">
            <a:extLst>
              <a:ext uri="{FF2B5EF4-FFF2-40B4-BE49-F238E27FC236}">
                <a16:creationId xmlns:a16="http://schemas.microsoft.com/office/drawing/2014/main" xmlns="" id="{7C78EC16-5CDF-5598-6EBD-E9093714C6F0}"/>
              </a:ext>
            </a:extLst>
          </p:cNvPr>
          <p:cNvGrpSpPr/>
          <p:nvPr/>
        </p:nvGrpSpPr>
        <p:grpSpPr>
          <a:xfrm>
            <a:off x="1159386" y="5696240"/>
            <a:ext cx="9758348" cy="675799"/>
            <a:chOff x="1126949" y="5138115"/>
            <a:chExt cx="9758348" cy="675799"/>
          </a:xfrm>
        </p:grpSpPr>
        <p:sp>
          <p:nvSpPr>
            <p:cNvPr id="40" name="TextBox 39">
              <a:extLst>
                <a:ext uri="{FF2B5EF4-FFF2-40B4-BE49-F238E27FC236}">
                  <a16:creationId xmlns:a16="http://schemas.microsoft.com/office/drawing/2014/main" xmlns="" id="{8A8119B3-B8D2-C202-5AE4-361C42257D54}"/>
                </a:ext>
              </a:extLst>
            </p:cNvPr>
            <p:cNvSpPr txBox="1"/>
            <p:nvPr/>
          </p:nvSpPr>
          <p:spPr>
            <a:xfrm>
              <a:off x="10465617" y="5138115"/>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T</a:t>
              </a:r>
            </a:p>
          </p:txBody>
        </p:sp>
        <p:sp>
          <p:nvSpPr>
            <p:cNvPr id="38" name="TextBox 37">
              <a:extLst>
                <a:ext uri="{FF2B5EF4-FFF2-40B4-BE49-F238E27FC236}">
                  <a16:creationId xmlns:a16="http://schemas.microsoft.com/office/drawing/2014/main" xmlns="" id="{41E7CB4F-DC5F-E05B-298F-E15C9F70CD05}"/>
                </a:ext>
              </a:extLst>
            </p:cNvPr>
            <p:cNvSpPr txBox="1"/>
            <p:nvPr/>
          </p:nvSpPr>
          <p:spPr>
            <a:xfrm>
              <a:off x="9076132" y="516486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M</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xmlns="" id="{B3A6EBF6-B0DA-F645-BA4C-A3109B53D404}"/>
                </a:ext>
              </a:extLst>
            </p:cNvPr>
            <p:cNvSpPr txBox="1"/>
            <p:nvPr/>
          </p:nvSpPr>
          <p:spPr>
            <a:xfrm>
              <a:off x="9831142" y="51758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Ú</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C4C16AD0-B8B4-1AC9-E45D-DC7270DC2E7F}"/>
                </a:ext>
              </a:extLst>
            </p:cNvPr>
            <p:cNvSpPr txBox="1"/>
            <p:nvPr/>
          </p:nvSpPr>
          <p:spPr>
            <a:xfrm>
              <a:off x="4789873" y="519183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Ầ</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FBE21694-83A0-48F6-A20D-8F093D4BCFB0}"/>
                </a:ext>
              </a:extLst>
            </p:cNvPr>
            <p:cNvSpPr txBox="1"/>
            <p:nvPr/>
          </p:nvSpPr>
          <p:spPr>
            <a:xfrm>
              <a:off x="2578585" y="519183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C</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xmlns="" id="{3D63F9D8-0C57-B97F-739F-B6D41BEF7280}"/>
                </a:ext>
              </a:extLst>
            </p:cNvPr>
            <p:cNvSpPr txBox="1"/>
            <p:nvPr/>
          </p:nvSpPr>
          <p:spPr>
            <a:xfrm>
              <a:off x="3306352" y="51612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H</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xmlns="" id="{0DF8872C-2CEF-BA30-52EE-9D71B3A464BA}"/>
                </a:ext>
              </a:extLst>
            </p:cNvPr>
            <p:cNvSpPr txBox="1"/>
            <p:nvPr/>
          </p:nvSpPr>
          <p:spPr>
            <a:xfrm>
              <a:off x="4022598" y="519836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G</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839BCBB6-9C7B-B1BF-2138-C1DD853EF5C3}"/>
                </a:ext>
              </a:extLst>
            </p:cNvPr>
            <p:cNvSpPr txBox="1"/>
            <p:nvPr/>
          </p:nvSpPr>
          <p:spPr>
            <a:xfrm>
              <a:off x="1887752" y="516486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Ạ</a:t>
              </a:r>
            </a:p>
          </p:txBody>
        </p:sp>
        <p:sp>
          <p:nvSpPr>
            <p:cNvPr id="21" name="TextBox 20">
              <a:extLst>
                <a:ext uri="{FF2B5EF4-FFF2-40B4-BE49-F238E27FC236}">
                  <a16:creationId xmlns:a16="http://schemas.microsoft.com/office/drawing/2014/main" xmlns="" id="{6A850A94-1144-3464-088D-96A12D009855}"/>
                </a:ext>
              </a:extLst>
            </p:cNvPr>
            <p:cNvSpPr txBox="1"/>
            <p:nvPr/>
          </p:nvSpPr>
          <p:spPr>
            <a:xfrm>
              <a:off x="5510260" y="518353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M</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xmlns="" id="{6221A792-D46C-EE3E-DCC4-425933FE3B34}"/>
                </a:ext>
              </a:extLst>
            </p:cNvPr>
            <p:cNvSpPr txBox="1"/>
            <p:nvPr/>
          </p:nvSpPr>
          <p:spPr>
            <a:xfrm>
              <a:off x="6197221" y="5183614"/>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X</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xmlns="" id="{A3D51A2D-5FA2-5DD8-F7C4-B9E10BC2C080}"/>
                </a:ext>
              </a:extLst>
            </p:cNvPr>
            <p:cNvSpPr txBox="1"/>
            <p:nvPr/>
          </p:nvSpPr>
          <p:spPr>
            <a:xfrm>
              <a:off x="6964125" y="517589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O</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xmlns="" id="{C74646D7-907A-CC5F-8C5D-FF8DAEC8AC80}"/>
                </a:ext>
              </a:extLst>
            </p:cNvPr>
            <p:cNvSpPr txBox="1"/>
            <p:nvPr/>
          </p:nvSpPr>
          <p:spPr>
            <a:xfrm>
              <a:off x="7653250" y="51612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À</a:t>
              </a:r>
            </a:p>
          </p:txBody>
        </p:sp>
        <p:sp>
          <p:nvSpPr>
            <p:cNvPr id="25" name="TextBox 24">
              <a:extLst>
                <a:ext uri="{FF2B5EF4-FFF2-40B4-BE49-F238E27FC236}">
                  <a16:creationId xmlns:a16="http://schemas.microsoft.com/office/drawing/2014/main" xmlns="" id="{CE4BFD18-CEF5-5D26-67B1-AFBE13C327F5}"/>
                </a:ext>
              </a:extLst>
            </p:cNvPr>
            <p:cNvSpPr txBox="1"/>
            <p:nvPr/>
          </p:nvSpPr>
          <p:spPr>
            <a:xfrm>
              <a:off x="8365180" y="5155425"/>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I</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5C0DBD55-0921-669E-ABDD-002A2F6FB488}"/>
                </a:ext>
              </a:extLst>
            </p:cNvPr>
            <p:cNvSpPr txBox="1"/>
            <p:nvPr/>
          </p:nvSpPr>
          <p:spPr>
            <a:xfrm>
              <a:off x="1126949" y="516486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R</a:t>
              </a:r>
            </a:p>
          </p:txBody>
        </p:sp>
      </p:grpSp>
      <p:sp>
        <p:nvSpPr>
          <p:cNvPr id="41" name="TextBox 40">
            <a:extLst>
              <a:ext uri="{FF2B5EF4-FFF2-40B4-BE49-F238E27FC236}">
                <a16:creationId xmlns:a16="http://schemas.microsoft.com/office/drawing/2014/main" xmlns="" id="{AAEE6711-FE56-E2D1-BF95-888A00D26E1E}"/>
              </a:ext>
            </a:extLst>
          </p:cNvPr>
          <p:cNvSpPr txBox="1"/>
          <p:nvPr/>
        </p:nvSpPr>
        <p:spPr>
          <a:xfrm>
            <a:off x="11267230" y="51758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pic>
        <p:nvPicPr>
          <p:cNvPr id="69" name="Picture 68">
            <a:extLst>
              <a:ext uri="{FF2B5EF4-FFF2-40B4-BE49-F238E27FC236}">
                <a16:creationId xmlns:a16="http://schemas.microsoft.com/office/drawing/2014/main" xmlns="" id="{59FDD031-AFA0-4F27-B360-94CF36F902BD}"/>
              </a:ext>
            </a:extLst>
          </p:cNvPr>
          <p:cNvPicPr>
            <a:picLocks noChangeAspect="1"/>
          </p:cNvPicPr>
          <p:nvPr/>
        </p:nvPicPr>
        <p:blipFill>
          <a:blip r:embed="rId12"/>
          <a:stretch>
            <a:fillRect/>
          </a:stretch>
        </p:blipFill>
        <p:spPr>
          <a:xfrm>
            <a:off x="422166" y="788295"/>
            <a:ext cx="2310584" cy="4627265"/>
          </a:xfrm>
          <a:prstGeom prst="rect">
            <a:avLst/>
          </a:prstGeom>
        </p:spPr>
      </p:pic>
    </p:spTree>
    <p:extLst>
      <p:ext uri="{BB962C8B-B14F-4D97-AF65-F5344CB8AC3E}">
        <p14:creationId xmlns:p14="http://schemas.microsoft.com/office/powerpoint/2010/main" val="265645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20AE4205-3B14-4CAA-827A-C15699F89872}"/>
              </a:ext>
            </a:extLst>
          </p:cNvPr>
          <p:cNvGrpSpPr/>
          <p:nvPr/>
        </p:nvGrpSpPr>
        <p:grpSpPr>
          <a:xfrm>
            <a:off x="4064075" y="3181371"/>
            <a:ext cx="6943449" cy="1278286"/>
            <a:chOff x="3505200" y="2156460"/>
            <a:chExt cx="7757160" cy="1976456"/>
          </a:xfrm>
        </p:grpSpPr>
        <p:sp>
          <p:nvSpPr>
            <p:cNvPr id="30" name="Freeform 6">
              <a:extLst>
                <a:ext uri="{FF2B5EF4-FFF2-40B4-BE49-F238E27FC236}">
                  <a16:creationId xmlns:a16="http://schemas.microsoft.com/office/drawing/2014/main" xmlns="" id="{5E0A4594-58EB-4874-95F2-0B66CFA5D63D}"/>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xmlns="" id="{4E489D9C-99A6-47A4-B168-1378E6C40F34}"/>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1" name="Group 50">
            <a:extLst>
              <a:ext uri="{FF2B5EF4-FFF2-40B4-BE49-F238E27FC236}">
                <a16:creationId xmlns:a16="http://schemas.microsoft.com/office/drawing/2014/main" xmlns="" id="{5CC6C9E1-CDD1-4452-A52D-7F4BBBB3D327}"/>
              </a:ext>
            </a:extLst>
          </p:cNvPr>
          <p:cNvGrpSpPr/>
          <p:nvPr/>
        </p:nvGrpSpPr>
        <p:grpSpPr>
          <a:xfrm>
            <a:off x="4060795" y="1789196"/>
            <a:ext cx="6946730" cy="1366858"/>
            <a:chOff x="3505200" y="2156460"/>
            <a:chExt cx="7757160" cy="1976456"/>
          </a:xfrm>
        </p:grpSpPr>
        <p:sp>
          <p:nvSpPr>
            <p:cNvPr id="52" name="Freeform 6">
              <a:extLst>
                <a:ext uri="{FF2B5EF4-FFF2-40B4-BE49-F238E27FC236}">
                  <a16:creationId xmlns:a16="http://schemas.microsoft.com/office/drawing/2014/main" xmlns="" id="{28A63F92-2490-49AE-9832-DEBEC86AF6D2}"/>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3" name="Picture 52">
              <a:extLst>
                <a:ext uri="{FF2B5EF4-FFF2-40B4-BE49-F238E27FC236}">
                  <a16:creationId xmlns:a16="http://schemas.microsoft.com/office/drawing/2014/main" xmlns="" id="{61E279F0-B316-4FD1-9679-8CB76AD0801C}"/>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4" name="Group 53">
            <a:extLst>
              <a:ext uri="{FF2B5EF4-FFF2-40B4-BE49-F238E27FC236}">
                <a16:creationId xmlns:a16="http://schemas.microsoft.com/office/drawing/2014/main" xmlns="" id="{AAF0E486-F3EF-473D-BA05-865F219954C7}"/>
              </a:ext>
            </a:extLst>
          </p:cNvPr>
          <p:cNvGrpSpPr/>
          <p:nvPr/>
        </p:nvGrpSpPr>
        <p:grpSpPr>
          <a:xfrm>
            <a:off x="4060795" y="4468069"/>
            <a:ext cx="6946729" cy="1177804"/>
            <a:chOff x="3505200" y="2156460"/>
            <a:chExt cx="7757160" cy="1976456"/>
          </a:xfrm>
        </p:grpSpPr>
        <p:sp>
          <p:nvSpPr>
            <p:cNvPr id="55" name="Freeform 6">
              <a:extLst>
                <a:ext uri="{FF2B5EF4-FFF2-40B4-BE49-F238E27FC236}">
                  <a16:creationId xmlns:a16="http://schemas.microsoft.com/office/drawing/2014/main" xmlns="" id="{C670A8AC-A9C1-424D-8BAD-F2AD1A072601}"/>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6" name="Picture 55">
              <a:extLst>
                <a:ext uri="{FF2B5EF4-FFF2-40B4-BE49-F238E27FC236}">
                  <a16:creationId xmlns:a16="http://schemas.microsoft.com/office/drawing/2014/main" xmlns="" id="{A7110088-F5C4-4937-B66B-3A141BF9CBFB}"/>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60" name="Group 59">
            <a:extLst>
              <a:ext uri="{FF2B5EF4-FFF2-40B4-BE49-F238E27FC236}">
                <a16:creationId xmlns:a16="http://schemas.microsoft.com/office/drawing/2014/main" xmlns="" id="{8A1BAEC9-372B-4FD8-89CB-4EC11B274F53}"/>
              </a:ext>
            </a:extLst>
          </p:cNvPr>
          <p:cNvGrpSpPr/>
          <p:nvPr/>
        </p:nvGrpSpPr>
        <p:grpSpPr>
          <a:xfrm>
            <a:off x="2819400" y="2922604"/>
            <a:ext cx="1241394" cy="1241394"/>
            <a:chOff x="2819400" y="2922603"/>
            <a:chExt cx="1241394" cy="1241394"/>
          </a:xfrm>
        </p:grpSpPr>
        <p:sp>
          <p:nvSpPr>
            <p:cNvPr id="59" name="Flowchart: Connector 58">
              <a:extLst>
                <a:ext uri="{FF2B5EF4-FFF2-40B4-BE49-F238E27FC236}">
                  <a16:creationId xmlns:a16="http://schemas.microsoft.com/office/drawing/2014/main" xmlns="" id="{EE7E5340-F197-4BB8-9605-90A52E273339}"/>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8" name="Graphic 57" descr="Caret Left with solid fill">
              <a:extLst>
                <a:ext uri="{FF2B5EF4-FFF2-40B4-BE49-F238E27FC236}">
                  <a16:creationId xmlns:a16="http://schemas.microsoft.com/office/drawing/2014/main" xmlns="" id="{061188AE-9716-4424-A298-4E04C9A150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grpSp>
        <p:nvGrpSpPr>
          <p:cNvPr id="61" name="Group 60">
            <a:extLst>
              <a:ext uri="{FF2B5EF4-FFF2-40B4-BE49-F238E27FC236}">
                <a16:creationId xmlns:a16="http://schemas.microsoft.com/office/drawing/2014/main" xmlns="" id="{B88B236F-375B-4154-9415-51AEC83DE047}"/>
              </a:ext>
            </a:extLst>
          </p:cNvPr>
          <p:cNvGrpSpPr/>
          <p:nvPr/>
        </p:nvGrpSpPr>
        <p:grpSpPr>
          <a:xfrm flipH="1">
            <a:off x="11120633" y="2915018"/>
            <a:ext cx="1241394" cy="1241394"/>
            <a:chOff x="2819400" y="2922603"/>
            <a:chExt cx="1241394" cy="1241394"/>
          </a:xfrm>
        </p:grpSpPr>
        <p:sp>
          <p:nvSpPr>
            <p:cNvPr id="62" name="Flowchart: Connector 61">
              <a:extLst>
                <a:ext uri="{FF2B5EF4-FFF2-40B4-BE49-F238E27FC236}">
                  <a16:creationId xmlns:a16="http://schemas.microsoft.com/office/drawing/2014/main" xmlns="" id="{089A18A4-7B0E-4519-99F1-2049695786A0}"/>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3" name="Graphic 62" descr="Caret Left with solid fill">
              <a:extLst>
                <a:ext uri="{FF2B5EF4-FFF2-40B4-BE49-F238E27FC236}">
                  <a16:creationId xmlns:a16="http://schemas.microsoft.com/office/drawing/2014/main" xmlns="" id="{F5C453EF-9647-4586-A052-C5575F3AC9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pic>
        <p:nvPicPr>
          <p:cNvPr id="71" name="Picture 70">
            <a:extLst>
              <a:ext uri="{FF2B5EF4-FFF2-40B4-BE49-F238E27FC236}">
                <a16:creationId xmlns:a16="http://schemas.microsoft.com/office/drawing/2014/main" xmlns="" id="{72EA20FB-BE5E-4079-8A06-EFCACB1374DC}"/>
              </a:ext>
            </a:extLst>
          </p:cNvPr>
          <p:cNvPicPr>
            <a:picLocks noChangeAspect="1"/>
          </p:cNvPicPr>
          <p:nvPr/>
        </p:nvPicPr>
        <p:blipFill>
          <a:blip r:embed="rId8"/>
          <a:stretch>
            <a:fillRect/>
          </a:stretch>
        </p:blipFill>
        <p:spPr>
          <a:xfrm>
            <a:off x="-26212800" y="-3704794"/>
            <a:ext cx="12343638" cy="6943294"/>
          </a:xfrm>
          <a:prstGeom prst="rect">
            <a:avLst/>
          </a:prstGeom>
        </p:spPr>
      </p:pic>
      <p:sp>
        <p:nvSpPr>
          <p:cNvPr id="74" name="Rectangle: Rounded Corners 73">
            <a:extLst>
              <a:ext uri="{FF2B5EF4-FFF2-40B4-BE49-F238E27FC236}">
                <a16:creationId xmlns:a16="http://schemas.microsoft.com/office/drawing/2014/main" xmlns="" id="{282D0476-E09D-40DA-9C7C-BDE92ED3B077}"/>
              </a:ext>
            </a:extLst>
          </p:cNvPr>
          <p:cNvSpPr/>
          <p:nvPr/>
        </p:nvSpPr>
        <p:spPr>
          <a:xfrm>
            <a:off x="325551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5" name="Rectangle: Rounded Corners 74">
            <a:extLst>
              <a:ext uri="{FF2B5EF4-FFF2-40B4-BE49-F238E27FC236}">
                <a16:creationId xmlns:a16="http://schemas.microsoft.com/office/drawing/2014/main" xmlns="" id="{EF625B35-724C-415E-B405-D7489A7EE208}"/>
              </a:ext>
            </a:extLst>
          </p:cNvPr>
          <p:cNvSpPr/>
          <p:nvPr/>
        </p:nvSpPr>
        <p:spPr>
          <a:xfrm>
            <a:off x="3979994"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6" name="Rectangle: Rounded Corners 75">
            <a:extLst>
              <a:ext uri="{FF2B5EF4-FFF2-40B4-BE49-F238E27FC236}">
                <a16:creationId xmlns:a16="http://schemas.microsoft.com/office/drawing/2014/main" xmlns="" id="{5784CCE0-5C26-4A3B-AD48-8557C6CDA92B}"/>
              </a:ext>
            </a:extLst>
          </p:cNvPr>
          <p:cNvSpPr/>
          <p:nvPr/>
        </p:nvSpPr>
        <p:spPr>
          <a:xfrm>
            <a:off x="4704477"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7" name="Rectangle: Rounded Corners 76">
            <a:extLst>
              <a:ext uri="{FF2B5EF4-FFF2-40B4-BE49-F238E27FC236}">
                <a16:creationId xmlns:a16="http://schemas.microsoft.com/office/drawing/2014/main" xmlns="" id="{37965495-3B8B-408C-9B01-223CEB0AE1B1}"/>
              </a:ext>
            </a:extLst>
          </p:cNvPr>
          <p:cNvSpPr/>
          <p:nvPr/>
        </p:nvSpPr>
        <p:spPr>
          <a:xfrm>
            <a:off x="5428960"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8" name="Rectangle: Rounded Corners 77">
            <a:extLst>
              <a:ext uri="{FF2B5EF4-FFF2-40B4-BE49-F238E27FC236}">
                <a16:creationId xmlns:a16="http://schemas.microsoft.com/office/drawing/2014/main" xmlns="" id="{B9424AF4-6394-4D23-BBEC-4B4304A20AA6}"/>
              </a:ext>
            </a:extLst>
          </p:cNvPr>
          <p:cNvSpPr/>
          <p:nvPr/>
        </p:nvSpPr>
        <p:spPr>
          <a:xfrm>
            <a:off x="618880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9" name="Rectangle: Rounded Corners 78">
            <a:extLst>
              <a:ext uri="{FF2B5EF4-FFF2-40B4-BE49-F238E27FC236}">
                <a16:creationId xmlns:a16="http://schemas.microsoft.com/office/drawing/2014/main" xmlns="" id="{318C0CB5-8696-4D74-AE45-289CA17D0B8E}"/>
              </a:ext>
            </a:extLst>
          </p:cNvPr>
          <p:cNvSpPr/>
          <p:nvPr/>
        </p:nvSpPr>
        <p:spPr>
          <a:xfrm>
            <a:off x="6877926"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1AC4D3F6-D10E-4454-B557-51A2385096A3}"/>
              </a:ext>
            </a:extLst>
          </p:cNvPr>
          <p:cNvSpPr/>
          <p:nvPr/>
        </p:nvSpPr>
        <p:spPr>
          <a:xfrm>
            <a:off x="7602409"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1" name="Rectangle: Rounded Corners 80">
            <a:extLst>
              <a:ext uri="{FF2B5EF4-FFF2-40B4-BE49-F238E27FC236}">
                <a16:creationId xmlns:a16="http://schemas.microsoft.com/office/drawing/2014/main" xmlns="" id="{A930EE3B-646D-4E03-ABDD-5005645824A4}"/>
              </a:ext>
            </a:extLst>
          </p:cNvPr>
          <p:cNvSpPr/>
          <p:nvPr/>
        </p:nvSpPr>
        <p:spPr>
          <a:xfrm>
            <a:off x="832689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2" name="Rectangle: Rounded Corners 81">
            <a:extLst>
              <a:ext uri="{FF2B5EF4-FFF2-40B4-BE49-F238E27FC236}">
                <a16:creationId xmlns:a16="http://schemas.microsoft.com/office/drawing/2014/main" xmlns="" id="{C5C1DC64-651D-4122-BDED-F4BEB9526132}"/>
              </a:ext>
            </a:extLst>
          </p:cNvPr>
          <p:cNvSpPr/>
          <p:nvPr/>
        </p:nvSpPr>
        <p:spPr>
          <a:xfrm>
            <a:off x="905137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3" name="Rectangle: Rounded Corners 82">
            <a:extLst>
              <a:ext uri="{FF2B5EF4-FFF2-40B4-BE49-F238E27FC236}">
                <a16:creationId xmlns:a16="http://schemas.microsoft.com/office/drawing/2014/main" xmlns="" id="{BB2C13B0-21EE-436F-8DB9-7781EA33220D}"/>
              </a:ext>
            </a:extLst>
          </p:cNvPr>
          <p:cNvSpPr/>
          <p:nvPr/>
        </p:nvSpPr>
        <p:spPr>
          <a:xfrm>
            <a:off x="977585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4" name="Rectangle: Rounded Corners 83">
            <a:extLst>
              <a:ext uri="{FF2B5EF4-FFF2-40B4-BE49-F238E27FC236}">
                <a16:creationId xmlns:a16="http://schemas.microsoft.com/office/drawing/2014/main" xmlns="" id="{7F5B0183-FC75-44DA-9113-37290B8527EC}"/>
              </a:ext>
            </a:extLst>
          </p:cNvPr>
          <p:cNvSpPr/>
          <p:nvPr/>
        </p:nvSpPr>
        <p:spPr>
          <a:xfrm>
            <a:off x="1050034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92" name="Group 91">
            <a:extLst>
              <a:ext uri="{FF2B5EF4-FFF2-40B4-BE49-F238E27FC236}">
                <a16:creationId xmlns:a16="http://schemas.microsoft.com/office/drawing/2014/main" xmlns="" id="{7558CE4E-AEF1-4F31-8E27-CB3D5064E72E}"/>
              </a:ext>
            </a:extLst>
          </p:cNvPr>
          <p:cNvGrpSpPr/>
          <p:nvPr/>
        </p:nvGrpSpPr>
        <p:grpSpPr>
          <a:xfrm>
            <a:off x="3140628" y="306798"/>
            <a:ext cx="8691927" cy="1428960"/>
            <a:chOff x="3192780" y="457200"/>
            <a:chExt cx="8639773" cy="1402080"/>
          </a:xfrm>
        </p:grpSpPr>
        <p:grpSp>
          <p:nvGrpSpPr>
            <p:cNvPr id="8" name="Group 7">
              <a:extLst>
                <a:ext uri="{FF2B5EF4-FFF2-40B4-BE49-F238E27FC236}">
                  <a16:creationId xmlns:a16="http://schemas.microsoft.com/office/drawing/2014/main" xmlns="" id="{91A3FE41-240D-4806-861B-C736DD505B59}"/>
                </a:ext>
              </a:extLst>
            </p:cNvPr>
            <p:cNvGrpSpPr/>
            <p:nvPr/>
          </p:nvGrpSpPr>
          <p:grpSpPr>
            <a:xfrm>
              <a:off x="3192780" y="457200"/>
              <a:ext cx="1402080" cy="1402080"/>
              <a:chOff x="3192780" y="594360"/>
              <a:chExt cx="1402080" cy="1402080"/>
            </a:xfrm>
          </p:grpSpPr>
          <p:sp>
            <p:nvSpPr>
              <p:cNvPr id="5" name="Flowchart: Connector 4">
                <a:extLst>
                  <a:ext uri="{FF2B5EF4-FFF2-40B4-BE49-F238E27FC236}">
                    <a16:creationId xmlns:a16="http://schemas.microsoft.com/office/drawing/2014/main" xmlns="" id="{5AC673F3-479F-489E-B67F-E918A2386F68}"/>
                  </a:ext>
                </a:extLst>
              </p:cNvPr>
              <p:cNvSpPr/>
              <p:nvPr/>
            </p:nvSpPr>
            <p:spPr>
              <a:xfrm>
                <a:off x="3360420" y="762000"/>
                <a:ext cx="1066800" cy="1066800"/>
              </a:xfrm>
              <a:prstGeom prst="flowChartConnector">
                <a:avLst/>
              </a:prstGeom>
              <a:solidFill>
                <a:srgbClr val="117D5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Flowchart: Connector 5">
                <a:extLst>
                  <a:ext uri="{FF2B5EF4-FFF2-40B4-BE49-F238E27FC236}">
                    <a16:creationId xmlns:a16="http://schemas.microsoft.com/office/drawing/2014/main" xmlns="" id="{D90EB3C0-8B9B-4575-B476-5DAE3CC85076}"/>
                  </a:ext>
                </a:extLst>
              </p:cNvPr>
              <p:cNvSpPr/>
              <p:nvPr/>
            </p:nvSpPr>
            <p:spPr>
              <a:xfrm>
                <a:off x="3276600" y="678180"/>
                <a:ext cx="1234440" cy="123444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Flowchart: Connector 6">
                <a:extLst>
                  <a:ext uri="{FF2B5EF4-FFF2-40B4-BE49-F238E27FC236}">
                    <a16:creationId xmlns:a16="http://schemas.microsoft.com/office/drawing/2014/main" xmlns="" id="{B018DC92-AD5A-4336-9CB4-30D2F9D85D7A}"/>
                  </a:ext>
                </a:extLst>
              </p:cNvPr>
              <p:cNvSpPr/>
              <p:nvPr/>
            </p:nvSpPr>
            <p:spPr>
              <a:xfrm>
                <a:off x="3192780" y="594360"/>
                <a:ext cx="1402080" cy="140208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Freeform: Shape 11">
              <a:extLst>
                <a:ext uri="{FF2B5EF4-FFF2-40B4-BE49-F238E27FC236}">
                  <a16:creationId xmlns:a16="http://schemas.microsoft.com/office/drawing/2014/main" xmlns="" id="{541ECACB-15D2-4F2A-82FE-5BF07600D82D}"/>
                </a:ext>
              </a:extLst>
            </p:cNvPr>
            <p:cNvSpPr/>
            <p:nvPr/>
          </p:nvSpPr>
          <p:spPr>
            <a:xfrm>
              <a:off x="4396740" y="541020"/>
              <a:ext cx="7435813" cy="1234440"/>
            </a:xfrm>
            <a:custGeom>
              <a:avLst/>
              <a:gdLst>
                <a:gd name="connsiteX0" fmla="*/ 0 w 7435813"/>
                <a:gd name="connsiteY0" fmla="*/ 0 h 922020"/>
                <a:gd name="connsiteX1" fmla="*/ 6974803 w 7435813"/>
                <a:gd name="connsiteY1" fmla="*/ 0 h 922020"/>
                <a:gd name="connsiteX2" fmla="*/ 7435813 w 7435813"/>
                <a:gd name="connsiteY2" fmla="*/ 461010 h 922020"/>
                <a:gd name="connsiteX3" fmla="*/ 6974803 w 7435813"/>
                <a:gd name="connsiteY3" fmla="*/ 922020 h 922020"/>
                <a:gd name="connsiteX4" fmla="*/ 0 w 7435813"/>
                <a:gd name="connsiteY4" fmla="*/ 922020 h 922020"/>
                <a:gd name="connsiteX5" fmla="*/ 34463 w 7435813"/>
                <a:gd name="connsiteY5" fmla="*/ 903314 h 922020"/>
                <a:gd name="connsiteX6" fmla="*/ 269634 w 7435813"/>
                <a:gd name="connsiteY6" fmla="*/ 461010 h 922020"/>
                <a:gd name="connsiteX7" fmla="*/ 34463 w 7435813"/>
                <a:gd name="connsiteY7" fmla="*/ 18706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5813" h="922020">
                  <a:moveTo>
                    <a:pt x="0" y="0"/>
                  </a:moveTo>
                  <a:lnTo>
                    <a:pt x="6974803" y="0"/>
                  </a:lnTo>
                  <a:lnTo>
                    <a:pt x="7435813" y="461010"/>
                  </a:lnTo>
                  <a:lnTo>
                    <a:pt x="6974803" y="922020"/>
                  </a:lnTo>
                  <a:lnTo>
                    <a:pt x="0" y="922020"/>
                  </a:lnTo>
                  <a:lnTo>
                    <a:pt x="34463" y="903314"/>
                  </a:lnTo>
                  <a:cubicBezTo>
                    <a:pt x="176349" y="807458"/>
                    <a:pt x="269634" y="645128"/>
                    <a:pt x="269634" y="461010"/>
                  </a:cubicBezTo>
                  <a:cubicBezTo>
                    <a:pt x="269634" y="276892"/>
                    <a:pt x="176349" y="114562"/>
                    <a:pt x="34463" y="18706"/>
                  </a:cubicBezTo>
                  <a:close/>
                </a:path>
              </a:pathLst>
            </a:custGeom>
            <a:solidFill>
              <a:srgbClr val="117D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14" name="Straight Connector 13">
              <a:extLst>
                <a:ext uri="{FF2B5EF4-FFF2-40B4-BE49-F238E27FC236}">
                  <a16:creationId xmlns:a16="http://schemas.microsoft.com/office/drawing/2014/main" xmlns="" id="{7DECDDE7-B28E-47D0-92A1-4C7A8C2F717D}"/>
                </a:ext>
              </a:extLst>
            </p:cNvPr>
            <p:cNvCxnSpPr/>
            <p:nvPr/>
          </p:nvCxnSpPr>
          <p:spPr>
            <a:xfrm>
              <a:off x="4800600" y="70104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9889E04-82FE-4213-9732-6622D26D266B}"/>
                </a:ext>
              </a:extLst>
            </p:cNvPr>
            <p:cNvCxnSpPr/>
            <p:nvPr/>
          </p:nvCxnSpPr>
          <p:spPr>
            <a:xfrm>
              <a:off x="4800600" y="185928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EA1C267-4D9B-40A7-95B7-C4C091BEFF6F}"/>
                </a:ext>
              </a:extLst>
            </p:cNvPr>
            <p:cNvCxnSpPr>
              <a:cxnSpLocks/>
            </p:cNvCxnSpPr>
            <p:nvPr/>
          </p:nvCxnSpPr>
          <p:spPr>
            <a:xfrm>
              <a:off x="11277600" y="701040"/>
              <a:ext cx="45720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DC2CE29-5CB8-4345-B8B0-C37E848854C5}"/>
                </a:ext>
              </a:extLst>
            </p:cNvPr>
            <p:cNvCxnSpPr>
              <a:cxnSpLocks/>
            </p:cNvCxnSpPr>
            <p:nvPr/>
          </p:nvCxnSpPr>
          <p:spPr>
            <a:xfrm flipV="1">
              <a:off x="11248373" y="1173484"/>
              <a:ext cx="486427" cy="4423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FA5355EE-F8B1-4702-9B6B-765AE9C9A6BC}"/>
                </a:ext>
              </a:extLst>
            </p:cNvPr>
            <p:cNvCxnSpPr/>
            <p:nvPr/>
          </p:nvCxnSpPr>
          <p:spPr>
            <a:xfrm>
              <a:off x="4800600" y="160020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861FB1EA-C74F-4326-9B08-D422256D4F10}"/>
              </a:ext>
            </a:extLst>
          </p:cNvPr>
          <p:cNvSpPr txBox="1"/>
          <p:nvPr/>
        </p:nvSpPr>
        <p:spPr>
          <a:xfrm>
            <a:off x="5344923" y="610277"/>
            <a:ext cx="6035040" cy="738664"/>
          </a:xfrm>
          <a:prstGeom prst="rect">
            <a:avLst/>
          </a:prstGeom>
          <a:noFill/>
        </p:spPr>
        <p:txBody>
          <a:bodyPr wrap="square" lIns="0" tIns="0" rIns="0" bIns="0"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sz="4800" dirty="0" err="1">
                <a:solidFill>
                  <a:srgbClr val="FEF2D8"/>
                </a:solidFill>
                <a:latin typeface="SG85-HIEN KHANH 3" panose="02000600000000000000" pitchFamily="2" charset="0"/>
              </a:rPr>
              <a:t>Ông</a:t>
            </a:r>
            <a:r>
              <a:rPr lang="en-US" sz="4800" dirty="0">
                <a:solidFill>
                  <a:srgbClr val="FEF2D8"/>
                </a:solidFill>
                <a:latin typeface="SG85-HIEN KHANH 3" panose="02000600000000000000" pitchFamily="2" charset="0"/>
              </a:rPr>
              <a:t> </a:t>
            </a:r>
            <a:r>
              <a:rPr lang="en-US" sz="4800" dirty="0" err="1">
                <a:solidFill>
                  <a:srgbClr val="FEF2D8"/>
                </a:solidFill>
                <a:latin typeface="SG85-HIEN KHANH 3" panose="02000600000000000000" pitchFamily="2" charset="0"/>
              </a:rPr>
              <a:t>là</a:t>
            </a:r>
            <a:r>
              <a:rPr lang="en-US" sz="4800" dirty="0">
                <a:solidFill>
                  <a:srgbClr val="FEF2D8"/>
                </a:solidFill>
                <a:latin typeface="SG85-HIEN KHANH 3" panose="02000600000000000000" pitchFamily="2" charset="0"/>
              </a:rPr>
              <a:t> ai</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a:t>
            </a:r>
          </a:p>
        </p:txBody>
      </p:sp>
      <p:sp>
        <p:nvSpPr>
          <p:cNvPr id="2" name="TextBox 1">
            <a:extLst>
              <a:ext uri="{FF2B5EF4-FFF2-40B4-BE49-F238E27FC236}">
                <a16:creationId xmlns:a16="http://schemas.microsoft.com/office/drawing/2014/main" xmlns="" id="{7281660F-8AB5-0427-C458-3F68A3671F40}"/>
              </a:ext>
            </a:extLst>
          </p:cNvPr>
          <p:cNvSpPr txBox="1"/>
          <p:nvPr/>
        </p:nvSpPr>
        <p:spPr>
          <a:xfrm>
            <a:off x="3065271" y="528835"/>
            <a:ext cx="159968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Sitka Heading" pitchFamily="2" charset="0"/>
                <a:ea typeface="+mn-ea"/>
                <a:cs typeface="Times New Roman" panose="02020603050405020304" pitchFamily="18" charset="0"/>
              </a:rPr>
              <a:t>Câu</a:t>
            </a:r>
            <a:endPar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 7</a:t>
            </a:r>
          </a:p>
        </p:txBody>
      </p:sp>
      <p:sp>
        <p:nvSpPr>
          <p:cNvPr id="9" name="TextBox 8">
            <a:extLst>
              <a:ext uri="{FF2B5EF4-FFF2-40B4-BE49-F238E27FC236}">
                <a16:creationId xmlns:a16="http://schemas.microsoft.com/office/drawing/2014/main" xmlns="" id="{F5E65486-8184-0D19-ED91-884C76D4F756}"/>
              </a:ext>
            </a:extLst>
          </p:cNvPr>
          <p:cNvSpPr txBox="1"/>
          <p:nvPr/>
        </p:nvSpPr>
        <p:spPr>
          <a:xfrm>
            <a:off x="4589594" y="3417078"/>
            <a:ext cx="6094911" cy="861774"/>
          </a:xfrm>
          <a:prstGeom prst="rect">
            <a:avLst/>
          </a:prstGeom>
          <a:noFill/>
        </p:spPr>
        <p:txBody>
          <a:bodyPr wrap="square" lIns="0" tIns="0" rIns="0" bIns="0" rtlCol="0">
            <a:spAutoFit/>
          </a:bodyPr>
          <a:lstStyle/>
          <a:p>
            <a:pPr lvl="0" algn="ctr">
              <a:defRPr/>
            </a:pPr>
            <a:r>
              <a:rPr lang="en-US" sz="2800" dirty="0" err="1">
                <a:solidFill>
                  <a:srgbClr val="1F497D">
                    <a:lumMod val="75000"/>
                  </a:srgbClr>
                </a:solidFill>
                <a:latin typeface="Sitka Heading" pitchFamily="2" charset="0"/>
                <a:cs typeface="Times New Roman" panose="02020603050405020304" pitchFamily="18" charset="0"/>
              </a:rPr>
              <a:t>Nhà</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quân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sự</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lỗi</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lạc</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với</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chức</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vụ</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Quốc</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công</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tiết</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chế</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thống</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lĩnh</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quân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đội</a:t>
            </a:r>
            <a:r>
              <a:rPr lang="en-US" sz="2800" dirty="0">
                <a:solidFill>
                  <a:srgbClr val="1F497D">
                    <a:lumMod val="75000"/>
                  </a:srgbClr>
                </a:solidFill>
                <a:latin typeface="Sitka Heading" pitchFamily="2" charset="0"/>
                <a:cs typeface="Times New Roman" panose="02020603050405020304" pitchFamily="18" charset="0"/>
              </a:rPr>
              <a:t>.</a:t>
            </a:r>
          </a:p>
        </p:txBody>
      </p:sp>
      <p:sp>
        <p:nvSpPr>
          <p:cNvPr id="10" name="TextBox 9">
            <a:extLst>
              <a:ext uri="{FF2B5EF4-FFF2-40B4-BE49-F238E27FC236}">
                <a16:creationId xmlns:a16="http://schemas.microsoft.com/office/drawing/2014/main" xmlns="" id="{BC11DBA4-63C3-D687-9306-FFA4500640AC}"/>
              </a:ext>
            </a:extLst>
          </p:cNvPr>
          <p:cNvSpPr txBox="1"/>
          <p:nvPr/>
        </p:nvSpPr>
        <p:spPr>
          <a:xfrm>
            <a:off x="4742207" y="4595306"/>
            <a:ext cx="5942298" cy="861774"/>
          </a:xfrm>
          <a:prstGeom prst="rect">
            <a:avLst/>
          </a:prstGeom>
          <a:noFill/>
        </p:spPr>
        <p:txBody>
          <a:bodyPr wrap="square" lIns="0" tIns="0" rIns="0" bIns="0" rtlCol="0">
            <a:spAutoFit/>
          </a:bodyPr>
          <a:lstStyle/>
          <a:p>
            <a:pPr lvl="0" algn="ctr">
              <a:defRPr/>
            </a:pPr>
            <a:r>
              <a:rPr lang="en-US" sz="2800" dirty="0" err="1">
                <a:solidFill>
                  <a:srgbClr val="1F497D">
                    <a:lumMod val="75000"/>
                  </a:srgbClr>
                </a:solidFill>
                <a:latin typeface="Sitka Heading" pitchFamily="2" charset="0"/>
                <a:cs typeface="Times New Roman" panose="02020603050405020304" pitchFamily="18" charset="0"/>
              </a:rPr>
              <a:t>Lãnh</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đạo</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quân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dân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nhà</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Trần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đánh</a:t>
            </a:r>
            <a:r>
              <a:rPr lang="en-US" sz="2800" dirty="0">
                <a:solidFill>
                  <a:srgbClr val="1F497D">
                    <a:lumMod val="75000"/>
                  </a:srgbClr>
                </a:solidFill>
                <a:latin typeface="Sitka Heading" pitchFamily="2" charset="0"/>
                <a:cs typeface="Times New Roman" panose="02020603050405020304" pitchFamily="18" charset="0"/>
              </a:rPr>
              <a:t> tan </a:t>
            </a:r>
            <a:r>
              <a:rPr lang="en-US" sz="2800" dirty="0" err="1">
                <a:solidFill>
                  <a:srgbClr val="1F497D">
                    <a:lumMod val="75000"/>
                  </a:srgbClr>
                </a:solidFill>
                <a:latin typeface="Sitka Heading" pitchFamily="2" charset="0"/>
                <a:cs typeface="Times New Roman" panose="02020603050405020304" pitchFamily="18" charset="0"/>
              </a:rPr>
              <a:t>hai</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lần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quân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Nguyên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xâm</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lược</a:t>
            </a:r>
            <a:r>
              <a:rPr lang="en-US" sz="2800" dirty="0">
                <a:solidFill>
                  <a:srgbClr val="1F497D">
                    <a:lumMod val="75000"/>
                  </a:srgbClr>
                </a:solidFill>
                <a:latin typeface="Sitka Heading" pitchFamily="2" charset="0"/>
                <a:cs typeface="Times New Roman" panose="02020603050405020304" pitchFamily="18" charset="0"/>
              </a:rPr>
              <a:t>.</a:t>
            </a:r>
          </a:p>
        </p:txBody>
      </p:sp>
      <p:sp>
        <p:nvSpPr>
          <p:cNvPr id="32" name="TextBox 31">
            <a:extLst>
              <a:ext uri="{FF2B5EF4-FFF2-40B4-BE49-F238E27FC236}">
                <a16:creationId xmlns:a16="http://schemas.microsoft.com/office/drawing/2014/main" xmlns="" id="{68F665D2-9532-BD7F-FDEB-19539D0549A0}"/>
              </a:ext>
            </a:extLst>
          </p:cNvPr>
          <p:cNvSpPr txBox="1"/>
          <p:nvPr/>
        </p:nvSpPr>
        <p:spPr>
          <a:xfrm>
            <a:off x="4837585" y="2074285"/>
            <a:ext cx="5417632" cy="984885"/>
          </a:xfrm>
          <a:prstGeom prst="rect">
            <a:avLst/>
          </a:prstGeom>
          <a:noFill/>
        </p:spPr>
        <p:txBody>
          <a:bodyPr wrap="square" lIns="0" tIns="0" rIns="0" bIns="0" rtlCol="0">
            <a:spAutoFit/>
          </a:bodyPr>
          <a:lstStyle/>
          <a:p>
            <a:pPr lvl="0" algn="ctr">
              <a:defRPr/>
            </a:pPr>
            <a:r>
              <a:rPr lang="en-US" sz="3200" dirty="0" err="1">
                <a:solidFill>
                  <a:srgbClr val="1F497D">
                    <a:lumMod val="75000"/>
                  </a:srgbClr>
                </a:solidFill>
                <a:latin typeface="Sitka Heading" pitchFamily="2" charset="0"/>
                <a:cs typeface="Times New Roman" panose="02020603050405020304" pitchFamily="18" charset="0"/>
              </a:rPr>
              <a:t>Người</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duy</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nhất</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được</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dân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gian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phong</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Thánh</a:t>
            </a:r>
            <a:endParaRPr lang="en-US" sz="3200" dirty="0">
              <a:solidFill>
                <a:srgbClr val="1F497D">
                  <a:lumMod val="75000"/>
                </a:srgbClr>
              </a:solidFill>
              <a:latin typeface="Sitka Heading" pitchFamily="2" charset="0"/>
              <a:cs typeface="Times New Roman" panose="02020603050405020304" pitchFamily="18" charset="0"/>
            </a:endParaRPr>
          </a:p>
        </p:txBody>
      </p:sp>
      <p:pic>
        <p:nvPicPr>
          <p:cNvPr id="33" name="Picture 2" descr="Bóng Số Con Chữ - Miễn Phí vector hình ảnh trên Pixabay - Pixabay">
            <a:extLst>
              <a:ext uri="{FF2B5EF4-FFF2-40B4-BE49-F238E27FC236}">
                <a16:creationId xmlns:a16="http://schemas.microsoft.com/office/drawing/2014/main" xmlns="" id="{968BB8A6-33A3-31AA-C6D1-765DFC3F21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322" y="2165848"/>
            <a:ext cx="386053" cy="7721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Ý nghĩa số 2 trong sim điện thoại và những thông tin cần biết - KhoSim">
            <a:extLst>
              <a:ext uri="{FF2B5EF4-FFF2-40B4-BE49-F238E27FC236}">
                <a16:creationId xmlns:a16="http://schemas.microsoft.com/office/drawing/2014/main" xmlns="" id="{4B55BCDE-FEA0-C1FB-D5F5-FFA4EC6538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3750" y="3470546"/>
            <a:ext cx="345439" cy="571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Mơ Thấy Số 33 đánh Con Gì - Đại Học Kinh Doanh &amp; Công Nghệ Hà Nội">
            <a:extLst>
              <a:ext uri="{FF2B5EF4-FFF2-40B4-BE49-F238E27FC236}">
                <a16:creationId xmlns:a16="http://schemas.microsoft.com/office/drawing/2014/main" xmlns="" id="{658C9F5D-9AA1-990D-5B26-1F9C7DFB99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8752" y="4860187"/>
            <a:ext cx="530054" cy="43777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7A2C759C-7172-EBA5-49BC-B70A66E5AD12}"/>
              </a:ext>
            </a:extLst>
          </p:cNvPr>
          <p:cNvSpPr txBox="1"/>
          <p:nvPr/>
        </p:nvSpPr>
        <p:spPr>
          <a:xfrm>
            <a:off x="10569088" y="51758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grpSp>
        <p:nvGrpSpPr>
          <p:cNvPr id="45" name="Group 44">
            <a:extLst>
              <a:ext uri="{FF2B5EF4-FFF2-40B4-BE49-F238E27FC236}">
                <a16:creationId xmlns:a16="http://schemas.microsoft.com/office/drawing/2014/main" xmlns="" id="{7C78EC16-5CDF-5598-6EBD-E9093714C6F0}"/>
              </a:ext>
            </a:extLst>
          </p:cNvPr>
          <p:cNvGrpSpPr/>
          <p:nvPr/>
        </p:nvGrpSpPr>
        <p:grpSpPr>
          <a:xfrm>
            <a:off x="3309280" y="5704549"/>
            <a:ext cx="9758348" cy="675799"/>
            <a:chOff x="1126949" y="5138115"/>
            <a:chExt cx="9758348" cy="675799"/>
          </a:xfrm>
        </p:grpSpPr>
        <p:sp>
          <p:nvSpPr>
            <p:cNvPr id="40" name="TextBox 39">
              <a:extLst>
                <a:ext uri="{FF2B5EF4-FFF2-40B4-BE49-F238E27FC236}">
                  <a16:creationId xmlns:a16="http://schemas.microsoft.com/office/drawing/2014/main" xmlns="" id="{8A8119B3-B8D2-C202-5AE4-361C42257D54}"/>
                </a:ext>
              </a:extLst>
            </p:cNvPr>
            <p:cNvSpPr txBox="1"/>
            <p:nvPr/>
          </p:nvSpPr>
          <p:spPr>
            <a:xfrm>
              <a:off x="10465617" y="5138115"/>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xmlns="" id="{41E7CB4F-DC5F-E05B-298F-E15C9F70CD05}"/>
                </a:ext>
              </a:extLst>
            </p:cNvPr>
            <p:cNvSpPr txBox="1"/>
            <p:nvPr/>
          </p:nvSpPr>
          <p:spPr>
            <a:xfrm>
              <a:off x="9076132" y="516486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xmlns="" id="{B3A6EBF6-B0DA-F645-BA4C-A3109B53D404}"/>
                </a:ext>
              </a:extLst>
            </p:cNvPr>
            <p:cNvSpPr txBox="1"/>
            <p:nvPr/>
          </p:nvSpPr>
          <p:spPr>
            <a:xfrm>
              <a:off x="9831142" y="51758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C4C16AD0-B8B4-1AC9-E45D-DC7270DC2E7F}"/>
                </a:ext>
              </a:extLst>
            </p:cNvPr>
            <p:cNvSpPr txBox="1"/>
            <p:nvPr/>
          </p:nvSpPr>
          <p:spPr>
            <a:xfrm>
              <a:off x="4789873" y="519183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Ư</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FBE21694-83A0-48F6-A20D-8F093D4BCFB0}"/>
                </a:ext>
              </a:extLst>
            </p:cNvPr>
            <p:cNvSpPr txBox="1"/>
            <p:nvPr/>
          </p:nvSpPr>
          <p:spPr>
            <a:xfrm>
              <a:off x="2578585" y="519183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Ầ</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xmlns="" id="{3D63F9D8-0C57-B97F-739F-B6D41BEF7280}"/>
                </a:ext>
              </a:extLst>
            </p:cNvPr>
            <p:cNvSpPr txBox="1"/>
            <p:nvPr/>
          </p:nvSpPr>
          <p:spPr>
            <a:xfrm>
              <a:off x="3306352" y="51612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N</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xmlns="" id="{0DF8872C-2CEF-BA30-52EE-9D71B3A464BA}"/>
                </a:ext>
              </a:extLst>
            </p:cNvPr>
            <p:cNvSpPr txBox="1"/>
            <p:nvPr/>
          </p:nvSpPr>
          <p:spPr>
            <a:xfrm>
              <a:off x="4022598" y="519836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H</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839BCBB6-9C7B-B1BF-2138-C1DD853EF5C3}"/>
                </a:ext>
              </a:extLst>
            </p:cNvPr>
            <p:cNvSpPr txBox="1"/>
            <p:nvPr/>
          </p:nvSpPr>
          <p:spPr>
            <a:xfrm>
              <a:off x="1887752" y="516486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R</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xmlns="" id="{6A850A94-1144-3464-088D-96A12D009855}"/>
                </a:ext>
              </a:extLst>
            </p:cNvPr>
            <p:cNvSpPr txBox="1"/>
            <p:nvPr/>
          </p:nvSpPr>
          <p:spPr>
            <a:xfrm>
              <a:off x="5510260" y="518353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N</a:t>
              </a:r>
            </a:p>
          </p:txBody>
        </p:sp>
        <p:sp>
          <p:nvSpPr>
            <p:cNvPr id="22" name="TextBox 21">
              <a:extLst>
                <a:ext uri="{FF2B5EF4-FFF2-40B4-BE49-F238E27FC236}">
                  <a16:creationId xmlns:a16="http://schemas.microsoft.com/office/drawing/2014/main" xmlns="" id="{6221A792-D46C-EE3E-DCC4-425933FE3B34}"/>
                </a:ext>
              </a:extLst>
            </p:cNvPr>
            <p:cNvSpPr txBox="1"/>
            <p:nvPr/>
          </p:nvSpPr>
          <p:spPr>
            <a:xfrm>
              <a:off x="6197221" y="5183614"/>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G</a:t>
              </a:r>
            </a:p>
          </p:txBody>
        </p:sp>
        <p:sp>
          <p:nvSpPr>
            <p:cNvPr id="23" name="TextBox 22">
              <a:extLst>
                <a:ext uri="{FF2B5EF4-FFF2-40B4-BE49-F238E27FC236}">
                  <a16:creationId xmlns:a16="http://schemas.microsoft.com/office/drawing/2014/main" xmlns="" id="{A3D51A2D-5FA2-5DD8-F7C4-B9E10BC2C080}"/>
                </a:ext>
              </a:extLst>
            </p:cNvPr>
            <p:cNvSpPr txBox="1"/>
            <p:nvPr/>
          </p:nvSpPr>
          <p:spPr>
            <a:xfrm>
              <a:off x="6964125" y="517589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Đ</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xmlns="" id="{C74646D7-907A-CC5F-8C5D-FF8DAEC8AC80}"/>
                </a:ext>
              </a:extLst>
            </p:cNvPr>
            <p:cNvSpPr txBox="1"/>
            <p:nvPr/>
          </p:nvSpPr>
          <p:spPr>
            <a:xfrm>
              <a:off x="7653250" y="51612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Ạ</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xmlns="" id="{CE4BFD18-CEF5-5D26-67B1-AFBE13C327F5}"/>
                </a:ext>
              </a:extLst>
            </p:cNvPr>
            <p:cNvSpPr txBox="1"/>
            <p:nvPr/>
          </p:nvSpPr>
          <p:spPr>
            <a:xfrm>
              <a:off x="8365180" y="5155425"/>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O</a:t>
              </a:r>
            </a:p>
          </p:txBody>
        </p:sp>
        <p:sp>
          <p:nvSpPr>
            <p:cNvPr id="3" name="TextBox 2">
              <a:extLst>
                <a:ext uri="{FF2B5EF4-FFF2-40B4-BE49-F238E27FC236}">
                  <a16:creationId xmlns:a16="http://schemas.microsoft.com/office/drawing/2014/main" xmlns="" id="{5C0DBD55-0921-669E-ABDD-002A2F6FB488}"/>
                </a:ext>
              </a:extLst>
            </p:cNvPr>
            <p:cNvSpPr txBox="1"/>
            <p:nvPr/>
          </p:nvSpPr>
          <p:spPr>
            <a:xfrm>
              <a:off x="1126949" y="516486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T</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grpSp>
      <p:sp>
        <p:nvSpPr>
          <p:cNvPr id="41" name="TextBox 40">
            <a:extLst>
              <a:ext uri="{FF2B5EF4-FFF2-40B4-BE49-F238E27FC236}">
                <a16:creationId xmlns:a16="http://schemas.microsoft.com/office/drawing/2014/main" xmlns="" id="{AAEE6711-FE56-E2D1-BF95-888A00D26E1E}"/>
              </a:ext>
            </a:extLst>
          </p:cNvPr>
          <p:cNvSpPr txBox="1"/>
          <p:nvPr/>
        </p:nvSpPr>
        <p:spPr>
          <a:xfrm>
            <a:off x="11267230" y="51758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pic>
        <p:nvPicPr>
          <p:cNvPr id="66" name="Picture 65">
            <a:extLst>
              <a:ext uri="{FF2B5EF4-FFF2-40B4-BE49-F238E27FC236}">
                <a16:creationId xmlns:a16="http://schemas.microsoft.com/office/drawing/2014/main" xmlns="" id="{BE46D59B-BB53-4C99-8F91-C8C5B97ACB90}"/>
              </a:ext>
            </a:extLst>
          </p:cNvPr>
          <p:cNvPicPr>
            <a:picLocks noChangeAspect="1"/>
          </p:cNvPicPr>
          <p:nvPr/>
        </p:nvPicPr>
        <p:blipFill>
          <a:blip r:embed="rId12"/>
          <a:stretch>
            <a:fillRect/>
          </a:stretch>
        </p:blipFill>
        <p:spPr>
          <a:xfrm>
            <a:off x="422166" y="788295"/>
            <a:ext cx="2310584" cy="4627265"/>
          </a:xfrm>
          <a:prstGeom prst="rect">
            <a:avLst/>
          </a:prstGeom>
        </p:spPr>
      </p:pic>
    </p:spTree>
    <p:extLst>
      <p:ext uri="{BB962C8B-B14F-4D97-AF65-F5344CB8AC3E}">
        <p14:creationId xmlns:p14="http://schemas.microsoft.com/office/powerpoint/2010/main" val="362450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20AE4205-3B14-4CAA-827A-C15699F89872}"/>
              </a:ext>
            </a:extLst>
          </p:cNvPr>
          <p:cNvGrpSpPr/>
          <p:nvPr/>
        </p:nvGrpSpPr>
        <p:grpSpPr>
          <a:xfrm>
            <a:off x="4064075" y="3181371"/>
            <a:ext cx="6943449" cy="1278286"/>
            <a:chOff x="3505200" y="2156460"/>
            <a:chExt cx="7757160" cy="1976456"/>
          </a:xfrm>
        </p:grpSpPr>
        <p:sp>
          <p:nvSpPr>
            <p:cNvPr id="30" name="Freeform 6">
              <a:extLst>
                <a:ext uri="{FF2B5EF4-FFF2-40B4-BE49-F238E27FC236}">
                  <a16:creationId xmlns:a16="http://schemas.microsoft.com/office/drawing/2014/main" xmlns="" id="{5E0A4594-58EB-4874-95F2-0B66CFA5D63D}"/>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xmlns="" id="{4E489D9C-99A6-47A4-B168-1378E6C40F34}"/>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1" name="Group 50">
            <a:extLst>
              <a:ext uri="{FF2B5EF4-FFF2-40B4-BE49-F238E27FC236}">
                <a16:creationId xmlns:a16="http://schemas.microsoft.com/office/drawing/2014/main" xmlns="" id="{5CC6C9E1-CDD1-4452-A52D-7F4BBBB3D327}"/>
              </a:ext>
            </a:extLst>
          </p:cNvPr>
          <p:cNvGrpSpPr/>
          <p:nvPr/>
        </p:nvGrpSpPr>
        <p:grpSpPr>
          <a:xfrm>
            <a:off x="4060795" y="1789196"/>
            <a:ext cx="6946730" cy="1241394"/>
            <a:chOff x="3505200" y="2156460"/>
            <a:chExt cx="7757160" cy="1976456"/>
          </a:xfrm>
        </p:grpSpPr>
        <p:sp>
          <p:nvSpPr>
            <p:cNvPr id="52" name="Freeform 6">
              <a:extLst>
                <a:ext uri="{FF2B5EF4-FFF2-40B4-BE49-F238E27FC236}">
                  <a16:creationId xmlns:a16="http://schemas.microsoft.com/office/drawing/2014/main" xmlns="" id="{28A63F92-2490-49AE-9832-DEBEC86AF6D2}"/>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3" name="Picture 52">
              <a:extLst>
                <a:ext uri="{FF2B5EF4-FFF2-40B4-BE49-F238E27FC236}">
                  <a16:creationId xmlns:a16="http://schemas.microsoft.com/office/drawing/2014/main" xmlns="" id="{61E279F0-B316-4FD1-9679-8CB76AD0801C}"/>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54" name="Group 53">
            <a:extLst>
              <a:ext uri="{FF2B5EF4-FFF2-40B4-BE49-F238E27FC236}">
                <a16:creationId xmlns:a16="http://schemas.microsoft.com/office/drawing/2014/main" xmlns="" id="{AAF0E486-F3EF-473D-BA05-865F219954C7}"/>
              </a:ext>
            </a:extLst>
          </p:cNvPr>
          <p:cNvGrpSpPr/>
          <p:nvPr/>
        </p:nvGrpSpPr>
        <p:grpSpPr>
          <a:xfrm>
            <a:off x="4060795" y="4468069"/>
            <a:ext cx="6946729" cy="1177804"/>
            <a:chOff x="3505200" y="2156460"/>
            <a:chExt cx="7757160" cy="1976456"/>
          </a:xfrm>
        </p:grpSpPr>
        <p:sp>
          <p:nvSpPr>
            <p:cNvPr id="55" name="Freeform 6">
              <a:extLst>
                <a:ext uri="{FF2B5EF4-FFF2-40B4-BE49-F238E27FC236}">
                  <a16:creationId xmlns:a16="http://schemas.microsoft.com/office/drawing/2014/main" xmlns="" id="{C670A8AC-A9C1-424D-8BAD-F2AD1A072601}"/>
                </a:ext>
              </a:extLst>
            </p:cNvPr>
            <p:cNvSpPr/>
            <p:nvPr/>
          </p:nvSpPr>
          <p:spPr>
            <a:xfrm>
              <a:off x="3505200" y="2156460"/>
              <a:ext cx="5471160" cy="1976456"/>
            </a:xfrm>
            <a:custGeom>
              <a:avLst/>
              <a:gdLst/>
              <a:ahLst/>
              <a:cxnLst/>
              <a:rect l="l" t="t" r="r" b="b"/>
              <a:pathLst>
                <a:path w="7315200" h="2642616">
                  <a:moveTo>
                    <a:pt x="0" y="0"/>
                  </a:moveTo>
                  <a:lnTo>
                    <a:pt x="7315200" y="0"/>
                  </a:lnTo>
                  <a:lnTo>
                    <a:pt x="7315200" y="2642616"/>
                  </a:lnTo>
                  <a:lnTo>
                    <a:pt x="0" y="2642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56" name="Picture 55">
              <a:extLst>
                <a:ext uri="{FF2B5EF4-FFF2-40B4-BE49-F238E27FC236}">
                  <a16:creationId xmlns:a16="http://schemas.microsoft.com/office/drawing/2014/main" xmlns="" id="{A7110088-F5C4-4937-B66B-3A141BF9CBFB}"/>
                </a:ext>
              </a:extLst>
            </p:cNvPr>
            <p:cNvPicPr>
              <a:picLocks noChangeAspect="1"/>
            </p:cNvPicPr>
            <p:nvPr/>
          </p:nvPicPr>
          <p:blipFill rotWithShape="1">
            <a:blip r:embed="rId5"/>
            <a:srcRect l="37302" t="-60"/>
            <a:stretch/>
          </p:blipFill>
          <p:spPr>
            <a:xfrm>
              <a:off x="7829838" y="2156460"/>
              <a:ext cx="3432522" cy="1976456"/>
            </a:xfrm>
            <a:prstGeom prst="rect">
              <a:avLst/>
            </a:prstGeom>
          </p:spPr>
        </p:pic>
      </p:grpSp>
      <p:grpSp>
        <p:nvGrpSpPr>
          <p:cNvPr id="60" name="Group 59">
            <a:extLst>
              <a:ext uri="{FF2B5EF4-FFF2-40B4-BE49-F238E27FC236}">
                <a16:creationId xmlns:a16="http://schemas.microsoft.com/office/drawing/2014/main" xmlns="" id="{8A1BAEC9-372B-4FD8-89CB-4EC11B274F53}"/>
              </a:ext>
            </a:extLst>
          </p:cNvPr>
          <p:cNvGrpSpPr/>
          <p:nvPr/>
        </p:nvGrpSpPr>
        <p:grpSpPr>
          <a:xfrm>
            <a:off x="2819400" y="2922604"/>
            <a:ext cx="1241394" cy="1241394"/>
            <a:chOff x="2819400" y="2922603"/>
            <a:chExt cx="1241394" cy="1241394"/>
          </a:xfrm>
        </p:grpSpPr>
        <p:sp>
          <p:nvSpPr>
            <p:cNvPr id="59" name="Flowchart: Connector 58">
              <a:extLst>
                <a:ext uri="{FF2B5EF4-FFF2-40B4-BE49-F238E27FC236}">
                  <a16:creationId xmlns:a16="http://schemas.microsoft.com/office/drawing/2014/main" xmlns="" id="{EE7E5340-F197-4BB8-9605-90A52E273339}"/>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8" name="Graphic 57" descr="Caret Left with solid fill">
              <a:extLst>
                <a:ext uri="{FF2B5EF4-FFF2-40B4-BE49-F238E27FC236}">
                  <a16:creationId xmlns:a16="http://schemas.microsoft.com/office/drawing/2014/main" xmlns="" id="{061188AE-9716-4424-A298-4E04C9A150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grpSp>
        <p:nvGrpSpPr>
          <p:cNvPr id="61" name="Group 60">
            <a:extLst>
              <a:ext uri="{FF2B5EF4-FFF2-40B4-BE49-F238E27FC236}">
                <a16:creationId xmlns:a16="http://schemas.microsoft.com/office/drawing/2014/main" xmlns="" id="{B88B236F-375B-4154-9415-51AEC83DE047}"/>
              </a:ext>
            </a:extLst>
          </p:cNvPr>
          <p:cNvGrpSpPr/>
          <p:nvPr/>
        </p:nvGrpSpPr>
        <p:grpSpPr>
          <a:xfrm flipH="1">
            <a:off x="11007524" y="2937954"/>
            <a:ext cx="1241394" cy="1241394"/>
            <a:chOff x="2819400" y="2922603"/>
            <a:chExt cx="1241394" cy="1241394"/>
          </a:xfrm>
        </p:grpSpPr>
        <p:sp>
          <p:nvSpPr>
            <p:cNvPr id="62" name="Flowchart: Connector 61">
              <a:extLst>
                <a:ext uri="{FF2B5EF4-FFF2-40B4-BE49-F238E27FC236}">
                  <a16:creationId xmlns:a16="http://schemas.microsoft.com/office/drawing/2014/main" xmlns="" id="{089A18A4-7B0E-4519-99F1-2049695786A0}"/>
                </a:ext>
              </a:extLst>
            </p:cNvPr>
            <p:cNvSpPr/>
            <p:nvPr/>
          </p:nvSpPr>
          <p:spPr>
            <a:xfrm>
              <a:off x="3005091" y="3108294"/>
              <a:ext cx="870012" cy="870012"/>
            </a:xfrm>
            <a:prstGeom prst="flowChartConnector">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3" name="Graphic 62" descr="Caret Left with solid fill">
              <a:extLst>
                <a:ext uri="{FF2B5EF4-FFF2-40B4-BE49-F238E27FC236}">
                  <a16:creationId xmlns:a16="http://schemas.microsoft.com/office/drawing/2014/main" xmlns="" id="{F5C453EF-9647-4586-A052-C5575F3AC9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819400" y="2922603"/>
              <a:ext cx="1241394" cy="1241394"/>
            </a:xfrm>
            <a:prstGeom prst="rect">
              <a:avLst/>
            </a:prstGeom>
          </p:spPr>
        </p:pic>
      </p:grpSp>
      <p:pic>
        <p:nvPicPr>
          <p:cNvPr id="71" name="Picture 70">
            <a:extLst>
              <a:ext uri="{FF2B5EF4-FFF2-40B4-BE49-F238E27FC236}">
                <a16:creationId xmlns:a16="http://schemas.microsoft.com/office/drawing/2014/main" xmlns="" id="{72EA20FB-BE5E-4079-8A06-EFCACB1374DC}"/>
              </a:ext>
            </a:extLst>
          </p:cNvPr>
          <p:cNvPicPr>
            <a:picLocks noChangeAspect="1"/>
          </p:cNvPicPr>
          <p:nvPr/>
        </p:nvPicPr>
        <p:blipFill>
          <a:blip r:embed="rId8"/>
          <a:stretch>
            <a:fillRect/>
          </a:stretch>
        </p:blipFill>
        <p:spPr>
          <a:xfrm>
            <a:off x="-26212800" y="-3704794"/>
            <a:ext cx="12343638" cy="6943294"/>
          </a:xfrm>
          <a:prstGeom prst="rect">
            <a:avLst/>
          </a:prstGeom>
        </p:spPr>
      </p:pic>
      <p:sp>
        <p:nvSpPr>
          <p:cNvPr id="76" name="Rectangle: Rounded Corners 75">
            <a:extLst>
              <a:ext uri="{FF2B5EF4-FFF2-40B4-BE49-F238E27FC236}">
                <a16:creationId xmlns:a16="http://schemas.microsoft.com/office/drawing/2014/main" xmlns="" id="{5784CCE0-5C26-4A3B-AD48-8557C6CDA92B}"/>
              </a:ext>
            </a:extLst>
          </p:cNvPr>
          <p:cNvSpPr/>
          <p:nvPr/>
        </p:nvSpPr>
        <p:spPr>
          <a:xfrm>
            <a:off x="4704477"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7" name="Rectangle: Rounded Corners 76">
            <a:extLst>
              <a:ext uri="{FF2B5EF4-FFF2-40B4-BE49-F238E27FC236}">
                <a16:creationId xmlns:a16="http://schemas.microsoft.com/office/drawing/2014/main" xmlns="" id="{37965495-3B8B-408C-9B01-223CEB0AE1B1}"/>
              </a:ext>
            </a:extLst>
          </p:cNvPr>
          <p:cNvSpPr/>
          <p:nvPr/>
        </p:nvSpPr>
        <p:spPr>
          <a:xfrm>
            <a:off x="5428960"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8" name="Rectangle: Rounded Corners 77">
            <a:extLst>
              <a:ext uri="{FF2B5EF4-FFF2-40B4-BE49-F238E27FC236}">
                <a16:creationId xmlns:a16="http://schemas.microsoft.com/office/drawing/2014/main" xmlns="" id="{B9424AF4-6394-4D23-BBEC-4B4304A20AA6}"/>
              </a:ext>
            </a:extLst>
          </p:cNvPr>
          <p:cNvSpPr/>
          <p:nvPr/>
        </p:nvSpPr>
        <p:spPr>
          <a:xfrm>
            <a:off x="618880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9" name="Rectangle: Rounded Corners 78">
            <a:extLst>
              <a:ext uri="{FF2B5EF4-FFF2-40B4-BE49-F238E27FC236}">
                <a16:creationId xmlns:a16="http://schemas.microsoft.com/office/drawing/2014/main" xmlns="" id="{318C0CB5-8696-4D74-AE45-289CA17D0B8E}"/>
              </a:ext>
            </a:extLst>
          </p:cNvPr>
          <p:cNvSpPr/>
          <p:nvPr/>
        </p:nvSpPr>
        <p:spPr>
          <a:xfrm>
            <a:off x="6877926"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0" name="Rectangle: Rounded Corners 79">
            <a:extLst>
              <a:ext uri="{FF2B5EF4-FFF2-40B4-BE49-F238E27FC236}">
                <a16:creationId xmlns:a16="http://schemas.microsoft.com/office/drawing/2014/main" xmlns="" id="{1AC4D3F6-D10E-4454-B557-51A2385096A3}"/>
              </a:ext>
            </a:extLst>
          </p:cNvPr>
          <p:cNvSpPr/>
          <p:nvPr/>
        </p:nvSpPr>
        <p:spPr>
          <a:xfrm>
            <a:off x="7602409"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1" name="Rectangle: Rounded Corners 80">
            <a:extLst>
              <a:ext uri="{FF2B5EF4-FFF2-40B4-BE49-F238E27FC236}">
                <a16:creationId xmlns:a16="http://schemas.microsoft.com/office/drawing/2014/main" xmlns="" id="{A930EE3B-646D-4E03-ABDD-5005645824A4}"/>
              </a:ext>
            </a:extLst>
          </p:cNvPr>
          <p:cNvSpPr/>
          <p:nvPr/>
        </p:nvSpPr>
        <p:spPr>
          <a:xfrm>
            <a:off x="8326892"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2" name="Rectangle: Rounded Corners 81">
            <a:extLst>
              <a:ext uri="{FF2B5EF4-FFF2-40B4-BE49-F238E27FC236}">
                <a16:creationId xmlns:a16="http://schemas.microsoft.com/office/drawing/2014/main" xmlns="" id="{C5C1DC64-651D-4122-BDED-F4BEB9526132}"/>
              </a:ext>
            </a:extLst>
          </p:cNvPr>
          <p:cNvSpPr/>
          <p:nvPr/>
        </p:nvSpPr>
        <p:spPr>
          <a:xfrm>
            <a:off x="9051375"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3" name="Rectangle: Rounded Corners 82">
            <a:extLst>
              <a:ext uri="{FF2B5EF4-FFF2-40B4-BE49-F238E27FC236}">
                <a16:creationId xmlns:a16="http://schemas.microsoft.com/office/drawing/2014/main" xmlns="" id="{BB2C13B0-21EE-436F-8DB9-7781EA33220D}"/>
              </a:ext>
            </a:extLst>
          </p:cNvPr>
          <p:cNvSpPr/>
          <p:nvPr/>
        </p:nvSpPr>
        <p:spPr>
          <a:xfrm>
            <a:off x="9775858"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4" name="Rectangle: Rounded Corners 83">
            <a:extLst>
              <a:ext uri="{FF2B5EF4-FFF2-40B4-BE49-F238E27FC236}">
                <a16:creationId xmlns:a16="http://schemas.microsoft.com/office/drawing/2014/main" xmlns="" id="{7F5B0183-FC75-44DA-9113-37290B8527EC}"/>
              </a:ext>
            </a:extLst>
          </p:cNvPr>
          <p:cNvSpPr/>
          <p:nvPr/>
        </p:nvSpPr>
        <p:spPr>
          <a:xfrm>
            <a:off x="10500341" y="5731300"/>
            <a:ext cx="609600" cy="669500"/>
          </a:xfrm>
          <a:prstGeom prst="roundRect">
            <a:avLst/>
          </a:prstGeom>
          <a:solidFill>
            <a:srgbClr val="D75835"/>
          </a:solidFill>
          <a:ln w="28575">
            <a:solidFill>
              <a:srgbClr val="FBD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92" name="Group 91">
            <a:extLst>
              <a:ext uri="{FF2B5EF4-FFF2-40B4-BE49-F238E27FC236}">
                <a16:creationId xmlns:a16="http://schemas.microsoft.com/office/drawing/2014/main" xmlns="" id="{7558CE4E-AEF1-4F31-8E27-CB3D5064E72E}"/>
              </a:ext>
            </a:extLst>
          </p:cNvPr>
          <p:cNvGrpSpPr/>
          <p:nvPr/>
        </p:nvGrpSpPr>
        <p:grpSpPr>
          <a:xfrm>
            <a:off x="3140628" y="306798"/>
            <a:ext cx="8691927" cy="1428960"/>
            <a:chOff x="3192780" y="457200"/>
            <a:chExt cx="8639773" cy="1402080"/>
          </a:xfrm>
        </p:grpSpPr>
        <p:grpSp>
          <p:nvGrpSpPr>
            <p:cNvPr id="8" name="Group 7">
              <a:extLst>
                <a:ext uri="{FF2B5EF4-FFF2-40B4-BE49-F238E27FC236}">
                  <a16:creationId xmlns:a16="http://schemas.microsoft.com/office/drawing/2014/main" xmlns="" id="{91A3FE41-240D-4806-861B-C736DD505B59}"/>
                </a:ext>
              </a:extLst>
            </p:cNvPr>
            <p:cNvGrpSpPr/>
            <p:nvPr/>
          </p:nvGrpSpPr>
          <p:grpSpPr>
            <a:xfrm>
              <a:off x="3192780" y="457200"/>
              <a:ext cx="1402080" cy="1402080"/>
              <a:chOff x="3192780" y="594360"/>
              <a:chExt cx="1402080" cy="1402080"/>
            </a:xfrm>
          </p:grpSpPr>
          <p:sp>
            <p:nvSpPr>
              <p:cNvPr id="5" name="Flowchart: Connector 4">
                <a:extLst>
                  <a:ext uri="{FF2B5EF4-FFF2-40B4-BE49-F238E27FC236}">
                    <a16:creationId xmlns:a16="http://schemas.microsoft.com/office/drawing/2014/main" xmlns="" id="{5AC673F3-479F-489E-B67F-E918A2386F68}"/>
                  </a:ext>
                </a:extLst>
              </p:cNvPr>
              <p:cNvSpPr/>
              <p:nvPr/>
            </p:nvSpPr>
            <p:spPr>
              <a:xfrm>
                <a:off x="3360420" y="762000"/>
                <a:ext cx="1066800" cy="1066800"/>
              </a:xfrm>
              <a:prstGeom prst="flowChartConnector">
                <a:avLst/>
              </a:prstGeom>
              <a:solidFill>
                <a:srgbClr val="117D5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Flowchart: Connector 5">
                <a:extLst>
                  <a:ext uri="{FF2B5EF4-FFF2-40B4-BE49-F238E27FC236}">
                    <a16:creationId xmlns:a16="http://schemas.microsoft.com/office/drawing/2014/main" xmlns="" id="{D90EB3C0-8B9B-4575-B476-5DAE3CC85076}"/>
                  </a:ext>
                </a:extLst>
              </p:cNvPr>
              <p:cNvSpPr/>
              <p:nvPr/>
            </p:nvSpPr>
            <p:spPr>
              <a:xfrm>
                <a:off x="3276600" y="678180"/>
                <a:ext cx="1234440" cy="123444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Flowchart: Connector 6">
                <a:extLst>
                  <a:ext uri="{FF2B5EF4-FFF2-40B4-BE49-F238E27FC236}">
                    <a16:creationId xmlns:a16="http://schemas.microsoft.com/office/drawing/2014/main" xmlns="" id="{B018DC92-AD5A-4336-9CB4-30D2F9D85D7A}"/>
                  </a:ext>
                </a:extLst>
              </p:cNvPr>
              <p:cNvSpPr/>
              <p:nvPr/>
            </p:nvSpPr>
            <p:spPr>
              <a:xfrm>
                <a:off x="3192780" y="594360"/>
                <a:ext cx="1402080" cy="1402080"/>
              </a:xfrm>
              <a:prstGeom prst="flowChartConnector">
                <a:avLst/>
              </a:prstGeom>
              <a:noFill/>
              <a:ln>
                <a:solidFill>
                  <a:srgbClr val="117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Freeform: Shape 11">
              <a:extLst>
                <a:ext uri="{FF2B5EF4-FFF2-40B4-BE49-F238E27FC236}">
                  <a16:creationId xmlns:a16="http://schemas.microsoft.com/office/drawing/2014/main" xmlns="" id="{541ECACB-15D2-4F2A-82FE-5BF07600D82D}"/>
                </a:ext>
              </a:extLst>
            </p:cNvPr>
            <p:cNvSpPr/>
            <p:nvPr/>
          </p:nvSpPr>
          <p:spPr>
            <a:xfrm>
              <a:off x="4396740" y="541020"/>
              <a:ext cx="7435813" cy="1234440"/>
            </a:xfrm>
            <a:custGeom>
              <a:avLst/>
              <a:gdLst>
                <a:gd name="connsiteX0" fmla="*/ 0 w 7435813"/>
                <a:gd name="connsiteY0" fmla="*/ 0 h 922020"/>
                <a:gd name="connsiteX1" fmla="*/ 6974803 w 7435813"/>
                <a:gd name="connsiteY1" fmla="*/ 0 h 922020"/>
                <a:gd name="connsiteX2" fmla="*/ 7435813 w 7435813"/>
                <a:gd name="connsiteY2" fmla="*/ 461010 h 922020"/>
                <a:gd name="connsiteX3" fmla="*/ 6974803 w 7435813"/>
                <a:gd name="connsiteY3" fmla="*/ 922020 h 922020"/>
                <a:gd name="connsiteX4" fmla="*/ 0 w 7435813"/>
                <a:gd name="connsiteY4" fmla="*/ 922020 h 922020"/>
                <a:gd name="connsiteX5" fmla="*/ 34463 w 7435813"/>
                <a:gd name="connsiteY5" fmla="*/ 903314 h 922020"/>
                <a:gd name="connsiteX6" fmla="*/ 269634 w 7435813"/>
                <a:gd name="connsiteY6" fmla="*/ 461010 h 922020"/>
                <a:gd name="connsiteX7" fmla="*/ 34463 w 7435813"/>
                <a:gd name="connsiteY7" fmla="*/ 18706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5813" h="922020">
                  <a:moveTo>
                    <a:pt x="0" y="0"/>
                  </a:moveTo>
                  <a:lnTo>
                    <a:pt x="6974803" y="0"/>
                  </a:lnTo>
                  <a:lnTo>
                    <a:pt x="7435813" y="461010"/>
                  </a:lnTo>
                  <a:lnTo>
                    <a:pt x="6974803" y="922020"/>
                  </a:lnTo>
                  <a:lnTo>
                    <a:pt x="0" y="922020"/>
                  </a:lnTo>
                  <a:lnTo>
                    <a:pt x="34463" y="903314"/>
                  </a:lnTo>
                  <a:cubicBezTo>
                    <a:pt x="176349" y="807458"/>
                    <a:pt x="269634" y="645128"/>
                    <a:pt x="269634" y="461010"/>
                  </a:cubicBezTo>
                  <a:cubicBezTo>
                    <a:pt x="269634" y="276892"/>
                    <a:pt x="176349" y="114562"/>
                    <a:pt x="34463" y="18706"/>
                  </a:cubicBezTo>
                  <a:close/>
                </a:path>
              </a:pathLst>
            </a:custGeom>
            <a:solidFill>
              <a:srgbClr val="117D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14" name="Straight Connector 13">
              <a:extLst>
                <a:ext uri="{FF2B5EF4-FFF2-40B4-BE49-F238E27FC236}">
                  <a16:creationId xmlns:a16="http://schemas.microsoft.com/office/drawing/2014/main" xmlns="" id="{7DECDDE7-B28E-47D0-92A1-4C7A8C2F717D}"/>
                </a:ext>
              </a:extLst>
            </p:cNvPr>
            <p:cNvCxnSpPr/>
            <p:nvPr/>
          </p:nvCxnSpPr>
          <p:spPr>
            <a:xfrm>
              <a:off x="4800600" y="70104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9889E04-82FE-4213-9732-6622D26D266B}"/>
                </a:ext>
              </a:extLst>
            </p:cNvPr>
            <p:cNvCxnSpPr/>
            <p:nvPr/>
          </p:nvCxnSpPr>
          <p:spPr>
            <a:xfrm>
              <a:off x="4800600" y="185928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EA1C267-4D9B-40A7-95B7-C4C091BEFF6F}"/>
                </a:ext>
              </a:extLst>
            </p:cNvPr>
            <p:cNvCxnSpPr>
              <a:cxnSpLocks/>
            </p:cNvCxnSpPr>
            <p:nvPr/>
          </p:nvCxnSpPr>
          <p:spPr>
            <a:xfrm>
              <a:off x="11277600" y="701040"/>
              <a:ext cx="45720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DC2CE29-5CB8-4345-B8B0-C37E848854C5}"/>
                </a:ext>
              </a:extLst>
            </p:cNvPr>
            <p:cNvCxnSpPr>
              <a:cxnSpLocks/>
            </p:cNvCxnSpPr>
            <p:nvPr/>
          </p:nvCxnSpPr>
          <p:spPr>
            <a:xfrm flipV="1">
              <a:off x="11248373" y="1173484"/>
              <a:ext cx="486427" cy="4423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FA5355EE-F8B1-4702-9B6B-765AE9C9A6BC}"/>
                </a:ext>
              </a:extLst>
            </p:cNvPr>
            <p:cNvCxnSpPr/>
            <p:nvPr/>
          </p:nvCxnSpPr>
          <p:spPr>
            <a:xfrm>
              <a:off x="4800600" y="1600200"/>
              <a:ext cx="647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861FB1EA-C74F-4326-9B08-D422256D4F10}"/>
              </a:ext>
            </a:extLst>
          </p:cNvPr>
          <p:cNvSpPr txBox="1"/>
          <p:nvPr/>
        </p:nvSpPr>
        <p:spPr>
          <a:xfrm>
            <a:off x="5344923" y="610277"/>
            <a:ext cx="6035040" cy="738664"/>
          </a:xfrm>
          <a:prstGeom prst="rect">
            <a:avLst/>
          </a:prstGeom>
          <a:noFill/>
        </p:spPr>
        <p:txBody>
          <a:bodyPr wrap="square" lIns="0" tIns="0" rIns="0" bIns="0"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sz="4800" dirty="0" err="1">
                <a:solidFill>
                  <a:srgbClr val="FEF2D8"/>
                </a:solidFill>
                <a:latin typeface="SG85-HIEN KHANH 3" panose="02000600000000000000" pitchFamily="2" charset="0"/>
              </a:rPr>
              <a:t>Trận</a:t>
            </a:r>
            <a:r>
              <a:rPr lang="en-US" sz="4800" dirty="0">
                <a:solidFill>
                  <a:srgbClr val="FEF2D8"/>
                </a:solidFill>
                <a:latin typeface="SG85-HIEN KHANH 3" panose="02000600000000000000" pitchFamily="2" charset="0"/>
              </a:rPr>
              <a:t> </a:t>
            </a:r>
            <a:r>
              <a:rPr lang="en-US" sz="4800" dirty="0" err="1">
                <a:solidFill>
                  <a:srgbClr val="FEF2D8"/>
                </a:solidFill>
                <a:latin typeface="SG85-HIEN KHANH 3" panose="02000600000000000000" pitchFamily="2" charset="0"/>
              </a:rPr>
              <a:t>đánh</a:t>
            </a:r>
            <a:r>
              <a:rPr lang="en-US" sz="4800" dirty="0">
                <a:solidFill>
                  <a:srgbClr val="FEF2D8"/>
                </a:solidFill>
                <a:latin typeface="SG85-HIEN KHANH 3" panose="02000600000000000000" pitchFamily="2" charset="0"/>
              </a:rPr>
              <a:t> </a:t>
            </a:r>
            <a:r>
              <a:rPr lang="en-US" sz="4800" dirty="0" err="1">
                <a:solidFill>
                  <a:srgbClr val="FEF2D8"/>
                </a:solidFill>
                <a:latin typeface="SG85-HIEN KHANH 3" panose="02000600000000000000" pitchFamily="2" charset="0"/>
              </a:rPr>
              <a:t>nào</a:t>
            </a:r>
            <a:r>
              <a:rPr kumimoji="0" lang="en-US" sz="4800" b="0" i="0" u="none" strike="noStrike" kern="1200" cap="none" spc="0" normalizeH="0" baseline="0" noProof="0" dirty="0">
                <a:ln>
                  <a:noFill/>
                </a:ln>
                <a:solidFill>
                  <a:srgbClr val="FEF2D8"/>
                </a:solidFill>
                <a:effectLst/>
                <a:uLnTx/>
                <a:uFillTx/>
                <a:latin typeface="SG85-HIEN KHANH 3" panose="02000600000000000000" pitchFamily="2" charset="0"/>
                <a:ea typeface="+mn-ea"/>
                <a:cs typeface="+mn-cs"/>
              </a:rPr>
              <a:t>?</a:t>
            </a:r>
          </a:p>
        </p:txBody>
      </p:sp>
      <p:sp>
        <p:nvSpPr>
          <p:cNvPr id="2" name="TextBox 1">
            <a:extLst>
              <a:ext uri="{FF2B5EF4-FFF2-40B4-BE49-F238E27FC236}">
                <a16:creationId xmlns:a16="http://schemas.microsoft.com/office/drawing/2014/main" xmlns="" id="{7281660F-8AB5-0427-C458-3F68A3671F40}"/>
              </a:ext>
            </a:extLst>
          </p:cNvPr>
          <p:cNvSpPr txBox="1"/>
          <p:nvPr/>
        </p:nvSpPr>
        <p:spPr>
          <a:xfrm>
            <a:off x="3065271" y="528835"/>
            <a:ext cx="159968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Sitka Heading" pitchFamily="2" charset="0"/>
                <a:ea typeface="+mn-ea"/>
                <a:cs typeface="Times New Roman" panose="02020603050405020304" pitchFamily="18" charset="0"/>
              </a:rPr>
              <a:t>Câu</a:t>
            </a:r>
            <a:endPar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 8</a:t>
            </a:r>
          </a:p>
        </p:txBody>
      </p:sp>
      <p:sp>
        <p:nvSpPr>
          <p:cNvPr id="9" name="TextBox 8">
            <a:extLst>
              <a:ext uri="{FF2B5EF4-FFF2-40B4-BE49-F238E27FC236}">
                <a16:creationId xmlns:a16="http://schemas.microsoft.com/office/drawing/2014/main" xmlns="" id="{F5E65486-8184-0D19-ED91-884C76D4F756}"/>
              </a:ext>
            </a:extLst>
          </p:cNvPr>
          <p:cNvSpPr txBox="1"/>
          <p:nvPr/>
        </p:nvSpPr>
        <p:spPr>
          <a:xfrm>
            <a:off x="4903226" y="3389627"/>
            <a:ext cx="5457231" cy="861774"/>
          </a:xfrm>
          <a:prstGeom prst="rect">
            <a:avLst/>
          </a:prstGeom>
          <a:noFill/>
        </p:spPr>
        <p:txBody>
          <a:bodyPr wrap="square" lIns="0" tIns="0" rIns="0" bIns="0" rtlCol="0">
            <a:spAutoFit/>
          </a:bodyPr>
          <a:lstStyle/>
          <a:p>
            <a:pPr lvl="0" algn="ctr">
              <a:defRPr/>
            </a:pPr>
            <a:r>
              <a:rPr lang="en-US" sz="2800" dirty="0">
                <a:solidFill>
                  <a:srgbClr val="1F497D">
                    <a:lumMod val="75000"/>
                  </a:srgbClr>
                </a:solidFill>
                <a:latin typeface="Sitka Heading" pitchFamily="2" charset="0"/>
                <a:cs typeface="Times New Roman" panose="02020603050405020304" pitchFamily="18" charset="0"/>
              </a:rPr>
              <a:t>Ở </a:t>
            </a:r>
            <a:r>
              <a:rPr lang="en-US" sz="2800" dirty="0" err="1">
                <a:solidFill>
                  <a:srgbClr val="1F497D">
                    <a:lumMod val="75000"/>
                  </a:srgbClr>
                </a:solidFill>
                <a:latin typeface="Sitka Heading" pitchFamily="2" charset="0"/>
                <a:cs typeface="Times New Roman" panose="02020603050405020304" pitchFamily="18" charset="0"/>
              </a:rPr>
              <a:t>bên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bờ</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sông</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Hồng</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phía</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đông</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thành</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Thăng</a:t>
            </a:r>
            <a:r>
              <a:rPr lang="en-US" sz="2800" dirty="0">
                <a:solidFill>
                  <a:srgbClr val="1F497D">
                    <a:lumMod val="75000"/>
                  </a:srgbClr>
                </a:solidFill>
                <a:latin typeface="Sitka Heading" pitchFamily="2" charset="0"/>
                <a:cs typeface="Times New Roman" panose="02020603050405020304" pitchFamily="18" charset="0"/>
              </a:rPr>
              <a:t> Long</a:t>
            </a:r>
          </a:p>
        </p:txBody>
      </p:sp>
      <p:sp>
        <p:nvSpPr>
          <p:cNvPr id="10" name="TextBox 9">
            <a:extLst>
              <a:ext uri="{FF2B5EF4-FFF2-40B4-BE49-F238E27FC236}">
                <a16:creationId xmlns:a16="http://schemas.microsoft.com/office/drawing/2014/main" xmlns="" id="{BC11DBA4-63C3-D687-9306-FFA4500640AC}"/>
              </a:ext>
            </a:extLst>
          </p:cNvPr>
          <p:cNvSpPr txBox="1"/>
          <p:nvPr/>
        </p:nvSpPr>
        <p:spPr>
          <a:xfrm>
            <a:off x="4881243" y="4626084"/>
            <a:ext cx="5618250" cy="861774"/>
          </a:xfrm>
          <a:prstGeom prst="rect">
            <a:avLst/>
          </a:prstGeom>
          <a:noFill/>
        </p:spPr>
        <p:txBody>
          <a:bodyPr wrap="square" lIns="0" tIns="0" rIns="0" bIns="0" rtlCol="0">
            <a:spAutoFit/>
          </a:bodyPr>
          <a:lstStyle/>
          <a:p>
            <a:pPr lvl="0" algn="ctr">
              <a:defRPr/>
            </a:pPr>
            <a:r>
              <a:rPr lang="en-US" sz="2800" dirty="0" err="1">
                <a:solidFill>
                  <a:srgbClr val="1F497D">
                    <a:lumMod val="75000"/>
                  </a:srgbClr>
                </a:solidFill>
                <a:latin typeface="Sitka Heading" pitchFamily="2" charset="0"/>
                <a:cs typeface="Times New Roman" panose="02020603050405020304" pitchFamily="18" charset="0"/>
              </a:rPr>
              <a:t>Trận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đánh</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thắng</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quân</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Mông</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Cổ</a:t>
            </a:r>
            <a:r>
              <a:rPr lang="en-US" sz="2800" dirty="0">
                <a:solidFill>
                  <a:srgbClr val="1F497D">
                    <a:lumMod val="75000"/>
                  </a:srgbClr>
                </a:solidFill>
                <a:latin typeface="Sitka Heading" pitchFamily="2" charset="0"/>
                <a:cs typeface="Times New Roman" panose="02020603050405020304" pitchFamily="18" charset="0"/>
              </a:rPr>
              <a:t> </a:t>
            </a:r>
            <a:r>
              <a:rPr lang="en-US" sz="2800" dirty="0" err="1">
                <a:solidFill>
                  <a:srgbClr val="1F497D">
                    <a:lumMod val="75000"/>
                  </a:srgbClr>
                </a:solidFill>
                <a:latin typeface="Sitka Heading" pitchFamily="2" charset="0"/>
                <a:cs typeface="Times New Roman" panose="02020603050405020304" pitchFamily="18" charset="0"/>
              </a:rPr>
              <a:t>năm</a:t>
            </a:r>
            <a:r>
              <a:rPr lang="en-US" sz="2800" dirty="0">
                <a:solidFill>
                  <a:srgbClr val="1F497D">
                    <a:lumMod val="75000"/>
                  </a:srgbClr>
                </a:solidFill>
                <a:latin typeface="Sitka Heading" pitchFamily="2" charset="0"/>
                <a:cs typeface="Times New Roman" panose="02020603050405020304" pitchFamily="18" charset="0"/>
              </a:rPr>
              <a:t> 1258</a:t>
            </a:r>
            <a:endParaRPr kumimoji="0" lang="en-US" sz="28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xmlns="" id="{68F665D2-9532-BD7F-FDEB-19539D0549A0}"/>
              </a:ext>
            </a:extLst>
          </p:cNvPr>
          <p:cNvSpPr txBox="1"/>
          <p:nvPr/>
        </p:nvSpPr>
        <p:spPr>
          <a:xfrm>
            <a:off x="4903226" y="2162996"/>
            <a:ext cx="5417632" cy="492443"/>
          </a:xfrm>
          <a:prstGeom prst="rect">
            <a:avLst/>
          </a:prstGeom>
          <a:noFill/>
        </p:spPr>
        <p:txBody>
          <a:bodyPr wrap="square" lIns="0" tIns="0" rIns="0" bIns="0" rtlCol="0">
            <a:spAutoFit/>
          </a:bodyPr>
          <a:lstStyle/>
          <a:p>
            <a:pPr lvl="0" algn="ctr">
              <a:defRPr/>
            </a:pPr>
            <a:r>
              <a:rPr lang="en-US" sz="3200" dirty="0" err="1">
                <a:solidFill>
                  <a:srgbClr val="1F497D">
                    <a:lumMod val="75000"/>
                  </a:srgbClr>
                </a:solidFill>
                <a:latin typeface="Sitka Heading" pitchFamily="2" charset="0"/>
                <a:cs typeface="Times New Roman" panose="02020603050405020304" pitchFamily="18" charset="0"/>
              </a:rPr>
              <a:t>Có</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nghĩa</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là</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Bến</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đỗ</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phía</a:t>
            </a:r>
            <a:r>
              <a:rPr lang="en-US" sz="3200" dirty="0">
                <a:solidFill>
                  <a:srgbClr val="1F497D">
                    <a:lumMod val="75000"/>
                  </a:srgbClr>
                </a:solidFill>
                <a:latin typeface="Sitka Heading" pitchFamily="2" charset="0"/>
                <a:cs typeface="Times New Roman" panose="02020603050405020304" pitchFamily="18" charset="0"/>
              </a:rPr>
              <a:t> </a:t>
            </a:r>
            <a:r>
              <a:rPr lang="en-US" sz="3200" dirty="0" err="1">
                <a:solidFill>
                  <a:srgbClr val="1F497D">
                    <a:lumMod val="75000"/>
                  </a:srgbClr>
                </a:solidFill>
                <a:latin typeface="Sitka Heading" pitchFamily="2" charset="0"/>
                <a:cs typeface="Times New Roman" panose="02020603050405020304" pitchFamily="18" charset="0"/>
              </a:rPr>
              <a:t>đông</a:t>
            </a:r>
            <a:r>
              <a:rPr lang="en-US" sz="3200" dirty="0">
                <a:solidFill>
                  <a:srgbClr val="1F497D">
                    <a:lumMod val="75000"/>
                  </a:srgbClr>
                </a:solidFill>
                <a:latin typeface="Sitka Heading" pitchFamily="2" charset="0"/>
                <a:cs typeface="Times New Roman" panose="02020603050405020304" pitchFamily="18" charset="0"/>
              </a:rPr>
              <a:t>”</a:t>
            </a:r>
          </a:p>
        </p:txBody>
      </p:sp>
      <p:pic>
        <p:nvPicPr>
          <p:cNvPr id="33" name="Picture 2" descr="Bóng Số Con Chữ - Miễn Phí vector hình ảnh trên Pixabay - Pixabay">
            <a:extLst>
              <a:ext uri="{FF2B5EF4-FFF2-40B4-BE49-F238E27FC236}">
                <a16:creationId xmlns:a16="http://schemas.microsoft.com/office/drawing/2014/main" xmlns="" id="{968BB8A6-33A3-31AA-C6D1-765DFC3F21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322" y="2165848"/>
            <a:ext cx="386053" cy="7721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Ý nghĩa số 2 trong sim điện thoại và những thông tin cần biết - KhoSim">
            <a:extLst>
              <a:ext uri="{FF2B5EF4-FFF2-40B4-BE49-F238E27FC236}">
                <a16:creationId xmlns:a16="http://schemas.microsoft.com/office/drawing/2014/main" xmlns="" id="{4B55BCDE-FEA0-C1FB-D5F5-FFA4EC6538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3750" y="3470546"/>
            <a:ext cx="345439" cy="571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Mơ Thấy Số 33 đánh Con Gì - Đại Học Kinh Doanh &amp; Công Nghệ Hà Nội">
            <a:extLst>
              <a:ext uri="{FF2B5EF4-FFF2-40B4-BE49-F238E27FC236}">
                <a16:creationId xmlns:a16="http://schemas.microsoft.com/office/drawing/2014/main" xmlns="" id="{658C9F5D-9AA1-990D-5B26-1F9C7DFB99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8752" y="4860187"/>
            <a:ext cx="530054" cy="43777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7A2C759C-7172-EBA5-49BC-B70A66E5AD12}"/>
              </a:ext>
            </a:extLst>
          </p:cNvPr>
          <p:cNvSpPr txBox="1"/>
          <p:nvPr/>
        </p:nvSpPr>
        <p:spPr>
          <a:xfrm>
            <a:off x="10569088" y="51758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grpSp>
        <p:nvGrpSpPr>
          <p:cNvPr id="45" name="Group 44">
            <a:extLst>
              <a:ext uri="{FF2B5EF4-FFF2-40B4-BE49-F238E27FC236}">
                <a16:creationId xmlns:a16="http://schemas.microsoft.com/office/drawing/2014/main" xmlns="" id="{7C78EC16-5CDF-5598-6EBD-E9093714C6F0}"/>
              </a:ext>
            </a:extLst>
          </p:cNvPr>
          <p:cNvGrpSpPr/>
          <p:nvPr/>
        </p:nvGrpSpPr>
        <p:grpSpPr>
          <a:xfrm>
            <a:off x="4781801" y="5728150"/>
            <a:ext cx="9758348" cy="675799"/>
            <a:chOff x="1126949" y="5138115"/>
            <a:chExt cx="9758348" cy="675799"/>
          </a:xfrm>
        </p:grpSpPr>
        <p:sp>
          <p:nvSpPr>
            <p:cNvPr id="40" name="TextBox 39">
              <a:extLst>
                <a:ext uri="{FF2B5EF4-FFF2-40B4-BE49-F238E27FC236}">
                  <a16:creationId xmlns:a16="http://schemas.microsoft.com/office/drawing/2014/main" xmlns="" id="{8A8119B3-B8D2-C202-5AE4-361C42257D54}"/>
                </a:ext>
              </a:extLst>
            </p:cNvPr>
            <p:cNvSpPr txBox="1"/>
            <p:nvPr/>
          </p:nvSpPr>
          <p:spPr>
            <a:xfrm>
              <a:off x="10465617" y="5138115"/>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xmlns="" id="{41E7CB4F-DC5F-E05B-298F-E15C9F70CD05}"/>
                </a:ext>
              </a:extLst>
            </p:cNvPr>
            <p:cNvSpPr txBox="1"/>
            <p:nvPr/>
          </p:nvSpPr>
          <p:spPr>
            <a:xfrm>
              <a:off x="9076132" y="516486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xmlns="" id="{B3A6EBF6-B0DA-F645-BA4C-A3109B53D404}"/>
                </a:ext>
              </a:extLst>
            </p:cNvPr>
            <p:cNvSpPr txBox="1"/>
            <p:nvPr/>
          </p:nvSpPr>
          <p:spPr>
            <a:xfrm>
              <a:off x="9831142" y="51758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C4C16AD0-B8B4-1AC9-E45D-DC7270DC2E7F}"/>
                </a:ext>
              </a:extLst>
            </p:cNvPr>
            <p:cNvSpPr txBox="1"/>
            <p:nvPr/>
          </p:nvSpPr>
          <p:spPr>
            <a:xfrm>
              <a:off x="4789873" y="519183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Ộ</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FBE21694-83A0-48F6-A20D-8F093D4BCFB0}"/>
                </a:ext>
              </a:extLst>
            </p:cNvPr>
            <p:cNvSpPr txBox="1"/>
            <p:nvPr/>
          </p:nvSpPr>
          <p:spPr>
            <a:xfrm>
              <a:off x="2578585" y="5191839"/>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N</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xmlns="" id="{3D63F9D8-0C57-B97F-739F-B6D41BEF7280}"/>
                </a:ext>
              </a:extLst>
            </p:cNvPr>
            <p:cNvSpPr txBox="1"/>
            <p:nvPr/>
          </p:nvSpPr>
          <p:spPr>
            <a:xfrm>
              <a:off x="3306352" y="51612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G</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xmlns="" id="{0DF8872C-2CEF-BA30-52EE-9D71B3A464BA}"/>
                </a:ext>
              </a:extLst>
            </p:cNvPr>
            <p:cNvSpPr txBox="1"/>
            <p:nvPr/>
          </p:nvSpPr>
          <p:spPr>
            <a:xfrm>
              <a:off x="4022598" y="5198361"/>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B</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839BCBB6-9C7B-B1BF-2138-C1DD853EF5C3}"/>
                </a:ext>
              </a:extLst>
            </p:cNvPr>
            <p:cNvSpPr txBox="1"/>
            <p:nvPr/>
          </p:nvSpPr>
          <p:spPr>
            <a:xfrm>
              <a:off x="1887752" y="516486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Ô</a:t>
              </a:r>
            </a:p>
          </p:txBody>
        </p:sp>
        <p:sp>
          <p:nvSpPr>
            <p:cNvPr id="21" name="TextBox 20">
              <a:extLst>
                <a:ext uri="{FF2B5EF4-FFF2-40B4-BE49-F238E27FC236}">
                  <a16:creationId xmlns:a16="http://schemas.microsoft.com/office/drawing/2014/main" xmlns="" id="{6A850A94-1144-3464-088D-96A12D009855}"/>
                </a:ext>
              </a:extLst>
            </p:cNvPr>
            <p:cNvSpPr txBox="1"/>
            <p:nvPr/>
          </p:nvSpPr>
          <p:spPr>
            <a:xfrm>
              <a:off x="5510260" y="5183533"/>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Đ</a:t>
              </a:r>
            </a:p>
          </p:txBody>
        </p:sp>
        <p:sp>
          <p:nvSpPr>
            <p:cNvPr id="22" name="TextBox 21">
              <a:extLst>
                <a:ext uri="{FF2B5EF4-FFF2-40B4-BE49-F238E27FC236}">
                  <a16:creationId xmlns:a16="http://schemas.microsoft.com/office/drawing/2014/main" xmlns="" id="{6221A792-D46C-EE3E-DCC4-425933FE3B34}"/>
                </a:ext>
              </a:extLst>
            </p:cNvPr>
            <p:cNvSpPr txBox="1"/>
            <p:nvPr/>
          </p:nvSpPr>
          <p:spPr>
            <a:xfrm>
              <a:off x="6197221" y="5183614"/>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Ầ</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xmlns="" id="{A3D51A2D-5FA2-5DD8-F7C4-B9E10BC2C080}"/>
                </a:ext>
              </a:extLst>
            </p:cNvPr>
            <p:cNvSpPr txBox="1"/>
            <p:nvPr/>
          </p:nvSpPr>
          <p:spPr>
            <a:xfrm>
              <a:off x="6964125" y="5175898"/>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Sitka Heading" pitchFamily="2" charset="0"/>
                  <a:cs typeface="Times New Roman" panose="02020603050405020304" pitchFamily="18" charset="0"/>
                </a:rPr>
                <a:t>U</a:t>
              </a: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xmlns="" id="{C74646D7-907A-CC5F-8C5D-FF8DAEC8AC80}"/>
                </a:ext>
              </a:extLst>
            </p:cNvPr>
            <p:cNvSpPr txBox="1"/>
            <p:nvPr/>
          </p:nvSpPr>
          <p:spPr>
            <a:xfrm>
              <a:off x="7653250" y="51612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xmlns="" id="{CE4BFD18-CEF5-5D26-67B1-AFBE13C327F5}"/>
                </a:ext>
              </a:extLst>
            </p:cNvPr>
            <p:cNvSpPr txBox="1"/>
            <p:nvPr/>
          </p:nvSpPr>
          <p:spPr>
            <a:xfrm>
              <a:off x="8365180" y="5155425"/>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5C0DBD55-0921-669E-ABDD-002A2F6FB488}"/>
                </a:ext>
              </a:extLst>
            </p:cNvPr>
            <p:cNvSpPr txBox="1"/>
            <p:nvPr/>
          </p:nvSpPr>
          <p:spPr>
            <a:xfrm>
              <a:off x="1126949" y="516486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rPr>
                <a:t>Đ</a:t>
              </a:r>
            </a:p>
          </p:txBody>
        </p:sp>
      </p:grpSp>
      <p:sp>
        <p:nvSpPr>
          <p:cNvPr id="41" name="TextBox 40">
            <a:extLst>
              <a:ext uri="{FF2B5EF4-FFF2-40B4-BE49-F238E27FC236}">
                <a16:creationId xmlns:a16="http://schemas.microsoft.com/office/drawing/2014/main" xmlns="" id="{AAEE6711-FE56-E2D1-BF95-888A00D26E1E}"/>
              </a:ext>
            </a:extLst>
          </p:cNvPr>
          <p:cNvSpPr txBox="1"/>
          <p:nvPr/>
        </p:nvSpPr>
        <p:spPr>
          <a:xfrm>
            <a:off x="11267230" y="5175896"/>
            <a:ext cx="41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itka Heading" pitchFamily="2" charset="0"/>
              <a:ea typeface="+mn-ea"/>
              <a:cs typeface="Times New Roman" panose="02020603050405020304" pitchFamily="18" charset="0"/>
            </a:endParaRPr>
          </a:p>
        </p:txBody>
      </p:sp>
      <p:pic>
        <p:nvPicPr>
          <p:cNvPr id="64" name="Picture 63">
            <a:extLst>
              <a:ext uri="{FF2B5EF4-FFF2-40B4-BE49-F238E27FC236}">
                <a16:creationId xmlns:a16="http://schemas.microsoft.com/office/drawing/2014/main" xmlns="" id="{7116EF58-DB03-4902-9CA8-EB4EB875EEE9}"/>
              </a:ext>
            </a:extLst>
          </p:cNvPr>
          <p:cNvPicPr>
            <a:picLocks noChangeAspect="1"/>
          </p:cNvPicPr>
          <p:nvPr/>
        </p:nvPicPr>
        <p:blipFill>
          <a:blip r:embed="rId12"/>
          <a:stretch>
            <a:fillRect/>
          </a:stretch>
        </p:blipFill>
        <p:spPr>
          <a:xfrm>
            <a:off x="422166" y="788295"/>
            <a:ext cx="2310584" cy="4627265"/>
          </a:xfrm>
          <a:prstGeom prst="rect">
            <a:avLst/>
          </a:prstGeom>
        </p:spPr>
      </p:pic>
    </p:spTree>
    <p:extLst>
      <p:ext uri="{BB962C8B-B14F-4D97-AF65-F5344CB8AC3E}">
        <p14:creationId xmlns:p14="http://schemas.microsoft.com/office/powerpoint/2010/main" val="289701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A293BE2-BC78-105F-97B9-A109BA9469E0}"/>
              </a:ext>
            </a:extLst>
          </p:cNvPr>
          <p:cNvSpPr txBox="1"/>
          <p:nvPr/>
        </p:nvSpPr>
        <p:spPr>
          <a:xfrm>
            <a:off x="282322" y="1820915"/>
            <a:ext cx="4943790" cy="3166824"/>
          </a:xfrm>
          <a:prstGeom prst="wedgeRoundRectCallout">
            <a:avLst>
              <a:gd name="adj1" fmla="val 68"/>
              <a:gd name="adj2" fmla="val 498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latin typeface="Sitka Banner" pitchFamily="2" charset="0"/>
                <a:cs typeface="Times New Roman" panose="02020603050405020304" pitchFamily="18" charset="0"/>
              </a:rPr>
              <a:t>Hoạt</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động</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cặp</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đôi</a:t>
            </a:r>
            <a:endParaRPr lang="en-US" sz="3000" b="1" dirty="0">
              <a:latin typeface="Sitka Banner" pitchFamily="2" charset="0"/>
              <a:cs typeface="Times New Roman" panose="02020603050405020304" pitchFamily="18" charset="0"/>
            </a:endParaRPr>
          </a:p>
          <a:p>
            <a:pPr algn="ctr"/>
            <a:r>
              <a:rPr lang="en-US" sz="3000" dirty="0" err="1">
                <a:latin typeface="Sitka Banner" pitchFamily="2" charset="0"/>
                <a:cs typeface="Times New Roman" panose="02020603050405020304" pitchFamily="18" charset="0"/>
              </a:rPr>
              <a:t>Dựa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vào</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bảng</a:t>
            </a:r>
            <a:r>
              <a:rPr lang="en-US" sz="3000" dirty="0">
                <a:latin typeface="Sitka Banner" pitchFamily="2" charset="0"/>
                <a:cs typeface="Times New Roman" panose="02020603050405020304" pitchFamily="18" charset="0"/>
              </a:rPr>
              <a:t> 1, </a:t>
            </a:r>
            <a:r>
              <a:rPr lang="en-US" sz="3000" dirty="0" err="1">
                <a:latin typeface="Sitka Banner" pitchFamily="2" charset="0"/>
                <a:cs typeface="Times New Roman" panose="02020603050405020304" pitchFamily="18" charset="0"/>
              </a:rPr>
              <a:t>sgk</a:t>
            </a:r>
            <a:r>
              <a:rPr lang="en-US" sz="3000" dirty="0">
                <a:latin typeface="Sitka Banner" pitchFamily="2" charset="0"/>
                <a:cs typeface="Times New Roman" panose="02020603050405020304" pitchFamily="18" charset="0"/>
              </a:rPr>
              <a:t> tr 45- 46 </a:t>
            </a:r>
            <a:r>
              <a:rPr lang="en-US" sz="3000" dirty="0" err="1">
                <a:latin typeface="Sitka Banner" pitchFamily="2" charset="0"/>
                <a:cs typeface="Times New Roman" panose="02020603050405020304" pitchFamily="18" charset="0"/>
              </a:rPr>
              <a:t>và</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những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tư</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liệu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sau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em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hãy</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chọn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và</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thuyết</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trình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những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nét</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chính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về</a:t>
            </a:r>
            <a:r>
              <a:rPr lang="en-US" sz="3000" dirty="0">
                <a:latin typeface="Sitka Banner" pitchFamily="2" charset="0"/>
                <a:cs typeface="Times New Roman" panose="02020603050405020304" pitchFamily="18" charset="0"/>
              </a:rPr>
              <a:t> 1 </a:t>
            </a:r>
            <a:r>
              <a:rPr lang="en-US" sz="3000" dirty="0" err="1">
                <a:latin typeface="Sitka Banner" pitchFamily="2" charset="0"/>
                <a:cs typeface="Times New Roman" panose="02020603050405020304" pitchFamily="18" charset="0"/>
              </a:rPr>
              <a:t>cuộc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kháng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chiến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tiêu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biểu</a:t>
            </a:r>
            <a:r>
              <a:rPr lang="en-US" sz="3000" dirty="0">
                <a:latin typeface="Sitka Banner" pitchFamily="2" charset="0"/>
                <a:cs typeface="Times New Roman" panose="02020603050405020304" pitchFamily="18" charset="0"/>
              </a:rPr>
              <a:t>:</a:t>
            </a:r>
          </a:p>
        </p:txBody>
      </p:sp>
      <p:pic>
        <p:nvPicPr>
          <p:cNvPr id="7" name="Picture 6">
            <a:extLst>
              <a:ext uri="{FF2B5EF4-FFF2-40B4-BE49-F238E27FC236}">
                <a16:creationId xmlns:a16="http://schemas.microsoft.com/office/drawing/2014/main" xmlns="" id="{FEAD5A8F-BBC5-565C-7B6F-63852C68F577}"/>
              </a:ext>
            </a:extLst>
          </p:cNvPr>
          <p:cNvPicPr>
            <a:picLocks noChangeAspect="1"/>
          </p:cNvPicPr>
          <p:nvPr/>
        </p:nvPicPr>
        <p:blipFill>
          <a:blip r:embed="rId2"/>
          <a:stretch>
            <a:fillRect/>
          </a:stretch>
        </p:blipFill>
        <p:spPr>
          <a:xfrm>
            <a:off x="1153099" y="4637102"/>
            <a:ext cx="2779923" cy="2470352"/>
          </a:xfrm>
          <a:prstGeom prst="rect">
            <a:avLst/>
          </a:prstGeom>
        </p:spPr>
      </p:pic>
      <p:pic>
        <p:nvPicPr>
          <p:cNvPr id="5" name="Picture 4">
            <a:extLst>
              <a:ext uri="{FF2B5EF4-FFF2-40B4-BE49-F238E27FC236}">
                <a16:creationId xmlns:a16="http://schemas.microsoft.com/office/drawing/2014/main" xmlns="" id="{A13BB211-D4AE-F7CC-5DA0-03366129A64F}"/>
              </a:ext>
            </a:extLst>
          </p:cNvPr>
          <p:cNvPicPr>
            <a:picLocks noChangeAspect="1"/>
          </p:cNvPicPr>
          <p:nvPr/>
        </p:nvPicPr>
        <p:blipFill>
          <a:blip r:embed="rId3"/>
          <a:stretch>
            <a:fillRect/>
          </a:stretch>
        </p:blipFill>
        <p:spPr>
          <a:xfrm>
            <a:off x="5508434" y="1549712"/>
            <a:ext cx="6460443" cy="2746424"/>
          </a:xfrm>
          <a:prstGeom prst="rect">
            <a:avLst/>
          </a:prstGeom>
        </p:spPr>
      </p:pic>
      <p:pic>
        <p:nvPicPr>
          <p:cNvPr id="9" name="Picture 8">
            <a:extLst>
              <a:ext uri="{FF2B5EF4-FFF2-40B4-BE49-F238E27FC236}">
                <a16:creationId xmlns:a16="http://schemas.microsoft.com/office/drawing/2014/main" xmlns="" id="{D31631EE-AA5D-924F-E80F-4FEABC06562D}"/>
              </a:ext>
            </a:extLst>
          </p:cNvPr>
          <p:cNvPicPr>
            <a:picLocks noChangeAspect="1"/>
          </p:cNvPicPr>
          <p:nvPr/>
        </p:nvPicPr>
        <p:blipFill>
          <a:blip r:embed="rId4"/>
          <a:stretch>
            <a:fillRect/>
          </a:stretch>
        </p:blipFill>
        <p:spPr>
          <a:xfrm>
            <a:off x="5554403" y="4260066"/>
            <a:ext cx="6355275" cy="2493274"/>
          </a:xfrm>
          <a:prstGeom prst="rect">
            <a:avLst/>
          </a:prstGeom>
        </p:spPr>
      </p:pic>
      <p:sp>
        <p:nvSpPr>
          <p:cNvPr id="10" name="Rectangle 9">
            <a:extLst>
              <a:ext uri="{FF2B5EF4-FFF2-40B4-BE49-F238E27FC236}">
                <a16:creationId xmlns:a16="http://schemas.microsoft.com/office/drawing/2014/main" xmlns="" id="{B348EFE7-9216-FF3F-9733-A05BBD303A62}"/>
              </a:ext>
            </a:extLst>
          </p:cNvPr>
          <p:cNvSpPr/>
          <p:nvPr/>
        </p:nvSpPr>
        <p:spPr>
          <a:xfrm>
            <a:off x="0" y="8153"/>
            <a:ext cx="12192000" cy="911258"/>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34">
            <a:extLst>
              <a:ext uri="{FF2B5EF4-FFF2-40B4-BE49-F238E27FC236}">
                <a16:creationId xmlns:a16="http://schemas.microsoft.com/office/drawing/2014/main" xmlns="" id="{79BF8569-6AC4-71A5-AA1B-9C21D74CEF53}"/>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xmlns="" id="{E08169A0-55AB-922D-803C-AC1891073063}"/>
              </a:ext>
            </a:extLst>
          </p:cNvPr>
          <p:cNvSpPr txBox="1"/>
          <p:nvPr/>
        </p:nvSpPr>
        <p:spPr>
          <a:xfrm>
            <a:off x="-379871" y="206830"/>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lợi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biểu</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8A91A865-BA28-C518-C7BA-08151E601DBC}"/>
              </a:ext>
            </a:extLst>
          </p:cNvPr>
          <p:cNvSpPr txBox="1"/>
          <p:nvPr/>
        </p:nvSpPr>
        <p:spPr>
          <a:xfrm>
            <a:off x="0" y="1060628"/>
            <a:ext cx="9217234"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lợi</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790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7ED773-76A6-CF55-C5F8-F66C9891E6E0}"/>
              </a:ext>
            </a:extLst>
          </p:cNvPr>
          <p:cNvPicPr>
            <a:picLocks noChangeAspect="1"/>
          </p:cNvPicPr>
          <p:nvPr/>
        </p:nvPicPr>
        <p:blipFill>
          <a:blip r:embed="rId2"/>
          <a:stretch>
            <a:fillRect/>
          </a:stretch>
        </p:blipFill>
        <p:spPr>
          <a:xfrm>
            <a:off x="1" y="976950"/>
            <a:ext cx="5626037" cy="5699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xmlns="" id="{37C0F497-0D73-8610-4F24-1188F2611331}"/>
              </a:ext>
            </a:extLst>
          </p:cNvPr>
          <p:cNvSpPr txBox="1"/>
          <p:nvPr/>
        </p:nvSpPr>
        <p:spPr>
          <a:xfrm>
            <a:off x="-467184" y="293801"/>
            <a:ext cx="782645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Nam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Hán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(938)</a:t>
            </a:r>
          </a:p>
        </p:txBody>
      </p:sp>
      <p:pic>
        <p:nvPicPr>
          <p:cNvPr id="5" name="Picture 4">
            <a:extLst>
              <a:ext uri="{FF2B5EF4-FFF2-40B4-BE49-F238E27FC236}">
                <a16:creationId xmlns:a16="http://schemas.microsoft.com/office/drawing/2014/main" xmlns="" id="{74534E92-A075-EF33-9A44-325532B848BA}"/>
              </a:ext>
            </a:extLst>
          </p:cNvPr>
          <p:cNvPicPr>
            <a:picLocks noChangeAspect="1"/>
          </p:cNvPicPr>
          <p:nvPr/>
        </p:nvPicPr>
        <p:blipFill>
          <a:blip r:embed="rId3"/>
          <a:stretch>
            <a:fillRect/>
          </a:stretch>
        </p:blipFill>
        <p:spPr>
          <a:xfrm>
            <a:off x="6781056" y="79618"/>
            <a:ext cx="4566317" cy="2694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xmlns="" id="{0428CD11-0F5E-0F86-D7FD-880D3F624335}"/>
              </a:ext>
            </a:extLst>
          </p:cNvPr>
          <p:cNvPicPr>
            <a:picLocks noChangeAspect="1"/>
          </p:cNvPicPr>
          <p:nvPr/>
        </p:nvPicPr>
        <p:blipFill>
          <a:blip r:embed="rId4"/>
          <a:stretch>
            <a:fillRect/>
          </a:stretch>
        </p:blipFill>
        <p:spPr>
          <a:xfrm>
            <a:off x="5626038" y="2928570"/>
            <a:ext cx="6565961" cy="3938357"/>
          </a:xfrm>
          <a:prstGeom prst="rect">
            <a:avLst/>
          </a:prstGeom>
        </p:spPr>
      </p:pic>
    </p:spTree>
    <p:extLst>
      <p:ext uri="{BB962C8B-B14F-4D97-AF65-F5344CB8AC3E}">
        <p14:creationId xmlns:p14="http://schemas.microsoft.com/office/powerpoint/2010/main" val="70110785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7C0F497-0D73-8610-4F24-1188F2611331}"/>
              </a:ext>
            </a:extLst>
          </p:cNvPr>
          <p:cNvSpPr txBox="1"/>
          <p:nvPr/>
        </p:nvSpPr>
        <p:spPr>
          <a:xfrm>
            <a:off x="-542065" y="363549"/>
            <a:ext cx="782645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Tống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(981)</a:t>
            </a:r>
          </a:p>
        </p:txBody>
      </p:sp>
      <p:pic>
        <p:nvPicPr>
          <p:cNvPr id="3" name="Picture 2">
            <a:extLst>
              <a:ext uri="{FF2B5EF4-FFF2-40B4-BE49-F238E27FC236}">
                <a16:creationId xmlns:a16="http://schemas.microsoft.com/office/drawing/2014/main" xmlns="" id="{FD39DA06-9E7F-B044-B2F7-BD7607D08AD5}"/>
              </a:ext>
            </a:extLst>
          </p:cNvPr>
          <p:cNvPicPr>
            <a:picLocks noChangeAspect="1"/>
          </p:cNvPicPr>
          <p:nvPr/>
        </p:nvPicPr>
        <p:blipFill>
          <a:blip r:embed="rId2"/>
          <a:stretch>
            <a:fillRect/>
          </a:stretch>
        </p:blipFill>
        <p:spPr>
          <a:xfrm>
            <a:off x="132202" y="1255923"/>
            <a:ext cx="6477919" cy="5420298"/>
          </a:xfrm>
          <a:prstGeom prst="rect">
            <a:avLst/>
          </a:prstGeom>
        </p:spPr>
      </p:pic>
      <p:pic>
        <p:nvPicPr>
          <p:cNvPr id="6" name="Picture 5">
            <a:extLst>
              <a:ext uri="{FF2B5EF4-FFF2-40B4-BE49-F238E27FC236}">
                <a16:creationId xmlns:a16="http://schemas.microsoft.com/office/drawing/2014/main" xmlns="" id="{AB6EC2E1-7FB8-8A37-7DA1-9AA425539C6D}"/>
              </a:ext>
            </a:extLst>
          </p:cNvPr>
          <p:cNvPicPr>
            <a:picLocks noChangeAspect="1"/>
          </p:cNvPicPr>
          <p:nvPr/>
        </p:nvPicPr>
        <p:blipFill>
          <a:blip r:embed="rId3"/>
          <a:stretch>
            <a:fillRect/>
          </a:stretch>
        </p:blipFill>
        <p:spPr>
          <a:xfrm>
            <a:off x="6726601" y="175123"/>
            <a:ext cx="5238750" cy="2490960"/>
          </a:xfrm>
          <a:prstGeom prst="rect">
            <a:avLst/>
          </a:prstGeom>
        </p:spPr>
      </p:pic>
      <p:sp>
        <p:nvSpPr>
          <p:cNvPr id="8" name="TextBox 7">
            <a:extLst>
              <a:ext uri="{FF2B5EF4-FFF2-40B4-BE49-F238E27FC236}">
                <a16:creationId xmlns:a16="http://schemas.microsoft.com/office/drawing/2014/main" xmlns="" id="{9351EA3D-8BA6-8727-07BD-74DB8D6C7D3A}"/>
              </a:ext>
            </a:extLst>
          </p:cNvPr>
          <p:cNvSpPr txBox="1"/>
          <p:nvPr/>
        </p:nvSpPr>
        <p:spPr>
          <a:xfrm>
            <a:off x="9760945" y="363548"/>
            <a:ext cx="2204406"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Lê Hoàn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B2924D1-C38A-5FF8-CFCC-8BE4C08E9B72}"/>
              </a:ext>
            </a:extLst>
          </p:cNvPr>
          <p:cNvSpPr txBox="1"/>
          <p:nvPr/>
        </p:nvSpPr>
        <p:spPr>
          <a:xfrm>
            <a:off x="6799014" y="2897226"/>
            <a:ext cx="5238750" cy="3785652"/>
          </a:xfrm>
          <a:prstGeom prst="rect">
            <a:avLst/>
          </a:prstGeom>
          <a:solidFill>
            <a:schemeClr val="accent2">
              <a:lumMod val="20000"/>
              <a:lumOff val="80000"/>
            </a:schemeClr>
          </a:solidFill>
        </p:spPr>
        <p:txBody>
          <a:bodyPr wrap="square">
            <a:spAutoFit/>
          </a:bodyPr>
          <a:lstStyle/>
          <a:p>
            <a:pPr algn="just"/>
            <a:r>
              <a:rPr lang="vi-VN" sz="2400" dirty="0">
                <a:latin typeface="Sitka Banner" pitchFamily="2" charset="0"/>
              </a:rPr>
              <a:t>“Khi quân Tổng kéo</a:t>
            </a:r>
            <a:r>
              <a:rPr lang="vi-VN" sz="2400" i="1" dirty="0">
                <a:latin typeface="Sitka Banner" pitchFamily="2" charset="0"/>
              </a:rPr>
              <a:t> </a:t>
            </a:r>
            <a:r>
              <a:rPr lang="vi-VN" sz="2400" dirty="0">
                <a:latin typeface="Sitka Banner" pitchFamily="2" charset="0"/>
              </a:rPr>
              <a:t>đến sông Chi Lăng, nhà vua sai người trả hàng, dụ bắt được Nhân Bảo, đem chém. Bọn Lan Trùng rút lui. Khâm Tộ nghe tin, rút quân quay về. Nhà vua lại đem các tướng truy kích, quân Khâm lộ thua to, chết mất quả mưa,... vua Tống xuống chiếu rút quân về.</a:t>
            </a:r>
          </a:p>
          <a:p>
            <a:pPr algn="just"/>
            <a:r>
              <a:rPr lang="vi-VN" sz="2400" dirty="0">
                <a:latin typeface="Sitka Banner" pitchFamily="2" charset="0"/>
              </a:rPr>
              <a:t>(Quốc sử quán triều Nguyễn, Khâm định Việt sử thông giảm cương mục, Tập 1, NXB Giáo dục Việt Nam, tr.238)</a:t>
            </a:r>
            <a:endParaRPr lang="en-US" sz="2400" dirty="0">
              <a:latin typeface="Sitka Banner" pitchFamily="2" charset="0"/>
            </a:endParaRPr>
          </a:p>
        </p:txBody>
      </p:sp>
    </p:spTree>
    <p:extLst>
      <p:ext uri="{BB962C8B-B14F-4D97-AF65-F5344CB8AC3E}">
        <p14:creationId xmlns:p14="http://schemas.microsoft.com/office/powerpoint/2010/main" val="39608582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EFA6ED07-E786-4979-A8B3-2E614DCCA3C4}"/>
              </a:ext>
            </a:extLst>
          </p:cNvPr>
          <p:cNvGraphicFramePr/>
          <p:nvPr>
            <p:extLst>
              <p:ext uri="{D42A27DB-BD31-4B8C-83A1-F6EECF244321}">
                <p14:modId xmlns:p14="http://schemas.microsoft.com/office/powerpoint/2010/main" val="3900030446"/>
              </p:ext>
            </p:extLst>
          </p:nvPr>
        </p:nvGraphicFramePr>
        <p:xfrm>
          <a:off x="952500" y="431800"/>
          <a:ext cx="10287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xmlns="" id="{DB86F6F7-7F3D-4679-97DF-51BCE16B4A9E}"/>
              </a:ext>
            </a:extLst>
          </p:cNvPr>
          <p:cNvPicPr>
            <a:picLocks noChangeAspect="1"/>
          </p:cNvPicPr>
          <p:nvPr/>
        </p:nvPicPr>
        <p:blipFill>
          <a:blip r:embed="rId8"/>
          <a:stretch>
            <a:fillRect/>
          </a:stretch>
        </p:blipFill>
        <p:spPr>
          <a:xfrm>
            <a:off x="2031648" y="431800"/>
            <a:ext cx="8128705" cy="1182727"/>
          </a:xfrm>
          <a:prstGeom prst="rect">
            <a:avLst/>
          </a:prstGeom>
        </p:spPr>
      </p:pic>
      <p:sp>
        <p:nvSpPr>
          <p:cNvPr id="7" name="Freeform 2">
            <a:extLst>
              <a:ext uri="{FF2B5EF4-FFF2-40B4-BE49-F238E27FC236}">
                <a16:creationId xmlns:a16="http://schemas.microsoft.com/office/drawing/2014/main" xmlns="" id="{07F63338-18DF-46AD-BF99-39FD933CB6D7}"/>
              </a:ext>
            </a:extLst>
          </p:cNvPr>
          <p:cNvSpPr/>
          <p:nvPr/>
        </p:nvSpPr>
        <p:spPr>
          <a:xfrm>
            <a:off x="0" y="-254927"/>
            <a:ext cx="2781621" cy="2786716"/>
          </a:xfrm>
          <a:custGeom>
            <a:avLst/>
            <a:gdLst/>
            <a:ahLst/>
            <a:cxnLst/>
            <a:rect l="l" t="t" r="r" b="b"/>
            <a:pathLst>
              <a:path w="5845768" h="5856474">
                <a:moveTo>
                  <a:pt x="0" y="0"/>
                </a:moveTo>
                <a:lnTo>
                  <a:pt x="5845768" y="0"/>
                </a:lnTo>
                <a:lnTo>
                  <a:pt x="5845768" y="5856474"/>
                </a:lnTo>
                <a:lnTo>
                  <a:pt x="0" y="585647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45867408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7C0F497-0D73-8610-4F24-1188F2611331}"/>
              </a:ext>
            </a:extLst>
          </p:cNvPr>
          <p:cNvSpPr txBox="1"/>
          <p:nvPr/>
        </p:nvSpPr>
        <p:spPr>
          <a:xfrm>
            <a:off x="132202" y="363548"/>
            <a:ext cx="782645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Tống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(1075 – 1077)</a:t>
            </a:r>
          </a:p>
        </p:txBody>
      </p:sp>
      <p:pic>
        <p:nvPicPr>
          <p:cNvPr id="5" name="Picture 4">
            <a:extLst>
              <a:ext uri="{FF2B5EF4-FFF2-40B4-BE49-F238E27FC236}">
                <a16:creationId xmlns:a16="http://schemas.microsoft.com/office/drawing/2014/main" xmlns="" id="{986CE13B-AC5D-0ED5-6EF1-8B295858F8F5}"/>
              </a:ext>
            </a:extLst>
          </p:cNvPr>
          <p:cNvPicPr>
            <a:picLocks noChangeAspect="1"/>
          </p:cNvPicPr>
          <p:nvPr/>
        </p:nvPicPr>
        <p:blipFill>
          <a:blip r:embed="rId2"/>
          <a:stretch>
            <a:fillRect/>
          </a:stretch>
        </p:blipFill>
        <p:spPr>
          <a:xfrm>
            <a:off x="132202" y="1189027"/>
            <a:ext cx="5835269" cy="3636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xmlns="" id="{EE9A96D4-754C-C210-F439-974767BC0697}"/>
              </a:ext>
            </a:extLst>
          </p:cNvPr>
          <p:cNvPicPr>
            <a:picLocks noChangeAspect="1"/>
          </p:cNvPicPr>
          <p:nvPr/>
        </p:nvPicPr>
        <p:blipFill>
          <a:blip r:embed="rId3"/>
          <a:stretch>
            <a:fillRect/>
          </a:stretch>
        </p:blipFill>
        <p:spPr>
          <a:xfrm>
            <a:off x="6224529" y="1131480"/>
            <a:ext cx="5835269" cy="4057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2A9B6DD2-18DB-4C7F-0195-BA92E9A49E18}"/>
              </a:ext>
            </a:extLst>
          </p:cNvPr>
          <p:cNvSpPr txBox="1"/>
          <p:nvPr/>
        </p:nvSpPr>
        <p:spPr>
          <a:xfrm>
            <a:off x="132203" y="5035299"/>
            <a:ext cx="5835268" cy="1723549"/>
          </a:xfrm>
          <a:prstGeom prst="rect">
            <a:avLst/>
          </a:prstGeom>
          <a:noFill/>
          <a:ln>
            <a:solidFill>
              <a:schemeClr val="accent4">
                <a:lumMod val="75000"/>
              </a:schemeClr>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Trước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âm</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mưu</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xâm</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lược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của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nhà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Tống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Lý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Thường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Kiệt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thực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hiện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kế</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sách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“Tiên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phát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chế</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nhân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tấn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công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trước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rồi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rút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quân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về</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xây</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dựng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phòng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tuyến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đợi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giặc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615C277E-E42E-10B7-A34C-00DB5F32BCAB}"/>
              </a:ext>
            </a:extLst>
          </p:cNvPr>
          <p:cNvSpPr txBox="1"/>
          <p:nvPr/>
        </p:nvSpPr>
        <p:spPr>
          <a:xfrm>
            <a:off x="6224529" y="5466186"/>
            <a:ext cx="5835268" cy="1292662"/>
          </a:xfrm>
          <a:prstGeom prst="rect">
            <a:avLst/>
          </a:prstGeom>
          <a:noFill/>
          <a:ln>
            <a:solidFill>
              <a:schemeClr val="accent4">
                <a:lumMod val="75000"/>
              </a:schemeClr>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1076,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ân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Tống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xâm</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lược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nước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ta,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nhưng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bị</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chặn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lại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thất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bại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ở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phòng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tuyến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bên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bờ</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sông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Như</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Nguyệt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72796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7C0F497-0D73-8610-4F24-1188F2611331}"/>
              </a:ext>
            </a:extLst>
          </p:cNvPr>
          <p:cNvSpPr txBox="1"/>
          <p:nvPr/>
        </p:nvSpPr>
        <p:spPr>
          <a:xfrm>
            <a:off x="209320" y="240106"/>
            <a:ext cx="1030077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Ba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lần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Mông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Nguyên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(1258 - 1288)</a:t>
            </a:r>
          </a:p>
        </p:txBody>
      </p:sp>
      <p:sp>
        <p:nvSpPr>
          <p:cNvPr id="11" name="TextBox 10">
            <a:extLst>
              <a:ext uri="{FF2B5EF4-FFF2-40B4-BE49-F238E27FC236}">
                <a16:creationId xmlns:a16="http://schemas.microsoft.com/office/drawing/2014/main" xmlns="" id="{615C277E-E42E-10B7-A34C-00DB5F32BCAB}"/>
              </a:ext>
            </a:extLst>
          </p:cNvPr>
          <p:cNvSpPr txBox="1"/>
          <p:nvPr/>
        </p:nvSpPr>
        <p:spPr>
          <a:xfrm>
            <a:off x="6558818" y="5562053"/>
            <a:ext cx="5354199"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hiến</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biểu</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Đông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Bộ</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Đầu</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29082BA5-3E00-E9F6-C8AF-E48924321295}"/>
              </a:ext>
            </a:extLst>
          </p:cNvPr>
          <p:cNvPicPr>
            <a:picLocks noChangeAspect="1"/>
          </p:cNvPicPr>
          <p:nvPr/>
        </p:nvPicPr>
        <p:blipFill>
          <a:blip r:embed="rId2"/>
          <a:stretch>
            <a:fillRect/>
          </a:stretch>
        </p:blipFill>
        <p:spPr>
          <a:xfrm>
            <a:off x="1123721" y="866425"/>
            <a:ext cx="9584674" cy="786452"/>
          </a:xfrm>
          <a:prstGeom prst="rect">
            <a:avLst/>
          </a:prstGeom>
        </p:spPr>
      </p:pic>
      <p:sp>
        <p:nvSpPr>
          <p:cNvPr id="7" name="TextBox 6">
            <a:extLst>
              <a:ext uri="{FF2B5EF4-FFF2-40B4-BE49-F238E27FC236}">
                <a16:creationId xmlns:a16="http://schemas.microsoft.com/office/drawing/2014/main" xmlns="" id="{EE8900AC-52B7-B7A0-6F76-C3A8DF9E8B10}"/>
              </a:ext>
            </a:extLst>
          </p:cNvPr>
          <p:cNvSpPr txBox="1"/>
          <p:nvPr/>
        </p:nvSpPr>
        <p:spPr>
          <a:xfrm>
            <a:off x="767508" y="984294"/>
            <a:ext cx="1030077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xâm</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lược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Mông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Cổ</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1258</a:t>
            </a:r>
          </a:p>
        </p:txBody>
      </p:sp>
      <p:pic>
        <p:nvPicPr>
          <p:cNvPr id="12" name="Picture 11">
            <a:extLst>
              <a:ext uri="{FF2B5EF4-FFF2-40B4-BE49-F238E27FC236}">
                <a16:creationId xmlns:a16="http://schemas.microsoft.com/office/drawing/2014/main" xmlns="" id="{D53ABE9D-3FE7-EF0E-074D-33EC519E7663}"/>
              </a:ext>
            </a:extLst>
          </p:cNvPr>
          <p:cNvPicPr>
            <a:picLocks noChangeAspect="1"/>
          </p:cNvPicPr>
          <p:nvPr/>
        </p:nvPicPr>
        <p:blipFill>
          <a:blip r:embed="rId3"/>
          <a:stretch>
            <a:fillRect/>
          </a:stretch>
        </p:blipFill>
        <p:spPr>
          <a:xfrm>
            <a:off x="72824" y="1708632"/>
            <a:ext cx="6294923" cy="5149368"/>
          </a:xfrm>
          <a:prstGeom prst="rect">
            <a:avLst/>
          </a:prstGeom>
        </p:spPr>
      </p:pic>
      <p:pic>
        <p:nvPicPr>
          <p:cNvPr id="13" name="Picture 12">
            <a:extLst>
              <a:ext uri="{FF2B5EF4-FFF2-40B4-BE49-F238E27FC236}">
                <a16:creationId xmlns:a16="http://schemas.microsoft.com/office/drawing/2014/main" xmlns="" id="{7CDB90B3-D32E-0BD5-0D8D-FBAB9838FFD4}"/>
              </a:ext>
            </a:extLst>
          </p:cNvPr>
          <p:cNvPicPr>
            <a:picLocks noChangeAspect="1"/>
          </p:cNvPicPr>
          <p:nvPr/>
        </p:nvPicPr>
        <p:blipFill>
          <a:blip r:embed="rId4"/>
          <a:stretch>
            <a:fillRect/>
          </a:stretch>
        </p:blipFill>
        <p:spPr>
          <a:xfrm>
            <a:off x="6367748" y="1786753"/>
            <a:ext cx="5545269" cy="3465284"/>
          </a:xfrm>
          <a:prstGeom prst="rect">
            <a:avLst/>
          </a:prstGeom>
        </p:spPr>
      </p:pic>
    </p:spTree>
    <p:extLst>
      <p:ext uri="{BB962C8B-B14F-4D97-AF65-F5344CB8AC3E}">
        <p14:creationId xmlns:p14="http://schemas.microsoft.com/office/powerpoint/2010/main" val="9251295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7C0F497-0D73-8610-4F24-1188F2611331}"/>
              </a:ext>
            </a:extLst>
          </p:cNvPr>
          <p:cNvSpPr txBox="1"/>
          <p:nvPr/>
        </p:nvSpPr>
        <p:spPr>
          <a:xfrm>
            <a:off x="209320" y="240106"/>
            <a:ext cx="1030077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Ba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lần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Mông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Nguyên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(1258 - 1288)</a:t>
            </a:r>
          </a:p>
        </p:txBody>
      </p:sp>
      <p:sp>
        <p:nvSpPr>
          <p:cNvPr id="11" name="TextBox 10">
            <a:extLst>
              <a:ext uri="{FF2B5EF4-FFF2-40B4-BE49-F238E27FC236}">
                <a16:creationId xmlns:a16="http://schemas.microsoft.com/office/drawing/2014/main" xmlns="" id="{615C277E-E42E-10B7-A34C-00DB5F32BCAB}"/>
              </a:ext>
            </a:extLst>
          </p:cNvPr>
          <p:cNvSpPr txBox="1"/>
          <p:nvPr/>
        </p:nvSpPr>
        <p:spPr>
          <a:xfrm>
            <a:off x="4516916" y="4538533"/>
            <a:ext cx="7550228" cy="923330"/>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Nhà</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Trần</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tổ</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chức</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hai</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hội</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nghị</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Bình Than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Diên</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Hồng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khẳng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định</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quyết</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tâm</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đánh</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giặc</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29082BA5-3E00-E9F6-C8AF-E48924321295}"/>
              </a:ext>
            </a:extLst>
          </p:cNvPr>
          <p:cNvPicPr>
            <a:picLocks noChangeAspect="1"/>
          </p:cNvPicPr>
          <p:nvPr/>
        </p:nvPicPr>
        <p:blipFill>
          <a:blip r:embed="rId2"/>
          <a:stretch>
            <a:fillRect/>
          </a:stretch>
        </p:blipFill>
        <p:spPr>
          <a:xfrm>
            <a:off x="1123721" y="866425"/>
            <a:ext cx="9584674" cy="786452"/>
          </a:xfrm>
          <a:prstGeom prst="rect">
            <a:avLst/>
          </a:prstGeom>
        </p:spPr>
      </p:pic>
      <p:sp>
        <p:nvSpPr>
          <p:cNvPr id="7" name="TextBox 6">
            <a:extLst>
              <a:ext uri="{FF2B5EF4-FFF2-40B4-BE49-F238E27FC236}">
                <a16:creationId xmlns:a16="http://schemas.microsoft.com/office/drawing/2014/main" xmlns="" id="{EE8900AC-52B7-B7A0-6F76-C3A8DF9E8B10}"/>
              </a:ext>
            </a:extLst>
          </p:cNvPr>
          <p:cNvSpPr txBox="1"/>
          <p:nvPr/>
        </p:nvSpPr>
        <p:spPr>
          <a:xfrm>
            <a:off x="767508" y="984294"/>
            <a:ext cx="1030077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xâm</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lược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Nguyên</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1285</a:t>
            </a:r>
          </a:p>
        </p:txBody>
      </p:sp>
      <p:pic>
        <p:nvPicPr>
          <p:cNvPr id="3" name="Picture 2">
            <a:extLst>
              <a:ext uri="{FF2B5EF4-FFF2-40B4-BE49-F238E27FC236}">
                <a16:creationId xmlns:a16="http://schemas.microsoft.com/office/drawing/2014/main" xmlns="" id="{4C23A6E2-5A86-0626-5ECA-45A8F90106BC}"/>
              </a:ext>
            </a:extLst>
          </p:cNvPr>
          <p:cNvPicPr>
            <a:picLocks noChangeAspect="1"/>
          </p:cNvPicPr>
          <p:nvPr/>
        </p:nvPicPr>
        <p:blipFill>
          <a:blip r:embed="rId3"/>
          <a:stretch>
            <a:fillRect/>
          </a:stretch>
        </p:blipFill>
        <p:spPr>
          <a:xfrm>
            <a:off x="66099" y="1786752"/>
            <a:ext cx="4450817" cy="5071247"/>
          </a:xfrm>
          <a:prstGeom prst="rect">
            <a:avLst/>
          </a:prstGeom>
        </p:spPr>
      </p:pic>
      <p:pic>
        <p:nvPicPr>
          <p:cNvPr id="6" name="Picture 5">
            <a:extLst>
              <a:ext uri="{FF2B5EF4-FFF2-40B4-BE49-F238E27FC236}">
                <a16:creationId xmlns:a16="http://schemas.microsoft.com/office/drawing/2014/main" xmlns="" id="{ED8829CA-5A01-9820-E981-9DDB31753B37}"/>
              </a:ext>
            </a:extLst>
          </p:cNvPr>
          <p:cNvPicPr>
            <a:picLocks noChangeAspect="1"/>
          </p:cNvPicPr>
          <p:nvPr/>
        </p:nvPicPr>
        <p:blipFill>
          <a:blip r:embed="rId4"/>
          <a:stretch>
            <a:fillRect/>
          </a:stretch>
        </p:blipFill>
        <p:spPr>
          <a:xfrm>
            <a:off x="8471864" y="1793246"/>
            <a:ext cx="3595280" cy="2591813"/>
          </a:xfrm>
          <a:prstGeom prst="rect">
            <a:avLst/>
          </a:prstGeom>
        </p:spPr>
      </p:pic>
      <p:pic>
        <p:nvPicPr>
          <p:cNvPr id="8" name="Picture 7">
            <a:extLst>
              <a:ext uri="{FF2B5EF4-FFF2-40B4-BE49-F238E27FC236}">
                <a16:creationId xmlns:a16="http://schemas.microsoft.com/office/drawing/2014/main" xmlns="" id="{05A7064A-687F-88BA-E627-744C910030BD}"/>
              </a:ext>
            </a:extLst>
          </p:cNvPr>
          <p:cNvPicPr>
            <a:picLocks noChangeAspect="1"/>
          </p:cNvPicPr>
          <p:nvPr/>
        </p:nvPicPr>
        <p:blipFill>
          <a:blip r:embed="rId5"/>
          <a:stretch>
            <a:fillRect/>
          </a:stretch>
        </p:blipFill>
        <p:spPr>
          <a:xfrm>
            <a:off x="4658190" y="1793246"/>
            <a:ext cx="3672400" cy="2591813"/>
          </a:xfrm>
          <a:prstGeom prst="rect">
            <a:avLst/>
          </a:prstGeom>
        </p:spPr>
      </p:pic>
      <p:sp>
        <p:nvSpPr>
          <p:cNvPr id="9" name="TextBox 8">
            <a:extLst>
              <a:ext uri="{FF2B5EF4-FFF2-40B4-BE49-F238E27FC236}">
                <a16:creationId xmlns:a16="http://schemas.microsoft.com/office/drawing/2014/main" xmlns="" id="{E76101EF-5FAB-2869-9A15-D2B3A2809279}"/>
              </a:ext>
            </a:extLst>
          </p:cNvPr>
          <p:cNvSpPr txBox="1"/>
          <p:nvPr/>
        </p:nvSpPr>
        <p:spPr>
          <a:xfrm>
            <a:off x="4658190" y="5694564"/>
            <a:ext cx="7478725" cy="923330"/>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biểu</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Tây</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Kết</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Hàm</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Tử</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Chương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Dương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90088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7C0F497-0D73-8610-4F24-1188F2611331}"/>
              </a:ext>
            </a:extLst>
          </p:cNvPr>
          <p:cNvSpPr txBox="1"/>
          <p:nvPr/>
        </p:nvSpPr>
        <p:spPr>
          <a:xfrm>
            <a:off x="209320" y="240106"/>
            <a:ext cx="1030077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Ba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lần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Mông</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 </a:t>
            </a: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Nguyên</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(1258 - 1288)</a:t>
            </a:r>
          </a:p>
        </p:txBody>
      </p:sp>
      <p:pic>
        <p:nvPicPr>
          <p:cNvPr id="5" name="Picture 4">
            <a:extLst>
              <a:ext uri="{FF2B5EF4-FFF2-40B4-BE49-F238E27FC236}">
                <a16:creationId xmlns:a16="http://schemas.microsoft.com/office/drawing/2014/main" xmlns="" id="{29082BA5-3E00-E9F6-C8AF-E48924321295}"/>
              </a:ext>
            </a:extLst>
          </p:cNvPr>
          <p:cNvPicPr>
            <a:picLocks noChangeAspect="1"/>
          </p:cNvPicPr>
          <p:nvPr/>
        </p:nvPicPr>
        <p:blipFill>
          <a:blip r:embed="rId2"/>
          <a:stretch>
            <a:fillRect/>
          </a:stretch>
        </p:blipFill>
        <p:spPr>
          <a:xfrm>
            <a:off x="1123720" y="866425"/>
            <a:ext cx="10047383" cy="786452"/>
          </a:xfrm>
          <a:prstGeom prst="rect">
            <a:avLst/>
          </a:prstGeom>
        </p:spPr>
      </p:pic>
      <p:sp>
        <p:nvSpPr>
          <p:cNvPr id="7" name="TextBox 6">
            <a:extLst>
              <a:ext uri="{FF2B5EF4-FFF2-40B4-BE49-F238E27FC236}">
                <a16:creationId xmlns:a16="http://schemas.microsoft.com/office/drawing/2014/main" xmlns="" id="{EE8900AC-52B7-B7A0-6F76-C3A8DF9E8B10}"/>
              </a:ext>
            </a:extLst>
          </p:cNvPr>
          <p:cNvSpPr txBox="1"/>
          <p:nvPr/>
        </p:nvSpPr>
        <p:spPr>
          <a:xfrm>
            <a:off x="767508" y="984294"/>
            <a:ext cx="1030077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xâm</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lược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Nguyên</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1287 - 1288</a:t>
            </a:r>
          </a:p>
        </p:txBody>
      </p:sp>
      <p:sp>
        <p:nvSpPr>
          <p:cNvPr id="9" name="TextBox 8">
            <a:extLst>
              <a:ext uri="{FF2B5EF4-FFF2-40B4-BE49-F238E27FC236}">
                <a16:creationId xmlns:a16="http://schemas.microsoft.com/office/drawing/2014/main" xmlns="" id="{E76101EF-5FAB-2869-9A15-D2B3A2809279}"/>
              </a:ext>
            </a:extLst>
          </p:cNvPr>
          <p:cNvSpPr txBox="1"/>
          <p:nvPr/>
        </p:nvSpPr>
        <p:spPr>
          <a:xfrm>
            <a:off x="4470903" y="6061874"/>
            <a:ext cx="7478725" cy="46166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hiển</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hách</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Sông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Bạch</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Đằng</a:t>
            </a:r>
            <a:r>
              <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xmlns="" id="{34B281D7-6195-160A-019B-652B796B015A}"/>
              </a:ext>
            </a:extLst>
          </p:cNvPr>
          <p:cNvPicPr>
            <a:picLocks noChangeAspect="1"/>
          </p:cNvPicPr>
          <p:nvPr/>
        </p:nvPicPr>
        <p:blipFill>
          <a:blip r:embed="rId3"/>
          <a:stretch>
            <a:fillRect/>
          </a:stretch>
        </p:blipFill>
        <p:spPr>
          <a:xfrm>
            <a:off x="-40396" y="1746517"/>
            <a:ext cx="5246092" cy="5111483"/>
          </a:xfrm>
          <a:prstGeom prst="rect">
            <a:avLst/>
          </a:prstGeom>
        </p:spPr>
      </p:pic>
      <p:pic>
        <p:nvPicPr>
          <p:cNvPr id="13" name="Picture 12">
            <a:extLst>
              <a:ext uri="{FF2B5EF4-FFF2-40B4-BE49-F238E27FC236}">
                <a16:creationId xmlns:a16="http://schemas.microsoft.com/office/drawing/2014/main" xmlns="" id="{ED0DB787-E8DD-7DBA-B6E8-927DD61EDB25}"/>
              </a:ext>
            </a:extLst>
          </p:cNvPr>
          <p:cNvPicPr>
            <a:picLocks noChangeAspect="1"/>
          </p:cNvPicPr>
          <p:nvPr/>
        </p:nvPicPr>
        <p:blipFill>
          <a:blip r:embed="rId4"/>
          <a:stretch>
            <a:fillRect/>
          </a:stretch>
        </p:blipFill>
        <p:spPr>
          <a:xfrm>
            <a:off x="4946207" y="1786753"/>
            <a:ext cx="3801186" cy="2777547"/>
          </a:xfrm>
          <a:prstGeom prst="rect">
            <a:avLst/>
          </a:prstGeom>
        </p:spPr>
      </p:pic>
      <p:pic>
        <p:nvPicPr>
          <p:cNvPr id="14" name="Picture 13">
            <a:extLst>
              <a:ext uri="{FF2B5EF4-FFF2-40B4-BE49-F238E27FC236}">
                <a16:creationId xmlns:a16="http://schemas.microsoft.com/office/drawing/2014/main" xmlns="" id="{271FCC69-D916-795A-7219-8FB0DD664C27}"/>
              </a:ext>
            </a:extLst>
          </p:cNvPr>
          <p:cNvPicPr>
            <a:picLocks noChangeAspect="1"/>
          </p:cNvPicPr>
          <p:nvPr/>
        </p:nvPicPr>
        <p:blipFill>
          <a:blip r:embed="rId5"/>
          <a:stretch>
            <a:fillRect/>
          </a:stretch>
        </p:blipFill>
        <p:spPr>
          <a:xfrm>
            <a:off x="8857561" y="1777936"/>
            <a:ext cx="3209583" cy="2795180"/>
          </a:xfrm>
          <a:prstGeom prst="rect">
            <a:avLst/>
          </a:prstGeom>
        </p:spPr>
      </p:pic>
      <p:sp>
        <p:nvSpPr>
          <p:cNvPr id="15" name="TextBox 14">
            <a:extLst>
              <a:ext uri="{FF2B5EF4-FFF2-40B4-BE49-F238E27FC236}">
                <a16:creationId xmlns:a16="http://schemas.microsoft.com/office/drawing/2014/main" xmlns="" id="{39FCFB2E-2C7E-8D8D-1F74-27C42EBFB791}"/>
              </a:ext>
            </a:extLst>
          </p:cNvPr>
          <p:cNvSpPr txBox="1"/>
          <p:nvPr/>
        </p:nvSpPr>
        <p:spPr>
          <a:xfrm>
            <a:off x="5056743" y="4666756"/>
            <a:ext cx="6742322" cy="129266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Trước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sức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mạnh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vũ</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bão</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Mông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Nguyên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Trần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thanh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đánh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đuổi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giặc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nước</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08748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7C0F497-0D73-8610-4F24-1188F2611331}"/>
              </a:ext>
            </a:extLst>
          </p:cNvPr>
          <p:cNvSpPr txBox="1"/>
          <p:nvPr/>
        </p:nvSpPr>
        <p:spPr>
          <a:xfrm>
            <a:off x="-269303" y="253379"/>
            <a:ext cx="7105880"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Kháng</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chiến</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chống</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quân</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Xiêm</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(1785)</a:t>
            </a:r>
          </a:p>
        </p:txBody>
      </p:sp>
      <p:pic>
        <p:nvPicPr>
          <p:cNvPr id="5" name="Picture 4">
            <a:extLst>
              <a:ext uri="{FF2B5EF4-FFF2-40B4-BE49-F238E27FC236}">
                <a16:creationId xmlns:a16="http://schemas.microsoft.com/office/drawing/2014/main" xmlns="" id="{44238973-B666-64EB-01EE-1046A8310130}"/>
              </a:ext>
            </a:extLst>
          </p:cNvPr>
          <p:cNvPicPr>
            <a:picLocks noChangeAspect="1"/>
          </p:cNvPicPr>
          <p:nvPr/>
        </p:nvPicPr>
        <p:blipFill>
          <a:blip r:embed="rId2"/>
          <a:stretch>
            <a:fillRect/>
          </a:stretch>
        </p:blipFill>
        <p:spPr>
          <a:xfrm>
            <a:off x="242370" y="1151823"/>
            <a:ext cx="6082535" cy="31888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E297BCC6-1A15-AA97-4AAE-2B0CF6D2F5E5}"/>
              </a:ext>
            </a:extLst>
          </p:cNvPr>
          <p:cNvPicPr>
            <a:picLocks noChangeAspect="1"/>
          </p:cNvPicPr>
          <p:nvPr/>
        </p:nvPicPr>
        <p:blipFill>
          <a:blip r:embed="rId3"/>
          <a:stretch>
            <a:fillRect/>
          </a:stretch>
        </p:blipFill>
        <p:spPr>
          <a:xfrm>
            <a:off x="242369" y="4417765"/>
            <a:ext cx="6202497" cy="2321782"/>
          </a:xfrm>
          <a:prstGeom prst="rect">
            <a:avLst/>
          </a:prstGeom>
        </p:spPr>
      </p:pic>
      <p:pic>
        <p:nvPicPr>
          <p:cNvPr id="12" name="Picture 11">
            <a:extLst>
              <a:ext uri="{FF2B5EF4-FFF2-40B4-BE49-F238E27FC236}">
                <a16:creationId xmlns:a16="http://schemas.microsoft.com/office/drawing/2014/main" xmlns="" id="{76935B2A-A9A3-3944-4498-1372698A80B0}"/>
              </a:ext>
            </a:extLst>
          </p:cNvPr>
          <p:cNvPicPr>
            <a:picLocks noChangeAspect="1"/>
          </p:cNvPicPr>
          <p:nvPr/>
        </p:nvPicPr>
        <p:blipFill>
          <a:blip r:embed="rId4"/>
          <a:stretch>
            <a:fillRect/>
          </a:stretch>
        </p:blipFill>
        <p:spPr>
          <a:xfrm>
            <a:off x="6444866" y="118453"/>
            <a:ext cx="5629275" cy="3048000"/>
          </a:xfrm>
          <a:prstGeom prst="rect">
            <a:avLst/>
          </a:prstGeom>
        </p:spPr>
      </p:pic>
      <p:pic>
        <p:nvPicPr>
          <p:cNvPr id="13" name="Picture 12">
            <a:extLst>
              <a:ext uri="{FF2B5EF4-FFF2-40B4-BE49-F238E27FC236}">
                <a16:creationId xmlns:a16="http://schemas.microsoft.com/office/drawing/2014/main" xmlns="" id="{5A045558-DF8E-355E-A0A9-A4DDBF60F9C1}"/>
              </a:ext>
            </a:extLst>
          </p:cNvPr>
          <p:cNvPicPr>
            <a:picLocks noChangeAspect="1"/>
          </p:cNvPicPr>
          <p:nvPr/>
        </p:nvPicPr>
        <p:blipFill>
          <a:blip r:embed="rId5"/>
          <a:stretch>
            <a:fillRect/>
          </a:stretch>
        </p:blipFill>
        <p:spPr>
          <a:xfrm>
            <a:off x="6564827" y="3301378"/>
            <a:ext cx="5509314" cy="3378777"/>
          </a:xfrm>
          <a:prstGeom prst="rect">
            <a:avLst/>
          </a:prstGeom>
        </p:spPr>
      </p:pic>
      <p:sp>
        <p:nvSpPr>
          <p:cNvPr id="14" name="TextBox 13">
            <a:extLst>
              <a:ext uri="{FF2B5EF4-FFF2-40B4-BE49-F238E27FC236}">
                <a16:creationId xmlns:a16="http://schemas.microsoft.com/office/drawing/2014/main" xmlns="" id="{AA9AEB6D-6EA6-87AA-45BB-9863997FF03F}"/>
              </a:ext>
            </a:extLst>
          </p:cNvPr>
          <p:cNvSpPr txBox="1"/>
          <p:nvPr/>
        </p:nvSpPr>
        <p:spPr>
          <a:xfrm>
            <a:off x="6567101" y="5953306"/>
            <a:ext cx="5507040" cy="86177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Tượng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đài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chiến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thắng</a:t>
            </a:r>
            <a:endParaRPr lang="en-US" sz="2800" dirty="0">
              <a:solidFill>
                <a:srgbClr val="002060"/>
              </a:solidFill>
              <a:latin typeface="Sitka Banner"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Rạch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Gầm</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Xoài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Mút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Mỹ</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Tho)</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03684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7C0F497-0D73-8610-4F24-1188F2611331}"/>
              </a:ext>
            </a:extLst>
          </p:cNvPr>
          <p:cNvSpPr txBox="1"/>
          <p:nvPr/>
        </p:nvSpPr>
        <p:spPr>
          <a:xfrm>
            <a:off x="-269303" y="253379"/>
            <a:ext cx="7105880"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Kháng</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chiến</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chống</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quân</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Thanh </a:t>
            </a:r>
            <a:r>
              <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(1789)</a:t>
            </a:r>
          </a:p>
        </p:txBody>
      </p:sp>
      <p:pic>
        <p:nvPicPr>
          <p:cNvPr id="3" name="Picture 2">
            <a:extLst>
              <a:ext uri="{FF2B5EF4-FFF2-40B4-BE49-F238E27FC236}">
                <a16:creationId xmlns:a16="http://schemas.microsoft.com/office/drawing/2014/main" xmlns="" id="{D6EFDD41-F58A-30AB-516A-AF57CAC8E768}"/>
              </a:ext>
            </a:extLst>
          </p:cNvPr>
          <p:cNvPicPr>
            <a:picLocks noChangeAspect="1"/>
          </p:cNvPicPr>
          <p:nvPr/>
        </p:nvPicPr>
        <p:blipFill>
          <a:blip r:embed="rId2"/>
          <a:stretch>
            <a:fillRect/>
          </a:stretch>
        </p:blipFill>
        <p:spPr>
          <a:xfrm>
            <a:off x="117859" y="973084"/>
            <a:ext cx="4214949" cy="5884915"/>
          </a:xfrm>
          <a:prstGeom prst="rect">
            <a:avLst/>
          </a:prstGeom>
        </p:spPr>
      </p:pic>
      <p:pic>
        <p:nvPicPr>
          <p:cNvPr id="9" name="Picture 8">
            <a:extLst>
              <a:ext uri="{FF2B5EF4-FFF2-40B4-BE49-F238E27FC236}">
                <a16:creationId xmlns:a16="http://schemas.microsoft.com/office/drawing/2014/main" xmlns="" id="{DAF54DDA-6EFB-F9CF-513A-825E6A9E16AC}"/>
              </a:ext>
            </a:extLst>
          </p:cNvPr>
          <p:cNvPicPr>
            <a:picLocks noChangeAspect="1"/>
          </p:cNvPicPr>
          <p:nvPr/>
        </p:nvPicPr>
        <p:blipFill>
          <a:blip r:embed="rId3"/>
          <a:stretch>
            <a:fillRect/>
          </a:stretch>
        </p:blipFill>
        <p:spPr>
          <a:xfrm>
            <a:off x="4625057" y="973085"/>
            <a:ext cx="2778278" cy="2177739"/>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8E6B863E-E7C5-D633-421F-DA8A96217600}"/>
              </a:ext>
            </a:extLst>
          </p:cNvPr>
          <p:cNvPicPr>
            <a:picLocks noChangeAspect="1"/>
          </p:cNvPicPr>
          <p:nvPr/>
        </p:nvPicPr>
        <p:blipFill>
          <a:blip r:embed="rId4"/>
          <a:stretch>
            <a:fillRect/>
          </a:stretch>
        </p:blipFill>
        <p:spPr>
          <a:xfrm>
            <a:off x="4426752" y="3307814"/>
            <a:ext cx="7479877"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xmlns="" id="{25D0AC30-9E15-4225-09D3-AEE5C4FD91F5}"/>
              </a:ext>
            </a:extLst>
          </p:cNvPr>
          <p:cNvPicPr>
            <a:picLocks noChangeAspect="1"/>
          </p:cNvPicPr>
          <p:nvPr/>
        </p:nvPicPr>
        <p:blipFill>
          <a:blip r:embed="rId5"/>
          <a:stretch>
            <a:fillRect/>
          </a:stretch>
        </p:blipFill>
        <p:spPr>
          <a:xfrm>
            <a:off x="7859194" y="96389"/>
            <a:ext cx="4016166" cy="3054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7944392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481BE2-C606-2FBF-1456-4A882515BE82}"/>
              </a:ext>
            </a:extLst>
          </p:cNvPr>
          <p:cNvSpPr txBox="1"/>
          <p:nvPr/>
        </p:nvSpPr>
        <p:spPr>
          <a:xfrm>
            <a:off x="535275" y="1123556"/>
            <a:ext cx="4055086"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b)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Nguyên</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nhân</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thắng</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lợi</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D1D628C3-9343-CF78-6D2C-D001B6A4FBDB}"/>
              </a:ext>
            </a:extLst>
          </p:cNvPr>
          <p:cNvSpPr txBox="1"/>
          <p:nvPr/>
        </p:nvSpPr>
        <p:spPr>
          <a:xfrm>
            <a:off x="331902" y="1783264"/>
            <a:ext cx="4746874" cy="3677603"/>
          </a:xfrm>
          <a:prstGeom prst="wedgeRoundRectCallout">
            <a:avLst>
              <a:gd name="adj1" fmla="val -36121"/>
              <a:gd name="adj2" fmla="val 55590"/>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latin typeface="Sitka Banner" pitchFamily="2" charset="0"/>
                <a:cs typeface="Times New Roman" panose="02020603050405020304" pitchFamily="18" charset="0"/>
              </a:rPr>
              <a:t>Hoạt</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động</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nhóm</a:t>
            </a:r>
            <a:endParaRPr lang="en-US" sz="3000" b="1" dirty="0">
              <a:latin typeface="Sitka Banner" pitchFamily="2" charset="0"/>
              <a:cs typeface="Times New Roman" panose="02020603050405020304" pitchFamily="18" charset="0"/>
            </a:endParaRPr>
          </a:p>
          <a:p>
            <a:pPr algn="ctr"/>
            <a:r>
              <a:rPr lang="en-US" sz="3000" dirty="0">
                <a:latin typeface="Sitka Banner" pitchFamily="2" charset="0"/>
                <a:cs typeface="Times New Roman" panose="02020603050405020304" pitchFamily="18" charset="0"/>
              </a:rPr>
              <a:t>Theo </a:t>
            </a:r>
            <a:r>
              <a:rPr lang="en-US" sz="3000" dirty="0" err="1">
                <a:latin typeface="Sitka Banner" pitchFamily="2" charset="0"/>
                <a:cs typeface="Times New Roman" panose="02020603050405020304" pitchFamily="18" charset="0"/>
              </a:rPr>
              <a:t>dõi</a:t>
            </a:r>
            <a:r>
              <a:rPr lang="en-US" sz="3000" dirty="0">
                <a:latin typeface="Sitka Banner" pitchFamily="2" charset="0"/>
                <a:cs typeface="Times New Roman" panose="02020603050405020304" pitchFamily="18" charset="0"/>
              </a:rPr>
              <a:t> video </a:t>
            </a:r>
            <a:r>
              <a:rPr lang="en-US" sz="3000" dirty="0" err="1">
                <a:latin typeface="Sitka Banner" pitchFamily="2" charset="0"/>
                <a:cs typeface="Times New Roman" panose="02020603050405020304" pitchFamily="18" charset="0"/>
              </a:rPr>
              <a:t>sau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hãy</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phân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tích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nguyên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nhân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thắng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lợi</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của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các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cuộc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kháng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chiến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chống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ngoại</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xâm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của</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dân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tộc</a:t>
            </a:r>
            <a:r>
              <a:rPr lang="en-US" sz="3000" dirty="0">
                <a:latin typeface="Sitka Banner" pitchFamily="2" charset="0"/>
                <a:cs typeface="Times New Roman" panose="02020603050405020304" pitchFamily="18" charset="0"/>
              </a:rPr>
              <a:t> ta. Theo </a:t>
            </a:r>
            <a:r>
              <a:rPr lang="en-US" sz="3000" dirty="0" err="1">
                <a:latin typeface="Sitka Banner" pitchFamily="2" charset="0"/>
                <a:cs typeface="Times New Roman" panose="02020603050405020304" pitchFamily="18" charset="0"/>
              </a:rPr>
              <a:t>em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đâu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là</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nguyên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nhân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chính</a:t>
            </a:r>
            <a:r>
              <a:rPr lang="en-US" sz="3000" dirty="0">
                <a:latin typeface="Sitka Banner" pitchFamily="2" charset="0"/>
                <a:cs typeface="Times New Roman" panose="02020603050405020304" pitchFamily="18" charset="0"/>
              </a:rPr>
              <a:t>?</a:t>
            </a:r>
          </a:p>
        </p:txBody>
      </p:sp>
      <p:pic>
        <p:nvPicPr>
          <p:cNvPr id="4" name="Picture 3">
            <a:extLst>
              <a:ext uri="{FF2B5EF4-FFF2-40B4-BE49-F238E27FC236}">
                <a16:creationId xmlns:a16="http://schemas.microsoft.com/office/drawing/2014/main" xmlns="" id="{9940B3E9-722D-C4C5-9492-7BC78EFA63A5}"/>
              </a:ext>
            </a:extLst>
          </p:cNvPr>
          <p:cNvPicPr>
            <a:picLocks noChangeAspect="1"/>
          </p:cNvPicPr>
          <p:nvPr/>
        </p:nvPicPr>
        <p:blipFill>
          <a:blip r:embed="rId4"/>
          <a:stretch>
            <a:fillRect/>
          </a:stretch>
        </p:blipFill>
        <p:spPr>
          <a:xfrm>
            <a:off x="1265143" y="5023692"/>
            <a:ext cx="2317282" cy="1722513"/>
          </a:xfrm>
          <a:prstGeom prst="rect">
            <a:avLst/>
          </a:prstGeom>
        </p:spPr>
      </p:pic>
      <p:sp>
        <p:nvSpPr>
          <p:cNvPr id="5" name="Rectangle 4">
            <a:extLst>
              <a:ext uri="{FF2B5EF4-FFF2-40B4-BE49-F238E27FC236}">
                <a16:creationId xmlns:a16="http://schemas.microsoft.com/office/drawing/2014/main" xmlns="" id="{87BF9BB6-B1A3-B81D-0A1D-A835D57D329D}"/>
              </a:ext>
            </a:extLst>
          </p:cNvPr>
          <p:cNvSpPr/>
          <p:nvPr/>
        </p:nvSpPr>
        <p:spPr>
          <a:xfrm>
            <a:off x="0" y="8153"/>
            <a:ext cx="12192000" cy="911258"/>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4">
            <a:extLst>
              <a:ext uri="{FF2B5EF4-FFF2-40B4-BE49-F238E27FC236}">
                <a16:creationId xmlns:a16="http://schemas.microsoft.com/office/drawing/2014/main" xmlns="" id="{043ECD94-6AA8-2163-9C24-C1BFF7678CF0}"/>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BDACDD2C-4F63-7D1E-AD0E-059752CF8DB0}"/>
              </a:ext>
            </a:extLst>
          </p:cNvPr>
          <p:cNvSpPr txBox="1"/>
          <p:nvPr/>
        </p:nvSpPr>
        <p:spPr>
          <a:xfrm>
            <a:off x="-379871" y="206830"/>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lợi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biểu</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3" name="HỘI NGHỊ DIÊN HỒNG - ĐÁNH HAY KHÔNG ĐÁNH _ PHIM HOẠT HÌNH LỊCH SỬ VIỆT NAM HAY NHẤT">
            <a:hlinkClick r:id="" action="ppaction://media"/>
            <a:extLst>
              <a:ext uri="{FF2B5EF4-FFF2-40B4-BE49-F238E27FC236}">
                <a16:creationId xmlns:a16="http://schemas.microsoft.com/office/drawing/2014/main" xmlns="" id="{E38E316E-62D1-2CBC-750D-3CA12FE978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10129" y="1312948"/>
            <a:ext cx="6788839" cy="4572000"/>
          </a:xfrm>
          <a:prstGeom prst="rect">
            <a:avLst/>
          </a:prstGeom>
        </p:spPr>
      </p:pic>
      <p:sp>
        <p:nvSpPr>
          <p:cNvPr id="6" name="TextBox 5">
            <a:extLst>
              <a:ext uri="{FF2B5EF4-FFF2-40B4-BE49-F238E27FC236}">
                <a16:creationId xmlns:a16="http://schemas.microsoft.com/office/drawing/2014/main" xmlns="" id="{589E5EAC-8F9A-87D5-D850-44C6C6A63A62}"/>
              </a:ext>
            </a:extLst>
          </p:cNvPr>
          <p:cNvSpPr txBox="1"/>
          <p:nvPr/>
        </p:nvSpPr>
        <p:spPr>
          <a:xfrm>
            <a:off x="6677005" y="6047652"/>
            <a:ext cx="4055086"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Hội</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nghị</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Diên</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Hồng</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6447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xmlns="" id="{E025209F-A410-46B8-AF7F-9A54E5B9CE58}"/>
              </a:ext>
            </a:extLst>
          </p:cNvPr>
          <p:cNvSpPr/>
          <p:nvPr/>
        </p:nvSpPr>
        <p:spPr>
          <a:xfrm rot="223389">
            <a:off x="4369350" y="6493361"/>
            <a:ext cx="2231305" cy="729275"/>
          </a:xfrm>
          <a:prstGeom prst="ellipse">
            <a:avLst/>
          </a:prstGeom>
          <a:gradFill flip="none" rotWithShape="1">
            <a:gsLst>
              <a:gs pos="100000">
                <a:schemeClr val="accent1">
                  <a:alpha val="0"/>
                  <a:lumMod val="0"/>
                </a:schemeClr>
              </a:gs>
              <a:gs pos="16000">
                <a:schemeClr val="tx1">
                  <a:alpha val="5600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EF6BA78A-4F6A-46B1-A466-79E503883DA0}"/>
              </a:ext>
            </a:extLst>
          </p:cNvPr>
          <p:cNvSpPr/>
          <p:nvPr/>
        </p:nvSpPr>
        <p:spPr>
          <a:xfrm>
            <a:off x="0" y="1351232"/>
            <a:ext cx="2863009" cy="5361208"/>
          </a:xfrm>
          <a:prstGeom prst="roundRect">
            <a:avLst>
              <a:gd name="adj" fmla="val 4904"/>
            </a:avLst>
          </a:prstGeom>
          <a:solidFill>
            <a:srgbClr val="124F74"/>
          </a:solidFill>
          <a:ln>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xmlns="" id="{28502426-CFC2-405A-B48D-654336359B9F}"/>
              </a:ext>
            </a:extLst>
          </p:cNvPr>
          <p:cNvGrpSpPr/>
          <p:nvPr/>
        </p:nvGrpSpPr>
        <p:grpSpPr>
          <a:xfrm>
            <a:off x="160059" y="1704422"/>
            <a:ext cx="2680926" cy="4654829"/>
            <a:chOff x="1684952" y="1463262"/>
            <a:chExt cx="3467927" cy="4654829"/>
          </a:xfrm>
        </p:grpSpPr>
        <p:sp>
          <p:nvSpPr>
            <p:cNvPr id="25" name="Rectangle 24">
              <a:extLst>
                <a:ext uri="{FF2B5EF4-FFF2-40B4-BE49-F238E27FC236}">
                  <a16:creationId xmlns:a16="http://schemas.microsoft.com/office/drawing/2014/main" xmlns="" id="{540A5303-B350-4CE6-A800-E6B2946C66EA}"/>
                </a:ext>
              </a:extLst>
            </p:cNvPr>
            <p:cNvSpPr/>
            <p:nvPr/>
          </p:nvSpPr>
          <p:spPr>
            <a:xfrm>
              <a:off x="1684952" y="1463262"/>
              <a:ext cx="3467927" cy="4654829"/>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5C5B09EE-B4D4-49E4-AC09-72C33265514F}"/>
                </a:ext>
              </a:extLst>
            </p:cNvPr>
            <p:cNvSpPr txBox="1"/>
            <p:nvPr/>
          </p:nvSpPr>
          <p:spPr>
            <a:xfrm>
              <a:off x="1694935" y="4039699"/>
              <a:ext cx="32596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Sitka Banner" pitchFamily="2" charset="0"/>
                  <a:cs typeface="Times New Roman" panose="02020603050405020304" pitchFamily="18" charset="0"/>
                </a:rPr>
                <a:t>NGUYÊN NHÂN THẮNG LỢI</a:t>
              </a:r>
              <a:endParaRPr kumimoji="0" lang="en-US" sz="28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xmlns="" id="{6B685B81-679C-48AF-B53D-082A9AA37A5B}"/>
              </a:ext>
            </a:extLst>
          </p:cNvPr>
          <p:cNvGrpSpPr/>
          <p:nvPr/>
        </p:nvGrpSpPr>
        <p:grpSpPr>
          <a:xfrm>
            <a:off x="383316" y="1055917"/>
            <a:ext cx="7582373" cy="5914324"/>
            <a:chOff x="4258633" y="393026"/>
            <a:chExt cx="2787514" cy="5914324"/>
          </a:xfrm>
        </p:grpSpPr>
        <p:sp>
          <p:nvSpPr>
            <p:cNvPr id="19" name="Freeform: Shape 18">
              <a:extLst>
                <a:ext uri="{FF2B5EF4-FFF2-40B4-BE49-F238E27FC236}">
                  <a16:creationId xmlns:a16="http://schemas.microsoft.com/office/drawing/2014/main" xmlns="" id="{D27F2B2E-C1BF-40D7-9B40-C63566BEF475}"/>
                </a:ext>
              </a:extLst>
            </p:cNvPr>
            <p:cNvSpPr/>
            <p:nvPr/>
          </p:nvSpPr>
          <p:spPr>
            <a:xfrm flipH="1" flipV="1">
              <a:off x="5181014" y="635661"/>
              <a:ext cx="1865133"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xmlns="" id="{E8AF7D65-9B16-485F-8C04-FBDC785FF509}"/>
                </a:ext>
              </a:extLst>
            </p:cNvPr>
            <p:cNvSpPr txBox="1"/>
            <p:nvPr/>
          </p:nvSpPr>
          <p:spPr>
            <a:xfrm>
              <a:off x="5368202" y="1056102"/>
              <a:ext cx="1608894" cy="553998"/>
            </a:xfrm>
            <a:prstGeom prst="rect">
              <a:avLst/>
            </a:prstGeom>
            <a:noFill/>
            <a:scene3d>
              <a:camera prst="obliqueBottomLeft"/>
              <a:lightRig rig="threePt" dir="t"/>
            </a:scene3d>
          </p:spPr>
          <p:txBody>
            <a:bodyPr wrap="square" rtlCol="0">
              <a:spAutoFit/>
              <a:scene3d>
                <a:camera prst="perspective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Sitka Banner" pitchFamily="2" charset="0"/>
                </a:rPr>
                <a:t>Nguyên</a:t>
              </a:r>
              <a:r>
                <a:rPr kumimoji="0" lang="en-US" sz="3000" b="0" i="0" u="none" strike="noStrike" kern="1200" cap="none" spc="0" normalizeH="0" baseline="0" noProof="0" dirty="0">
                  <a:ln>
                    <a:noFill/>
                  </a:ln>
                  <a:solidFill>
                    <a:srgbClr val="C00000"/>
                  </a:solidFill>
                  <a:effectLst/>
                  <a:uLnTx/>
                  <a:uFillTx/>
                  <a:latin typeface="Sitka Banner" pitchFamily="2"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rPr>
                <a:t>nhân</a:t>
              </a:r>
              <a:r>
                <a:rPr kumimoji="0" lang="en-US" sz="3000" b="0" i="0" u="none" strike="noStrike" kern="1200" cap="none" spc="0" normalizeH="0" baseline="0" noProof="0" dirty="0">
                  <a:ln>
                    <a:noFill/>
                  </a:ln>
                  <a:solidFill>
                    <a:srgbClr val="C00000"/>
                  </a:solidFill>
                  <a:effectLst/>
                  <a:uLnTx/>
                  <a:uFillTx/>
                  <a:latin typeface="Sitka Banner" pitchFamily="2"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rPr>
                <a:t>chủ</a:t>
              </a:r>
              <a:r>
                <a:rPr kumimoji="0" lang="en-US" sz="3000" b="0" i="0" u="none" strike="noStrike" kern="1200" cap="none" spc="0" normalizeH="0" baseline="0" noProof="0" dirty="0">
                  <a:ln>
                    <a:noFill/>
                  </a:ln>
                  <a:solidFill>
                    <a:srgbClr val="C00000"/>
                  </a:solidFill>
                  <a:effectLst/>
                  <a:uLnTx/>
                  <a:uFillTx/>
                  <a:latin typeface="Sitka Banner" pitchFamily="2"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rPr>
                <a:t>quan</a:t>
              </a:r>
              <a:endParaRPr kumimoji="0" lang="en-US" sz="3000" b="0" i="0" u="none" strike="noStrike" kern="1200" cap="none" spc="0" normalizeH="0" baseline="0" noProof="0" dirty="0">
                <a:ln>
                  <a:noFill/>
                </a:ln>
                <a:solidFill>
                  <a:srgbClr val="C00000"/>
                </a:solidFill>
                <a:effectLst/>
                <a:uLnTx/>
                <a:uFillTx/>
                <a:latin typeface="Sitka Banner" pitchFamily="2" charset="0"/>
              </a:endParaRPr>
            </a:p>
          </p:txBody>
        </p:sp>
        <p:pic>
          <p:nvPicPr>
            <p:cNvPr id="29" name="Graphic 28" descr="Handshake">
              <a:extLst>
                <a:ext uri="{FF2B5EF4-FFF2-40B4-BE49-F238E27FC236}">
                  <a16:creationId xmlns:a16="http://schemas.microsoft.com/office/drawing/2014/main" xmlns="" id="{DBE31538-8306-4C00-B149-3FCBF1D121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258633" y="4851549"/>
              <a:ext cx="742253" cy="742253"/>
            </a:xfrm>
            <a:prstGeom prst="rect">
              <a:avLst/>
            </a:prstGeom>
            <a:scene3d>
              <a:camera prst="perspectiveHeroicExtremeLeftFacing"/>
              <a:lightRig rig="threePt" dir="t"/>
            </a:scene3d>
          </p:spPr>
        </p:pic>
        <p:sp>
          <p:nvSpPr>
            <p:cNvPr id="41" name="Arrow: Down 40">
              <a:extLst>
                <a:ext uri="{FF2B5EF4-FFF2-40B4-BE49-F238E27FC236}">
                  <a16:creationId xmlns:a16="http://schemas.microsoft.com/office/drawing/2014/main" xmlns="" id="{435B7F5B-8970-4850-96C1-01EB60B80996}"/>
                </a:ext>
              </a:extLst>
            </p:cNvPr>
            <p:cNvSpPr/>
            <p:nvPr/>
          </p:nvSpPr>
          <p:spPr>
            <a:xfrm rot="20612401">
              <a:off x="5642887" y="393026"/>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xmlns="" id="{4C17E16B-363F-437E-95D7-FB4FCA395015}"/>
              </a:ext>
            </a:extLst>
          </p:cNvPr>
          <p:cNvGrpSpPr/>
          <p:nvPr/>
        </p:nvGrpSpPr>
        <p:grpSpPr>
          <a:xfrm>
            <a:off x="8029164" y="1051658"/>
            <a:ext cx="4071350" cy="5913757"/>
            <a:chOff x="7038032" y="393593"/>
            <a:chExt cx="1865133" cy="5913757"/>
          </a:xfrm>
          <a:solidFill>
            <a:schemeClr val="accent5">
              <a:lumMod val="20000"/>
              <a:lumOff val="80000"/>
            </a:schemeClr>
          </a:solidFill>
        </p:grpSpPr>
        <p:sp>
          <p:nvSpPr>
            <p:cNvPr id="45" name="Isosceles Triangle 44">
              <a:extLst>
                <a:ext uri="{FF2B5EF4-FFF2-40B4-BE49-F238E27FC236}">
                  <a16:creationId xmlns:a16="http://schemas.microsoft.com/office/drawing/2014/main" xmlns="" id="{AC7F803F-1E14-424B-ABE5-3EBBF4A61737}"/>
                </a:ext>
              </a:extLst>
            </p:cNvPr>
            <p:cNvSpPr/>
            <p:nvPr/>
          </p:nvSpPr>
          <p:spPr>
            <a:xfrm>
              <a:off x="8316451" y="906795"/>
              <a:ext cx="196543" cy="246978"/>
            </a:xfrm>
            <a:prstGeom prst="triangle">
              <a:avLst>
                <a:gd name="adj" fmla="val 814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4EB96BDA-1E7F-4C23-A205-2DBC57A01208}"/>
                </a:ext>
              </a:extLst>
            </p:cNvPr>
            <p:cNvSpPr/>
            <p:nvPr/>
          </p:nvSpPr>
          <p:spPr>
            <a:xfrm flipV="1">
              <a:off x="7038032" y="635661"/>
              <a:ext cx="1865133"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Graphic 32" descr="Podium">
              <a:extLst>
                <a:ext uri="{FF2B5EF4-FFF2-40B4-BE49-F238E27FC236}">
                  <a16:creationId xmlns:a16="http://schemas.microsoft.com/office/drawing/2014/main" xmlns="" id="{A9727EAA-0DB7-4DB0-8A84-37666C0A81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785925" y="5445005"/>
              <a:ext cx="646332" cy="646332"/>
            </a:xfrm>
            <a:prstGeom prst="rect">
              <a:avLst/>
            </a:prstGeom>
            <a:scene3d>
              <a:camera prst="perspectiveContrastingRightFacing"/>
              <a:lightRig rig="threePt" dir="t"/>
            </a:scene3d>
          </p:spPr>
        </p:pic>
        <p:sp>
          <p:nvSpPr>
            <p:cNvPr id="42" name="Arrow: Down 41">
              <a:extLst>
                <a:ext uri="{FF2B5EF4-FFF2-40B4-BE49-F238E27FC236}">
                  <a16:creationId xmlns:a16="http://schemas.microsoft.com/office/drawing/2014/main" xmlns="" id="{F4631028-988A-4DAF-ADC4-EFEE62789B8D}"/>
                </a:ext>
              </a:extLst>
            </p:cNvPr>
            <p:cNvSpPr/>
            <p:nvPr/>
          </p:nvSpPr>
          <p:spPr>
            <a:xfrm rot="1369543">
              <a:off x="7986356" y="393593"/>
              <a:ext cx="616071" cy="720964"/>
            </a:xfrm>
            <a:prstGeom prst="downArrow">
              <a:avLst/>
            </a:prstGeom>
            <a:solidFill>
              <a:schemeClr val="accent2"/>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xmlns="" id="{8FA0EF1F-41FB-4892-9DF4-B59C1A18AFFD}"/>
              </a:ext>
            </a:extLst>
          </p:cNvPr>
          <p:cNvGrpSpPr/>
          <p:nvPr/>
        </p:nvGrpSpPr>
        <p:grpSpPr>
          <a:xfrm>
            <a:off x="0" y="1073462"/>
            <a:ext cx="2785651" cy="863943"/>
            <a:chOff x="1876904" y="850457"/>
            <a:chExt cx="3058430" cy="863943"/>
          </a:xfrm>
        </p:grpSpPr>
        <p:sp>
          <p:nvSpPr>
            <p:cNvPr id="9" name="Rectangle 8">
              <a:extLst>
                <a:ext uri="{FF2B5EF4-FFF2-40B4-BE49-F238E27FC236}">
                  <a16:creationId xmlns:a16="http://schemas.microsoft.com/office/drawing/2014/main" xmlns="" id="{A7FF30AE-80ED-4B8C-9887-DAE7482AD45D}"/>
                </a:ext>
              </a:extLst>
            </p:cNvPr>
            <p:cNvSpPr/>
            <p:nvPr/>
          </p:nvSpPr>
          <p:spPr>
            <a:xfrm>
              <a:off x="2184026" y="946593"/>
              <a:ext cx="2456981" cy="371106"/>
            </a:xfrm>
            <a:prstGeom prst="rect">
              <a:avLst/>
            </a:prstGeom>
            <a:gradFill flip="none" rotWithShape="1">
              <a:gsLst>
                <a:gs pos="7000">
                  <a:srgbClr val="C2C2C2"/>
                </a:gs>
                <a:gs pos="51000">
                  <a:schemeClr val="bg1">
                    <a:lumMod val="0"/>
                    <a:lumOff val="100000"/>
                  </a:schemeClr>
                </a:gs>
                <a:gs pos="100000">
                  <a:srgbClr val="C2C2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xmlns="" id="{7FD32477-BE2E-4930-9E87-5C679E043AED}"/>
                </a:ext>
              </a:extLst>
            </p:cNvPr>
            <p:cNvSpPr/>
            <p:nvPr/>
          </p:nvSpPr>
          <p:spPr>
            <a:xfrm>
              <a:off x="2280003"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FE0B32FA-979F-4C0F-8B20-6277AB44528C}"/>
                </a:ext>
              </a:extLst>
            </p:cNvPr>
            <p:cNvSpPr/>
            <p:nvPr/>
          </p:nvSpPr>
          <p:spPr>
            <a:xfrm>
              <a:off x="4365878"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47F257EF-6FA6-4FFC-B70A-8558A513CD65}"/>
                </a:ext>
              </a:extLst>
            </p:cNvPr>
            <p:cNvSpPr/>
            <p:nvPr/>
          </p:nvSpPr>
          <p:spPr>
            <a:xfrm>
              <a:off x="1876904" y="946593"/>
              <a:ext cx="3058429" cy="767806"/>
            </a:xfrm>
            <a:custGeom>
              <a:avLst/>
              <a:gdLst>
                <a:gd name="connsiteX0" fmla="*/ 350858 w 3788229"/>
                <a:gd name="connsiteY0" fmla="*/ 59690 h 961209"/>
                <a:gd name="connsiteX1" fmla="*/ 108857 w 3788229"/>
                <a:gd name="connsiteY1" fmla="*/ 301691 h 961209"/>
                <a:gd name="connsiteX2" fmla="*/ 108857 w 3788229"/>
                <a:gd name="connsiteY2" fmla="*/ 659518 h 961209"/>
                <a:gd name="connsiteX3" fmla="*/ 350858 w 3788229"/>
                <a:gd name="connsiteY3" fmla="*/ 901519 h 961209"/>
                <a:gd name="connsiteX4" fmla="*/ 3437371 w 3788229"/>
                <a:gd name="connsiteY4" fmla="*/ 901519 h 961209"/>
                <a:gd name="connsiteX5" fmla="*/ 3679372 w 3788229"/>
                <a:gd name="connsiteY5" fmla="*/ 659518 h 961209"/>
                <a:gd name="connsiteX6" fmla="*/ 3679372 w 3788229"/>
                <a:gd name="connsiteY6" fmla="*/ 301691 h 961209"/>
                <a:gd name="connsiteX7" fmla="*/ 3437371 w 3788229"/>
                <a:gd name="connsiteY7" fmla="*/ 59690 h 961209"/>
                <a:gd name="connsiteX8" fmla="*/ 276319 w 3788229"/>
                <a:gd name="connsiteY8" fmla="*/ 0 h 961209"/>
                <a:gd name="connsiteX9" fmla="*/ 3511910 w 3788229"/>
                <a:gd name="connsiteY9" fmla="*/ 0 h 961209"/>
                <a:gd name="connsiteX10" fmla="*/ 3788229 w 3788229"/>
                <a:gd name="connsiteY10" fmla="*/ 276319 h 961209"/>
                <a:gd name="connsiteX11" fmla="*/ 3788229 w 3788229"/>
                <a:gd name="connsiteY11" fmla="*/ 684890 h 961209"/>
                <a:gd name="connsiteX12" fmla="*/ 3511910 w 3788229"/>
                <a:gd name="connsiteY12" fmla="*/ 961209 h 961209"/>
                <a:gd name="connsiteX13" fmla="*/ 276319 w 3788229"/>
                <a:gd name="connsiteY13" fmla="*/ 961209 h 961209"/>
                <a:gd name="connsiteX14" fmla="*/ 0 w 3788229"/>
                <a:gd name="connsiteY14" fmla="*/ 684890 h 961209"/>
                <a:gd name="connsiteX15" fmla="*/ 0 w 3788229"/>
                <a:gd name="connsiteY15" fmla="*/ 276319 h 961209"/>
                <a:gd name="connsiteX16" fmla="*/ 276319 w 3788229"/>
                <a:gd name="connsiteY16" fmla="*/ 0 h 9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8229" h="961209">
                  <a:moveTo>
                    <a:pt x="350858" y="59690"/>
                  </a:moveTo>
                  <a:cubicBezTo>
                    <a:pt x="217205" y="59690"/>
                    <a:pt x="108857" y="168038"/>
                    <a:pt x="108857" y="301691"/>
                  </a:cubicBezTo>
                  <a:lnTo>
                    <a:pt x="108857" y="659518"/>
                  </a:lnTo>
                  <a:cubicBezTo>
                    <a:pt x="108857" y="793171"/>
                    <a:pt x="217205" y="901519"/>
                    <a:pt x="350858" y="901519"/>
                  </a:cubicBezTo>
                  <a:lnTo>
                    <a:pt x="3437371" y="901519"/>
                  </a:lnTo>
                  <a:cubicBezTo>
                    <a:pt x="3571024" y="901519"/>
                    <a:pt x="3679372" y="793171"/>
                    <a:pt x="3679372" y="659518"/>
                  </a:cubicBezTo>
                  <a:lnTo>
                    <a:pt x="3679372" y="301691"/>
                  </a:lnTo>
                  <a:cubicBezTo>
                    <a:pt x="3679372" y="168038"/>
                    <a:pt x="3571024" y="59690"/>
                    <a:pt x="3437371" y="59690"/>
                  </a:cubicBezTo>
                  <a:close/>
                  <a:moveTo>
                    <a:pt x="276319" y="0"/>
                  </a:moveTo>
                  <a:lnTo>
                    <a:pt x="3511910" y="0"/>
                  </a:lnTo>
                  <a:cubicBezTo>
                    <a:pt x="3664517" y="0"/>
                    <a:pt x="3788229" y="123712"/>
                    <a:pt x="3788229" y="276319"/>
                  </a:cubicBezTo>
                  <a:lnTo>
                    <a:pt x="3788229" y="684890"/>
                  </a:lnTo>
                  <a:cubicBezTo>
                    <a:pt x="3788229" y="837497"/>
                    <a:pt x="3664517" y="961209"/>
                    <a:pt x="3511910" y="961209"/>
                  </a:cubicBezTo>
                  <a:lnTo>
                    <a:pt x="276319" y="961209"/>
                  </a:lnTo>
                  <a:cubicBezTo>
                    <a:pt x="123712" y="961209"/>
                    <a:pt x="0" y="837497"/>
                    <a:pt x="0" y="684890"/>
                  </a:cubicBezTo>
                  <a:lnTo>
                    <a:pt x="0" y="276319"/>
                  </a:lnTo>
                  <a:cubicBezTo>
                    <a:pt x="0" y="123712"/>
                    <a:pt x="123712" y="0"/>
                    <a:pt x="276319" y="0"/>
                  </a:cubicBezTo>
                  <a:close/>
                </a:path>
              </a:pathLst>
            </a:custGeom>
            <a:gradFill flip="none" rotWithShape="1">
              <a:gsLst>
                <a:gs pos="30000">
                  <a:schemeClr val="bg1"/>
                </a:gs>
                <a:gs pos="0">
                  <a:schemeClr val="tx1"/>
                </a:gs>
                <a:gs pos="100000">
                  <a:schemeClr val="bg2">
                    <a:lumMod val="75000"/>
                  </a:schemeClr>
                </a:gs>
                <a:gs pos="79000">
                  <a:schemeClr val="bg1"/>
                </a:gs>
              </a:gsLst>
              <a:lin ang="27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CBB257C8-BDE5-41D7-98B3-B04AF48FCA41}"/>
                </a:ext>
              </a:extLst>
            </p:cNvPr>
            <p:cNvSpPr/>
            <p:nvPr/>
          </p:nvSpPr>
          <p:spPr>
            <a:xfrm>
              <a:off x="1876904" y="146326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F562789A-595D-422B-BA8B-4A34C192F551}"/>
                </a:ext>
              </a:extLst>
            </p:cNvPr>
            <p:cNvSpPr/>
            <p:nvPr/>
          </p:nvSpPr>
          <p:spPr>
            <a:xfrm flipV="1">
              <a:off x="1877214" y="94515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AEC28B4B-95C6-4FB7-A731-3E7C4B4D1DBF}"/>
                </a:ext>
              </a:extLst>
            </p:cNvPr>
            <p:cNvSpPr/>
            <p:nvPr/>
          </p:nvSpPr>
          <p:spPr>
            <a:xfrm flipH="1">
              <a:off x="4634611" y="1463262"/>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60BD3587-A691-4F56-8B25-3692F32C3E9E}"/>
                </a:ext>
              </a:extLst>
            </p:cNvPr>
            <p:cNvSpPr/>
            <p:nvPr/>
          </p:nvSpPr>
          <p:spPr>
            <a:xfrm flipH="1" flipV="1">
              <a:off x="4634611" y="947845"/>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E2D5DAB5-C2FA-4C43-96CB-5DDD5B78E9C7}"/>
                </a:ext>
              </a:extLst>
            </p:cNvPr>
            <p:cNvSpPr/>
            <p:nvPr/>
          </p:nvSpPr>
          <p:spPr>
            <a:xfrm>
              <a:off x="2184025" y="850457"/>
              <a:ext cx="2456981" cy="172757"/>
            </a:xfrm>
            <a:prstGeom prst="rect">
              <a:avLst/>
            </a:prstGeom>
            <a:gradFill flip="none" rotWithShape="1">
              <a:gsLst>
                <a:gs pos="7000">
                  <a:schemeClr val="tx1">
                    <a:lumMod val="65000"/>
                    <a:lumOff val="35000"/>
                  </a:schemeClr>
                </a:gs>
                <a:gs pos="51000">
                  <a:schemeClr val="bg1">
                    <a:lumMod val="0"/>
                    <a:lumOff val="100000"/>
                  </a:schemeClr>
                </a:gs>
                <a:gs pos="100000">
                  <a:schemeClr val="tx1">
                    <a:lumMod val="50000"/>
                    <a:lumOff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xmlns="" id="{AA882499-B609-1096-C745-2C829F364C29}"/>
              </a:ext>
            </a:extLst>
          </p:cNvPr>
          <p:cNvPicPr>
            <a:picLocks noChangeAspect="1"/>
          </p:cNvPicPr>
          <p:nvPr/>
        </p:nvPicPr>
        <p:blipFill>
          <a:blip r:embed="rId6"/>
          <a:stretch>
            <a:fillRect/>
          </a:stretch>
        </p:blipFill>
        <p:spPr>
          <a:xfrm flipH="1">
            <a:off x="127629" y="2219951"/>
            <a:ext cx="2688670" cy="1914445"/>
          </a:xfrm>
          <a:prstGeom prst="ellipse">
            <a:avLst/>
          </a:prstGeom>
          <a:ln>
            <a:noFill/>
          </a:ln>
          <a:effectLst>
            <a:softEdge rad="112500"/>
          </a:effectLst>
        </p:spPr>
      </p:pic>
      <p:sp>
        <p:nvSpPr>
          <p:cNvPr id="14" name="TextBox 13">
            <a:extLst>
              <a:ext uri="{FF2B5EF4-FFF2-40B4-BE49-F238E27FC236}">
                <a16:creationId xmlns:a16="http://schemas.microsoft.com/office/drawing/2014/main" xmlns="" id="{79146FEF-8F2A-1C75-F6A6-098B8103F402}"/>
              </a:ext>
            </a:extLst>
          </p:cNvPr>
          <p:cNvSpPr txBox="1"/>
          <p:nvPr/>
        </p:nvSpPr>
        <p:spPr>
          <a:xfrm>
            <a:off x="8110627" y="1683973"/>
            <a:ext cx="4376385" cy="553998"/>
          </a:xfrm>
          <a:prstGeom prst="rect">
            <a:avLst/>
          </a:prstGeom>
          <a:noFill/>
          <a:scene3d>
            <a:camera prst="obliqueBottomLeft"/>
            <a:lightRig rig="threePt" dir="t"/>
          </a:scene3d>
        </p:spPr>
        <p:txBody>
          <a:bodyPr wrap="square" rtlCol="0">
            <a:spAutoFit/>
            <a:scene3d>
              <a:camera prst="perspective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Sitka Banner" pitchFamily="2" charset="0"/>
              </a:rPr>
              <a:t>Nguyên</a:t>
            </a:r>
            <a:r>
              <a:rPr kumimoji="0" lang="en-US" sz="3000" b="0" i="0" u="none" strike="noStrike" kern="1200" cap="none" spc="0" normalizeH="0" baseline="0" noProof="0" dirty="0">
                <a:ln>
                  <a:noFill/>
                </a:ln>
                <a:solidFill>
                  <a:srgbClr val="C00000"/>
                </a:solidFill>
                <a:effectLst/>
                <a:uLnTx/>
                <a:uFillTx/>
                <a:latin typeface="Sitka Banner" pitchFamily="2"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rPr>
              <a:t>nhân</a:t>
            </a:r>
            <a:r>
              <a:rPr kumimoji="0" lang="en-US" sz="3000" b="0" i="0" u="none" strike="noStrike" kern="1200" cap="none" spc="0" normalizeH="0" baseline="0" noProof="0" dirty="0">
                <a:ln>
                  <a:noFill/>
                </a:ln>
                <a:solidFill>
                  <a:srgbClr val="C00000"/>
                </a:solidFill>
                <a:effectLst/>
                <a:uLnTx/>
                <a:uFillTx/>
                <a:latin typeface="Sitka Banner" pitchFamily="2"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rPr>
              <a:t>khách</a:t>
            </a:r>
            <a:r>
              <a:rPr kumimoji="0" lang="en-US" sz="3000" b="0" i="0" u="none" strike="noStrike" kern="1200" cap="none" spc="0" normalizeH="0" baseline="0" noProof="0" dirty="0">
                <a:ln>
                  <a:noFill/>
                </a:ln>
                <a:solidFill>
                  <a:srgbClr val="C00000"/>
                </a:solidFill>
                <a:effectLst/>
                <a:uLnTx/>
                <a:uFillTx/>
                <a:latin typeface="Sitka Banner" pitchFamily="2"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rPr>
              <a:t>quan</a:t>
            </a:r>
            <a:endParaRPr kumimoji="0" lang="en-US" sz="3000" b="0" i="0" u="none" strike="noStrike" kern="1200" cap="none" spc="0" normalizeH="0" baseline="0" noProof="0" dirty="0">
              <a:ln>
                <a:noFill/>
              </a:ln>
              <a:solidFill>
                <a:srgbClr val="C00000"/>
              </a:solidFill>
              <a:effectLst/>
              <a:uLnTx/>
              <a:uFillTx/>
              <a:latin typeface="Sitka Banner" pitchFamily="2" charset="0"/>
            </a:endParaRPr>
          </a:p>
        </p:txBody>
      </p:sp>
      <p:sp>
        <p:nvSpPr>
          <p:cNvPr id="18" name="TextBox 17">
            <a:extLst>
              <a:ext uri="{FF2B5EF4-FFF2-40B4-BE49-F238E27FC236}">
                <a16:creationId xmlns:a16="http://schemas.microsoft.com/office/drawing/2014/main" xmlns="" id="{FED1763F-DAF0-B074-E5EC-70FE91CB71EC}"/>
              </a:ext>
            </a:extLst>
          </p:cNvPr>
          <p:cNvSpPr txBox="1"/>
          <p:nvPr/>
        </p:nvSpPr>
        <p:spPr>
          <a:xfrm>
            <a:off x="2879774" y="3326267"/>
            <a:ext cx="5004657" cy="95410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Kế</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sách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đánh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giặc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đúng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đắn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linh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hoạt</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nghệ</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thuật</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quân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sự</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độc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đáo</a:t>
            </a:r>
            <a:r>
              <a:rPr lang="en-US" sz="2800" dirty="0">
                <a:solidFill>
                  <a:srgbClr val="002060"/>
                </a:solidFill>
                <a:latin typeface="Sitka Banner" pitchFamily="2"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
        <p:nvSpPr>
          <p:cNvPr id="26" name="TextBox 25">
            <a:extLst>
              <a:ext uri="{FF2B5EF4-FFF2-40B4-BE49-F238E27FC236}">
                <a16:creationId xmlns:a16="http://schemas.microsoft.com/office/drawing/2014/main" xmlns="" id="{3048D8BA-7C32-488E-6C09-7BD3FE84A552}"/>
              </a:ext>
            </a:extLst>
          </p:cNvPr>
          <p:cNvSpPr txBox="1"/>
          <p:nvPr/>
        </p:nvSpPr>
        <p:spPr>
          <a:xfrm>
            <a:off x="2969661" y="4382558"/>
            <a:ext cx="4786139" cy="95410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Tướng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lĩnh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lãnh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đạo</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chỉ</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huy</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tài</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tình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mưu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lược</a:t>
            </a:r>
            <a:endParaRPr kumimoji="0" lang="en-US" sz="2800" b="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
        <p:nvSpPr>
          <p:cNvPr id="28" name="TextBox 27">
            <a:extLst>
              <a:ext uri="{FF2B5EF4-FFF2-40B4-BE49-F238E27FC236}">
                <a16:creationId xmlns:a16="http://schemas.microsoft.com/office/drawing/2014/main" xmlns="" id="{AF5E8EB7-D3AA-208A-D96E-847E61BAF475}"/>
              </a:ext>
            </a:extLst>
          </p:cNvPr>
          <p:cNvSpPr txBox="1"/>
          <p:nvPr/>
        </p:nvSpPr>
        <p:spPr>
          <a:xfrm>
            <a:off x="7994983" y="2545168"/>
            <a:ext cx="4036958" cy="224676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800" dirty="0" err="1">
                <a:solidFill>
                  <a:srgbClr val="002060"/>
                </a:solidFill>
                <a:latin typeface="Sitka Banner" pitchFamily="2" charset="0"/>
                <a:cs typeface="Times New Roman" panose="02020603050405020304" pitchFamily="18" charset="0"/>
              </a:rPr>
              <a:t>Thế</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lực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ngoại</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xâm</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gặp</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khó</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khăn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hành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quân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xa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thiếu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lương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thực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không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quen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thuộc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địa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hình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thổ</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nhưỡng</a:t>
            </a:r>
            <a:r>
              <a:rPr lang="en-US" sz="2800" dirty="0">
                <a:solidFill>
                  <a:srgbClr val="002060"/>
                </a:solidFill>
                <a:latin typeface="Sitka Banner" pitchFamily="2" charset="0"/>
                <a:cs typeface="Times New Roman" panose="02020603050405020304" pitchFamily="18" charset="0"/>
              </a:rPr>
              <a:t> …</a:t>
            </a:r>
            <a:endParaRPr kumimoji="0" lang="en-US" sz="2800" b="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
        <p:nvSpPr>
          <p:cNvPr id="30" name="Arrow: Down 29">
            <a:extLst>
              <a:ext uri="{FF2B5EF4-FFF2-40B4-BE49-F238E27FC236}">
                <a16:creationId xmlns:a16="http://schemas.microsoft.com/office/drawing/2014/main" xmlns="" id="{DACBF553-636B-150A-FAE3-5D58FF9984E7}"/>
              </a:ext>
            </a:extLst>
          </p:cNvPr>
          <p:cNvSpPr/>
          <p:nvPr/>
        </p:nvSpPr>
        <p:spPr>
          <a:xfrm>
            <a:off x="9754579" y="4791937"/>
            <a:ext cx="620520" cy="409396"/>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9F86485F-0FDB-4292-72EC-A03B76929FF8}"/>
              </a:ext>
            </a:extLst>
          </p:cNvPr>
          <p:cNvSpPr txBox="1"/>
          <p:nvPr/>
        </p:nvSpPr>
        <p:spPr>
          <a:xfrm>
            <a:off x="8042171" y="5467578"/>
            <a:ext cx="3942531" cy="954107"/>
          </a:xfrm>
          <a:prstGeom prst="rect">
            <a:avLst/>
          </a:prstGeom>
          <a:solidFill>
            <a:schemeClr val="accent6">
              <a:lumMod val="40000"/>
              <a:lumOff val="60000"/>
            </a:schemeClr>
          </a:solidFill>
          <a:ln>
            <a:solidFill>
              <a:schemeClr val="accent4">
                <a:lumMod val="75000"/>
              </a:schemeClr>
            </a:solid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800" noProof="0" dirty="0" err="1">
                <a:solidFill>
                  <a:srgbClr val="002060"/>
                </a:solidFill>
                <a:latin typeface="Sitka Banner" pitchFamily="2" charset="0"/>
                <a:cs typeface="Times New Roman" panose="02020603050405020304" pitchFamily="18" charset="0"/>
              </a:rPr>
              <a:t>Chiến</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tranh</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xâm</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lược</a:t>
            </a:r>
            <a:r>
              <a:rPr lang="en-US" sz="2800" noProof="0" dirty="0">
                <a:solidFill>
                  <a:srgbClr val="002060"/>
                </a:solidFill>
                <a:latin typeface="Sitka Banner" pitchFamily="2" charset="0"/>
                <a:cs typeface="Times New Roman" panose="02020603050405020304" pitchFamily="18" charset="0"/>
              </a:rPr>
              <a:t> = </a:t>
            </a:r>
            <a:r>
              <a:rPr lang="en-US" sz="2800" noProof="0" dirty="0" err="1">
                <a:solidFill>
                  <a:srgbClr val="002060"/>
                </a:solidFill>
                <a:latin typeface="Sitka Banner" pitchFamily="2" charset="0"/>
                <a:cs typeface="Times New Roman" panose="02020603050405020304" pitchFamily="18" charset="0"/>
              </a:rPr>
              <a:t>chiến</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tranh</a:t>
            </a:r>
            <a:r>
              <a:rPr lang="en-US" sz="2800" noProof="0" dirty="0">
                <a:solidFill>
                  <a:srgbClr val="002060"/>
                </a:solidFill>
                <a:latin typeface="Sitka Banner" pitchFamily="2" charset="0"/>
                <a:cs typeface="Times New Roman" panose="02020603050405020304" pitchFamily="18" charset="0"/>
              </a:rPr>
              <a:t> phi </a:t>
            </a:r>
            <a:r>
              <a:rPr lang="en-US" sz="2800" noProof="0" dirty="0" err="1">
                <a:solidFill>
                  <a:srgbClr val="002060"/>
                </a:solidFill>
                <a:latin typeface="Sitka Banner" pitchFamily="2" charset="0"/>
                <a:cs typeface="Times New Roman" panose="02020603050405020304" pitchFamily="18" charset="0"/>
              </a:rPr>
              <a:t>nghĩa</a:t>
            </a:r>
            <a:endParaRPr kumimoji="0" lang="en-US" sz="2800" b="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xmlns="" id="{E0E15E4A-3814-7898-E042-FECC7C7C71AD}"/>
              </a:ext>
            </a:extLst>
          </p:cNvPr>
          <p:cNvSpPr txBox="1"/>
          <p:nvPr/>
        </p:nvSpPr>
        <p:spPr>
          <a:xfrm>
            <a:off x="3023068" y="2372911"/>
            <a:ext cx="4619598" cy="95410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Nhân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Việt</a:t>
            </a:r>
            <a:r>
              <a:rPr lang="en-US" sz="2800" dirty="0">
                <a:solidFill>
                  <a:srgbClr val="002060"/>
                </a:solidFill>
                <a:latin typeface="Sitka Banner" pitchFamily="2" charset="0"/>
                <a:cs typeface="Times New Roman" panose="02020603050405020304" pitchFamily="18" charset="0"/>
              </a:rPr>
              <a:t> Nam </a:t>
            </a:r>
            <a:r>
              <a:rPr lang="en-US" sz="2800" dirty="0" err="1">
                <a:solidFill>
                  <a:srgbClr val="002060"/>
                </a:solidFill>
                <a:latin typeface="Sitka Banner" pitchFamily="2" charset="0"/>
                <a:cs typeface="Times New Roman" panose="02020603050405020304" pitchFamily="18" charset="0"/>
              </a:rPr>
              <a:t>đoàn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kết</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yêu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nước</a:t>
            </a:r>
            <a:endParaRPr kumimoji="0" lang="en-US" sz="2800" b="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xmlns="" id="{AB1EB34D-3F4F-5BF7-5647-4F39CF32900F}"/>
              </a:ext>
            </a:extLst>
          </p:cNvPr>
          <p:cNvSpPr txBox="1"/>
          <p:nvPr/>
        </p:nvSpPr>
        <p:spPr>
          <a:xfrm>
            <a:off x="2947637" y="5461871"/>
            <a:ext cx="4936794" cy="954107"/>
          </a:xfrm>
          <a:prstGeom prst="rect">
            <a:avLst/>
          </a:prstGeom>
          <a:solidFill>
            <a:schemeClr val="accent6">
              <a:lumMod val="40000"/>
              <a:lumOff val="60000"/>
            </a:schemeClr>
          </a:solidFill>
          <a:ln>
            <a:solidFill>
              <a:schemeClr val="accent4">
                <a:lumMod val="75000"/>
              </a:schemeClr>
            </a:solid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800" noProof="0" dirty="0" err="1">
                <a:solidFill>
                  <a:srgbClr val="002060"/>
                </a:solidFill>
                <a:latin typeface="Sitka Banner" pitchFamily="2" charset="0"/>
                <a:cs typeface="Times New Roman" panose="02020603050405020304" pitchFamily="18" charset="0"/>
              </a:rPr>
              <a:t>Chiến</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tranh</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bảo</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vệ</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độc</a:t>
            </a:r>
            <a:r>
              <a:rPr lang="en-US" sz="2800" noProof="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lập</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tộc</a:t>
            </a:r>
            <a:r>
              <a:rPr lang="en-US" sz="2800" noProof="0" dirty="0">
                <a:solidFill>
                  <a:srgbClr val="002060"/>
                </a:solidFill>
                <a:latin typeface="Sitka Banner" pitchFamily="2" charset="0"/>
                <a:cs typeface="Times New Roman" panose="02020603050405020304" pitchFamily="18" charset="0"/>
              </a:rPr>
              <a:t> = </a:t>
            </a:r>
            <a:r>
              <a:rPr lang="en-US" sz="2800" noProof="0" dirty="0" err="1">
                <a:solidFill>
                  <a:srgbClr val="002060"/>
                </a:solidFill>
                <a:latin typeface="Sitka Banner" pitchFamily="2" charset="0"/>
                <a:cs typeface="Times New Roman" panose="02020603050405020304" pitchFamily="18" charset="0"/>
              </a:rPr>
              <a:t>chiến</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tranh</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chính</a:t>
            </a:r>
            <a:r>
              <a:rPr lang="en-US" sz="2800" noProof="0" dirty="0">
                <a:solidFill>
                  <a:srgbClr val="002060"/>
                </a:solidFill>
                <a:latin typeface="Sitka Banner" pitchFamily="2" charset="0"/>
                <a:cs typeface="Times New Roman" panose="02020603050405020304" pitchFamily="18" charset="0"/>
              </a:rPr>
              <a:t> </a:t>
            </a:r>
            <a:r>
              <a:rPr lang="en-US" sz="2800" noProof="0" dirty="0" err="1">
                <a:solidFill>
                  <a:srgbClr val="002060"/>
                </a:solidFill>
                <a:latin typeface="Sitka Banner" pitchFamily="2" charset="0"/>
                <a:cs typeface="Times New Roman" panose="02020603050405020304" pitchFamily="18" charset="0"/>
              </a:rPr>
              <a:t>nghĩa</a:t>
            </a:r>
            <a:endParaRPr kumimoji="0" lang="en-US" sz="2800" b="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1A3836D-9A5F-E091-0BB7-489757B19FD5}"/>
              </a:ext>
            </a:extLst>
          </p:cNvPr>
          <p:cNvSpPr/>
          <p:nvPr/>
        </p:nvSpPr>
        <p:spPr>
          <a:xfrm>
            <a:off x="0" y="8153"/>
            <a:ext cx="12192000" cy="911258"/>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34">
            <a:extLst>
              <a:ext uri="{FF2B5EF4-FFF2-40B4-BE49-F238E27FC236}">
                <a16:creationId xmlns:a16="http://schemas.microsoft.com/office/drawing/2014/main" xmlns="" id="{E61718D5-63B9-B6DE-F3CB-3C0B630280F2}"/>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xmlns="" id="{A6604F30-EC68-EC67-EB88-5DE69AC32D47}"/>
              </a:ext>
            </a:extLst>
          </p:cNvPr>
          <p:cNvSpPr txBox="1"/>
          <p:nvPr/>
        </p:nvSpPr>
        <p:spPr>
          <a:xfrm>
            <a:off x="-379871" y="206830"/>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thắng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lợi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biểu</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249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8" grpId="0"/>
      <p:bldP spid="30" grpId="0" animBg="1"/>
      <p:bldP spid="31" grpId="0" animBg="1"/>
      <p:bldP spid="32"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D1D628C3-9343-CF78-6D2C-D001B6A4FBDB}"/>
              </a:ext>
            </a:extLst>
          </p:cNvPr>
          <p:cNvSpPr txBox="1"/>
          <p:nvPr/>
        </p:nvSpPr>
        <p:spPr>
          <a:xfrm>
            <a:off x="336713" y="1955073"/>
            <a:ext cx="4713823" cy="2145268"/>
          </a:xfrm>
          <a:prstGeom prst="wedgeRoundRectCallout">
            <a:avLst>
              <a:gd name="adj1" fmla="val 5013"/>
              <a:gd name="adj2" fmla="val 86916"/>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latin typeface="Sitka Banner" pitchFamily="2" charset="0"/>
                <a:cs typeface="Times New Roman" panose="02020603050405020304" pitchFamily="18" charset="0"/>
              </a:rPr>
              <a:t>Hoạt</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động</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cá</a:t>
            </a:r>
            <a:r>
              <a:rPr lang="en-US" sz="3000" b="1" dirty="0">
                <a:latin typeface="Sitka Banner" pitchFamily="2" charset="0"/>
                <a:cs typeface="Times New Roman" panose="02020603050405020304" pitchFamily="18" charset="0"/>
              </a:rPr>
              <a:t> </a:t>
            </a:r>
            <a:r>
              <a:rPr lang="en-US" sz="3000" b="1" dirty="0" err="1">
                <a:latin typeface="Sitka Banner" pitchFamily="2" charset="0"/>
                <a:cs typeface="Times New Roman" panose="02020603050405020304" pitchFamily="18" charset="0"/>
              </a:rPr>
              <a:t>nhân</a:t>
            </a:r>
            <a:endParaRPr lang="en-US" sz="3000" b="1" dirty="0">
              <a:latin typeface="Sitka Banner" pitchFamily="2" charset="0"/>
              <a:cs typeface="Times New Roman" panose="02020603050405020304" pitchFamily="18" charset="0"/>
            </a:endParaRPr>
          </a:p>
          <a:p>
            <a:pPr algn="ctr"/>
            <a:r>
              <a:rPr lang="en-US" sz="3000" dirty="0" err="1">
                <a:latin typeface="Sitka Banner" pitchFamily="2" charset="0"/>
                <a:cs typeface="Times New Roman" panose="02020603050405020304" pitchFamily="18" charset="0"/>
              </a:rPr>
              <a:t>Em</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hãy</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điền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vào</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sơ</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đồ</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sau</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các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cuộc</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kháng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chiến</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không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thành</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công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tương</a:t>
            </a:r>
            <a:r>
              <a:rPr lang="en-US" sz="3000" dirty="0">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ứng</a:t>
            </a:r>
            <a:r>
              <a:rPr lang="en-US" sz="3000" dirty="0">
                <a:latin typeface="Sitka Banner" pitchFamily="2" charset="0"/>
                <a:cs typeface="Times New Roman" panose="02020603050405020304" pitchFamily="18" charset="0"/>
              </a:rPr>
              <a:t>?</a:t>
            </a:r>
          </a:p>
        </p:txBody>
      </p:sp>
      <p:pic>
        <p:nvPicPr>
          <p:cNvPr id="10" name="Picture 9">
            <a:extLst>
              <a:ext uri="{FF2B5EF4-FFF2-40B4-BE49-F238E27FC236}">
                <a16:creationId xmlns:a16="http://schemas.microsoft.com/office/drawing/2014/main" xmlns="" id="{86E10F4E-4398-7E1F-6E95-5CB62DC8F7F0}"/>
              </a:ext>
            </a:extLst>
          </p:cNvPr>
          <p:cNvPicPr>
            <a:picLocks noChangeAspect="1"/>
          </p:cNvPicPr>
          <p:nvPr/>
        </p:nvPicPr>
        <p:blipFill>
          <a:blip r:embed="rId2"/>
          <a:stretch>
            <a:fillRect/>
          </a:stretch>
        </p:blipFill>
        <p:spPr>
          <a:xfrm>
            <a:off x="0" y="4551456"/>
            <a:ext cx="3133616" cy="2298391"/>
          </a:xfrm>
          <a:prstGeom prst="rect">
            <a:avLst/>
          </a:prstGeom>
        </p:spPr>
      </p:pic>
      <p:sp>
        <p:nvSpPr>
          <p:cNvPr id="2" name="Rectangle 1">
            <a:extLst>
              <a:ext uri="{FF2B5EF4-FFF2-40B4-BE49-F238E27FC236}">
                <a16:creationId xmlns:a16="http://schemas.microsoft.com/office/drawing/2014/main" xmlns="" id="{A7846193-0286-6457-7A7F-56406044D845}"/>
              </a:ext>
            </a:extLst>
          </p:cNvPr>
          <p:cNvSpPr/>
          <p:nvPr/>
        </p:nvSpPr>
        <p:spPr>
          <a:xfrm>
            <a:off x="0" y="21823"/>
            <a:ext cx="12192000" cy="911258"/>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a16="http://schemas.microsoft.com/office/drawing/2014/main" xmlns="" id="{9953BE1C-61EF-8FAC-0418-FA5691E16A27}"/>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E6F1B0F2-3C12-A485-513C-F11D7501FD52}"/>
              </a:ext>
            </a:extLst>
          </p:cNvPr>
          <p:cNvSpPr txBox="1"/>
          <p:nvPr/>
        </p:nvSpPr>
        <p:spPr>
          <a:xfrm>
            <a:off x="-379871" y="206830"/>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3</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không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công</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4E66B42-C957-F6AB-87F8-E736EA06D5C6}"/>
              </a:ext>
            </a:extLst>
          </p:cNvPr>
          <p:cNvSpPr txBox="1"/>
          <p:nvPr/>
        </p:nvSpPr>
        <p:spPr>
          <a:xfrm>
            <a:off x="-137100" y="1109597"/>
            <a:ext cx="9688724"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không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công</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C51C18BF-4331-9C39-19A7-ED5FF835A1E0}"/>
              </a:ext>
            </a:extLst>
          </p:cNvPr>
          <p:cNvPicPr>
            <a:picLocks noChangeAspect="1"/>
          </p:cNvPicPr>
          <p:nvPr/>
        </p:nvPicPr>
        <p:blipFill>
          <a:blip r:embed="rId4"/>
          <a:stretch>
            <a:fillRect/>
          </a:stretch>
        </p:blipFill>
        <p:spPr>
          <a:xfrm>
            <a:off x="5284713" y="1851543"/>
            <a:ext cx="6620761" cy="4497596"/>
          </a:xfrm>
          <a:prstGeom prst="rect">
            <a:avLst/>
          </a:prstGeom>
        </p:spPr>
      </p:pic>
    </p:spTree>
    <p:extLst>
      <p:ext uri="{BB962C8B-B14F-4D97-AF65-F5344CB8AC3E}">
        <p14:creationId xmlns:p14="http://schemas.microsoft.com/office/powerpoint/2010/main" val="26483987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50570" y="4099820"/>
            <a:ext cx="2788265" cy="2742956"/>
          </a:xfrm>
          <a:custGeom>
            <a:avLst/>
            <a:gdLst/>
            <a:ahLst/>
            <a:cxnLst/>
            <a:rect l="l" t="t" r="r" b="b"/>
            <a:pathLst>
              <a:path w="4182398" h="4114434">
                <a:moveTo>
                  <a:pt x="0" y="4114434"/>
                </a:moveTo>
                <a:lnTo>
                  <a:pt x="4182398" y="4114434"/>
                </a:lnTo>
                <a:lnTo>
                  <a:pt x="4182398" y="0"/>
                </a:lnTo>
                <a:lnTo>
                  <a:pt x="0" y="0"/>
                </a:lnTo>
                <a:lnTo>
                  <a:pt x="0" y="4114434"/>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V="1">
            <a:off x="-17781" y="4353602"/>
            <a:ext cx="2788265" cy="2742956"/>
          </a:xfrm>
          <a:custGeom>
            <a:avLst/>
            <a:gdLst/>
            <a:ahLst/>
            <a:cxnLst/>
            <a:rect l="l" t="t" r="r" b="b"/>
            <a:pathLst>
              <a:path w="4182398" h="4114434">
                <a:moveTo>
                  <a:pt x="0" y="4114435"/>
                </a:moveTo>
                <a:lnTo>
                  <a:pt x="4182398" y="4114435"/>
                </a:lnTo>
                <a:lnTo>
                  <a:pt x="4182398" y="0"/>
                </a:lnTo>
                <a:lnTo>
                  <a:pt x="0" y="0"/>
                </a:lnTo>
                <a:lnTo>
                  <a:pt x="0" y="4114435"/>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624158" y="3775544"/>
            <a:ext cx="11480800" cy="3263259"/>
          </a:xfrm>
          <a:custGeom>
            <a:avLst/>
            <a:gdLst/>
            <a:ahLst/>
            <a:cxnLst/>
            <a:rect l="l" t="t" r="r" b="b"/>
            <a:pathLst>
              <a:path w="13074526" h="4396309">
                <a:moveTo>
                  <a:pt x="0" y="0"/>
                </a:moveTo>
                <a:lnTo>
                  <a:pt x="13074526" y="0"/>
                </a:lnTo>
                <a:lnTo>
                  <a:pt x="13074526" y="4396309"/>
                </a:lnTo>
                <a:lnTo>
                  <a:pt x="0" y="43963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dirty="0"/>
          </a:p>
        </p:txBody>
      </p:sp>
      <p:sp>
        <p:nvSpPr>
          <p:cNvPr id="6" name="Freeform 6"/>
          <p:cNvSpPr/>
          <p:nvPr/>
        </p:nvSpPr>
        <p:spPr>
          <a:xfrm>
            <a:off x="2398758" y="4027981"/>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6208220" y="4481840"/>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1093322" y="3918224"/>
            <a:ext cx="700937" cy="1153805"/>
          </a:xfrm>
          <a:custGeom>
            <a:avLst/>
            <a:gdLst/>
            <a:ahLst/>
            <a:cxnLst/>
            <a:rect l="l" t="t" r="r" b="b"/>
            <a:pathLst>
              <a:path w="1051405" h="1730708">
                <a:moveTo>
                  <a:pt x="0" y="0"/>
                </a:moveTo>
                <a:lnTo>
                  <a:pt x="1051405" y="0"/>
                </a:lnTo>
                <a:lnTo>
                  <a:pt x="1051405" y="1730707"/>
                </a:lnTo>
                <a:lnTo>
                  <a:pt x="0" y="17307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0" name="Group 10"/>
          <p:cNvGrpSpPr/>
          <p:nvPr/>
        </p:nvGrpSpPr>
        <p:grpSpPr>
          <a:xfrm>
            <a:off x="2484383" y="4079582"/>
            <a:ext cx="575679" cy="57567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endParaRPr lang="en-US"/>
            </a:p>
          </p:txBody>
        </p:sp>
        <p:sp>
          <p:nvSpPr>
            <p:cNvPr id="12" name="TextBox 12"/>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3" name="Group 13"/>
          <p:cNvGrpSpPr/>
          <p:nvPr/>
        </p:nvGrpSpPr>
        <p:grpSpPr>
          <a:xfrm>
            <a:off x="6236903" y="4548798"/>
            <a:ext cx="575679" cy="57567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endParaRPr lang="en-US"/>
            </a:p>
          </p:txBody>
        </p:sp>
        <p:sp>
          <p:nvSpPr>
            <p:cNvPr id="15" name="TextBox 15"/>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9" name="Group 19"/>
          <p:cNvGrpSpPr/>
          <p:nvPr/>
        </p:nvGrpSpPr>
        <p:grpSpPr>
          <a:xfrm>
            <a:off x="11155950" y="4008860"/>
            <a:ext cx="575679" cy="57567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endParaRPr lang="en-US"/>
            </a:p>
          </p:txBody>
        </p:sp>
        <p:sp>
          <p:nvSpPr>
            <p:cNvPr id="21" name="TextBox 21"/>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22" name="Group 22"/>
          <p:cNvGrpSpPr/>
          <p:nvPr/>
        </p:nvGrpSpPr>
        <p:grpSpPr>
          <a:xfrm>
            <a:off x="535684" y="1557361"/>
            <a:ext cx="2863369" cy="2231124"/>
            <a:chOff x="0" y="0"/>
            <a:chExt cx="733145" cy="644967"/>
          </a:xfrm>
        </p:grpSpPr>
        <p:sp>
          <p:nvSpPr>
            <p:cNvPr id="23" name="Freeform 23"/>
            <p:cNvSpPr/>
            <p:nvPr/>
          </p:nvSpPr>
          <p:spPr>
            <a:xfrm>
              <a:off x="0" y="0"/>
              <a:ext cx="733145" cy="644967"/>
            </a:xfrm>
            <a:custGeom>
              <a:avLst/>
              <a:gdLst/>
              <a:ahLst/>
              <a:cxnLst/>
              <a:rect l="l" t="t" r="r" b="b"/>
              <a:pathLst>
                <a:path w="733145" h="644967">
                  <a:moveTo>
                    <a:pt x="100132" y="0"/>
                  </a:moveTo>
                  <a:lnTo>
                    <a:pt x="633013" y="0"/>
                  </a:lnTo>
                  <a:cubicBezTo>
                    <a:pt x="688314" y="0"/>
                    <a:pt x="733145" y="44831"/>
                    <a:pt x="733145" y="100132"/>
                  </a:cubicBezTo>
                  <a:lnTo>
                    <a:pt x="733145" y="544835"/>
                  </a:lnTo>
                  <a:cubicBezTo>
                    <a:pt x="733145" y="600137"/>
                    <a:pt x="688314" y="644967"/>
                    <a:pt x="633013" y="644967"/>
                  </a:cubicBezTo>
                  <a:lnTo>
                    <a:pt x="100132" y="644967"/>
                  </a:lnTo>
                  <a:cubicBezTo>
                    <a:pt x="44831" y="644967"/>
                    <a:pt x="0" y="600137"/>
                    <a:pt x="0" y="544835"/>
                  </a:cubicBezTo>
                  <a:lnTo>
                    <a:pt x="0" y="100132"/>
                  </a:lnTo>
                  <a:cubicBezTo>
                    <a:pt x="0" y="44831"/>
                    <a:pt x="44831" y="0"/>
                    <a:pt x="100132" y="0"/>
                  </a:cubicBezTo>
                  <a:close/>
                </a:path>
              </a:pathLst>
            </a:custGeom>
            <a:solidFill>
              <a:srgbClr val="000000">
                <a:alpha val="0"/>
              </a:srgbClr>
            </a:solidFill>
            <a:ln w="57150">
              <a:solidFill>
                <a:srgbClr val="022B4B"/>
              </a:solidFill>
            </a:ln>
          </p:spPr>
          <p:txBody>
            <a:bodyPr/>
            <a:lstStyle/>
            <a:p>
              <a:endParaRPr lang="en-US"/>
            </a:p>
          </p:txBody>
        </p:sp>
        <p:sp>
          <p:nvSpPr>
            <p:cNvPr id="24" name="TextBox 24"/>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grpSp>
        <p:nvGrpSpPr>
          <p:cNvPr id="25" name="Group 25"/>
          <p:cNvGrpSpPr/>
          <p:nvPr/>
        </p:nvGrpSpPr>
        <p:grpSpPr>
          <a:xfrm>
            <a:off x="4901651" y="1557361"/>
            <a:ext cx="2925814" cy="2355627"/>
            <a:chOff x="0" y="0"/>
            <a:chExt cx="756063" cy="651447"/>
          </a:xfrm>
        </p:grpSpPr>
        <p:sp>
          <p:nvSpPr>
            <p:cNvPr id="26" name="Freeform 26"/>
            <p:cNvSpPr/>
            <p:nvPr/>
          </p:nvSpPr>
          <p:spPr>
            <a:xfrm>
              <a:off x="0" y="0"/>
              <a:ext cx="756063" cy="651447"/>
            </a:xfrm>
            <a:custGeom>
              <a:avLst/>
              <a:gdLst/>
              <a:ahLst/>
              <a:cxnLst/>
              <a:rect l="l" t="t" r="r" b="b"/>
              <a:pathLst>
                <a:path w="756063" h="651447">
                  <a:moveTo>
                    <a:pt x="97097" y="0"/>
                  </a:moveTo>
                  <a:lnTo>
                    <a:pt x="658966" y="0"/>
                  </a:lnTo>
                  <a:cubicBezTo>
                    <a:pt x="712591" y="0"/>
                    <a:pt x="756063" y="43472"/>
                    <a:pt x="756063" y="97097"/>
                  </a:cubicBezTo>
                  <a:lnTo>
                    <a:pt x="756063" y="554350"/>
                  </a:lnTo>
                  <a:cubicBezTo>
                    <a:pt x="756063" y="607975"/>
                    <a:pt x="712591" y="651447"/>
                    <a:pt x="658966" y="651447"/>
                  </a:cubicBezTo>
                  <a:lnTo>
                    <a:pt x="97097" y="651447"/>
                  </a:lnTo>
                  <a:cubicBezTo>
                    <a:pt x="43472" y="651447"/>
                    <a:pt x="0" y="607975"/>
                    <a:pt x="0" y="554350"/>
                  </a:cubicBezTo>
                  <a:lnTo>
                    <a:pt x="0" y="97097"/>
                  </a:lnTo>
                  <a:cubicBezTo>
                    <a:pt x="0" y="43472"/>
                    <a:pt x="43472" y="0"/>
                    <a:pt x="97097" y="0"/>
                  </a:cubicBezTo>
                  <a:close/>
                </a:path>
              </a:pathLst>
            </a:custGeom>
            <a:solidFill>
              <a:srgbClr val="000000">
                <a:alpha val="0"/>
              </a:srgbClr>
            </a:solidFill>
            <a:ln w="57150">
              <a:solidFill>
                <a:srgbClr val="022B4B"/>
              </a:solidFill>
            </a:ln>
          </p:spPr>
          <p:txBody>
            <a:bodyPr/>
            <a:lstStyle/>
            <a:p>
              <a:endParaRPr lang="en-US"/>
            </a:p>
          </p:txBody>
        </p:sp>
        <p:sp>
          <p:nvSpPr>
            <p:cNvPr id="27" name="TextBox 27"/>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sp>
        <p:nvSpPr>
          <p:cNvPr id="34" name="Freeform 34"/>
          <p:cNvSpPr/>
          <p:nvPr/>
        </p:nvSpPr>
        <p:spPr>
          <a:xfrm rot="-4320585">
            <a:off x="5568863" y="4013333"/>
            <a:ext cx="824056" cy="740756"/>
          </a:xfrm>
          <a:custGeom>
            <a:avLst/>
            <a:gdLst/>
            <a:ahLst/>
            <a:cxnLst/>
            <a:rect l="l" t="t" r="r" b="b"/>
            <a:pathLst>
              <a:path w="1574227" h="2069414">
                <a:moveTo>
                  <a:pt x="0" y="0"/>
                </a:moveTo>
                <a:lnTo>
                  <a:pt x="1574227" y="0"/>
                </a:lnTo>
                <a:lnTo>
                  <a:pt x="1574227" y="2069414"/>
                </a:lnTo>
                <a:lnTo>
                  <a:pt x="0" y="2069414"/>
                </a:lnTo>
                <a:lnTo>
                  <a:pt x="0" y="0"/>
                </a:lnTo>
                <a:close/>
              </a:path>
            </a:pathLst>
          </a:custGeom>
          <a:blipFill>
            <a:blip r:embed="rId8">
              <a:extLst>
                <a:ext uri="{96DAC541-7B7A-43D3-8B79-37D633B846F1}">
                  <asvg:svgBlip xmlns:asvg="http://schemas.microsoft.com/office/drawing/2016/SVG/main" xmlns="" r:embed="rId9"/>
                </a:ext>
              </a:extLst>
            </a:blip>
            <a:stretch>
              <a:fillRect t="-8262" r="-46529"/>
            </a:stretch>
          </a:blipFill>
        </p:spPr>
        <p:txBody>
          <a:bodyPr/>
          <a:lstStyle/>
          <a:p>
            <a:endParaRPr lang="en-US"/>
          </a:p>
        </p:txBody>
      </p:sp>
      <p:sp>
        <p:nvSpPr>
          <p:cNvPr id="36" name="TextBox 36"/>
          <p:cNvSpPr txBox="1"/>
          <p:nvPr/>
        </p:nvSpPr>
        <p:spPr>
          <a:xfrm>
            <a:off x="11294644" y="3951105"/>
            <a:ext cx="327117" cy="566117"/>
          </a:xfrm>
          <a:prstGeom prst="rect">
            <a:avLst/>
          </a:prstGeom>
        </p:spPr>
        <p:txBody>
          <a:bodyPr lIns="0" tIns="0" rIns="0" bIns="0" rtlCol="0" anchor="t">
            <a:spAutoFit/>
          </a:bodyPr>
          <a:lstStyle/>
          <a:p>
            <a:pPr algn="ctr">
              <a:lnSpc>
                <a:spcPts val="4660"/>
              </a:lnSpc>
            </a:pPr>
            <a:r>
              <a:rPr lang="en-US" sz="3328" dirty="0">
                <a:solidFill>
                  <a:srgbClr val="CCE3F8"/>
                </a:solidFill>
                <a:latin typeface="Georgia Pro Bold"/>
              </a:rPr>
              <a:t>3</a:t>
            </a:r>
          </a:p>
        </p:txBody>
      </p:sp>
      <p:sp>
        <p:nvSpPr>
          <p:cNvPr id="37" name="Freeform 37"/>
          <p:cNvSpPr/>
          <p:nvPr/>
        </p:nvSpPr>
        <p:spPr>
          <a:xfrm flipH="1" flipV="1">
            <a:off x="10036366" y="3835061"/>
            <a:ext cx="1227016" cy="626916"/>
          </a:xfrm>
          <a:custGeom>
            <a:avLst/>
            <a:gdLst/>
            <a:ahLst/>
            <a:cxnLst/>
            <a:rect l="l" t="t" r="r" b="b"/>
            <a:pathLst>
              <a:path w="1496764" h="1537113">
                <a:moveTo>
                  <a:pt x="1496764" y="1537112"/>
                </a:moveTo>
                <a:lnTo>
                  <a:pt x="0" y="1537112"/>
                </a:lnTo>
                <a:lnTo>
                  <a:pt x="0" y="0"/>
                </a:lnTo>
                <a:lnTo>
                  <a:pt x="1496764" y="0"/>
                </a:lnTo>
                <a:lnTo>
                  <a:pt x="1496764" y="1537112"/>
                </a:lnTo>
                <a:close/>
              </a:path>
            </a:pathLst>
          </a:custGeom>
          <a:blipFill>
            <a:blip r:embed="rId10">
              <a:extLst>
                <a:ext uri="{96DAC541-7B7A-43D3-8B79-37D633B846F1}">
                  <asvg:svgBlip xmlns:asvg="http://schemas.microsoft.com/office/drawing/2016/SVG/main" xmlns="" r:embed="rId11"/>
                </a:ext>
              </a:extLst>
            </a:blip>
            <a:stretch>
              <a:fillRect r="-39514" b="-39514"/>
            </a:stretch>
          </a:blipFill>
        </p:spPr>
        <p:txBody>
          <a:bodyPr/>
          <a:lstStyle/>
          <a:p>
            <a:endParaRPr lang="en-US"/>
          </a:p>
        </p:txBody>
      </p:sp>
      <p:sp>
        <p:nvSpPr>
          <p:cNvPr id="38" name="Freeform 38"/>
          <p:cNvSpPr/>
          <p:nvPr/>
        </p:nvSpPr>
        <p:spPr>
          <a:xfrm flipH="1">
            <a:off x="9462004" y="0"/>
            <a:ext cx="2788265" cy="2742956"/>
          </a:xfrm>
          <a:custGeom>
            <a:avLst/>
            <a:gdLst/>
            <a:ahLst/>
            <a:cxnLst/>
            <a:rect l="l" t="t" r="r" b="b"/>
            <a:pathLst>
              <a:path w="4182398" h="4114434">
                <a:moveTo>
                  <a:pt x="4182398" y="0"/>
                </a:moveTo>
                <a:lnTo>
                  <a:pt x="0" y="0"/>
                </a:lnTo>
                <a:lnTo>
                  <a:pt x="0" y="4114435"/>
                </a:lnTo>
                <a:lnTo>
                  <a:pt x="4182398" y="4114435"/>
                </a:lnTo>
                <a:lnTo>
                  <a:pt x="418239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9" name="Freeform 39"/>
          <p:cNvSpPr/>
          <p:nvPr/>
        </p:nvSpPr>
        <p:spPr>
          <a:xfrm>
            <a:off x="1532694" y="460326"/>
            <a:ext cx="890560" cy="450826"/>
          </a:xfrm>
          <a:custGeom>
            <a:avLst/>
            <a:gdLst/>
            <a:ahLst/>
            <a:cxnLst/>
            <a:rect l="l" t="t" r="r" b="b"/>
            <a:pathLst>
              <a:path w="1335840" h="676239">
                <a:moveTo>
                  <a:pt x="0" y="0"/>
                </a:moveTo>
                <a:lnTo>
                  <a:pt x="1335840" y="0"/>
                </a:lnTo>
                <a:lnTo>
                  <a:pt x="1335840" y="676239"/>
                </a:lnTo>
                <a:lnTo>
                  <a:pt x="0" y="676239"/>
                </a:lnTo>
                <a:lnTo>
                  <a:pt x="0" y="0"/>
                </a:lnTo>
                <a:close/>
              </a:path>
            </a:pathLst>
          </a:custGeom>
          <a:blipFill>
            <a:blip r:embed="rId12">
              <a:extLst>
                <a:ext uri="{96DAC541-7B7A-43D3-8B79-37D633B846F1}">
                  <asvg:svgBlip xmlns:asvg="http://schemas.microsoft.com/office/drawing/2016/SVG/main" xmlns="" r:embed="rId13"/>
                </a:ext>
              </a:extLst>
            </a:blip>
            <a:stretch>
              <a:fillRect r="-113127" b="-52616"/>
            </a:stretch>
          </a:blipFill>
        </p:spPr>
        <p:txBody>
          <a:bodyPr/>
          <a:lstStyle/>
          <a:p>
            <a:endParaRPr lang="en-US"/>
          </a:p>
        </p:txBody>
      </p:sp>
      <p:sp>
        <p:nvSpPr>
          <p:cNvPr id="40" name="TextBox 40"/>
          <p:cNvSpPr txBox="1"/>
          <p:nvPr/>
        </p:nvSpPr>
        <p:spPr>
          <a:xfrm>
            <a:off x="2597896" y="4042267"/>
            <a:ext cx="327117" cy="566117"/>
          </a:xfrm>
          <a:prstGeom prst="rect">
            <a:avLst/>
          </a:prstGeom>
        </p:spPr>
        <p:txBody>
          <a:bodyPr lIns="0" tIns="0" rIns="0" bIns="0" rtlCol="0" anchor="t">
            <a:spAutoFit/>
          </a:bodyPr>
          <a:lstStyle/>
          <a:p>
            <a:pPr algn="ctr">
              <a:lnSpc>
                <a:spcPts val="4660"/>
              </a:lnSpc>
            </a:pPr>
            <a:r>
              <a:rPr lang="en-US" sz="3328" dirty="0">
                <a:solidFill>
                  <a:srgbClr val="CCE3F8"/>
                </a:solidFill>
                <a:latin typeface="Georgia Pro Bold"/>
              </a:rPr>
              <a:t>1</a:t>
            </a:r>
          </a:p>
        </p:txBody>
      </p:sp>
      <p:sp>
        <p:nvSpPr>
          <p:cNvPr id="41" name="TextBox 41"/>
          <p:cNvSpPr txBox="1"/>
          <p:nvPr/>
        </p:nvSpPr>
        <p:spPr>
          <a:xfrm>
            <a:off x="6326879" y="4537129"/>
            <a:ext cx="327117" cy="566117"/>
          </a:xfrm>
          <a:prstGeom prst="rect">
            <a:avLst/>
          </a:prstGeom>
        </p:spPr>
        <p:txBody>
          <a:bodyPr lIns="0" tIns="0" rIns="0" bIns="0" rtlCol="0" anchor="t">
            <a:spAutoFit/>
          </a:bodyPr>
          <a:lstStyle/>
          <a:p>
            <a:pPr algn="ctr">
              <a:lnSpc>
                <a:spcPts val="4660"/>
              </a:lnSpc>
            </a:pPr>
            <a:r>
              <a:rPr lang="en-US" sz="3328" dirty="0">
                <a:solidFill>
                  <a:srgbClr val="CCE3F8"/>
                </a:solidFill>
                <a:latin typeface="Georgia Pro Bold"/>
              </a:rPr>
              <a:t>2</a:t>
            </a:r>
          </a:p>
        </p:txBody>
      </p:sp>
      <p:sp>
        <p:nvSpPr>
          <p:cNvPr id="54" name="Freeform 54"/>
          <p:cNvSpPr/>
          <p:nvPr/>
        </p:nvSpPr>
        <p:spPr>
          <a:xfrm>
            <a:off x="6413696" y="6278172"/>
            <a:ext cx="632189" cy="320032"/>
          </a:xfrm>
          <a:custGeom>
            <a:avLst/>
            <a:gdLst/>
            <a:ahLst/>
            <a:cxnLst/>
            <a:rect l="l" t="t" r="r" b="b"/>
            <a:pathLst>
              <a:path w="948284" h="480048">
                <a:moveTo>
                  <a:pt x="0" y="0"/>
                </a:moveTo>
                <a:lnTo>
                  <a:pt x="948285" y="0"/>
                </a:lnTo>
                <a:lnTo>
                  <a:pt x="948285" y="480048"/>
                </a:lnTo>
                <a:lnTo>
                  <a:pt x="0" y="480048"/>
                </a:lnTo>
                <a:lnTo>
                  <a:pt x="0" y="0"/>
                </a:lnTo>
                <a:close/>
              </a:path>
            </a:pathLst>
          </a:custGeom>
          <a:blipFill>
            <a:blip r:embed="rId12">
              <a:extLst>
                <a:ext uri="{96DAC541-7B7A-43D3-8B79-37D633B846F1}">
                  <asvg:svgBlip xmlns:asvg="http://schemas.microsoft.com/office/drawing/2016/SVG/main" xmlns="" r:embed="rId13"/>
                </a:ext>
              </a:extLst>
            </a:blip>
            <a:stretch>
              <a:fillRect r="-113127" b="-52616"/>
            </a:stretch>
          </a:blipFill>
        </p:spPr>
        <p:txBody>
          <a:bodyPr/>
          <a:lstStyle/>
          <a:p>
            <a:endParaRPr lang="en-US"/>
          </a:p>
        </p:txBody>
      </p:sp>
      <p:sp>
        <p:nvSpPr>
          <p:cNvPr id="55" name="Freeform 4">
            <a:extLst>
              <a:ext uri="{FF2B5EF4-FFF2-40B4-BE49-F238E27FC236}">
                <a16:creationId xmlns:a16="http://schemas.microsoft.com/office/drawing/2014/main" xmlns="" id="{D1A8C1CD-15FC-7055-57C0-DA4778D32C53}"/>
              </a:ext>
            </a:extLst>
          </p:cNvPr>
          <p:cNvSpPr/>
          <p:nvPr/>
        </p:nvSpPr>
        <p:spPr>
          <a:xfrm rot="6860736" flipH="1" flipV="1">
            <a:off x="1570824" y="3538101"/>
            <a:ext cx="1247441" cy="1492428"/>
          </a:xfrm>
          <a:custGeom>
            <a:avLst/>
            <a:gdLst/>
            <a:ahLst/>
            <a:cxnLst/>
            <a:rect l="l" t="t" r="r" b="b"/>
            <a:pathLst>
              <a:path w="1871161" h="1817365">
                <a:moveTo>
                  <a:pt x="1871161" y="1817365"/>
                </a:moveTo>
                <a:lnTo>
                  <a:pt x="0" y="1817365"/>
                </a:lnTo>
                <a:lnTo>
                  <a:pt x="0" y="0"/>
                </a:lnTo>
                <a:lnTo>
                  <a:pt x="1871161" y="0"/>
                </a:lnTo>
                <a:lnTo>
                  <a:pt x="1871161" y="1817365"/>
                </a:lnTo>
                <a:close/>
              </a:path>
            </a:pathLst>
          </a:custGeom>
          <a:blipFill>
            <a:blip r:embed="rId8">
              <a:extLst>
                <a:ext uri="{96DAC541-7B7A-43D3-8B79-37D633B846F1}">
                  <asvg:svgBlip xmlns:asvg="http://schemas.microsoft.com/office/drawing/2016/SVG/main" xmlns="" r:embed="rId9"/>
                </a:ext>
              </a:extLst>
            </a:blip>
            <a:stretch>
              <a:fillRect t="-26582" r="-26582"/>
            </a:stretch>
          </a:blipFill>
        </p:spPr>
        <p:txBody>
          <a:bodyPr/>
          <a:lstStyle/>
          <a:p>
            <a:endParaRPr lang="en-US"/>
          </a:p>
        </p:txBody>
      </p:sp>
      <p:grpSp>
        <p:nvGrpSpPr>
          <p:cNvPr id="56" name="Group 31">
            <a:extLst>
              <a:ext uri="{FF2B5EF4-FFF2-40B4-BE49-F238E27FC236}">
                <a16:creationId xmlns:a16="http://schemas.microsoft.com/office/drawing/2014/main" xmlns="" id="{13DBC2F6-667C-CBF6-CD6B-27B500C05FB2}"/>
              </a:ext>
            </a:extLst>
          </p:cNvPr>
          <p:cNvGrpSpPr/>
          <p:nvPr/>
        </p:nvGrpSpPr>
        <p:grpSpPr>
          <a:xfrm>
            <a:off x="8978747" y="1426885"/>
            <a:ext cx="2908455" cy="2350421"/>
            <a:chOff x="0" y="0"/>
            <a:chExt cx="830113" cy="673607"/>
          </a:xfrm>
        </p:grpSpPr>
        <p:sp>
          <p:nvSpPr>
            <p:cNvPr id="57" name="Freeform 32">
              <a:extLst>
                <a:ext uri="{FF2B5EF4-FFF2-40B4-BE49-F238E27FC236}">
                  <a16:creationId xmlns:a16="http://schemas.microsoft.com/office/drawing/2014/main" xmlns="" id="{49208B9B-1FB4-606A-5662-7C1DAFA587DC}"/>
                </a:ext>
              </a:extLst>
            </p:cNvPr>
            <p:cNvSpPr/>
            <p:nvPr/>
          </p:nvSpPr>
          <p:spPr>
            <a:xfrm>
              <a:off x="0" y="0"/>
              <a:ext cx="830113" cy="673607"/>
            </a:xfrm>
            <a:custGeom>
              <a:avLst/>
              <a:gdLst/>
              <a:ahLst/>
              <a:cxnLst/>
              <a:rect l="l" t="t" r="r" b="b"/>
              <a:pathLst>
                <a:path w="830113" h="673607">
                  <a:moveTo>
                    <a:pt x="88435" y="0"/>
                  </a:moveTo>
                  <a:lnTo>
                    <a:pt x="741678" y="0"/>
                  </a:lnTo>
                  <a:cubicBezTo>
                    <a:pt x="790519" y="0"/>
                    <a:pt x="830113" y="39594"/>
                    <a:pt x="830113" y="88435"/>
                  </a:cubicBezTo>
                  <a:lnTo>
                    <a:pt x="830113" y="585172"/>
                  </a:lnTo>
                  <a:cubicBezTo>
                    <a:pt x="830113" y="634014"/>
                    <a:pt x="790519" y="673607"/>
                    <a:pt x="741678" y="673607"/>
                  </a:cubicBezTo>
                  <a:lnTo>
                    <a:pt x="88435" y="673607"/>
                  </a:lnTo>
                  <a:cubicBezTo>
                    <a:pt x="39594" y="673607"/>
                    <a:pt x="0" y="634014"/>
                    <a:pt x="0" y="585172"/>
                  </a:cubicBezTo>
                  <a:lnTo>
                    <a:pt x="0" y="88435"/>
                  </a:lnTo>
                  <a:cubicBezTo>
                    <a:pt x="0" y="39594"/>
                    <a:pt x="39594" y="0"/>
                    <a:pt x="88435" y="0"/>
                  </a:cubicBezTo>
                  <a:close/>
                </a:path>
              </a:pathLst>
            </a:custGeom>
            <a:solidFill>
              <a:srgbClr val="000000">
                <a:alpha val="0"/>
              </a:srgbClr>
            </a:solidFill>
            <a:ln w="57150">
              <a:solidFill>
                <a:srgbClr val="022B4B"/>
              </a:solidFill>
            </a:ln>
          </p:spPr>
          <p:txBody>
            <a:bodyPr/>
            <a:lstStyle/>
            <a:p>
              <a:endParaRPr lang="en-US"/>
            </a:p>
          </p:txBody>
        </p:sp>
        <p:sp>
          <p:nvSpPr>
            <p:cNvPr id="58" name="TextBox 33">
              <a:extLst>
                <a:ext uri="{FF2B5EF4-FFF2-40B4-BE49-F238E27FC236}">
                  <a16:creationId xmlns:a16="http://schemas.microsoft.com/office/drawing/2014/main" xmlns="" id="{DFCE05DF-2EF3-1B9A-82C5-5C256CEB275B}"/>
                </a:ext>
              </a:extLst>
            </p:cNvPr>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sp>
        <p:nvSpPr>
          <p:cNvPr id="62" name="TextBox 43">
            <a:extLst>
              <a:ext uri="{FF2B5EF4-FFF2-40B4-BE49-F238E27FC236}">
                <a16:creationId xmlns:a16="http://schemas.microsoft.com/office/drawing/2014/main" xmlns="" id="{398D1783-E8D0-C789-A4B6-DFC769CEFA5D}"/>
              </a:ext>
            </a:extLst>
          </p:cNvPr>
          <p:cNvSpPr txBox="1"/>
          <p:nvPr/>
        </p:nvSpPr>
        <p:spPr>
          <a:xfrm>
            <a:off x="636496" y="2692644"/>
            <a:ext cx="2593148" cy="738664"/>
          </a:xfrm>
          <a:prstGeom prst="rect">
            <a:avLst/>
          </a:prstGeom>
        </p:spPr>
        <p:txBody>
          <a:bodyPr wrap="square" lIns="0" tIns="0" rIns="0" bIns="0" rtlCol="0" anchor="t">
            <a:spAutoFit/>
          </a:bodyPr>
          <a:lstStyle/>
          <a:p>
            <a:pPr algn="ctr"/>
            <a:r>
              <a:rPr lang="en-US" sz="2400" dirty="0" err="1">
                <a:solidFill>
                  <a:srgbClr val="022B4B"/>
                </a:solidFill>
                <a:latin typeface="Georgia Pro Bold"/>
              </a:rPr>
              <a:t>Cuộc</a:t>
            </a:r>
            <a:r>
              <a:rPr lang="en-US" sz="2400" dirty="0">
                <a:solidFill>
                  <a:srgbClr val="022B4B"/>
                </a:solidFill>
                <a:latin typeface="Georgia Pro Bold"/>
              </a:rPr>
              <a:t> </a:t>
            </a:r>
            <a:r>
              <a:rPr lang="en-US" sz="2400" dirty="0" err="1">
                <a:solidFill>
                  <a:srgbClr val="022B4B"/>
                </a:solidFill>
                <a:latin typeface="Georgia Pro Bold"/>
              </a:rPr>
              <a:t>kháng</a:t>
            </a:r>
            <a:r>
              <a:rPr lang="en-US" sz="2400" dirty="0">
                <a:solidFill>
                  <a:srgbClr val="022B4B"/>
                </a:solidFill>
                <a:latin typeface="Georgia Pro Bold"/>
              </a:rPr>
              <a:t> </a:t>
            </a:r>
            <a:r>
              <a:rPr lang="en-US" sz="2400" dirty="0" err="1">
                <a:solidFill>
                  <a:srgbClr val="022B4B"/>
                </a:solidFill>
                <a:latin typeface="Georgia Pro Bold"/>
              </a:rPr>
              <a:t>chiến</a:t>
            </a:r>
            <a:r>
              <a:rPr lang="en-US" sz="2400" dirty="0">
                <a:solidFill>
                  <a:srgbClr val="022B4B"/>
                </a:solidFill>
                <a:latin typeface="Georgia Pro Bold"/>
              </a:rPr>
              <a:t> </a:t>
            </a:r>
            <a:r>
              <a:rPr lang="en-US" sz="2400" dirty="0" err="1">
                <a:solidFill>
                  <a:srgbClr val="022B4B"/>
                </a:solidFill>
                <a:latin typeface="Georgia Pro Bold"/>
              </a:rPr>
              <a:t>chống</a:t>
            </a:r>
            <a:r>
              <a:rPr lang="en-US" sz="2400" dirty="0">
                <a:solidFill>
                  <a:srgbClr val="022B4B"/>
                </a:solidFill>
                <a:latin typeface="Georgia Pro Bold"/>
              </a:rPr>
              <a:t> </a:t>
            </a:r>
            <a:r>
              <a:rPr lang="en-US" sz="2400" dirty="0" err="1">
                <a:solidFill>
                  <a:srgbClr val="022B4B"/>
                </a:solidFill>
                <a:latin typeface="Georgia Pro Bold"/>
              </a:rPr>
              <a:t>quân</a:t>
            </a:r>
            <a:r>
              <a:rPr lang="en-US" sz="2400" dirty="0">
                <a:solidFill>
                  <a:srgbClr val="022B4B"/>
                </a:solidFill>
                <a:latin typeface="Georgia Pro Bold"/>
              </a:rPr>
              <a:t> </a:t>
            </a:r>
            <a:r>
              <a:rPr lang="en-US" sz="2400" dirty="0" err="1">
                <a:solidFill>
                  <a:srgbClr val="022B4B"/>
                </a:solidFill>
                <a:latin typeface="Georgia Pro Bold"/>
              </a:rPr>
              <a:t>Triệu</a:t>
            </a:r>
            <a:endParaRPr lang="en-US" sz="2400" dirty="0">
              <a:solidFill>
                <a:srgbClr val="022B4B"/>
              </a:solidFill>
              <a:latin typeface="Georgia Pro Bold"/>
            </a:endParaRPr>
          </a:p>
        </p:txBody>
      </p:sp>
      <p:sp>
        <p:nvSpPr>
          <p:cNvPr id="32" name="Rectangle: Rounded Corners 31">
            <a:extLst>
              <a:ext uri="{FF2B5EF4-FFF2-40B4-BE49-F238E27FC236}">
                <a16:creationId xmlns:a16="http://schemas.microsoft.com/office/drawing/2014/main" xmlns="" id="{FFB171B6-533C-8C6A-B178-A34AF7508026}"/>
              </a:ext>
            </a:extLst>
          </p:cNvPr>
          <p:cNvSpPr/>
          <p:nvPr/>
        </p:nvSpPr>
        <p:spPr>
          <a:xfrm>
            <a:off x="602430" y="1557362"/>
            <a:ext cx="2747682" cy="776033"/>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43">
            <a:extLst>
              <a:ext uri="{FF2B5EF4-FFF2-40B4-BE49-F238E27FC236}">
                <a16:creationId xmlns:a16="http://schemas.microsoft.com/office/drawing/2014/main" xmlns="" id="{75615BC4-792A-4192-BD56-762C1B2CA3E3}"/>
              </a:ext>
            </a:extLst>
          </p:cNvPr>
          <p:cNvSpPr txBox="1"/>
          <p:nvPr/>
        </p:nvSpPr>
        <p:spPr>
          <a:xfrm>
            <a:off x="749148" y="1804386"/>
            <a:ext cx="2249118" cy="323743"/>
          </a:xfrm>
          <a:prstGeom prst="rect">
            <a:avLst/>
          </a:prstGeom>
        </p:spPr>
        <p:txBody>
          <a:bodyPr wrap="square" lIns="0" tIns="0" rIns="0" bIns="0" rtlCol="0" anchor="t">
            <a:spAutoFit/>
          </a:bodyPr>
          <a:lstStyle/>
          <a:p>
            <a:pPr algn="ctr">
              <a:lnSpc>
                <a:spcPts val="2362"/>
              </a:lnSpc>
            </a:pPr>
            <a:r>
              <a:rPr lang="en-US" sz="2800" dirty="0" err="1">
                <a:solidFill>
                  <a:schemeClr val="bg1"/>
                </a:solidFill>
                <a:latin typeface="Georgia Pro Bold"/>
              </a:rPr>
              <a:t>Thế</a:t>
            </a:r>
            <a:r>
              <a:rPr lang="en-US" sz="2800" dirty="0">
                <a:solidFill>
                  <a:schemeClr val="bg1"/>
                </a:solidFill>
                <a:latin typeface="Georgia Pro Bold"/>
              </a:rPr>
              <a:t> </a:t>
            </a:r>
            <a:r>
              <a:rPr lang="en-US" sz="2800" dirty="0" err="1">
                <a:solidFill>
                  <a:schemeClr val="bg1"/>
                </a:solidFill>
                <a:latin typeface="Georgia Pro Bold"/>
              </a:rPr>
              <a:t>kỉ</a:t>
            </a:r>
            <a:r>
              <a:rPr lang="en-US" sz="2800" dirty="0">
                <a:solidFill>
                  <a:schemeClr val="bg1"/>
                </a:solidFill>
                <a:latin typeface="Georgia Pro Bold"/>
              </a:rPr>
              <a:t> II TCN</a:t>
            </a:r>
          </a:p>
        </p:txBody>
      </p:sp>
      <p:sp>
        <p:nvSpPr>
          <p:cNvPr id="44" name="Rectangle: Rounded Corners 43">
            <a:extLst>
              <a:ext uri="{FF2B5EF4-FFF2-40B4-BE49-F238E27FC236}">
                <a16:creationId xmlns:a16="http://schemas.microsoft.com/office/drawing/2014/main" xmlns="" id="{B4319B3A-07D4-51F5-CA7D-99AE677A783D}"/>
              </a:ext>
            </a:extLst>
          </p:cNvPr>
          <p:cNvSpPr/>
          <p:nvPr/>
        </p:nvSpPr>
        <p:spPr>
          <a:xfrm>
            <a:off x="4953038" y="1636950"/>
            <a:ext cx="2747682" cy="77603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3">
            <a:extLst>
              <a:ext uri="{FF2B5EF4-FFF2-40B4-BE49-F238E27FC236}">
                <a16:creationId xmlns:a16="http://schemas.microsoft.com/office/drawing/2014/main" xmlns="" id="{C348E5B5-CC02-8080-20F2-236C31057502}"/>
              </a:ext>
            </a:extLst>
          </p:cNvPr>
          <p:cNvSpPr txBox="1"/>
          <p:nvPr/>
        </p:nvSpPr>
        <p:spPr>
          <a:xfrm>
            <a:off x="5239999" y="1882921"/>
            <a:ext cx="2249118" cy="323743"/>
          </a:xfrm>
          <a:prstGeom prst="rect">
            <a:avLst/>
          </a:prstGeom>
        </p:spPr>
        <p:txBody>
          <a:bodyPr wrap="square" lIns="0" tIns="0" rIns="0" bIns="0" rtlCol="0" anchor="t">
            <a:spAutoFit/>
          </a:bodyPr>
          <a:lstStyle/>
          <a:p>
            <a:pPr algn="ctr">
              <a:lnSpc>
                <a:spcPts val="2362"/>
              </a:lnSpc>
            </a:pPr>
            <a:r>
              <a:rPr lang="en-US" sz="2800" dirty="0" err="1">
                <a:solidFill>
                  <a:schemeClr val="bg1"/>
                </a:solidFill>
                <a:latin typeface="Georgia Pro Bold"/>
              </a:rPr>
              <a:t>Đầu</a:t>
            </a:r>
            <a:r>
              <a:rPr lang="en-US" sz="2800" dirty="0">
                <a:solidFill>
                  <a:schemeClr val="bg1"/>
                </a:solidFill>
                <a:latin typeface="Georgia Pro Bold"/>
              </a:rPr>
              <a:t> </a:t>
            </a:r>
            <a:r>
              <a:rPr lang="en-US" sz="2800" dirty="0" err="1">
                <a:solidFill>
                  <a:schemeClr val="bg1"/>
                </a:solidFill>
                <a:latin typeface="Georgia Pro Bold"/>
              </a:rPr>
              <a:t>thế</a:t>
            </a:r>
            <a:r>
              <a:rPr lang="en-US" sz="2800" dirty="0">
                <a:solidFill>
                  <a:schemeClr val="bg1"/>
                </a:solidFill>
                <a:latin typeface="Georgia Pro Bold"/>
              </a:rPr>
              <a:t> </a:t>
            </a:r>
            <a:r>
              <a:rPr lang="en-US" sz="2800" dirty="0" err="1">
                <a:solidFill>
                  <a:schemeClr val="bg1"/>
                </a:solidFill>
                <a:latin typeface="Georgia Pro Bold"/>
              </a:rPr>
              <a:t>kỉ</a:t>
            </a:r>
            <a:r>
              <a:rPr lang="en-US" sz="2800" dirty="0">
                <a:solidFill>
                  <a:schemeClr val="bg1"/>
                </a:solidFill>
                <a:latin typeface="Georgia Pro Bold"/>
              </a:rPr>
              <a:t> XV</a:t>
            </a:r>
          </a:p>
        </p:txBody>
      </p:sp>
      <p:sp>
        <p:nvSpPr>
          <p:cNvPr id="47" name="Rectangle: Rounded Corners 46">
            <a:extLst>
              <a:ext uri="{FF2B5EF4-FFF2-40B4-BE49-F238E27FC236}">
                <a16:creationId xmlns:a16="http://schemas.microsoft.com/office/drawing/2014/main" xmlns="" id="{96D8468D-8F18-05D1-84AD-A5265580564E}"/>
              </a:ext>
            </a:extLst>
          </p:cNvPr>
          <p:cNvSpPr/>
          <p:nvPr/>
        </p:nvSpPr>
        <p:spPr>
          <a:xfrm>
            <a:off x="9059133" y="1486630"/>
            <a:ext cx="2747682" cy="77603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29">
            <a:extLst>
              <a:ext uri="{FF2B5EF4-FFF2-40B4-BE49-F238E27FC236}">
                <a16:creationId xmlns:a16="http://schemas.microsoft.com/office/drawing/2014/main" xmlns="" id="{B1773BEB-2CAD-AF22-903F-9C3A4C451057}"/>
              </a:ext>
            </a:extLst>
          </p:cNvPr>
          <p:cNvSpPr/>
          <p:nvPr/>
        </p:nvSpPr>
        <p:spPr>
          <a:xfrm rot="1615939">
            <a:off x="7599555" y="4127692"/>
            <a:ext cx="589525" cy="590599"/>
          </a:xfrm>
          <a:custGeom>
            <a:avLst/>
            <a:gdLst/>
            <a:ahLst/>
            <a:cxnLst/>
            <a:rect l="l" t="t" r="r" b="b"/>
            <a:pathLst>
              <a:path w="884287" h="885898">
                <a:moveTo>
                  <a:pt x="0" y="0"/>
                </a:moveTo>
                <a:lnTo>
                  <a:pt x="884287" y="0"/>
                </a:lnTo>
                <a:lnTo>
                  <a:pt x="884287" y="885898"/>
                </a:lnTo>
                <a:lnTo>
                  <a:pt x="0" y="8858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49" name="TextBox 43">
            <a:extLst>
              <a:ext uri="{FF2B5EF4-FFF2-40B4-BE49-F238E27FC236}">
                <a16:creationId xmlns:a16="http://schemas.microsoft.com/office/drawing/2014/main" xmlns="" id="{3E2CEAB7-90C3-57BB-FE08-BF844DDE6240}"/>
              </a:ext>
            </a:extLst>
          </p:cNvPr>
          <p:cNvSpPr txBox="1"/>
          <p:nvPr/>
        </p:nvSpPr>
        <p:spPr>
          <a:xfrm>
            <a:off x="8883470" y="1677614"/>
            <a:ext cx="3038350" cy="430887"/>
          </a:xfrm>
          <a:prstGeom prst="rect">
            <a:avLst/>
          </a:prstGeom>
        </p:spPr>
        <p:txBody>
          <a:bodyPr wrap="square" lIns="0" tIns="0" rIns="0" bIns="0" rtlCol="0" anchor="t">
            <a:spAutoFit/>
          </a:bodyPr>
          <a:lstStyle/>
          <a:p>
            <a:pPr algn="ctr"/>
            <a:r>
              <a:rPr lang="en-US" sz="2800" dirty="0" err="1">
                <a:solidFill>
                  <a:srgbClr val="002060"/>
                </a:solidFill>
                <a:latin typeface="Georgia Pro Bold"/>
              </a:rPr>
              <a:t>Nửa</a:t>
            </a:r>
            <a:r>
              <a:rPr lang="en-US" sz="2800" dirty="0">
                <a:solidFill>
                  <a:srgbClr val="002060"/>
                </a:solidFill>
                <a:latin typeface="Georgia Pro Bold"/>
              </a:rPr>
              <a:t> </a:t>
            </a:r>
            <a:r>
              <a:rPr lang="en-US" sz="2800" dirty="0" err="1">
                <a:solidFill>
                  <a:srgbClr val="002060"/>
                </a:solidFill>
                <a:latin typeface="Georgia Pro Bold"/>
              </a:rPr>
              <a:t>sau</a:t>
            </a:r>
            <a:r>
              <a:rPr lang="en-US" sz="2800" dirty="0">
                <a:solidFill>
                  <a:srgbClr val="002060"/>
                </a:solidFill>
                <a:latin typeface="Georgia Pro Bold"/>
              </a:rPr>
              <a:t> TK XIX</a:t>
            </a:r>
          </a:p>
        </p:txBody>
      </p:sp>
      <p:sp>
        <p:nvSpPr>
          <p:cNvPr id="50" name="TextBox 43">
            <a:extLst>
              <a:ext uri="{FF2B5EF4-FFF2-40B4-BE49-F238E27FC236}">
                <a16:creationId xmlns:a16="http://schemas.microsoft.com/office/drawing/2014/main" xmlns="" id="{F2019375-E992-C401-8ED2-9834E6FDDC20}"/>
              </a:ext>
            </a:extLst>
          </p:cNvPr>
          <p:cNvSpPr txBox="1"/>
          <p:nvPr/>
        </p:nvSpPr>
        <p:spPr>
          <a:xfrm>
            <a:off x="5117122" y="2602095"/>
            <a:ext cx="2593148" cy="738664"/>
          </a:xfrm>
          <a:prstGeom prst="rect">
            <a:avLst/>
          </a:prstGeom>
        </p:spPr>
        <p:txBody>
          <a:bodyPr wrap="square" lIns="0" tIns="0" rIns="0" bIns="0" rtlCol="0" anchor="t">
            <a:spAutoFit/>
          </a:bodyPr>
          <a:lstStyle/>
          <a:p>
            <a:pPr algn="ctr"/>
            <a:r>
              <a:rPr lang="en-US" sz="2400" dirty="0" err="1">
                <a:solidFill>
                  <a:srgbClr val="022B4B"/>
                </a:solidFill>
                <a:latin typeface="Georgia Pro Bold"/>
              </a:rPr>
              <a:t>Cuộc</a:t>
            </a:r>
            <a:r>
              <a:rPr lang="en-US" sz="2400" dirty="0">
                <a:solidFill>
                  <a:srgbClr val="022B4B"/>
                </a:solidFill>
                <a:latin typeface="Georgia Pro Bold"/>
              </a:rPr>
              <a:t> </a:t>
            </a:r>
            <a:r>
              <a:rPr lang="en-US" sz="2400" dirty="0" err="1">
                <a:solidFill>
                  <a:srgbClr val="022B4B"/>
                </a:solidFill>
                <a:latin typeface="Georgia Pro Bold"/>
              </a:rPr>
              <a:t>kháng</a:t>
            </a:r>
            <a:r>
              <a:rPr lang="en-US" sz="2400" dirty="0">
                <a:solidFill>
                  <a:srgbClr val="022B4B"/>
                </a:solidFill>
                <a:latin typeface="Georgia Pro Bold"/>
              </a:rPr>
              <a:t> </a:t>
            </a:r>
            <a:r>
              <a:rPr lang="en-US" sz="2400" dirty="0" err="1">
                <a:solidFill>
                  <a:srgbClr val="022B4B"/>
                </a:solidFill>
                <a:latin typeface="Georgia Pro Bold"/>
              </a:rPr>
              <a:t>chiến</a:t>
            </a:r>
            <a:r>
              <a:rPr lang="en-US" sz="2400" dirty="0">
                <a:solidFill>
                  <a:srgbClr val="022B4B"/>
                </a:solidFill>
                <a:latin typeface="Georgia Pro Bold"/>
              </a:rPr>
              <a:t> </a:t>
            </a:r>
            <a:r>
              <a:rPr lang="en-US" sz="2400" dirty="0" err="1">
                <a:solidFill>
                  <a:srgbClr val="022B4B"/>
                </a:solidFill>
                <a:latin typeface="Georgia Pro Bold"/>
              </a:rPr>
              <a:t>chống</a:t>
            </a:r>
            <a:r>
              <a:rPr lang="en-US" sz="2400" dirty="0">
                <a:solidFill>
                  <a:srgbClr val="022B4B"/>
                </a:solidFill>
                <a:latin typeface="Georgia Pro Bold"/>
              </a:rPr>
              <a:t> </a:t>
            </a:r>
            <a:r>
              <a:rPr lang="en-US" sz="2400" dirty="0" err="1">
                <a:solidFill>
                  <a:srgbClr val="022B4B"/>
                </a:solidFill>
                <a:latin typeface="Georgia Pro Bold"/>
              </a:rPr>
              <a:t>quân</a:t>
            </a:r>
            <a:r>
              <a:rPr lang="en-US" sz="2400" dirty="0">
                <a:solidFill>
                  <a:srgbClr val="022B4B"/>
                </a:solidFill>
                <a:latin typeface="Georgia Pro Bold"/>
              </a:rPr>
              <a:t> Minh</a:t>
            </a:r>
          </a:p>
        </p:txBody>
      </p:sp>
      <p:sp>
        <p:nvSpPr>
          <p:cNvPr id="51" name="TextBox 43">
            <a:extLst>
              <a:ext uri="{FF2B5EF4-FFF2-40B4-BE49-F238E27FC236}">
                <a16:creationId xmlns:a16="http://schemas.microsoft.com/office/drawing/2014/main" xmlns="" id="{3CDB1EDC-6684-A241-EBB4-88500D6002A6}"/>
              </a:ext>
            </a:extLst>
          </p:cNvPr>
          <p:cNvSpPr txBox="1"/>
          <p:nvPr/>
        </p:nvSpPr>
        <p:spPr>
          <a:xfrm>
            <a:off x="9201111" y="2609847"/>
            <a:ext cx="2593148" cy="738664"/>
          </a:xfrm>
          <a:prstGeom prst="rect">
            <a:avLst/>
          </a:prstGeom>
        </p:spPr>
        <p:txBody>
          <a:bodyPr wrap="square" lIns="0" tIns="0" rIns="0" bIns="0" rtlCol="0" anchor="t">
            <a:spAutoFit/>
          </a:bodyPr>
          <a:lstStyle/>
          <a:p>
            <a:pPr algn="ctr"/>
            <a:r>
              <a:rPr lang="en-US" sz="2400" dirty="0" err="1">
                <a:solidFill>
                  <a:srgbClr val="022B4B"/>
                </a:solidFill>
                <a:latin typeface="Georgia Pro Bold"/>
              </a:rPr>
              <a:t>Cuộc</a:t>
            </a:r>
            <a:r>
              <a:rPr lang="en-US" sz="2400" dirty="0">
                <a:solidFill>
                  <a:srgbClr val="022B4B"/>
                </a:solidFill>
                <a:latin typeface="Georgia Pro Bold"/>
              </a:rPr>
              <a:t> </a:t>
            </a:r>
            <a:r>
              <a:rPr lang="en-US" sz="2400" dirty="0" err="1">
                <a:solidFill>
                  <a:srgbClr val="022B4B"/>
                </a:solidFill>
                <a:latin typeface="Georgia Pro Bold"/>
              </a:rPr>
              <a:t>kháng</a:t>
            </a:r>
            <a:r>
              <a:rPr lang="en-US" sz="2400" dirty="0">
                <a:solidFill>
                  <a:srgbClr val="022B4B"/>
                </a:solidFill>
                <a:latin typeface="Georgia Pro Bold"/>
              </a:rPr>
              <a:t> </a:t>
            </a:r>
            <a:r>
              <a:rPr lang="en-US" sz="2400" dirty="0" err="1">
                <a:solidFill>
                  <a:srgbClr val="022B4B"/>
                </a:solidFill>
                <a:latin typeface="Georgia Pro Bold"/>
              </a:rPr>
              <a:t>chiến</a:t>
            </a:r>
            <a:r>
              <a:rPr lang="en-US" sz="2400" dirty="0">
                <a:solidFill>
                  <a:srgbClr val="022B4B"/>
                </a:solidFill>
                <a:latin typeface="Georgia Pro Bold"/>
              </a:rPr>
              <a:t> </a:t>
            </a:r>
            <a:r>
              <a:rPr lang="en-US" sz="2400" dirty="0" err="1">
                <a:solidFill>
                  <a:srgbClr val="022B4B"/>
                </a:solidFill>
                <a:latin typeface="Georgia Pro Bold"/>
              </a:rPr>
              <a:t>chống</a:t>
            </a:r>
            <a:r>
              <a:rPr lang="en-US" sz="2400" dirty="0">
                <a:solidFill>
                  <a:srgbClr val="022B4B"/>
                </a:solidFill>
                <a:latin typeface="Georgia Pro Bold"/>
              </a:rPr>
              <a:t> </a:t>
            </a:r>
            <a:r>
              <a:rPr lang="en-US" sz="2400" dirty="0" err="1">
                <a:solidFill>
                  <a:srgbClr val="022B4B"/>
                </a:solidFill>
                <a:latin typeface="Georgia Pro Bold"/>
              </a:rPr>
              <a:t>quân</a:t>
            </a:r>
            <a:r>
              <a:rPr lang="en-US" sz="2400" dirty="0">
                <a:solidFill>
                  <a:srgbClr val="022B4B"/>
                </a:solidFill>
                <a:latin typeface="Georgia Pro Bold"/>
              </a:rPr>
              <a:t> </a:t>
            </a:r>
            <a:r>
              <a:rPr lang="en-US" sz="2400" dirty="0" err="1">
                <a:solidFill>
                  <a:srgbClr val="022B4B"/>
                </a:solidFill>
                <a:latin typeface="Georgia Pro Bold"/>
              </a:rPr>
              <a:t>Pháp</a:t>
            </a:r>
            <a:endParaRPr lang="en-US" sz="2400" dirty="0">
              <a:solidFill>
                <a:srgbClr val="022B4B"/>
              </a:solidFill>
              <a:latin typeface="Georgia Pro Bold"/>
            </a:endParaRPr>
          </a:p>
        </p:txBody>
      </p:sp>
      <p:sp>
        <p:nvSpPr>
          <p:cNvPr id="8" name="Rectangle 7">
            <a:extLst>
              <a:ext uri="{FF2B5EF4-FFF2-40B4-BE49-F238E27FC236}">
                <a16:creationId xmlns:a16="http://schemas.microsoft.com/office/drawing/2014/main" xmlns="" id="{7268C824-3444-8052-5F90-6B6B1F644F62}"/>
              </a:ext>
            </a:extLst>
          </p:cNvPr>
          <p:cNvSpPr/>
          <p:nvPr/>
        </p:nvSpPr>
        <p:spPr>
          <a:xfrm>
            <a:off x="0" y="21823"/>
            <a:ext cx="12192000" cy="758591"/>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34">
            <a:extLst>
              <a:ext uri="{FF2B5EF4-FFF2-40B4-BE49-F238E27FC236}">
                <a16:creationId xmlns:a16="http://schemas.microsoft.com/office/drawing/2014/main" xmlns="" id="{72C46F6E-6CB6-CE66-7123-DAA810CC5462}"/>
              </a:ext>
            </a:extLst>
          </p:cNvPr>
          <p:cNvSpPr/>
          <p:nvPr/>
        </p:nvSpPr>
        <p:spPr>
          <a:xfrm>
            <a:off x="-259255" y="-88425"/>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16C07600-5172-EBCC-90F3-C2A75D98E8B2}"/>
              </a:ext>
            </a:extLst>
          </p:cNvPr>
          <p:cNvSpPr txBox="1"/>
          <p:nvPr/>
        </p:nvSpPr>
        <p:spPr>
          <a:xfrm>
            <a:off x="-389027" y="140979"/>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3</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không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công</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6ADA5B2B-71DD-408A-5750-0CCA2E06B5EC}"/>
              </a:ext>
            </a:extLst>
          </p:cNvPr>
          <p:cNvSpPr txBox="1"/>
          <p:nvPr/>
        </p:nvSpPr>
        <p:spPr>
          <a:xfrm>
            <a:off x="-226720" y="888843"/>
            <a:ext cx="9688724"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không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công</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50"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1F41DF-FC71-4711-A753-4E3C17AFDB0F}"/>
              </a:ext>
            </a:extLst>
          </p:cNvPr>
          <p:cNvPicPr>
            <a:picLocks noChangeAspect="1"/>
          </p:cNvPicPr>
          <p:nvPr/>
        </p:nvPicPr>
        <p:blipFill>
          <a:blip r:embed="rId2"/>
          <a:stretch>
            <a:fillRect/>
          </a:stretch>
        </p:blipFill>
        <p:spPr>
          <a:xfrm>
            <a:off x="0" y="64477"/>
            <a:ext cx="12192000" cy="707803"/>
          </a:xfrm>
          <a:prstGeom prst="rect">
            <a:avLst/>
          </a:prstGeom>
        </p:spPr>
      </p:pic>
      <p:sp>
        <p:nvSpPr>
          <p:cNvPr id="4" name="TextBox 3">
            <a:extLst>
              <a:ext uri="{FF2B5EF4-FFF2-40B4-BE49-F238E27FC236}">
                <a16:creationId xmlns:a16="http://schemas.microsoft.com/office/drawing/2014/main" xmlns="" id="{C5260EBB-D8EF-34F9-CC12-7A8222AE5190}"/>
              </a:ext>
            </a:extLst>
          </p:cNvPr>
          <p:cNvSpPr txBox="1"/>
          <p:nvPr/>
        </p:nvSpPr>
        <p:spPr>
          <a:xfrm>
            <a:off x="3124200" y="117115"/>
            <a:ext cx="59436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sp>
        <p:nvSpPr>
          <p:cNvPr id="5" name="TextBox 4">
            <a:extLst>
              <a:ext uri="{FF2B5EF4-FFF2-40B4-BE49-F238E27FC236}">
                <a16:creationId xmlns:a16="http://schemas.microsoft.com/office/drawing/2014/main" xmlns="" id="{29397BEC-B186-7C78-FA6E-8CE35F1D350B}"/>
              </a:ext>
            </a:extLst>
          </p:cNvPr>
          <p:cNvSpPr txBox="1"/>
          <p:nvPr/>
        </p:nvSpPr>
        <p:spPr>
          <a:xfrm>
            <a:off x="320604" y="1430321"/>
            <a:ext cx="5353081" cy="2962513"/>
          </a:xfrm>
          <a:prstGeom prst="wedgeRoundRectCallout">
            <a:avLst>
              <a:gd name="adj1" fmla="val 58075"/>
              <a:gd name="adj2" fmla="val 69007"/>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Sitka Banner" pitchFamily="2" charset="0"/>
                <a:cs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a:t>
            </a:r>
            <a:r>
              <a:rPr lang="en-US" sz="2800" b="1" dirty="0">
                <a:solidFill>
                  <a:srgbClr val="002060"/>
                </a:solidFill>
                <a:latin typeface="Sitka Banner" pitchFamily="2" charset="0"/>
                <a:cs typeface="Times New Roman" panose="02020603050405020304" pitchFamily="18" charset="0"/>
              </a:rPr>
              <a:t>ĐUỔI HÌNH BẮT CHỮ”</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Sitka Banner" pitchFamily="2" charset="0"/>
                <a:cs typeface="Times New Roman" panose="02020603050405020304" pitchFamily="18" charset="0"/>
              </a:rPr>
              <a:t>HS </a:t>
            </a:r>
            <a:r>
              <a:rPr lang="en-US" sz="2800" dirty="0" err="1">
                <a:solidFill>
                  <a:srgbClr val="002060"/>
                </a:solidFill>
                <a:latin typeface="Sitka Banner" pitchFamily="2" charset="0"/>
                <a:cs typeface="Times New Roman" panose="02020603050405020304" pitchFamily="18" charset="0"/>
              </a:rPr>
              <a:t>gọi</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tên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các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anh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hùng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tộc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và</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những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trận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đánh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tiêu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biểu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trong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lịch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sử</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chiến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tranh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bảo</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vệ</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Tổ</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quốc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và</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giải</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phóng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tộc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Việt</a:t>
            </a:r>
            <a:r>
              <a:rPr lang="en-US" sz="2800" dirty="0">
                <a:solidFill>
                  <a:srgbClr val="002060"/>
                </a:solidFill>
                <a:latin typeface="Sitka Banner" pitchFamily="2" charset="0"/>
                <a:cs typeface="Times New Roman" panose="02020603050405020304" pitchFamily="18" charset="0"/>
              </a:rPr>
              <a:t> Nam.</a:t>
            </a:r>
            <a:endParaRPr kumimoji="0" lang="en-US" sz="280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D4079183-9B42-F650-695F-5C9670880D1C}"/>
              </a:ext>
            </a:extLst>
          </p:cNvPr>
          <p:cNvPicPr>
            <a:picLocks noChangeAspect="1"/>
          </p:cNvPicPr>
          <p:nvPr/>
        </p:nvPicPr>
        <p:blipFill>
          <a:blip r:embed="rId3"/>
          <a:stretch>
            <a:fillRect/>
          </a:stretch>
        </p:blipFill>
        <p:spPr>
          <a:xfrm>
            <a:off x="0" y="46906"/>
            <a:ext cx="1182727" cy="755970"/>
          </a:xfrm>
          <a:prstGeom prst="rect">
            <a:avLst/>
          </a:prstGeom>
        </p:spPr>
      </p:pic>
      <p:pic>
        <p:nvPicPr>
          <p:cNvPr id="10" name="Picture 9">
            <a:extLst>
              <a:ext uri="{FF2B5EF4-FFF2-40B4-BE49-F238E27FC236}">
                <a16:creationId xmlns:a16="http://schemas.microsoft.com/office/drawing/2014/main" xmlns="" id="{3687F577-D255-714F-B1B5-2A5D12448CD6}"/>
              </a:ext>
            </a:extLst>
          </p:cNvPr>
          <p:cNvPicPr>
            <a:picLocks noChangeAspect="1"/>
          </p:cNvPicPr>
          <p:nvPr/>
        </p:nvPicPr>
        <p:blipFill>
          <a:blip r:embed="rId4"/>
          <a:stretch>
            <a:fillRect/>
          </a:stretch>
        </p:blipFill>
        <p:spPr>
          <a:xfrm>
            <a:off x="6391260" y="1284192"/>
            <a:ext cx="5353080" cy="4914531"/>
          </a:xfrm>
          <a:prstGeom prst="rect">
            <a:avLst/>
          </a:prstGeom>
        </p:spPr>
      </p:pic>
    </p:spTree>
    <p:extLst>
      <p:ext uri="{BB962C8B-B14F-4D97-AF65-F5344CB8AC3E}">
        <p14:creationId xmlns:p14="http://schemas.microsoft.com/office/powerpoint/2010/main" val="264028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D1D628C3-9343-CF78-6D2C-D001B6A4FBDB}"/>
              </a:ext>
            </a:extLst>
          </p:cNvPr>
          <p:cNvSpPr txBox="1"/>
          <p:nvPr/>
        </p:nvSpPr>
        <p:spPr>
          <a:xfrm>
            <a:off x="215785" y="1991244"/>
            <a:ext cx="4312147" cy="2656046"/>
          </a:xfrm>
          <a:prstGeom prst="wedgeRoundRectCallout">
            <a:avLst>
              <a:gd name="adj1" fmla="val 4321"/>
              <a:gd name="adj2" fmla="val 60460"/>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cặp</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đôi</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Dựa</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vào</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bảng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2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sgk</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tr.48,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hãy</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lựa</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chọn</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thuyết</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trình</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một</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cuộc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kháng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chiến</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không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thành</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công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xmlns="" id="{BC0856E3-EFF0-6870-A3CB-7CDCA4126C0B}"/>
              </a:ext>
            </a:extLst>
          </p:cNvPr>
          <p:cNvPicPr>
            <a:picLocks noChangeAspect="1"/>
          </p:cNvPicPr>
          <p:nvPr/>
        </p:nvPicPr>
        <p:blipFill>
          <a:blip r:embed="rId2"/>
          <a:stretch>
            <a:fillRect/>
          </a:stretch>
        </p:blipFill>
        <p:spPr>
          <a:xfrm>
            <a:off x="185329" y="4836405"/>
            <a:ext cx="2750220" cy="1899643"/>
          </a:xfrm>
          <a:prstGeom prst="ellipse">
            <a:avLst/>
          </a:prstGeom>
          <a:ln>
            <a:noFill/>
          </a:ln>
          <a:effectLst>
            <a:softEdge rad="112500"/>
          </a:effectLst>
        </p:spPr>
      </p:pic>
      <p:sp>
        <p:nvSpPr>
          <p:cNvPr id="4" name="Rectangle 3">
            <a:extLst>
              <a:ext uri="{FF2B5EF4-FFF2-40B4-BE49-F238E27FC236}">
                <a16:creationId xmlns:a16="http://schemas.microsoft.com/office/drawing/2014/main" xmlns="" id="{E6494FAB-2569-7445-D531-F1556D059541}"/>
              </a:ext>
            </a:extLst>
          </p:cNvPr>
          <p:cNvSpPr/>
          <p:nvPr/>
        </p:nvSpPr>
        <p:spPr>
          <a:xfrm>
            <a:off x="0" y="21823"/>
            <a:ext cx="12192000" cy="911258"/>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34">
            <a:extLst>
              <a:ext uri="{FF2B5EF4-FFF2-40B4-BE49-F238E27FC236}">
                <a16:creationId xmlns:a16="http://schemas.microsoft.com/office/drawing/2014/main" xmlns="" id="{93AC4D27-6ED6-0E73-2ADE-53E89C7417CA}"/>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xmlns="" id="{201BF806-9366-855B-E2C0-1DEFEB00EB81}"/>
              </a:ext>
            </a:extLst>
          </p:cNvPr>
          <p:cNvSpPr txBox="1"/>
          <p:nvPr/>
        </p:nvSpPr>
        <p:spPr>
          <a:xfrm>
            <a:off x="-379871" y="206830"/>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3. </a:t>
            </a:r>
            <a:r>
              <a:rPr kumimoji="0" lang="en-US" sz="30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không</a:t>
            </a:r>
            <a:r>
              <a:rPr kumimoji="0" lang="en-US" sz="30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30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công</a:t>
            </a:r>
            <a:endParaRPr kumimoji="0" lang="en-US" sz="30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DBA4CA28-AFDA-804A-BB4C-D6DFC9707A43}"/>
              </a:ext>
            </a:extLst>
          </p:cNvPr>
          <p:cNvSpPr txBox="1"/>
          <p:nvPr/>
        </p:nvSpPr>
        <p:spPr>
          <a:xfrm>
            <a:off x="-137100" y="1109597"/>
            <a:ext cx="9688724"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không</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công</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D768B11D-582C-0EDE-CA3F-6B91B1AB12EB}"/>
              </a:ext>
            </a:extLst>
          </p:cNvPr>
          <p:cNvPicPr>
            <a:picLocks noChangeAspect="1"/>
          </p:cNvPicPr>
          <p:nvPr/>
        </p:nvPicPr>
        <p:blipFill>
          <a:blip r:embed="rId4"/>
          <a:stretch>
            <a:fillRect/>
          </a:stretch>
        </p:blipFill>
        <p:spPr>
          <a:xfrm>
            <a:off x="4707261" y="1647649"/>
            <a:ext cx="7113837" cy="5003521"/>
          </a:xfrm>
          <a:prstGeom prst="rect">
            <a:avLst/>
          </a:prstGeom>
        </p:spPr>
      </p:pic>
    </p:spTree>
    <p:extLst>
      <p:ext uri="{BB962C8B-B14F-4D97-AF65-F5344CB8AC3E}">
        <p14:creationId xmlns:p14="http://schemas.microsoft.com/office/powerpoint/2010/main" val="155220534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481BE2-C606-2FBF-1456-4A882515BE82}"/>
              </a:ext>
            </a:extLst>
          </p:cNvPr>
          <p:cNvSpPr txBox="1"/>
          <p:nvPr/>
        </p:nvSpPr>
        <p:spPr>
          <a:xfrm>
            <a:off x="0" y="356729"/>
            <a:ext cx="6477919"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Kháng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chiến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chống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quân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Triệu</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(179 TCN)</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902A974A-79D5-74B9-0C97-B46FD087AB62}"/>
              </a:ext>
            </a:extLst>
          </p:cNvPr>
          <p:cNvPicPr>
            <a:picLocks noChangeAspect="1"/>
          </p:cNvPicPr>
          <p:nvPr/>
        </p:nvPicPr>
        <p:blipFill>
          <a:blip r:embed="rId2"/>
          <a:stretch>
            <a:fillRect/>
          </a:stretch>
        </p:blipFill>
        <p:spPr>
          <a:xfrm>
            <a:off x="215785" y="1189822"/>
            <a:ext cx="6162981" cy="5508433"/>
          </a:xfrm>
          <a:prstGeom prst="rect">
            <a:avLst/>
          </a:prstGeom>
        </p:spPr>
      </p:pic>
      <p:sp>
        <p:nvSpPr>
          <p:cNvPr id="8" name="Rectangle: Rounded Corners 7">
            <a:extLst>
              <a:ext uri="{FF2B5EF4-FFF2-40B4-BE49-F238E27FC236}">
                <a16:creationId xmlns:a16="http://schemas.microsoft.com/office/drawing/2014/main" xmlns="" id="{F678A481-9C11-AE87-CB5F-659D8E06EFE5}"/>
              </a:ext>
            </a:extLst>
          </p:cNvPr>
          <p:cNvSpPr/>
          <p:nvPr/>
        </p:nvSpPr>
        <p:spPr>
          <a:xfrm>
            <a:off x="6688119" y="140857"/>
            <a:ext cx="5288096" cy="115913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F291A3E5-2A77-9C0E-E883-0D5DB6D8BB8B}"/>
              </a:ext>
            </a:extLst>
          </p:cNvPr>
          <p:cNvSpPr txBox="1"/>
          <p:nvPr/>
        </p:nvSpPr>
        <p:spPr>
          <a:xfrm>
            <a:off x="6850178" y="266492"/>
            <a:ext cx="4963978" cy="92333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Triệu</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Đà</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nhiều</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năm</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tấn</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công</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Âu</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Lạc</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thất</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bại</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lập</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kế</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giảng</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hòa</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3A077628-D4A4-DA95-A079-016013073A00}"/>
              </a:ext>
            </a:extLst>
          </p:cNvPr>
          <p:cNvSpPr/>
          <p:nvPr/>
        </p:nvSpPr>
        <p:spPr>
          <a:xfrm>
            <a:off x="6688119" y="1622626"/>
            <a:ext cx="5288096" cy="155526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1543F5F-4BBC-A12B-3463-19310B7952EA}"/>
              </a:ext>
            </a:extLst>
          </p:cNvPr>
          <p:cNvSpPr txBox="1"/>
          <p:nvPr/>
        </p:nvSpPr>
        <p:spPr>
          <a:xfrm>
            <a:off x="6688119" y="1707762"/>
            <a:ext cx="5126037" cy="138499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Triệu</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Đà</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tìm</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hiểu</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bí</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mật</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quân</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sự</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của</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thành</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Cổ</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Loa,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bất</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ngờ</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đánh</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úp</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Âu</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Lạc</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thất</a:t>
            </a: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002060"/>
                </a:solidFill>
                <a:latin typeface="Sitka Banner" pitchFamily="2" charset="0"/>
                <a:ea typeface="Times New Roman" panose="02020603050405020304" pitchFamily="18" charset="0"/>
                <a:cs typeface="Times New Roman" panose="02020603050405020304" pitchFamily="18" charset="0"/>
              </a:rPr>
              <a:t>bại</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2404BB70-142D-75F6-E4F2-0981F9EE738D}"/>
              </a:ext>
            </a:extLst>
          </p:cNvPr>
          <p:cNvPicPr>
            <a:picLocks noChangeAspect="1"/>
          </p:cNvPicPr>
          <p:nvPr/>
        </p:nvPicPr>
        <p:blipFill>
          <a:blip r:embed="rId3"/>
          <a:stretch>
            <a:fillRect/>
          </a:stretch>
        </p:blipFill>
        <p:spPr>
          <a:xfrm>
            <a:off x="6688119" y="3429000"/>
            <a:ext cx="5288096" cy="3288143"/>
          </a:xfrm>
          <a:prstGeom prst="rect">
            <a:avLst/>
          </a:prstGeom>
        </p:spPr>
      </p:pic>
    </p:spTree>
    <p:extLst>
      <p:ext uri="{BB962C8B-B14F-4D97-AF65-F5344CB8AC3E}">
        <p14:creationId xmlns:p14="http://schemas.microsoft.com/office/powerpoint/2010/main" val="273801319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8FFDF"/>
        </a:solidFill>
        <a:effectLst/>
      </p:bgPr>
    </p:bg>
    <p:spTree>
      <p:nvGrpSpPr>
        <p:cNvPr id="1" name=""/>
        <p:cNvGrpSpPr/>
        <p:nvPr/>
      </p:nvGrpSpPr>
      <p:grpSpPr>
        <a:xfrm>
          <a:off x="0" y="0"/>
          <a:ext cx="0" cy="0"/>
          <a:chOff x="0" y="0"/>
          <a:chExt cx="0" cy="0"/>
        </a:xfrm>
      </p:grpSpPr>
      <p:sp>
        <p:nvSpPr>
          <p:cNvPr id="3" name="Freeform 3"/>
          <p:cNvSpPr/>
          <p:nvPr/>
        </p:nvSpPr>
        <p:spPr>
          <a:xfrm>
            <a:off x="2082162" y="3614542"/>
            <a:ext cx="166398" cy="166701"/>
          </a:xfrm>
          <a:custGeom>
            <a:avLst/>
            <a:gdLst/>
            <a:ahLst/>
            <a:cxnLst/>
            <a:rect l="l" t="t" r="r" b="b"/>
            <a:pathLst>
              <a:path w="249597" h="250052">
                <a:moveTo>
                  <a:pt x="0" y="0"/>
                </a:moveTo>
                <a:lnTo>
                  <a:pt x="249598" y="0"/>
                </a:lnTo>
                <a:lnTo>
                  <a:pt x="249598" y="250052"/>
                </a:lnTo>
                <a:lnTo>
                  <a:pt x="0" y="250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4693589" y="3604140"/>
            <a:ext cx="166398" cy="166701"/>
          </a:xfrm>
          <a:custGeom>
            <a:avLst/>
            <a:gdLst/>
            <a:ahLst/>
            <a:cxnLst/>
            <a:rect l="l" t="t" r="r" b="b"/>
            <a:pathLst>
              <a:path w="249597" h="250052">
                <a:moveTo>
                  <a:pt x="0" y="0"/>
                </a:moveTo>
                <a:lnTo>
                  <a:pt x="249597" y="0"/>
                </a:lnTo>
                <a:lnTo>
                  <a:pt x="249597" y="250052"/>
                </a:lnTo>
                <a:lnTo>
                  <a:pt x="0" y="250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7305016" y="3604140"/>
            <a:ext cx="166398" cy="166701"/>
          </a:xfrm>
          <a:custGeom>
            <a:avLst/>
            <a:gdLst/>
            <a:ahLst/>
            <a:cxnLst/>
            <a:rect l="l" t="t" r="r" b="b"/>
            <a:pathLst>
              <a:path w="249597" h="250052">
                <a:moveTo>
                  <a:pt x="0" y="0"/>
                </a:moveTo>
                <a:lnTo>
                  <a:pt x="249597" y="0"/>
                </a:lnTo>
                <a:lnTo>
                  <a:pt x="249597" y="250052"/>
                </a:lnTo>
                <a:lnTo>
                  <a:pt x="0" y="2500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6" name="Group 6"/>
          <p:cNvGrpSpPr/>
          <p:nvPr/>
        </p:nvGrpSpPr>
        <p:grpSpPr>
          <a:xfrm rot="-10776806">
            <a:off x="690285" y="1460656"/>
            <a:ext cx="2946739" cy="2298931"/>
            <a:chOff x="0" y="0"/>
            <a:chExt cx="5927401" cy="3606800"/>
          </a:xfrm>
          <a:solidFill>
            <a:schemeClr val="accent6">
              <a:lumMod val="40000"/>
              <a:lumOff val="60000"/>
            </a:schemeClr>
          </a:solidFill>
        </p:grpSpPr>
        <p:sp>
          <p:nvSpPr>
            <p:cNvPr id="7" name="Freeform 7"/>
            <p:cNvSpPr/>
            <p:nvPr/>
          </p:nvSpPr>
          <p:spPr>
            <a:xfrm>
              <a:off x="0" y="0"/>
              <a:ext cx="5927401" cy="3606800"/>
            </a:xfrm>
            <a:custGeom>
              <a:avLst/>
              <a:gdLst/>
              <a:ahLst/>
              <a:cxnLst/>
              <a:rect l="l" t="t" r="r" b="b"/>
              <a:pathLst>
                <a:path w="5927401" h="3606800">
                  <a:moveTo>
                    <a:pt x="5927401" y="0"/>
                  </a:moveTo>
                  <a:lnTo>
                    <a:pt x="1041400" y="0"/>
                  </a:lnTo>
                  <a:lnTo>
                    <a:pt x="0" y="1803400"/>
                  </a:lnTo>
                  <a:lnTo>
                    <a:pt x="1041400" y="3606800"/>
                  </a:lnTo>
                  <a:lnTo>
                    <a:pt x="5927401" y="3606800"/>
                  </a:lnTo>
                  <a:lnTo>
                    <a:pt x="4886001" y="1803400"/>
                  </a:lnTo>
                  <a:close/>
                </a:path>
              </a:pathLst>
            </a:custGeom>
            <a:grpFill/>
          </p:spPr>
          <p:txBody>
            <a:bodyPr/>
            <a:lstStyle/>
            <a:p>
              <a:endParaRPr lang="en-US"/>
            </a:p>
          </p:txBody>
        </p:sp>
      </p:grpSp>
      <p:sp>
        <p:nvSpPr>
          <p:cNvPr id="8" name="Freeform 8"/>
          <p:cNvSpPr/>
          <p:nvPr/>
        </p:nvSpPr>
        <p:spPr>
          <a:xfrm rot="5400000">
            <a:off x="1667379" y="875000"/>
            <a:ext cx="964692" cy="1107421"/>
          </a:xfrm>
          <a:custGeom>
            <a:avLst/>
            <a:gdLst/>
            <a:ahLst/>
            <a:cxnLst/>
            <a:rect l="l" t="t" r="r" b="b"/>
            <a:pathLst>
              <a:path w="1447035" h="1252343">
                <a:moveTo>
                  <a:pt x="0" y="0"/>
                </a:moveTo>
                <a:lnTo>
                  <a:pt x="1447036" y="0"/>
                </a:lnTo>
                <a:lnTo>
                  <a:pt x="1447036" y="1252344"/>
                </a:lnTo>
                <a:lnTo>
                  <a:pt x="0" y="12523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1696283" y="1064822"/>
            <a:ext cx="923683" cy="727775"/>
          </a:xfrm>
          <a:custGeom>
            <a:avLst/>
            <a:gdLst/>
            <a:ahLst/>
            <a:cxnLst/>
            <a:rect l="l" t="t" r="r" b="b"/>
            <a:pathLst>
              <a:path w="915531" h="1001078">
                <a:moveTo>
                  <a:pt x="0" y="0"/>
                </a:moveTo>
                <a:lnTo>
                  <a:pt x="915531" y="0"/>
                </a:lnTo>
                <a:lnTo>
                  <a:pt x="915531" y="1001078"/>
                </a:lnTo>
                <a:lnTo>
                  <a:pt x="0" y="10010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3" name="Group 13"/>
          <p:cNvGrpSpPr/>
          <p:nvPr/>
        </p:nvGrpSpPr>
        <p:grpSpPr>
          <a:xfrm rot="-10776806">
            <a:off x="3301788" y="1460657"/>
            <a:ext cx="2946739" cy="2276166"/>
            <a:chOff x="0" y="0"/>
            <a:chExt cx="5927401" cy="3606800"/>
          </a:xfrm>
        </p:grpSpPr>
        <p:sp>
          <p:nvSpPr>
            <p:cNvPr id="14" name="Freeform 14"/>
            <p:cNvSpPr/>
            <p:nvPr/>
          </p:nvSpPr>
          <p:spPr>
            <a:xfrm>
              <a:off x="0" y="0"/>
              <a:ext cx="5927401" cy="3606800"/>
            </a:xfrm>
            <a:custGeom>
              <a:avLst/>
              <a:gdLst/>
              <a:ahLst/>
              <a:cxnLst/>
              <a:rect l="l" t="t" r="r" b="b"/>
              <a:pathLst>
                <a:path w="5927401" h="3606800">
                  <a:moveTo>
                    <a:pt x="5927401" y="0"/>
                  </a:moveTo>
                  <a:lnTo>
                    <a:pt x="1041400" y="0"/>
                  </a:lnTo>
                  <a:lnTo>
                    <a:pt x="0" y="1803400"/>
                  </a:lnTo>
                  <a:lnTo>
                    <a:pt x="1041400" y="3606800"/>
                  </a:lnTo>
                  <a:lnTo>
                    <a:pt x="5927401" y="3606800"/>
                  </a:lnTo>
                  <a:lnTo>
                    <a:pt x="4886001" y="1803400"/>
                  </a:lnTo>
                  <a:close/>
                </a:path>
              </a:pathLst>
            </a:custGeom>
            <a:solidFill>
              <a:srgbClr val="5CE1E6"/>
            </a:solidFill>
          </p:spPr>
          <p:txBody>
            <a:bodyPr/>
            <a:lstStyle/>
            <a:p>
              <a:endParaRPr lang="en-US"/>
            </a:p>
          </p:txBody>
        </p:sp>
      </p:grpSp>
      <p:sp>
        <p:nvSpPr>
          <p:cNvPr id="15" name="Freeform 15"/>
          <p:cNvSpPr/>
          <p:nvPr/>
        </p:nvSpPr>
        <p:spPr>
          <a:xfrm rot="5400000">
            <a:off x="4213486" y="923741"/>
            <a:ext cx="964690" cy="996809"/>
          </a:xfrm>
          <a:custGeom>
            <a:avLst/>
            <a:gdLst/>
            <a:ahLst/>
            <a:cxnLst/>
            <a:rect l="l" t="t" r="r" b="b"/>
            <a:pathLst>
              <a:path w="1447035" h="1252343">
                <a:moveTo>
                  <a:pt x="0" y="0"/>
                </a:moveTo>
                <a:lnTo>
                  <a:pt x="1447035" y="0"/>
                </a:lnTo>
                <a:lnTo>
                  <a:pt x="1447035" y="1252344"/>
                </a:lnTo>
                <a:lnTo>
                  <a:pt x="0" y="12523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Freeform 16"/>
          <p:cNvSpPr/>
          <p:nvPr/>
        </p:nvSpPr>
        <p:spPr>
          <a:xfrm>
            <a:off x="4238714" y="1088453"/>
            <a:ext cx="900023" cy="667385"/>
          </a:xfrm>
          <a:custGeom>
            <a:avLst/>
            <a:gdLst/>
            <a:ahLst/>
            <a:cxnLst/>
            <a:rect l="l" t="t" r="r" b="b"/>
            <a:pathLst>
              <a:path w="915531" h="1001078">
                <a:moveTo>
                  <a:pt x="0" y="0"/>
                </a:moveTo>
                <a:lnTo>
                  <a:pt x="915531" y="0"/>
                </a:lnTo>
                <a:lnTo>
                  <a:pt x="915531" y="1001078"/>
                </a:lnTo>
                <a:lnTo>
                  <a:pt x="0" y="10010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0" name="Group 20"/>
          <p:cNvGrpSpPr/>
          <p:nvPr/>
        </p:nvGrpSpPr>
        <p:grpSpPr>
          <a:xfrm rot="-10776806">
            <a:off x="5913215" y="1460657"/>
            <a:ext cx="2946739" cy="2276166"/>
            <a:chOff x="0" y="0"/>
            <a:chExt cx="5927401" cy="3606800"/>
          </a:xfrm>
        </p:grpSpPr>
        <p:sp>
          <p:nvSpPr>
            <p:cNvPr id="21" name="Freeform 21"/>
            <p:cNvSpPr/>
            <p:nvPr/>
          </p:nvSpPr>
          <p:spPr>
            <a:xfrm>
              <a:off x="0" y="0"/>
              <a:ext cx="5927401" cy="3606800"/>
            </a:xfrm>
            <a:custGeom>
              <a:avLst/>
              <a:gdLst/>
              <a:ahLst/>
              <a:cxnLst/>
              <a:rect l="l" t="t" r="r" b="b"/>
              <a:pathLst>
                <a:path w="5927401" h="3606800">
                  <a:moveTo>
                    <a:pt x="5927401" y="0"/>
                  </a:moveTo>
                  <a:lnTo>
                    <a:pt x="1041400" y="0"/>
                  </a:lnTo>
                  <a:lnTo>
                    <a:pt x="0" y="1803400"/>
                  </a:lnTo>
                  <a:lnTo>
                    <a:pt x="1041400" y="3606800"/>
                  </a:lnTo>
                  <a:lnTo>
                    <a:pt x="5927401" y="3606800"/>
                  </a:lnTo>
                  <a:lnTo>
                    <a:pt x="4886001" y="1803400"/>
                  </a:lnTo>
                  <a:close/>
                </a:path>
              </a:pathLst>
            </a:custGeom>
            <a:solidFill>
              <a:srgbClr val="88F561"/>
            </a:solidFill>
          </p:spPr>
          <p:txBody>
            <a:bodyPr/>
            <a:lstStyle/>
            <a:p>
              <a:endParaRPr lang="en-US"/>
            </a:p>
          </p:txBody>
        </p:sp>
      </p:grpSp>
      <p:sp>
        <p:nvSpPr>
          <p:cNvPr id="22" name="Freeform 22"/>
          <p:cNvSpPr/>
          <p:nvPr/>
        </p:nvSpPr>
        <p:spPr>
          <a:xfrm rot="5400000">
            <a:off x="6824913" y="923741"/>
            <a:ext cx="964690" cy="996810"/>
          </a:xfrm>
          <a:custGeom>
            <a:avLst/>
            <a:gdLst/>
            <a:ahLst/>
            <a:cxnLst/>
            <a:rect l="l" t="t" r="r" b="b"/>
            <a:pathLst>
              <a:path w="1447035" h="1252343">
                <a:moveTo>
                  <a:pt x="0" y="0"/>
                </a:moveTo>
                <a:lnTo>
                  <a:pt x="1447035" y="0"/>
                </a:lnTo>
                <a:lnTo>
                  <a:pt x="1447035" y="1252344"/>
                </a:lnTo>
                <a:lnTo>
                  <a:pt x="0" y="125234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Freeform 23"/>
          <p:cNvSpPr/>
          <p:nvPr/>
        </p:nvSpPr>
        <p:spPr>
          <a:xfrm>
            <a:off x="6927488" y="1088453"/>
            <a:ext cx="765903" cy="667385"/>
          </a:xfrm>
          <a:custGeom>
            <a:avLst/>
            <a:gdLst/>
            <a:ahLst/>
            <a:cxnLst/>
            <a:rect l="l" t="t" r="r" b="b"/>
            <a:pathLst>
              <a:path w="915531" h="1001078">
                <a:moveTo>
                  <a:pt x="0" y="0"/>
                </a:moveTo>
                <a:lnTo>
                  <a:pt x="915531" y="0"/>
                </a:lnTo>
                <a:lnTo>
                  <a:pt x="915531" y="1001078"/>
                </a:lnTo>
                <a:lnTo>
                  <a:pt x="0" y="10010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31" name="Group 31"/>
          <p:cNvGrpSpPr/>
          <p:nvPr/>
        </p:nvGrpSpPr>
        <p:grpSpPr>
          <a:xfrm rot="-10776806">
            <a:off x="8524532" y="1461384"/>
            <a:ext cx="3162978" cy="2308065"/>
            <a:chOff x="0" y="0"/>
            <a:chExt cx="5927401" cy="3606800"/>
          </a:xfrm>
        </p:grpSpPr>
        <p:sp>
          <p:nvSpPr>
            <p:cNvPr id="32" name="Freeform 32"/>
            <p:cNvSpPr/>
            <p:nvPr/>
          </p:nvSpPr>
          <p:spPr>
            <a:xfrm>
              <a:off x="0" y="0"/>
              <a:ext cx="5927401" cy="3606800"/>
            </a:xfrm>
            <a:custGeom>
              <a:avLst/>
              <a:gdLst/>
              <a:ahLst/>
              <a:cxnLst/>
              <a:rect l="l" t="t" r="r" b="b"/>
              <a:pathLst>
                <a:path w="5927401" h="3606800">
                  <a:moveTo>
                    <a:pt x="5927401" y="0"/>
                  </a:moveTo>
                  <a:lnTo>
                    <a:pt x="1041400" y="0"/>
                  </a:lnTo>
                  <a:lnTo>
                    <a:pt x="0" y="1803400"/>
                  </a:lnTo>
                  <a:lnTo>
                    <a:pt x="1041400" y="3606800"/>
                  </a:lnTo>
                  <a:lnTo>
                    <a:pt x="5927401" y="3606800"/>
                  </a:lnTo>
                  <a:lnTo>
                    <a:pt x="4886001" y="1803400"/>
                  </a:lnTo>
                  <a:close/>
                </a:path>
              </a:pathLst>
            </a:custGeom>
            <a:solidFill>
              <a:srgbClr val="FF9B00"/>
            </a:solidFill>
          </p:spPr>
          <p:txBody>
            <a:bodyPr/>
            <a:lstStyle/>
            <a:p>
              <a:endParaRPr lang="en-US"/>
            </a:p>
          </p:txBody>
        </p:sp>
      </p:grpSp>
      <p:sp>
        <p:nvSpPr>
          <p:cNvPr id="33" name="Freeform 33"/>
          <p:cNvSpPr/>
          <p:nvPr/>
        </p:nvSpPr>
        <p:spPr>
          <a:xfrm rot="5400000">
            <a:off x="9370918" y="858319"/>
            <a:ext cx="964690" cy="1127654"/>
          </a:xfrm>
          <a:custGeom>
            <a:avLst/>
            <a:gdLst/>
            <a:ahLst/>
            <a:cxnLst/>
            <a:rect l="l" t="t" r="r" b="b"/>
            <a:pathLst>
              <a:path w="1447035" h="1252343">
                <a:moveTo>
                  <a:pt x="0" y="0"/>
                </a:moveTo>
                <a:lnTo>
                  <a:pt x="1447035" y="0"/>
                </a:lnTo>
                <a:lnTo>
                  <a:pt x="1447035" y="1252344"/>
                </a:lnTo>
                <a:lnTo>
                  <a:pt x="0" y="125234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34" name="Freeform 34"/>
          <p:cNvSpPr/>
          <p:nvPr/>
        </p:nvSpPr>
        <p:spPr>
          <a:xfrm>
            <a:off x="9344521" y="1066419"/>
            <a:ext cx="1015383" cy="704144"/>
          </a:xfrm>
          <a:custGeom>
            <a:avLst/>
            <a:gdLst/>
            <a:ahLst/>
            <a:cxnLst/>
            <a:rect l="l" t="t" r="r" b="b"/>
            <a:pathLst>
              <a:path w="915531" h="1001078">
                <a:moveTo>
                  <a:pt x="0" y="0"/>
                </a:moveTo>
                <a:lnTo>
                  <a:pt x="915531" y="0"/>
                </a:lnTo>
                <a:lnTo>
                  <a:pt x="915531" y="1001078"/>
                </a:lnTo>
                <a:lnTo>
                  <a:pt x="0" y="10010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7" name="Freeform 37"/>
          <p:cNvSpPr/>
          <p:nvPr/>
        </p:nvSpPr>
        <p:spPr>
          <a:xfrm>
            <a:off x="9916443" y="3614542"/>
            <a:ext cx="166398" cy="166701"/>
          </a:xfrm>
          <a:custGeom>
            <a:avLst/>
            <a:gdLst/>
            <a:ahLst/>
            <a:cxnLst/>
            <a:rect l="l" t="t" r="r" b="b"/>
            <a:pathLst>
              <a:path w="249597" h="250052">
                <a:moveTo>
                  <a:pt x="0" y="0"/>
                </a:moveTo>
                <a:lnTo>
                  <a:pt x="249597" y="0"/>
                </a:lnTo>
                <a:lnTo>
                  <a:pt x="249597" y="250052"/>
                </a:lnTo>
                <a:lnTo>
                  <a:pt x="0" y="25005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40" name="TextBox 39">
            <a:extLst>
              <a:ext uri="{FF2B5EF4-FFF2-40B4-BE49-F238E27FC236}">
                <a16:creationId xmlns:a16="http://schemas.microsoft.com/office/drawing/2014/main" xmlns="" id="{94DD7BA7-CCD1-D13D-7360-572EFF519271}"/>
              </a:ext>
            </a:extLst>
          </p:cNvPr>
          <p:cNvSpPr txBox="1"/>
          <p:nvPr/>
        </p:nvSpPr>
        <p:spPr>
          <a:xfrm>
            <a:off x="1195308" y="289722"/>
            <a:ext cx="7162959" cy="492443"/>
          </a:xfrm>
          <a:prstGeom prst="rect">
            <a:avLst/>
          </a:prstGeom>
          <a:noFill/>
        </p:spPr>
        <p:txBody>
          <a:bodyPr wrap="square" lIns="0" tIns="0" rIns="0" bIns="0" rtlCol="0">
            <a:spAutoFit/>
          </a:bodyPr>
          <a:lstStyle/>
          <a:p>
            <a:pPr algn="ctr" defTabSz="609630">
              <a:defRPr/>
            </a:pP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Kháng</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chiến</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chống</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quân</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Minh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thế</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200" dirty="0" err="1">
                <a:solidFill>
                  <a:srgbClr val="C00000"/>
                </a:solidFill>
                <a:latin typeface="Sitka Banner" pitchFamily="2" charset="0"/>
                <a:ea typeface="Times New Roman" panose="02020603050405020304" pitchFamily="18" charset="0"/>
                <a:cs typeface="Times New Roman" panose="02020603050405020304" pitchFamily="18" charset="0"/>
              </a:rPr>
              <a:t>kỉ</a:t>
            </a:r>
            <a:r>
              <a:rPr lang="en-US" sz="3200" dirty="0">
                <a:solidFill>
                  <a:srgbClr val="C00000"/>
                </a:solidFill>
                <a:latin typeface="Sitka Banner" pitchFamily="2" charset="0"/>
                <a:ea typeface="Times New Roman" panose="02020603050405020304" pitchFamily="18" charset="0"/>
                <a:cs typeface="Times New Roman" panose="02020603050405020304" pitchFamily="18" charset="0"/>
              </a:rPr>
              <a:t> XV)</a:t>
            </a:r>
          </a:p>
        </p:txBody>
      </p:sp>
      <p:sp>
        <p:nvSpPr>
          <p:cNvPr id="12" name="TextBox 11">
            <a:extLst>
              <a:ext uri="{FF2B5EF4-FFF2-40B4-BE49-F238E27FC236}">
                <a16:creationId xmlns:a16="http://schemas.microsoft.com/office/drawing/2014/main" xmlns="" id="{5B9A5A51-B9EF-88E3-3422-84F72AA31A3E}"/>
              </a:ext>
            </a:extLst>
          </p:cNvPr>
          <p:cNvSpPr txBox="1"/>
          <p:nvPr/>
        </p:nvSpPr>
        <p:spPr>
          <a:xfrm>
            <a:off x="1766773" y="1139175"/>
            <a:ext cx="765903"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002060"/>
                </a:solidFill>
                <a:latin typeface="Sitka Banner" pitchFamily="2" charset="0"/>
                <a:ea typeface="Times New Roman" panose="02020603050405020304" pitchFamily="18" charset="0"/>
                <a:cs typeface="Times New Roman" panose="02020603050405020304" pitchFamily="18" charset="0"/>
              </a:rPr>
              <a:t>1406</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6DC79F1E-8DB6-63DA-0067-7F5516D0EF57}"/>
              </a:ext>
            </a:extLst>
          </p:cNvPr>
          <p:cNvSpPr txBox="1"/>
          <p:nvPr/>
        </p:nvSpPr>
        <p:spPr>
          <a:xfrm>
            <a:off x="4272415" y="1156681"/>
            <a:ext cx="765903" cy="36933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400" dirty="0">
                <a:solidFill>
                  <a:srgbClr val="002060"/>
                </a:solidFill>
                <a:latin typeface="Sitka Banner" pitchFamily="2" charset="0"/>
                <a:ea typeface="Times New Roman" panose="02020603050405020304" pitchFamily="18" charset="0"/>
                <a:cs typeface="Times New Roman" panose="02020603050405020304" pitchFamily="18" charset="0"/>
              </a:rPr>
              <a:t>1.1407</a:t>
            </a:r>
            <a:endParaRPr kumimoji="0" lang="en-US" sz="24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287CA44F-0A1B-8707-FDBE-5BABC100EDB1}"/>
              </a:ext>
            </a:extLst>
          </p:cNvPr>
          <p:cNvSpPr txBox="1"/>
          <p:nvPr/>
        </p:nvSpPr>
        <p:spPr>
          <a:xfrm>
            <a:off x="6936602" y="1171278"/>
            <a:ext cx="765903" cy="36933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400" dirty="0">
                <a:solidFill>
                  <a:srgbClr val="002060"/>
                </a:solidFill>
                <a:latin typeface="Sitka Banner" pitchFamily="2" charset="0"/>
                <a:ea typeface="Times New Roman" panose="02020603050405020304" pitchFamily="18" charset="0"/>
                <a:cs typeface="Times New Roman" panose="02020603050405020304" pitchFamily="18" charset="0"/>
              </a:rPr>
              <a:t>5.1407</a:t>
            </a:r>
            <a:endParaRPr kumimoji="0" lang="en-US" sz="24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DFA2452B-8AB8-629F-4FE2-35F1B1381EDC}"/>
              </a:ext>
            </a:extLst>
          </p:cNvPr>
          <p:cNvSpPr txBox="1"/>
          <p:nvPr/>
        </p:nvSpPr>
        <p:spPr>
          <a:xfrm>
            <a:off x="1129775" y="1957009"/>
            <a:ext cx="2071171" cy="1723549"/>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Quân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Minh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tiến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đánh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Đại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Ngu,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Nhà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Hồ</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rút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về</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Bang</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B257CA93-6907-283B-37D1-D5F8DF614120}"/>
              </a:ext>
            </a:extLst>
          </p:cNvPr>
          <p:cNvSpPr txBox="1"/>
          <p:nvPr/>
        </p:nvSpPr>
        <p:spPr>
          <a:xfrm>
            <a:off x="9478406" y="1224975"/>
            <a:ext cx="765903" cy="36933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400" dirty="0">
                <a:solidFill>
                  <a:srgbClr val="002060"/>
                </a:solidFill>
                <a:latin typeface="Sitka Banner" pitchFamily="2" charset="0"/>
                <a:ea typeface="Times New Roman" panose="02020603050405020304" pitchFamily="18" charset="0"/>
                <a:cs typeface="Times New Roman" panose="02020603050405020304" pitchFamily="18" charset="0"/>
              </a:rPr>
              <a:t>6.1407</a:t>
            </a:r>
            <a:endParaRPr kumimoji="0" lang="en-US" sz="24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9D37FE55-652D-0E00-E927-9B802E62661E}"/>
              </a:ext>
            </a:extLst>
          </p:cNvPr>
          <p:cNvSpPr txBox="1"/>
          <p:nvPr/>
        </p:nvSpPr>
        <p:spPr>
          <a:xfrm>
            <a:off x="3773433" y="1901459"/>
            <a:ext cx="2071171" cy="1723549"/>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ân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Minh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đánh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Bang,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nhà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Hồ</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rút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về</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Tây</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Đô</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A424F1B4-3B95-25AE-EFE3-49B4B2CE0EB3}"/>
              </a:ext>
            </a:extLst>
          </p:cNvPr>
          <p:cNvSpPr txBox="1"/>
          <p:nvPr/>
        </p:nvSpPr>
        <p:spPr>
          <a:xfrm>
            <a:off x="6396794" y="1847443"/>
            <a:ext cx="2071171" cy="1723549"/>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ân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Minh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đánh</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Tây</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Đô</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nhà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Hồ</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rút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về</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Nghệ</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An</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xmlns="" id="{837F1B5D-C3EA-032B-1197-CC84A7B115E5}"/>
              </a:ext>
            </a:extLst>
          </p:cNvPr>
          <p:cNvSpPr txBox="1"/>
          <p:nvPr/>
        </p:nvSpPr>
        <p:spPr>
          <a:xfrm>
            <a:off x="9040890" y="1808576"/>
            <a:ext cx="2271738" cy="1723549"/>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Hồ</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Quý</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Ly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bị</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bắt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cuộc</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kháng</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chiến</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của</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nhà</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Hồ</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thất</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bại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xmlns="" id="{899E8D18-15A3-4FDB-902A-2E5DF5401EBB}"/>
              </a:ext>
            </a:extLst>
          </p:cNvPr>
          <p:cNvPicPr>
            <a:picLocks noChangeAspect="1"/>
          </p:cNvPicPr>
          <p:nvPr/>
        </p:nvPicPr>
        <p:blipFill>
          <a:blip r:embed="rId20"/>
          <a:stretch>
            <a:fillRect/>
          </a:stretch>
        </p:blipFill>
        <p:spPr>
          <a:xfrm>
            <a:off x="113095" y="3915123"/>
            <a:ext cx="4084332" cy="2817732"/>
          </a:xfrm>
          <a:prstGeom prst="rect">
            <a:avLst/>
          </a:prstGeom>
        </p:spPr>
      </p:pic>
      <p:pic>
        <p:nvPicPr>
          <p:cNvPr id="41" name="Picture 40">
            <a:extLst>
              <a:ext uri="{FF2B5EF4-FFF2-40B4-BE49-F238E27FC236}">
                <a16:creationId xmlns:a16="http://schemas.microsoft.com/office/drawing/2014/main" xmlns="" id="{1F6F1BE9-0A23-FD68-4441-0E84BA4E7ADE}"/>
              </a:ext>
            </a:extLst>
          </p:cNvPr>
          <p:cNvPicPr>
            <a:picLocks noChangeAspect="1"/>
          </p:cNvPicPr>
          <p:nvPr/>
        </p:nvPicPr>
        <p:blipFill>
          <a:blip r:embed="rId21"/>
          <a:stretch>
            <a:fillRect/>
          </a:stretch>
        </p:blipFill>
        <p:spPr>
          <a:xfrm>
            <a:off x="4316655" y="3932039"/>
            <a:ext cx="3905324" cy="2812621"/>
          </a:xfrm>
          <a:prstGeom prst="rect">
            <a:avLst/>
          </a:prstGeom>
        </p:spPr>
      </p:pic>
      <p:pic>
        <p:nvPicPr>
          <p:cNvPr id="42" name="Picture 41">
            <a:extLst>
              <a:ext uri="{FF2B5EF4-FFF2-40B4-BE49-F238E27FC236}">
                <a16:creationId xmlns:a16="http://schemas.microsoft.com/office/drawing/2014/main" xmlns="" id="{CD4CC687-7D61-1D8E-CF4A-71BB5F8C6FB6}"/>
              </a:ext>
            </a:extLst>
          </p:cNvPr>
          <p:cNvPicPr>
            <a:picLocks noChangeAspect="1"/>
          </p:cNvPicPr>
          <p:nvPr/>
        </p:nvPicPr>
        <p:blipFill>
          <a:blip r:embed="rId22"/>
          <a:stretch>
            <a:fillRect/>
          </a:stretch>
        </p:blipFill>
        <p:spPr>
          <a:xfrm>
            <a:off x="8289632" y="3932039"/>
            <a:ext cx="3789273" cy="280081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481BE2-C606-2FBF-1456-4A882515BE82}"/>
              </a:ext>
            </a:extLst>
          </p:cNvPr>
          <p:cNvSpPr txBox="1"/>
          <p:nvPr/>
        </p:nvSpPr>
        <p:spPr>
          <a:xfrm>
            <a:off x="237819" y="269914"/>
            <a:ext cx="8630760"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Kháng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chiến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chống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thực</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dân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Pháp</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nửa</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sau</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thế</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kỉ</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XIX)</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C855BDA1-60FD-D4B1-046E-3F9B72748280}"/>
              </a:ext>
            </a:extLst>
          </p:cNvPr>
          <p:cNvPicPr>
            <a:picLocks noChangeAspect="1"/>
          </p:cNvPicPr>
          <p:nvPr/>
        </p:nvPicPr>
        <p:blipFill>
          <a:blip r:embed="rId2"/>
          <a:stretch>
            <a:fillRect/>
          </a:stretch>
        </p:blipFill>
        <p:spPr>
          <a:xfrm>
            <a:off x="237819" y="878064"/>
            <a:ext cx="4675704" cy="3594784"/>
          </a:xfrm>
          <a:prstGeom prst="rect">
            <a:avLst/>
          </a:prstGeom>
        </p:spPr>
      </p:pic>
      <p:grpSp>
        <p:nvGrpSpPr>
          <p:cNvPr id="7" name="Group 6">
            <a:extLst>
              <a:ext uri="{FF2B5EF4-FFF2-40B4-BE49-F238E27FC236}">
                <a16:creationId xmlns:a16="http://schemas.microsoft.com/office/drawing/2014/main" xmlns="" id="{281F7A27-6638-6484-6D7A-E056B6B73CA4}"/>
              </a:ext>
            </a:extLst>
          </p:cNvPr>
          <p:cNvGrpSpPr/>
          <p:nvPr/>
        </p:nvGrpSpPr>
        <p:grpSpPr>
          <a:xfrm>
            <a:off x="4930003" y="961761"/>
            <a:ext cx="6902113" cy="1161838"/>
            <a:chOff x="6819630" y="1081874"/>
            <a:chExt cx="5253940" cy="2190861"/>
          </a:xfrm>
        </p:grpSpPr>
        <p:grpSp>
          <p:nvGrpSpPr>
            <p:cNvPr id="8" name="Group 11">
              <a:extLst>
                <a:ext uri="{FF2B5EF4-FFF2-40B4-BE49-F238E27FC236}">
                  <a16:creationId xmlns:a16="http://schemas.microsoft.com/office/drawing/2014/main" xmlns="" id="{177333BD-FF6D-6CA4-8587-0AA965F71FBD}"/>
                </a:ext>
              </a:extLst>
            </p:cNvPr>
            <p:cNvGrpSpPr>
              <a:grpSpLocks noChangeAspect="1"/>
            </p:cNvGrpSpPr>
            <p:nvPr/>
          </p:nvGrpSpPr>
          <p:grpSpPr>
            <a:xfrm>
              <a:off x="6819630" y="1081874"/>
              <a:ext cx="5253940" cy="2190861"/>
              <a:chOff x="1" y="-7621"/>
              <a:chExt cx="4833620" cy="4726940"/>
            </a:xfrm>
          </p:grpSpPr>
          <p:sp>
            <p:nvSpPr>
              <p:cNvPr id="13" name="Freeform 12">
                <a:extLst>
                  <a:ext uri="{FF2B5EF4-FFF2-40B4-BE49-F238E27FC236}">
                    <a16:creationId xmlns:a16="http://schemas.microsoft.com/office/drawing/2014/main" xmlns="" id="{157E3EA3-33E8-009C-BE90-0F8726E4899F}"/>
                  </a:ext>
                </a:extLst>
              </p:cNvPr>
              <p:cNvSpPr/>
              <p:nvPr/>
            </p:nvSpPr>
            <p:spPr>
              <a:xfrm>
                <a:off x="1" y="-7621"/>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9" name="TextBox 48">
              <a:extLst>
                <a:ext uri="{FF2B5EF4-FFF2-40B4-BE49-F238E27FC236}">
                  <a16:creationId xmlns:a16="http://schemas.microsoft.com/office/drawing/2014/main" xmlns="" id="{E5BB8464-3160-4B67-5082-ED58BE7E1891}"/>
                </a:ext>
              </a:extLst>
            </p:cNvPr>
            <p:cNvSpPr txBox="1"/>
            <p:nvPr/>
          </p:nvSpPr>
          <p:spPr>
            <a:xfrm>
              <a:off x="7045074" y="1332544"/>
              <a:ext cx="4803050" cy="162503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002060"/>
                  </a:solidFill>
                  <a:latin typeface="Sitka Banner" pitchFamily="2" charset="0"/>
                </a:rPr>
                <a:t>Quân</a:t>
              </a:r>
              <a:r>
                <a:rPr lang="en-US" sz="2800" dirty="0">
                  <a:solidFill>
                    <a:srgbClr val="002060"/>
                  </a:solidFill>
                  <a:latin typeface="Sitka Banner" pitchFamily="2" charset="0"/>
                </a:rPr>
                <a:t> </a:t>
              </a:r>
              <a:r>
                <a:rPr lang="en-US" sz="2800" dirty="0" err="1">
                  <a:solidFill>
                    <a:srgbClr val="002060"/>
                  </a:solidFill>
                  <a:latin typeface="Sitka Banner" pitchFamily="2" charset="0"/>
                </a:rPr>
                <a:t>dân</a:t>
              </a:r>
              <a:r>
                <a:rPr lang="en-US" sz="2800" dirty="0">
                  <a:solidFill>
                    <a:srgbClr val="002060"/>
                  </a:solidFill>
                  <a:latin typeface="Sitka Banner" pitchFamily="2" charset="0"/>
                </a:rPr>
                <a:t> ta </a:t>
              </a:r>
              <a:r>
                <a:rPr lang="en-US" sz="2800" dirty="0" err="1">
                  <a:solidFill>
                    <a:srgbClr val="002060"/>
                  </a:solidFill>
                  <a:latin typeface="Sitka Banner" pitchFamily="2" charset="0"/>
                </a:rPr>
                <a:t>chiến</a:t>
              </a:r>
              <a:r>
                <a:rPr lang="en-US" sz="2800" dirty="0">
                  <a:solidFill>
                    <a:srgbClr val="002060"/>
                  </a:solidFill>
                  <a:latin typeface="Sitka Banner" pitchFamily="2" charset="0"/>
                </a:rPr>
                <a:t> </a:t>
              </a:r>
              <a:r>
                <a:rPr lang="en-US" sz="2800" dirty="0" err="1">
                  <a:solidFill>
                    <a:srgbClr val="002060"/>
                  </a:solidFill>
                  <a:latin typeface="Sitka Banner" pitchFamily="2" charset="0"/>
                </a:rPr>
                <a:t>đấu</a:t>
              </a:r>
              <a:r>
                <a:rPr lang="en-US" sz="2800" dirty="0">
                  <a:solidFill>
                    <a:srgbClr val="002060"/>
                  </a:solidFill>
                  <a:latin typeface="Sitka Banner" pitchFamily="2" charset="0"/>
                </a:rPr>
                <a:t> </a:t>
              </a:r>
              <a:r>
                <a:rPr lang="en-US" sz="2800" dirty="0" err="1">
                  <a:solidFill>
                    <a:srgbClr val="002060"/>
                  </a:solidFill>
                  <a:latin typeface="Sitka Banner" pitchFamily="2" charset="0"/>
                </a:rPr>
                <a:t>anh</a:t>
              </a:r>
              <a:r>
                <a:rPr lang="en-US" sz="2800" dirty="0">
                  <a:solidFill>
                    <a:srgbClr val="002060"/>
                  </a:solidFill>
                  <a:latin typeface="Sitka Banner" pitchFamily="2" charset="0"/>
                </a:rPr>
                <a:t> </a:t>
              </a:r>
              <a:r>
                <a:rPr lang="en-US" sz="2800" dirty="0" err="1">
                  <a:solidFill>
                    <a:srgbClr val="002060"/>
                  </a:solidFill>
                  <a:latin typeface="Sitka Banner" pitchFamily="2" charset="0"/>
                </a:rPr>
                <a:t>dũng</a:t>
              </a:r>
              <a:r>
                <a:rPr lang="en-US" sz="2800" dirty="0">
                  <a:solidFill>
                    <a:srgbClr val="002060"/>
                  </a:solidFill>
                  <a:latin typeface="Sitka Banner" pitchFamily="2" charset="0"/>
                </a:rPr>
                <a:t> ở </a:t>
              </a:r>
              <a:r>
                <a:rPr lang="en-US" sz="2800" dirty="0" err="1">
                  <a:solidFill>
                    <a:srgbClr val="002060"/>
                  </a:solidFill>
                  <a:latin typeface="Sitka Banner" pitchFamily="2" charset="0"/>
                </a:rPr>
                <a:t>các</a:t>
              </a:r>
              <a:r>
                <a:rPr lang="en-US" sz="2800" dirty="0">
                  <a:solidFill>
                    <a:srgbClr val="002060"/>
                  </a:solidFill>
                  <a:latin typeface="Sitka Banner" pitchFamily="2" charset="0"/>
                </a:rPr>
                <a:t> </a:t>
              </a:r>
              <a:r>
                <a:rPr lang="en-US" sz="2800" dirty="0" err="1">
                  <a:solidFill>
                    <a:srgbClr val="002060"/>
                  </a:solidFill>
                  <a:latin typeface="Sitka Banner" pitchFamily="2" charset="0"/>
                </a:rPr>
                <a:t>mặt</a:t>
              </a:r>
              <a:r>
                <a:rPr lang="en-US" sz="2800" dirty="0">
                  <a:solidFill>
                    <a:srgbClr val="002060"/>
                  </a:solidFill>
                  <a:latin typeface="Sitka Banner" pitchFamily="2" charset="0"/>
                </a:rPr>
                <a:t> </a:t>
              </a:r>
              <a:r>
                <a:rPr lang="en-US" sz="2800" dirty="0" err="1">
                  <a:solidFill>
                    <a:srgbClr val="002060"/>
                  </a:solidFill>
                  <a:latin typeface="Sitka Banner" pitchFamily="2" charset="0"/>
                </a:rPr>
                <a:t>trận</a:t>
              </a:r>
              <a:r>
                <a:rPr lang="en-US" sz="2800" dirty="0">
                  <a:solidFill>
                    <a:srgbClr val="002060"/>
                  </a:solidFill>
                  <a:latin typeface="Sitka Banner" pitchFamily="2" charset="0"/>
                </a:rPr>
                <a:t>: </a:t>
              </a:r>
              <a:r>
                <a:rPr lang="en-US" sz="2800" dirty="0" err="1">
                  <a:solidFill>
                    <a:srgbClr val="002060"/>
                  </a:solidFill>
                  <a:latin typeface="Sitka Banner" pitchFamily="2" charset="0"/>
                </a:rPr>
                <a:t>Đà</a:t>
              </a:r>
              <a:r>
                <a:rPr lang="en-US" sz="2800" dirty="0">
                  <a:solidFill>
                    <a:srgbClr val="002060"/>
                  </a:solidFill>
                  <a:latin typeface="Sitka Banner" pitchFamily="2" charset="0"/>
                </a:rPr>
                <a:t> </a:t>
              </a:r>
              <a:r>
                <a:rPr lang="en-US" sz="2800" dirty="0" err="1">
                  <a:solidFill>
                    <a:srgbClr val="002060"/>
                  </a:solidFill>
                  <a:latin typeface="Sitka Banner" pitchFamily="2" charset="0"/>
                </a:rPr>
                <a:t>Nẵng</a:t>
              </a:r>
              <a:r>
                <a:rPr lang="en-US" sz="2800" dirty="0">
                  <a:solidFill>
                    <a:srgbClr val="002060"/>
                  </a:solidFill>
                  <a:latin typeface="Sitka Banner" pitchFamily="2" charset="0"/>
                </a:rPr>
                <a:t>, Gia </a:t>
              </a:r>
              <a:r>
                <a:rPr lang="en-US" sz="2800" dirty="0" err="1">
                  <a:solidFill>
                    <a:srgbClr val="002060"/>
                  </a:solidFill>
                  <a:latin typeface="Sitka Banner" pitchFamily="2" charset="0"/>
                </a:rPr>
                <a:t>Định</a:t>
              </a:r>
              <a:r>
                <a:rPr lang="en-US" sz="2800" dirty="0">
                  <a:solidFill>
                    <a:srgbClr val="002060"/>
                  </a:solidFill>
                  <a:latin typeface="Sitka Banner" pitchFamily="2" charset="0"/>
                </a:rPr>
                <a:t>, </a:t>
              </a:r>
              <a:r>
                <a:rPr lang="en-US" sz="2800" dirty="0" err="1">
                  <a:solidFill>
                    <a:srgbClr val="002060"/>
                  </a:solidFill>
                  <a:latin typeface="Sitka Banner" pitchFamily="2" charset="0"/>
                </a:rPr>
                <a:t>Bắc</a:t>
              </a:r>
              <a:r>
                <a:rPr lang="en-US" sz="2800" dirty="0">
                  <a:solidFill>
                    <a:srgbClr val="002060"/>
                  </a:solidFill>
                  <a:latin typeface="Sitka Banner" pitchFamily="2" charset="0"/>
                </a:rPr>
                <a:t> </a:t>
              </a:r>
              <a:r>
                <a:rPr lang="en-US" sz="2800" dirty="0" err="1">
                  <a:solidFill>
                    <a:srgbClr val="002060"/>
                  </a:solidFill>
                  <a:latin typeface="Sitka Banner" pitchFamily="2" charset="0"/>
                </a:rPr>
                <a:t>Kì</a:t>
              </a:r>
              <a:r>
                <a:rPr lang="en-US" sz="2800" dirty="0">
                  <a:solidFill>
                    <a:srgbClr val="002060"/>
                  </a:solidFill>
                  <a:latin typeface="Sitka Banner" pitchFamily="2"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grpSp>
        <p:nvGrpSpPr>
          <p:cNvPr id="14" name="Group 13">
            <a:extLst>
              <a:ext uri="{FF2B5EF4-FFF2-40B4-BE49-F238E27FC236}">
                <a16:creationId xmlns:a16="http://schemas.microsoft.com/office/drawing/2014/main" xmlns="" id="{626EC815-052F-1676-C72B-8633034528E1}"/>
              </a:ext>
            </a:extLst>
          </p:cNvPr>
          <p:cNvGrpSpPr/>
          <p:nvPr/>
        </p:nvGrpSpPr>
        <p:grpSpPr>
          <a:xfrm>
            <a:off x="5052068" y="2602834"/>
            <a:ext cx="6902113" cy="1506615"/>
            <a:chOff x="6819630" y="1081872"/>
            <a:chExt cx="5253940" cy="2841002"/>
          </a:xfrm>
        </p:grpSpPr>
        <p:grpSp>
          <p:nvGrpSpPr>
            <p:cNvPr id="15" name="Group 11">
              <a:extLst>
                <a:ext uri="{FF2B5EF4-FFF2-40B4-BE49-F238E27FC236}">
                  <a16:creationId xmlns:a16="http://schemas.microsoft.com/office/drawing/2014/main" xmlns="" id="{C7E07CBE-27BC-88A3-1BE5-66653AB3A282}"/>
                </a:ext>
              </a:extLst>
            </p:cNvPr>
            <p:cNvGrpSpPr>
              <a:grpSpLocks noChangeAspect="1"/>
            </p:cNvGrpSpPr>
            <p:nvPr/>
          </p:nvGrpSpPr>
          <p:grpSpPr>
            <a:xfrm>
              <a:off x="6819630" y="1081872"/>
              <a:ext cx="5253940" cy="2841002"/>
              <a:chOff x="1" y="-7625"/>
              <a:chExt cx="4833620" cy="6129666"/>
            </a:xfrm>
          </p:grpSpPr>
          <p:sp>
            <p:nvSpPr>
              <p:cNvPr id="17" name="Freeform 12">
                <a:extLst>
                  <a:ext uri="{FF2B5EF4-FFF2-40B4-BE49-F238E27FC236}">
                    <a16:creationId xmlns:a16="http://schemas.microsoft.com/office/drawing/2014/main" xmlns="" id="{F86AA53E-3892-9711-24CE-508D567FBB2E}"/>
                  </a:ext>
                </a:extLst>
              </p:cNvPr>
              <p:cNvSpPr/>
              <p:nvPr/>
            </p:nvSpPr>
            <p:spPr>
              <a:xfrm>
                <a:off x="1" y="-7625"/>
                <a:ext cx="4833620" cy="6129666"/>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16" name="TextBox 48">
              <a:extLst>
                <a:ext uri="{FF2B5EF4-FFF2-40B4-BE49-F238E27FC236}">
                  <a16:creationId xmlns:a16="http://schemas.microsoft.com/office/drawing/2014/main" xmlns="" id="{33AAAE52-C4AA-61EE-BCBF-003D7F4E6E1A}"/>
                </a:ext>
              </a:extLst>
            </p:cNvPr>
            <p:cNvSpPr txBox="1"/>
            <p:nvPr/>
          </p:nvSpPr>
          <p:spPr>
            <a:xfrm>
              <a:off x="7045074" y="1332544"/>
              <a:ext cx="4803050" cy="243755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002060"/>
                  </a:solidFill>
                  <a:latin typeface="Sitka Banner" pitchFamily="2" charset="0"/>
                </a:rPr>
                <a:t>Các</a:t>
              </a:r>
              <a:r>
                <a:rPr lang="en-US" sz="2800" dirty="0">
                  <a:solidFill>
                    <a:srgbClr val="002060"/>
                  </a:solidFill>
                  <a:latin typeface="Sitka Banner" pitchFamily="2" charset="0"/>
                </a:rPr>
                <a:t> </a:t>
              </a:r>
              <a:r>
                <a:rPr lang="en-US" sz="2800" dirty="0" err="1">
                  <a:solidFill>
                    <a:srgbClr val="002060"/>
                  </a:solidFill>
                  <a:latin typeface="Sitka Banner" pitchFamily="2" charset="0"/>
                </a:rPr>
                <a:t>phong</a:t>
              </a:r>
              <a:r>
                <a:rPr lang="en-US" sz="2800" dirty="0">
                  <a:solidFill>
                    <a:srgbClr val="002060"/>
                  </a:solidFill>
                  <a:latin typeface="Sitka Banner" pitchFamily="2" charset="0"/>
                </a:rPr>
                <a:t> </a:t>
              </a:r>
              <a:r>
                <a:rPr lang="en-US" sz="2800" dirty="0" err="1">
                  <a:solidFill>
                    <a:srgbClr val="002060"/>
                  </a:solidFill>
                  <a:latin typeface="Sitka Banner" pitchFamily="2" charset="0"/>
                </a:rPr>
                <a:t>trào</a:t>
              </a:r>
              <a:r>
                <a:rPr lang="en-US" sz="2800" dirty="0">
                  <a:solidFill>
                    <a:srgbClr val="002060"/>
                  </a:solidFill>
                  <a:latin typeface="Sitka Banner" pitchFamily="2" charset="0"/>
                </a:rPr>
                <a:t> </a:t>
              </a:r>
              <a:r>
                <a:rPr lang="en-US" sz="2800" dirty="0" err="1">
                  <a:solidFill>
                    <a:srgbClr val="002060"/>
                  </a:solidFill>
                  <a:latin typeface="Sitka Banner" pitchFamily="2" charset="0"/>
                </a:rPr>
                <a:t>của</a:t>
              </a:r>
              <a:r>
                <a:rPr lang="en-US" sz="2800" dirty="0">
                  <a:solidFill>
                    <a:srgbClr val="002060"/>
                  </a:solidFill>
                  <a:latin typeface="Sitka Banner" pitchFamily="2" charset="0"/>
                </a:rPr>
                <a:t> </a:t>
              </a:r>
              <a:r>
                <a:rPr lang="en-US" sz="2800" dirty="0" err="1">
                  <a:solidFill>
                    <a:srgbClr val="002060"/>
                  </a:solidFill>
                  <a:latin typeface="Sitka Banner" pitchFamily="2" charset="0"/>
                </a:rPr>
                <a:t>Trương</a:t>
              </a:r>
              <a:r>
                <a:rPr lang="en-US" sz="2800" dirty="0">
                  <a:solidFill>
                    <a:srgbClr val="002060"/>
                  </a:solidFill>
                  <a:latin typeface="Sitka Banner" pitchFamily="2" charset="0"/>
                </a:rPr>
                <a:t> </a:t>
              </a:r>
              <a:r>
                <a:rPr lang="en-US" sz="2800" dirty="0" err="1">
                  <a:solidFill>
                    <a:srgbClr val="002060"/>
                  </a:solidFill>
                  <a:latin typeface="Sitka Banner" pitchFamily="2" charset="0"/>
                </a:rPr>
                <a:t>Định</a:t>
              </a:r>
              <a:r>
                <a:rPr lang="en-US" sz="2800" dirty="0">
                  <a:solidFill>
                    <a:srgbClr val="002060"/>
                  </a:solidFill>
                  <a:latin typeface="Sitka Banner" pitchFamily="2" charset="0"/>
                </a:rPr>
                <a:t>, </a:t>
              </a:r>
              <a:r>
                <a:rPr lang="en-US" sz="2800" dirty="0" err="1">
                  <a:solidFill>
                    <a:srgbClr val="002060"/>
                  </a:solidFill>
                  <a:latin typeface="Sitka Banner" pitchFamily="2" charset="0"/>
                </a:rPr>
                <a:t>Nguyễn</a:t>
              </a:r>
              <a:r>
                <a:rPr lang="en-US" sz="2800" dirty="0">
                  <a:solidFill>
                    <a:srgbClr val="002060"/>
                  </a:solidFill>
                  <a:latin typeface="Sitka Banner" pitchFamily="2" charset="0"/>
                </a:rPr>
                <a:t> Trung </a:t>
              </a:r>
              <a:r>
                <a:rPr lang="en-US" sz="2800" dirty="0" err="1">
                  <a:solidFill>
                    <a:srgbClr val="002060"/>
                  </a:solidFill>
                  <a:latin typeface="Sitka Banner" pitchFamily="2" charset="0"/>
                </a:rPr>
                <a:t>Trực</a:t>
              </a:r>
              <a:r>
                <a:rPr lang="en-US" sz="2800" dirty="0">
                  <a:solidFill>
                    <a:srgbClr val="002060"/>
                  </a:solidFill>
                  <a:latin typeface="Sitka Banner" pitchFamily="2" charset="0"/>
                </a:rPr>
                <a:t>, </a:t>
              </a:r>
              <a:r>
                <a:rPr lang="en-US" sz="2800" dirty="0" err="1">
                  <a:solidFill>
                    <a:srgbClr val="002060"/>
                  </a:solidFill>
                  <a:latin typeface="Sitka Banner" pitchFamily="2" charset="0"/>
                </a:rPr>
                <a:t>chiến</a:t>
              </a:r>
              <a:r>
                <a:rPr lang="en-US" sz="2800" dirty="0">
                  <a:solidFill>
                    <a:srgbClr val="002060"/>
                  </a:solidFill>
                  <a:latin typeface="Sitka Banner" pitchFamily="2" charset="0"/>
                </a:rPr>
                <a:t> </a:t>
              </a:r>
              <a:r>
                <a:rPr lang="en-US" sz="2800" dirty="0" err="1">
                  <a:solidFill>
                    <a:srgbClr val="002060"/>
                  </a:solidFill>
                  <a:latin typeface="Sitka Banner" pitchFamily="2" charset="0"/>
                </a:rPr>
                <a:t>thắng</a:t>
              </a:r>
              <a:r>
                <a:rPr lang="en-US" sz="2800" dirty="0">
                  <a:solidFill>
                    <a:srgbClr val="002060"/>
                  </a:solidFill>
                  <a:latin typeface="Sitka Banner" pitchFamily="2" charset="0"/>
                </a:rPr>
                <a:t> </a:t>
              </a:r>
              <a:r>
                <a:rPr lang="en-US" sz="2800" dirty="0" err="1">
                  <a:solidFill>
                    <a:srgbClr val="002060"/>
                  </a:solidFill>
                  <a:latin typeface="Sitka Banner" pitchFamily="2" charset="0"/>
                </a:rPr>
                <a:t>Cầu</a:t>
              </a:r>
              <a:r>
                <a:rPr lang="en-US" sz="2800" dirty="0">
                  <a:solidFill>
                    <a:srgbClr val="002060"/>
                  </a:solidFill>
                  <a:latin typeface="Sitka Banner" pitchFamily="2" charset="0"/>
                </a:rPr>
                <a:t> </a:t>
              </a:r>
              <a:r>
                <a:rPr lang="en-US" sz="2800" dirty="0" err="1">
                  <a:solidFill>
                    <a:srgbClr val="002060"/>
                  </a:solidFill>
                  <a:latin typeface="Sitka Banner" pitchFamily="2" charset="0"/>
                </a:rPr>
                <a:t>Giấy</a:t>
              </a:r>
              <a:r>
                <a:rPr lang="en-US" sz="2800" dirty="0">
                  <a:solidFill>
                    <a:srgbClr val="002060"/>
                  </a:solidFill>
                  <a:latin typeface="Sitka Banner" pitchFamily="2" charset="0"/>
                </a:rPr>
                <a:t> </a:t>
              </a:r>
              <a:r>
                <a:rPr lang="en-US" sz="2800" dirty="0" err="1">
                  <a:solidFill>
                    <a:srgbClr val="002060"/>
                  </a:solidFill>
                  <a:latin typeface="Sitka Banner" pitchFamily="2" charset="0"/>
                </a:rPr>
                <a:t>lần</a:t>
              </a:r>
              <a:r>
                <a:rPr lang="en-US" sz="2800" dirty="0">
                  <a:solidFill>
                    <a:srgbClr val="002060"/>
                  </a:solidFill>
                  <a:latin typeface="Sitka Banner" pitchFamily="2" charset="0"/>
                </a:rPr>
                <a:t> 1, </a:t>
              </a:r>
              <a:r>
                <a:rPr lang="en-US" sz="2800" dirty="0" err="1">
                  <a:solidFill>
                    <a:srgbClr val="002060"/>
                  </a:solidFill>
                  <a:latin typeface="Sitka Banner" pitchFamily="2" charset="0"/>
                </a:rPr>
                <a:t>lần</a:t>
              </a:r>
              <a:r>
                <a:rPr lang="en-US" sz="2800" dirty="0">
                  <a:solidFill>
                    <a:srgbClr val="002060"/>
                  </a:solidFill>
                  <a:latin typeface="Sitka Banner" pitchFamily="2" charset="0"/>
                </a:rPr>
                <a:t> 2 </a:t>
              </a:r>
              <a:r>
                <a:rPr lang="en-US" sz="2800" dirty="0" err="1">
                  <a:solidFill>
                    <a:srgbClr val="002060"/>
                  </a:solidFill>
                  <a:latin typeface="Sitka Banner" pitchFamily="2" charset="0"/>
                </a:rPr>
                <a:t>gây</a:t>
              </a:r>
              <a:r>
                <a:rPr lang="en-US" sz="2800" dirty="0">
                  <a:solidFill>
                    <a:srgbClr val="002060"/>
                  </a:solidFill>
                  <a:latin typeface="Sitka Banner" pitchFamily="2" charset="0"/>
                </a:rPr>
                <a:t> </a:t>
              </a:r>
              <a:r>
                <a:rPr lang="en-US" sz="2800" dirty="0" err="1">
                  <a:solidFill>
                    <a:srgbClr val="002060"/>
                  </a:solidFill>
                  <a:latin typeface="Sitka Banner" pitchFamily="2" charset="0"/>
                </a:rPr>
                <a:t>cho</a:t>
              </a:r>
              <a:r>
                <a:rPr lang="en-US" sz="2800" dirty="0">
                  <a:solidFill>
                    <a:srgbClr val="002060"/>
                  </a:solidFill>
                  <a:latin typeface="Sitka Banner" pitchFamily="2" charset="0"/>
                </a:rPr>
                <a:t> </a:t>
              </a:r>
              <a:r>
                <a:rPr lang="en-US" sz="2800" dirty="0" err="1">
                  <a:solidFill>
                    <a:srgbClr val="002060"/>
                  </a:solidFill>
                  <a:latin typeface="Sitka Banner" pitchFamily="2" charset="0"/>
                </a:rPr>
                <a:t>Pháp</a:t>
              </a:r>
              <a:r>
                <a:rPr lang="en-US" sz="2800" dirty="0">
                  <a:solidFill>
                    <a:srgbClr val="002060"/>
                  </a:solidFill>
                  <a:latin typeface="Sitka Banner" pitchFamily="2" charset="0"/>
                </a:rPr>
                <a:t> </a:t>
              </a:r>
              <a:r>
                <a:rPr lang="en-US" sz="2800" dirty="0" err="1">
                  <a:solidFill>
                    <a:srgbClr val="002060"/>
                  </a:solidFill>
                  <a:latin typeface="Sitka Banner" pitchFamily="2" charset="0"/>
                </a:rPr>
                <a:t>nhiều</a:t>
              </a:r>
              <a:r>
                <a:rPr lang="en-US" sz="2800" dirty="0">
                  <a:solidFill>
                    <a:srgbClr val="002060"/>
                  </a:solidFill>
                  <a:latin typeface="Sitka Banner" pitchFamily="2" charset="0"/>
                </a:rPr>
                <a:t> </a:t>
              </a:r>
              <a:r>
                <a:rPr lang="en-US" sz="2800" dirty="0" err="1">
                  <a:solidFill>
                    <a:srgbClr val="002060"/>
                  </a:solidFill>
                  <a:latin typeface="Sitka Banner" pitchFamily="2" charset="0"/>
                </a:rPr>
                <a:t>thiệt</a:t>
              </a:r>
              <a:r>
                <a:rPr lang="en-US" sz="2800" dirty="0">
                  <a:solidFill>
                    <a:srgbClr val="002060"/>
                  </a:solidFill>
                  <a:latin typeface="Sitka Banner" pitchFamily="2" charset="0"/>
                </a:rPr>
                <a:t> </a:t>
              </a:r>
              <a:r>
                <a:rPr lang="en-US" sz="2800" dirty="0" err="1">
                  <a:solidFill>
                    <a:srgbClr val="002060"/>
                  </a:solidFill>
                  <a:latin typeface="Sitka Banner" pitchFamily="2" charset="0"/>
                </a:rPr>
                <a:t>hại</a:t>
              </a:r>
              <a:r>
                <a:rPr lang="en-US" sz="2800" dirty="0">
                  <a:solidFill>
                    <a:srgbClr val="002060"/>
                  </a:solidFill>
                  <a:latin typeface="Sitka Banner" pitchFamily="2" charset="0"/>
                </a:rPr>
                <a:t>.</a:t>
              </a:r>
              <a:endPar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grpSp>
        <p:nvGrpSpPr>
          <p:cNvPr id="18" name="Group 17">
            <a:extLst>
              <a:ext uri="{FF2B5EF4-FFF2-40B4-BE49-F238E27FC236}">
                <a16:creationId xmlns:a16="http://schemas.microsoft.com/office/drawing/2014/main" xmlns="" id="{269F2342-1B6B-4AFC-BE13-B3AD552CDE9C}"/>
              </a:ext>
            </a:extLst>
          </p:cNvPr>
          <p:cNvGrpSpPr/>
          <p:nvPr/>
        </p:nvGrpSpPr>
        <p:grpSpPr>
          <a:xfrm>
            <a:off x="5226169" y="4522265"/>
            <a:ext cx="6902113" cy="1770581"/>
            <a:chOff x="6819630" y="1081872"/>
            <a:chExt cx="5253940" cy="2841002"/>
          </a:xfrm>
        </p:grpSpPr>
        <p:grpSp>
          <p:nvGrpSpPr>
            <p:cNvPr id="19" name="Group 11">
              <a:extLst>
                <a:ext uri="{FF2B5EF4-FFF2-40B4-BE49-F238E27FC236}">
                  <a16:creationId xmlns:a16="http://schemas.microsoft.com/office/drawing/2014/main" xmlns="" id="{1188513A-F424-01EF-9D1B-BAFD4FDB3D02}"/>
                </a:ext>
              </a:extLst>
            </p:cNvPr>
            <p:cNvGrpSpPr>
              <a:grpSpLocks noChangeAspect="1"/>
            </p:cNvGrpSpPr>
            <p:nvPr/>
          </p:nvGrpSpPr>
          <p:grpSpPr>
            <a:xfrm>
              <a:off x="6819630" y="1081872"/>
              <a:ext cx="5253940" cy="2841002"/>
              <a:chOff x="1" y="-7625"/>
              <a:chExt cx="4833620" cy="6129666"/>
            </a:xfrm>
          </p:grpSpPr>
          <p:sp>
            <p:nvSpPr>
              <p:cNvPr id="21" name="Freeform 12">
                <a:extLst>
                  <a:ext uri="{FF2B5EF4-FFF2-40B4-BE49-F238E27FC236}">
                    <a16:creationId xmlns:a16="http://schemas.microsoft.com/office/drawing/2014/main" xmlns="" id="{D9CB9777-AEAC-9903-4F5C-A9FCADA812C2}"/>
                  </a:ext>
                </a:extLst>
              </p:cNvPr>
              <p:cNvSpPr/>
              <p:nvPr/>
            </p:nvSpPr>
            <p:spPr>
              <a:xfrm>
                <a:off x="1" y="-7625"/>
                <a:ext cx="4833620" cy="6129666"/>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20" name="TextBox 48">
              <a:extLst>
                <a:ext uri="{FF2B5EF4-FFF2-40B4-BE49-F238E27FC236}">
                  <a16:creationId xmlns:a16="http://schemas.microsoft.com/office/drawing/2014/main" xmlns="" id="{32317B1E-B0BE-F97C-1A41-DE3C399670E8}"/>
                </a:ext>
              </a:extLst>
            </p:cNvPr>
            <p:cNvSpPr txBox="1"/>
            <p:nvPr/>
          </p:nvSpPr>
          <p:spPr>
            <a:xfrm>
              <a:off x="7045075" y="1485321"/>
              <a:ext cx="4803050" cy="2437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002060"/>
                  </a:solidFill>
                  <a:latin typeface="Sitka Banner" pitchFamily="2" charset="0"/>
                </a:rPr>
                <a:t>Triều</a:t>
              </a:r>
              <a:r>
                <a:rPr lang="en-US" sz="2800" dirty="0">
                  <a:solidFill>
                    <a:srgbClr val="002060"/>
                  </a:solidFill>
                  <a:latin typeface="Sitka Banner" pitchFamily="2" charset="0"/>
                </a:rPr>
                <a:t> </a:t>
              </a:r>
              <a:r>
                <a:rPr lang="en-US" sz="2800" dirty="0" err="1">
                  <a:solidFill>
                    <a:srgbClr val="002060"/>
                  </a:solidFill>
                  <a:latin typeface="Sitka Banner" pitchFamily="2" charset="0"/>
                </a:rPr>
                <a:t>đình</a:t>
              </a:r>
              <a:r>
                <a:rPr lang="en-US" sz="2800" dirty="0">
                  <a:solidFill>
                    <a:srgbClr val="002060"/>
                  </a:solidFill>
                  <a:latin typeface="Sitka Banner" pitchFamily="2" charset="0"/>
                </a:rPr>
                <a:t> </a:t>
              </a:r>
              <a:r>
                <a:rPr lang="en-US" sz="2800" dirty="0" err="1">
                  <a:solidFill>
                    <a:srgbClr val="002060"/>
                  </a:solidFill>
                  <a:latin typeface="Sitka Banner" pitchFamily="2" charset="0"/>
                </a:rPr>
                <a:t>nhà</a:t>
              </a:r>
              <a:r>
                <a:rPr lang="en-US" sz="2800" dirty="0">
                  <a:solidFill>
                    <a:srgbClr val="002060"/>
                  </a:solidFill>
                  <a:latin typeface="Sitka Banner" pitchFamily="2" charset="0"/>
                </a:rPr>
                <a:t> </a:t>
              </a:r>
              <a:r>
                <a:rPr lang="en-US" sz="2800" dirty="0" err="1">
                  <a:solidFill>
                    <a:srgbClr val="002060"/>
                  </a:solidFill>
                  <a:latin typeface="Sitka Banner" pitchFamily="2" charset="0"/>
                </a:rPr>
                <a:t>Nguyễn</a:t>
              </a:r>
              <a:r>
                <a:rPr lang="en-US" sz="2800" dirty="0">
                  <a:solidFill>
                    <a:srgbClr val="002060"/>
                  </a:solidFill>
                  <a:latin typeface="Sitka Banner" pitchFamily="2" charset="0"/>
                </a:rPr>
                <a:t> </a:t>
              </a:r>
              <a:r>
                <a:rPr lang="en-US" sz="2800" dirty="0" err="1">
                  <a:solidFill>
                    <a:srgbClr val="002060"/>
                  </a:solidFill>
                  <a:latin typeface="Sitka Banner" pitchFamily="2" charset="0"/>
                </a:rPr>
                <a:t>từng</a:t>
              </a:r>
              <a:r>
                <a:rPr lang="en-US" sz="2800" dirty="0">
                  <a:solidFill>
                    <a:srgbClr val="002060"/>
                  </a:solidFill>
                  <a:latin typeface="Sitka Banner" pitchFamily="2" charset="0"/>
                </a:rPr>
                <a:t> </a:t>
              </a:r>
              <a:r>
                <a:rPr lang="en-US" sz="2800" dirty="0" err="1">
                  <a:solidFill>
                    <a:srgbClr val="002060"/>
                  </a:solidFill>
                  <a:latin typeface="Sitka Banner" pitchFamily="2" charset="0"/>
                </a:rPr>
                <a:t>bước</a:t>
              </a:r>
              <a:r>
                <a:rPr lang="en-US" sz="2800" dirty="0">
                  <a:solidFill>
                    <a:srgbClr val="002060"/>
                  </a:solidFill>
                  <a:latin typeface="Sitka Banner" pitchFamily="2" charset="0"/>
                </a:rPr>
                <a:t> </a:t>
              </a:r>
              <a:r>
                <a:rPr lang="en-US" sz="2800" dirty="0" err="1">
                  <a:solidFill>
                    <a:srgbClr val="002060"/>
                  </a:solidFill>
                  <a:latin typeface="Sitka Banner" pitchFamily="2" charset="0"/>
                </a:rPr>
                <a:t>nhượng</a:t>
              </a:r>
              <a:r>
                <a:rPr lang="en-US" sz="2800" dirty="0">
                  <a:solidFill>
                    <a:srgbClr val="002060"/>
                  </a:solidFill>
                  <a:latin typeface="Sitka Banner" pitchFamily="2" charset="0"/>
                </a:rPr>
                <a:t> </a:t>
              </a:r>
              <a:r>
                <a:rPr lang="en-US" sz="2800" dirty="0" err="1">
                  <a:solidFill>
                    <a:srgbClr val="002060"/>
                  </a:solidFill>
                  <a:latin typeface="Sitka Banner" pitchFamily="2" charset="0"/>
                </a:rPr>
                <a:t>bộ</a:t>
              </a:r>
              <a:r>
                <a:rPr lang="en-US" sz="2800" dirty="0">
                  <a:solidFill>
                    <a:srgbClr val="002060"/>
                  </a:solidFill>
                  <a:latin typeface="Sitka Banner" pitchFamily="2" charset="0"/>
                </a:rPr>
                <a:t>, </a:t>
              </a:r>
              <a:r>
                <a:rPr lang="en-US" sz="2800" dirty="0" err="1">
                  <a:solidFill>
                    <a:srgbClr val="002060"/>
                  </a:solidFill>
                  <a:latin typeface="Sitka Banner" pitchFamily="2" charset="0"/>
                </a:rPr>
                <a:t>kí</a:t>
              </a:r>
              <a:r>
                <a:rPr lang="en-US" sz="2800" dirty="0">
                  <a:solidFill>
                    <a:srgbClr val="002060"/>
                  </a:solidFill>
                  <a:latin typeface="Sitka Banner" pitchFamily="2" charset="0"/>
                </a:rPr>
                <a:t> </a:t>
              </a:r>
              <a:r>
                <a:rPr lang="en-US" sz="2800" dirty="0" err="1">
                  <a:solidFill>
                    <a:srgbClr val="002060"/>
                  </a:solidFill>
                  <a:latin typeface="Sitka Banner" pitchFamily="2" charset="0"/>
                </a:rPr>
                <a:t>hiệp</a:t>
              </a:r>
              <a:r>
                <a:rPr lang="en-US" sz="2800" dirty="0">
                  <a:solidFill>
                    <a:srgbClr val="002060"/>
                  </a:solidFill>
                  <a:latin typeface="Sitka Banner" pitchFamily="2" charset="0"/>
                </a:rPr>
                <a:t> </a:t>
              </a:r>
              <a:r>
                <a:rPr lang="en-US" sz="2800" dirty="0" err="1">
                  <a:solidFill>
                    <a:srgbClr val="002060"/>
                  </a:solidFill>
                  <a:latin typeface="Sitka Banner" pitchFamily="2" charset="0"/>
                </a:rPr>
                <a:t>ước</a:t>
              </a:r>
              <a:r>
                <a:rPr lang="en-US" sz="2800" dirty="0">
                  <a:solidFill>
                    <a:srgbClr val="002060"/>
                  </a:solidFill>
                  <a:latin typeface="Sitka Banner" pitchFamily="2" charset="0"/>
                </a:rPr>
                <a:t> </a:t>
              </a:r>
              <a:r>
                <a:rPr lang="en-US" sz="2800" dirty="0" err="1">
                  <a:solidFill>
                    <a:srgbClr val="002060"/>
                  </a:solidFill>
                  <a:latin typeface="Sitka Banner" pitchFamily="2" charset="0"/>
                </a:rPr>
                <a:t>đầu</a:t>
              </a:r>
              <a:r>
                <a:rPr lang="en-US" sz="2800" dirty="0">
                  <a:solidFill>
                    <a:srgbClr val="002060"/>
                  </a:solidFill>
                  <a:latin typeface="Sitka Banner" pitchFamily="2" charset="0"/>
                </a:rPr>
                <a:t> </a:t>
              </a:r>
              <a:r>
                <a:rPr lang="en-US" sz="2800" dirty="0" err="1">
                  <a:solidFill>
                    <a:srgbClr val="002060"/>
                  </a:solidFill>
                  <a:latin typeface="Sitka Banner" pitchFamily="2" charset="0"/>
                </a:rPr>
                <a:t>hàng</a:t>
              </a:r>
              <a:r>
                <a:rPr lang="en-US" sz="2800" dirty="0">
                  <a:solidFill>
                    <a:srgbClr val="002060"/>
                  </a:solidFill>
                  <a:latin typeface="Sitka Banner" pitchFamily="2" charset="0"/>
                </a:rPr>
                <a:t> </a:t>
              </a:r>
              <a:r>
                <a:rPr lang="en-US" sz="2800" dirty="0" err="1">
                  <a:solidFill>
                    <a:srgbClr val="002060"/>
                  </a:solidFill>
                  <a:latin typeface="Sitka Banner" pitchFamily="2" charset="0"/>
                </a:rPr>
                <a:t>Pháp</a:t>
              </a:r>
              <a:r>
                <a:rPr lang="en-US" sz="2800" dirty="0">
                  <a:solidFill>
                    <a:srgbClr val="002060"/>
                  </a:solidFill>
                  <a:latin typeface="Sitka Banner" pitchFamily="2" charset="0"/>
                </a:rPr>
                <a:t>: </a:t>
              </a:r>
              <a:r>
                <a:rPr lang="en-US" sz="2800" dirty="0" err="1">
                  <a:solidFill>
                    <a:srgbClr val="002060"/>
                  </a:solidFill>
                  <a:latin typeface="Sitka Banner" pitchFamily="2" charset="0"/>
                </a:rPr>
                <a:t>Nhâm</a:t>
              </a:r>
              <a:r>
                <a:rPr lang="en-US" sz="2800" dirty="0">
                  <a:solidFill>
                    <a:srgbClr val="002060"/>
                  </a:solidFill>
                  <a:latin typeface="Sitka Banner" pitchFamily="2" charset="0"/>
                </a:rPr>
                <a:t> </a:t>
              </a:r>
              <a:r>
                <a:rPr lang="en-US" sz="2800" dirty="0" err="1">
                  <a:solidFill>
                    <a:srgbClr val="002060"/>
                  </a:solidFill>
                  <a:latin typeface="Sitka Banner" pitchFamily="2" charset="0"/>
                </a:rPr>
                <a:t>Tuất</a:t>
              </a:r>
              <a:r>
                <a:rPr lang="en-US" sz="2800" dirty="0">
                  <a:solidFill>
                    <a:srgbClr val="002060"/>
                  </a:solidFill>
                  <a:latin typeface="Sitka Banner" pitchFamily="2" charset="0"/>
                </a:rPr>
                <a:t> 1862, </a:t>
              </a:r>
              <a:r>
                <a:rPr lang="en-US" sz="2800" dirty="0" err="1">
                  <a:solidFill>
                    <a:srgbClr val="002060"/>
                  </a:solidFill>
                  <a:latin typeface="Sitka Banner" pitchFamily="2" charset="0"/>
                </a:rPr>
                <a:t>Giáp</a:t>
              </a:r>
              <a:r>
                <a:rPr lang="en-US" sz="2800" dirty="0">
                  <a:solidFill>
                    <a:srgbClr val="002060"/>
                  </a:solidFill>
                  <a:latin typeface="Sitka Banner" pitchFamily="2" charset="0"/>
                </a:rPr>
                <a:t> </a:t>
              </a:r>
              <a:r>
                <a:rPr lang="en-US" sz="2800" dirty="0" err="1">
                  <a:solidFill>
                    <a:srgbClr val="002060"/>
                  </a:solidFill>
                  <a:latin typeface="Sitka Banner" pitchFamily="2" charset="0"/>
                </a:rPr>
                <a:t>Tuất</a:t>
              </a:r>
              <a:r>
                <a:rPr lang="en-US" sz="2800" dirty="0">
                  <a:solidFill>
                    <a:srgbClr val="002060"/>
                  </a:solidFill>
                  <a:latin typeface="Sitka Banner" pitchFamily="2" charset="0"/>
                </a:rPr>
                <a:t> 1874, </a:t>
              </a:r>
              <a:r>
                <a:rPr lang="en-US" sz="2800" dirty="0" err="1">
                  <a:solidFill>
                    <a:srgbClr val="002060"/>
                  </a:solidFill>
                  <a:latin typeface="Sitka Banner" pitchFamily="2" charset="0"/>
                </a:rPr>
                <a:t>Hác-măng</a:t>
              </a:r>
              <a:r>
                <a:rPr lang="en-US" sz="2800" dirty="0">
                  <a:solidFill>
                    <a:srgbClr val="002060"/>
                  </a:solidFill>
                  <a:latin typeface="Sitka Banner" pitchFamily="2" charset="0"/>
                </a:rPr>
                <a:t> </a:t>
              </a:r>
              <a:r>
                <a:rPr lang="en-US" sz="2800" dirty="0" err="1">
                  <a:solidFill>
                    <a:srgbClr val="002060"/>
                  </a:solidFill>
                  <a:latin typeface="Sitka Banner" pitchFamily="2" charset="0"/>
                </a:rPr>
                <a:t>và</a:t>
              </a:r>
              <a:r>
                <a:rPr lang="en-US" sz="2800" dirty="0">
                  <a:solidFill>
                    <a:srgbClr val="002060"/>
                  </a:solidFill>
                  <a:latin typeface="Sitka Banner" pitchFamily="2" charset="0"/>
                </a:rPr>
                <a:t> Pa-</a:t>
              </a:r>
              <a:r>
                <a:rPr lang="en-US" sz="2800" dirty="0" err="1">
                  <a:solidFill>
                    <a:srgbClr val="002060"/>
                  </a:solidFill>
                  <a:latin typeface="Sitka Banner" pitchFamily="2" charset="0"/>
                </a:rPr>
                <a:t>tơ</a:t>
              </a:r>
              <a:r>
                <a:rPr lang="en-US" sz="2800" dirty="0">
                  <a:solidFill>
                    <a:srgbClr val="002060"/>
                  </a:solidFill>
                  <a:latin typeface="Sitka Banner" pitchFamily="2" charset="0"/>
                </a:rPr>
                <a:t>-</a:t>
              </a:r>
              <a:r>
                <a:rPr lang="en-US" sz="2800" dirty="0" err="1">
                  <a:solidFill>
                    <a:srgbClr val="002060"/>
                  </a:solidFill>
                  <a:latin typeface="Sitka Banner" pitchFamily="2" charset="0"/>
                </a:rPr>
                <a:t>nốt</a:t>
              </a:r>
              <a:endParaRPr kumimoji="0" lang="en-US" sz="28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pic>
        <p:nvPicPr>
          <p:cNvPr id="26" name="Picture 25">
            <a:extLst>
              <a:ext uri="{FF2B5EF4-FFF2-40B4-BE49-F238E27FC236}">
                <a16:creationId xmlns:a16="http://schemas.microsoft.com/office/drawing/2014/main" xmlns="" id="{8C6D7246-BD3D-25C6-EF14-D060F7A7CF12}"/>
              </a:ext>
            </a:extLst>
          </p:cNvPr>
          <p:cNvPicPr>
            <a:picLocks noChangeAspect="1"/>
          </p:cNvPicPr>
          <p:nvPr/>
        </p:nvPicPr>
        <p:blipFill>
          <a:blip r:embed="rId3"/>
          <a:stretch>
            <a:fillRect/>
          </a:stretch>
        </p:blipFill>
        <p:spPr>
          <a:xfrm>
            <a:off x="221339" y="4329629"/>
            <a:ext cx="4692181" cy="2528371"/>
          </a:xfrm>
          <a:prstGeom prst="rect">
            <a:avLst/>
          </a:prstGeom>
        </p:spPr>
      </p:pic>
      <p:sp>
        <p:nvSpPr>
          <p:cNvPr id="27" name="Title 1">
            <a:extLst>
              <a:ext uri="{FF2B5EF4-FFF2-40B4-BE49-F238E27FC236}">
                <a16:creationId xmlns:a16="http://schemas.microsoft.com/office/drawing/2014/main" xmlns="" id="{D3EB83C7-3ECD-8509-4BFD-0F2169B0F2B2}"/>
              </a:ext>
            </a:extLst>
          </p:cNvPr>
          <p:cNvSpPr txBox="1">
            <a:spLocks/>
          </p:cNvSpPr>
          <p:nvPr/>
        </p:nvSpPr>
        <p:spPr>
          <a:xfrm>
            <a:off x="237820" y="6083673"/>
            <a:ext cx="4628134" cy="717020"/>
          </a:xfrm>
          <a:prstGeom prst="rect">
            <a:avLst/>
          </a:prstGeom>
          <a:solidFill>
            <a:schemeClr val="bg1"/>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1884, </a:t>
            </a:r>
            <a:r>
              <a:rPr kumimoji="0" lang="en-US" sz="2400" u="none" strike="noStrike" kern="1200" cap="none" spc="0" normalizeH="0" baseline="0" noProof="0" dirty="0" err="1">
                <a:ln>
                  <a:noFill/>
                </a:ln>
                <a:solidFill>
                  <a:srgbClr val="002060"/>
                </a:solidFill>
                <a:effectLst/>
                <a:uLnTx/>
                <a:uFillTx/>
                <a:latin typeface="Sitka Banner" pitchFamily="2" charset="0"/>
                <a:cs typeface="Times New Roman" panose="02020603050405020304" pitchFamily="18" charset="0"/>
              </a:rPr>
              <a:t>với</a:t>
            </a:r>
            <a:r>
              <a:rPr kumimoji="0" lang="en-US" sz="240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 </a:t>
            </a:r>
            <a:r>
              <a:rPr kumimoji="0" lang="en-US" sz="2400" u="none" strike="noStrike" kern="1200" cap="none" spc="0" normalizeH="0" baseline="0" noProof="0" dirty="0" err="1">
                <a:ln>
                  <a:noFill/>
                </a:ln>
                <a:solidFill>
                  <a:srgbClr val="002060"/>
                </a:solidFill>
                <a:effectLst/>
                <a:uLnTx/>
                <a:uFillTx/>
                <a:latin typeface="Sitka Banner" pitchFamily="2" charset="0"/>
                <a:cs typeface="Times New Roman" panose="02020603050405020304" pitchFamily="18" charset="0"/>
              </a:rPr>
              <a:t>hiệp</a:t>
            </a:r>
            <a:r>
              <a:rPr kumimoji="0" lang="en-US" sz="24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4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ước</a:t>
            </a:r>
            <a:r>
              <a:rPr kumimoji="0" lang="en-US" sz="24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Pa-</a:t>
            </a:r>
            <a:r>
              <a:rPr kumimoji="0" lang="en-US" sz="24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tơ</a:t>
            </a:r>
            <a:r>
              <a:rPr kumimoji="0" lang="en-US" sz="24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a:t>
            </a:r>
            <a:r>
              <a:rPr kumimoji="0" lang="en-US" sz="24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nốt</a:t>
            </a:r>
            <a:r>
              <a:rPr kumimoji="0" lang="en-US" sz="24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4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triều</a:t>
            </a:r>
            <a:r>
              <a:rPr lang="en-US" sz="2400" dirty="0">
                <a:solidFill>
                  <a:srgbClr val="002060"/>
                </a:solidFill>
                <a:latin typeface="Sitka Banner" pitchFamily="2" charset="0"/>
                <a:cs typeface="Times New Roman" panose="02020603050405020304" pitchFamily="18" charset="0"/>
              </a:rPr>
              <a:t> </a:t>
            </a:r>
            <a:r>
              <a:rPr lang="en-US" sz="2400" dirty="0" err="1">
                <a:solidFill>
                  <a:srgbClr val="002060"/>
                </a:solidFill>
                <a:latin typeface="Sitka Banner" pitchFamily="2" charset="0"/>
                <a:cs typeface="Times New Roman" panose="02020603050405020304" pitchFamily="18" charset="0"/>
              </a:rPr>
              <a:t>Nguyễn</a:t>
            </a:r>
            <a:r>
              <a:rPr lang="en-US" sz="2400" dirty="0">
                <a:solidFill>
                  <a:srgbClr val="002060"/>
                </a:solidFill>
                <a:latin typeface="Sitka Banner" pitchFamily="2" charset="0"/>
                <a:cs typeface="Times New Roman" panose="02020603050405020304" pitchFamily="18" charset="0"/>
              </a:rPr>
              <a:t> </a:t>
            </a:r>
            <a:r>
              <a:rPr lang="en-US" sz="2400" dirty="0" err="1">
                <a:solidFill>
                  <a:srgbClr val="002060"/>
                </a:solidFill>
                <a:latin typeface="Sitka Banner" pitchFamily="2" charset="0"/>
                <a:cs typeface="Times New Roman" panose="02020603050405020304" pitchFamily="18" charset="0"/>
              </a:rPr>
              <a:t>hoàn</a:t>
            </a:r>
            <a:r>
              <a:rPr lang="en-US" sz="2400" dirty="0">
                <a:solidFill>
                  <a:srgbClr val="002060"/>
                </a:solidFill>
                <a:latin typeface="Sitka Banner" pitchFamily="2" charset="0"/>
                <a:cs typeface="Times New Roman" panose="02020603050405020304" pitchFamily="18" charset="0"/>
              </a:rPr>
              <a:t> </a:t>
            </a:r>
            <a:r>
              <a:rPr lang="en-US" sz="2400" dirty="0" err="1">
                <a:solidFill>
                  <a:srgbClr val="002060"/>
                </a:solidFill>
                <a:latin typeface="Sitka Banner" pitchFamily="2" charset="0"/>
                <a:cs typeface="Times New Roman" panose="02020603050405020304" pitchFamily="18" charset="0"/>
              </a:rPr>
              <a:t>toàn</a:t>
            </a:r>
            <a:r>
              <a:rPr lang="en-US" sz="2400" dirty="0">
                <a:solidFill>
                  <a:srgbClr val="002060"/>
                </a:solidFill>
                <a:latin typeface="Sitka Banner" pitchFamily="2" charset="0"/>
                <a:cs typeface="Times New Roman" panose="02020603050405020304" pitchFamily="18" charset="0"/>
              </a:rPr>
              <a:t> </a:t>
            </a:r>
            <a:r>
              <a:rPr lang="en-US" sz="2400" dirty="0" err="1">
                <a:solidFill>
                  <a:srgbClr val="002060"/>
                </a:solidFill>
                <a:latin typeface="Sitka Banner" pitchFamily="2" charset="0"/>
                <a:cs typeface="Times New Roman" panose="02020603050405020304" pitchFamily="18" charset="0"/>
              </a:rPr>
              <a:t>đầu</a:t>
            </a:r>
            <a:r>
              <a:rPr lang="en-US" sz="2400" dirty="0">
                <a:solidFill>
                  <a:srgbClr val="002060"/>
                </a:solidFill>
                <a:latin typeface="Sitka Banner" pitchFamily="2" charset="0"/>
                <a:cs typeface="Times New Roman" panose="02020603050405020304" pitchFamily="18" charset="0"/>
              </a:rPr>
              <a:t> </a:t>
            </a:r>
            <a:r>
              <a:rPr lang="en-US" sz="2400" dirty="0" err="1">
                <a:solidFill>
                  <a:srgbClr val="002060"/>
                </a:solidFill>
                <a:latin typeface="Sitka Banner" pitchFamily="2" charset="0"/>
                <a:cs typeface="Times New Roman" panose="02020603050405020304" pitchFamily="18" charset="0"/>
              </a:rPr>
              <a:t>hàng</a:t>
            </a:r>
            <a:r>
              <a:rPr lang="en-US" sz="2400" dirty="0">
                <a:solidFill>
                  <a:srgbClr val="002060"/>
                </a:solidFill>
                <a:latin typeface="Sitka Banner" pitchFamily="2" charset="0"/>
                <a:cs typeface="Times New Roman" panose="02020603050405020304" pitchFamily="18" charset="0"/>
              </a:rPr>
              <a:t> </a:t>
            </a:r>
            <a:r>
              <a:rPr lang="en-US" sz="2400" dirty="0" err="1">
                <a:solidFill>
                  <a:srgbClr val="002060"/>
                </a:solidFill>
                <a:latin typeface="Sitka Banner" pitchFamily="2" charset="0"/>
                <a:cs typeface="Times New Roman" panose="02020603050405020304" pitchFamily="18" charset="0"/>
              </a:rPr>
              <a:t>Pháp</a:t>
            </a:r>
            <a:endParaRPr kumimoji="0" lang="vi-VN" sz="240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932293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481BE2-C606-2FBF-1456-4A882515BE82}"/>
              </a:ext>
            </a:extLst>
          </p:cNvPr>
          <p:cNvSpPr txBox="1"/>
          <p:nvPr/>
        </p:nvSpPr>
        <p:spPr>
          <a:xfrm>
            <a:off x="215785" y="1267704"/>
            <a:ext cx="7073710"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b.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Nguyên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nhân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kháng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chiến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không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thành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công</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D1D628C3-9343-CF78-6D2C-D001B6A4FBDB}"/>
              </a:ext>
            </a:extLst>
          </p:cNvPr>
          <p:cNvSpPr txBox="1"/>
          <p:nvPr/>
        </p:nvSpPr>
        <p:spPr>
          <a:xfrm>
            <a:off x="215785" y="1981620"/>
            <a:ext cx="4570604" cy="3166824"/>
          </a:xfrm>
          <a:prstGeom prst="wedgeRoundRectCallout">
            <a:avLst>
              <a:gd name="adj1" fmla="val -8353"/>
              <a:gd name="adj2" fmla="val 57660"/>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solidFill>
                  <a:srgbClr val="002060"/>
                </a:solidFill>
                <a:latin typeface="Sitka Banner" pitchFamily="2" charset="0"/>
                <a:cs typeface="Times New Roman" panose="02020603050405020304" pitchFamily="18" charset="0"/>
              </a:rPr>
              <a:t>Hoạt</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động</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cặp</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đôi</a:t>
            </a:r>
            <a:endParaRPr lang="en-US" sz="3000" b="1" dirty="0">
              <a:solidFill>
                <a:srgbClr val="002060"/>
              </a:solidFill>
              <a:latin typeface="Sitka Banner" pitchFamily="2" charset="0"/>
              <a:cs typeface="Times New Roman" panose="02020603050405020304" pitchFamily="18" charset="0"/>
            </a:endParaRPr>
          </a:p>
          <a:p>
            <a:pPr algn="ctr"/>
            <a:r>
              <a:rPr lang="en-US" sz="3000" dirty="0" err="1">
                <a:solidFill>
                  <a:srgbClr val="002060"/>
                </a:solidFill>
                <a:latin typeface="Sitka Banner" pitchFamily="2" charset="0"/>
                <a:cs typeface="Times New Roman" panose="02020603050405020304" pitchFamily="18" charset="0"/>
              </a:rPr>
              <a:t>Dựa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vào</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tư</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liệu</a:t>
            </a:r>
            <a:r>
              <a:rPr lang="en-US" sz="3000" dirty="0">
                <a:solidFill>
                  <a:srgbClr val="002060"/>
                </a:solidFill>
                <a:latin typeface="Sitka Banner" pitchFamily="2" charset="0"/>
                <a:cs typeface="Times New Roman" panose="02020603050405020304" pitchFamily="18" charset="0"/>
              </a:rPr>
              <a:t> 3 </a:t>
            </a:r>
            <a:r>
              <a:rPr lang="en-US" sz="3000" dirty="0" err="1">
                <a:solidFill>
                  <a:srgbClr val="002060"/>
                </a:solidFill>
                <a:latin typeface="Sitka Banner" pitchFamily="2" charset="0"/>
                <a:cs typeface="Times New Roman" panose="02020603050405020304" pitchFamily="18" charset="0"/>
              </a:rPr>
              <a:t>sgk</a:t>
            </a:r>
            <a:r>
              <a:rPr lang="en-US" sz="3000" dirty="0">
                <a:solidFill>
                  <a:srgbClr val="002060"/>
                </a:solidFill>
                <a:latin typeface="Sitka Banner" pitchFamily="2" charset="0"/>
                <a:cs typeface="Times New Roman" panose="02020603050405020304" pitchFamily="18" charset="0"/>
              </a:rPr>
              <a:t> tr.49, </a:t>
            </a:r>
            <a:r>
              <a:rPr lang="en-US" sz="3000" dirty="0" err="1">
                <a:solidFill>
                  <a:srgbClr val="002060"/>
                </a:solidFill>
                <a:latin typeface="Sitka Banner" pitchFamily="2" charset="0"/>
                <a:cs typeface="Times New Roman" panose="02020603050405020304" pitchFamily="18" charset="0"/>
              </a:rPr>
              <a:t>hãy</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giải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thích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nguyên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nhân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không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thành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công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một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số</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cuộc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kháng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chiến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trong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lịch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sử</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Việt</a:t>
            </a:r>
            <a:r>
              <a:rPr lang="en-US" sz="3000" dirty="0">
                <a:solidFill>
                  <a:srgbClr val="002060"/>
                </a:solidFill>
                <a:latin typeface="Sitka Banner" pitchFamily="2" charset="0"/>
                <a:cs typeface="Times New Roman" panose="02020603050405020304" pitchFamily="18" charset="0"/>
              </a:rPr>
              <a:t> Nam.</a:t>
            </a:r>
          </a:p>
        </p:txBody>
      </p:sp>
      <p:pic>
        <p:nvPicPr>
          <p:cNvPr id="11" name="Picture 10">
            <a:extLst>
              <a:ext uri="{FF2B5EF4-FFF2-40B4-BE49-F238E27FC236}">
                <a16:creationId xmlns:a16="http://schemas.microsoft.com/office/drawing/2014/main" xmlns="" id="{BC0856E3-EFF0-6870-A3CB-7CDCA4126C0B}"/>
              </a:ext>
            </a:extLst>
          </p:cNvPr>
          <p:cNvPicPr>
            <a:picLocks noChangeAspect="1"/>
          </p:cNvPicPr>
          <p:nvPr/>
        </p:nvPicPr>
        <p:blipFill>
          <a:blip r:embed="rId2"/>
          <a:stretch>
            <a:fillRect/>
          </a:stretch>
        </p:blipFill>
        <p:spPr>
          <a:xfrm>
            <a:off x="1775667" y="5148444"/>
            <a:ext cx="2465827" cy="1703206"/>
          </a:xfrm>
          <a:prstGeom prst="ellipse">
            <a:avLst/>
          </a:prstGeom>
          <a:ln>
            <a:noFill/>
          </a:ln>
          <a:effectLst>
            <a:softEdge rad="112500"/>
          </a:effectLst>
        </p:spPr>
      </p:pic>
      <p:sp>
        <p:nvSpPr>
          <p:cNvPr id="7" name="TextBox 6">
            <a:extLst>
              <a:ext uri="{FF2B5EF4-FFF2-40B4-BE49-F238E27FC236}">
                <a16:creationId xmlns:a16="http://schemas.microsoft.com/office/drawing/2014/main" xmlns="" id="{C0952FBF-7365-F0F3-282B-EF3060D4522A}"/>
              </a:ext>
            </a:extLst>
          </p:cNvPr>
          <p:cNvSpPr txBox="1"/>
          <p:nvPr/>
        </p:nvSpPr>
        <p:spPr>
          <a:xfrm>
            <a:off x="5255047" y="2743455"/>
            <a:ext cx="6605050" cy="2246769"/>
          </a:xfrm>
          <a:prstGeom prst="rect">
            <a:avLst/>
          </a:prstGeom>
          <a:solidFill>
            <a:schemeClr val="accent6">
              <a:lumMod val="40000"/>
              <a:lumOff val="60000"/>
            </a:schemeClr>
          </a:solidFill>
        </p:spPr>
        <p:txBody>
          <a:bodyPr wrap="square">
            <a:spAutoFit/>
          </a:bodyPr>
          <a:lstStyle/>
          <a:p>
            <a:pPr algn="just"/>
            <a:r>
              <a:rPr lang="vi-VN" sz="2800" dirty="0">
                <a:latin typeface="Sitka Banner" pitchFamily="2" charset="0"/>
              </a:rPr>
              <a:t>TƯ LIỆU 3. Khi họp bàn về kể sách chống giặc Minh, Hồ Nguyên Trừng nói: “Thần không sợ đánh, chỉ sợ lòng dân không theo mà thôi”. (Theo Ngô Sỹ Liên, Đại Việt sử ký toàn thư, Tập II, Sđd, tr. 211)</a:t>
            </a:r>
            <a:endParaRPr lang="en-US" sz="2800" dirty="0">
              <a:latin typeface="Sitka Banner" pitchFamily="2" charset="0"/>
            </a:endParaRPr>
          </a:p>
        </p:txBody>
      </p:sp>
      <p:sp>
        <p:nvSpPr>
          <p:cNvPr id="8" name="Rectangle 7">
            <a:extLst>
              <a:ext uri="{FF2B5EF4-FFF2-40B4-BE49-F238E27FC236}">
                <a16:creationId xmlns:a16="http://schemas.microsoft.com/office/drawing/2014/main" xmlns="" id="{523A71EB-EF37-FD4B-6284-27E709DBA654}"/>
              </a:ext>
            </a:extLst>
          </p:cNvPr>
          <p:cNvSpPr/>
          <p:nvPr/>
        </p:nvSpPr>
        <p:spPr>
          <a:xfrm>
            <a:off x="0" y="21823"/>
            <a:ext cx="12192000" cy="911258"/>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34">
            <a:extLst>
              <a:ext uri="{FF2B5EF4-FFF2-40B4-BE49-F238E27FC236}">
                <a16:creationId xmlns:a16="http://schemas.microsoft.com/office/drawing/2014/main" xmlns="" id="{2B5B5A1D-5FEF-70D2-17CB-F0DA6A224AF2}"/>
              </a:ext>
            </a:extLst>
          </p:cNvPr>
          <p:cNvSpPr/>
          <p:nvPr/>
        </p:nvSpPr>
        <p:spPr>
          <a:xfrm>
            <a:off x="-215188" y="121952"/>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D89B83E8-9121-8748-4AEC-E532D7DBDCF8}"/>
              </a:ext>
            </a:extLst>
          </p:cNvPr>
          <p:cNvSpPr txBox="1"/>
          <p:nvPr/>
        </p:nvSpPr>
        <p:spPr>
          <a:xfrm>
            <a:off x="-379871" y="206830"/>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3</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kháng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chiến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không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công</a:t>
            </a:r>
            <a:endPar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74581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01C6FC3-D098-7D2F-262F-E6E858B30C6C}"/>
              </a:ext>
            </a:extLst>
          </p:cNvPr>
          <p:cNvGrpSpPr/>
          <p:nvPr/>
        </p:nvGrpSpPr>
        <p:grpSpPr>
          <a:xfrm>
            <a:off x="362126" y="1376719"/>
            <a:ext cx="3835301" cy="2744641"/>
            <a:chOff x="457886" y="3006745"/>
            <a:chExt cx="3361654" cy="3609244"/>
          </a:xfrm>
        </p:grpSpPr>
        <p:sp>
          <p:nvSpPr>
            <p:cNvPr id="226" name="Rectangle 225"/>
            <p:cNvSpPr/>
            <p:nvPr/>
          </p:nvSpPr>
          <p:spPr>
            <a:xfrm>
              <a:off x="457886" y="3006745"/>
              <a:ext cx="3361654" cy="3609244"/>
            </a:xfrm>
            <a:prstGeom prst="rect">
              <a:avLst/>
            </a:prstGeom>
            <a:solidFill>
              <a:srgbClr val="F17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BDA8CF7D-67E1-846B-8FE2-2818E2B207F4}"/>
                </a:ext>
              </a:extLst>
            </p:cNvPr>
            <p:cNvSpPr/>
            <p:nvPr/>
          </p:nvSpPr>
          <p:spPr>
            <a:xfrm>
              <a:off x="500485" y="3100902"/>
              <a:ext cx="3282592" cy="345816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xmlns="" id="{2943EFC1-22C9-7530-AAA2-4A0C0723AC9E}"/>
                </a:ext>
              </a:extLst>
            </p:cNvPr>
            <p:cNvSpPr/>
            <p:nvPr/>
          </p:nvSpPr>
          <p:spPr>
            <a:xfrm>
              <a:off x="578031" y="3593058"/>
              <a:ext cx="3205046" cy="1665000"/>
            </a:xfrm>
            <a:prstGeom prst="rect">
              <a:avLst/>
            </a:prstGeom>
          </p:spPr>
          <p:txBody>
            <a:bodyPr wrap="square">
              <a:spAutoFit/>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Những</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người</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lãnh</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đạo</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kháng</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chiến</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không</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tập</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hợp</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được</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đông</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đảo</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sức</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mạnh</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đoàn</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kết</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toàn</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dân</a:t>
              </a:r>
              <a:endPar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A7C8CF40-2C19-27B4-9344-19670D0FA7DE}"/>
              </a:ext>
            </a:extLst>
          </p:cNvPr>
          <p:cNvGrpSpPr/>
          <p:nvPr/>
        </p:nvGrpSpPr>
        <p:grpSpPr>
          <a:xfrm>
            <a:off x="4560104" y="1395475"/>
            <a:ext cx="4131326" cy="2824043"/>
            <a:chOff x="4313618" y="2642543"/>
            <a:chExt cx="3261695" cy="3609244"/>
          </a:xfrm>
        </p:grpSpPr>
        <p:sp>
          <p:nvSpPr>
            <p:cNvPr id="227" name="Rectangle 226"/>
            <p:cNvSpPr/>
            <p:nvPr/>
          </p:nvSpPr>
          <p:spPr>
            <a:xfrm>
              <a:off x="4313618" y="2642543"/>
              <a:ext cx="3261695" cy="3609244"/>
            </a:xfrm>
            <a:prstGeom prst="rect">
              <a:avLst/>
            </a:prstGeom>
            <a:solidFill>
              <a:srgbClr val="00A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F818292A-B4F9-FC99-B8D9-9E2FEC3FE536}"/>
                </a:ext>
              </a:extLst>
            </p:cNvPr>
            <p:cNvSpPr/>
            <p:nvPr/>
          </p:nvSpPr>
          <p:spPr>
            <a:xfrm>
              <a:off x="4383069" y="2713111"/>
              <a:ext cx="3121743" cy="348740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xmlns="" id="{0B63709D-85CD-6059-4E8D-A1EAA4DFC5CC}"/>
                </a:ext>
              </a:extLst>
            </p:cNvPr>
            <p:cNvSpPr/>
            <p:nvPr/>
          </p:nvSpPr>
          <p:spPr>
            <a:xfrm>
              <a:off x="4464604" y="3053325"/>
              <a:ext cx="2958670" cy="3023806"/>
            </a:xfrm>
            <a:prstGeom prst="rect">
              <a:avLst/>
            </a:prstGeom>
          </p:spPr>
          <p:txBody>
            <a:bodyPr wrap="square">
              <a:spAutoFit/>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Sai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lầm</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trong</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quá</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trình</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tổ</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chức</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kháng</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chiến</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thiên</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về</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phòng</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thủ</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nhà</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Hồ</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thiên</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về</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chủ</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hòa</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nhà</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Nguyễn</a:t>
              </a:r>
              <a:r>
                <a:rPr kumimoji="0" lang="en-US" sz="28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a:t>
              </a:r>
            </a:p>
          </p:txBody>
        </p:sp>
      </p:grpSp>
      <p:pic>
        <p:nvPicPr>
          <p:cNvPr id="2" name="Picture 1">
            <a:extLst>
              <a:ext uri="{FF2B5EF4-FFF2-40B4-BE49-F238E27FC236}">
                <a16:creationId xmlns:a16="http://schemas.microsoft.com/office/drawing/2014/main" xmlns="" id="{24BBD7AA-9FA0-2E42-5E9E-3C53A1DDF79B}"/>
              </a:ext>
            </a:extLst>
          </p:cNvPr>
          <p:cNvPicPr>
            <a:picLocks noChangeAspect="1"/>
          </p:cNvPicPr>
          <p:nvPr/>
        </p:nvPicPr>
        <p:blipFill>
          <a:blip r:embed="rId2"/>
          <a:stretch>
            <a:fillRect/>
          </a:stretch>
        </p:blipFill>
        <p:spPr>
          <a:xfrm>
            <a:off x="1046602" y="2922"/>
            <a:ext cx="9016756" cy="830308"/>
          </a:xfrm>
          <a:prstGeom prst="rect">
            <a:avLst/>
          </a:prstGeom>
        </p:spPr>
      </p:pic>
      <p:grpSp>
        <p:nvGrpSpPr>
          <p:cNvPr id="28" name="Group 27">
            <a:extLst>
              <a:ext uri="{FF2B5EF4-FFF2-40B4-BE49-F238E27FC236}">
                <a16:creationId xmlns:a16="http://schemas.microsoft.com/office/drawing/2014/main" xmlns="" id="{44B382A4-2570-62B3-038D-736A509DAE8C}"/>
              </a:ext>
            </a:extLst>
          </p:cNvPr>
          <p:cNvGrpSpPr/>
          <p:nvPr/>
        </p:nvGrpSpPr>
        <p:grpSpPr>
          <a:xfrm>
            <a:off x="9054107" y="1376719"/>
            <a:ext cx="3044687" cy="2842799"/>
            <a:chOff x="8593543" y="2961991"/>
            <a:chExt cx="2887039" cy="3609243"/>
          </a:xfrm>
        </p:grpSpPr>
        <p:sp>
          <p:nvSpPr>
            <p:cNvPr id="29" name="Rectangle 28">
              <a:extLst>
                <a:ext uri="{FF2B5EF4-FFF2-40B4-BE49-F238E27FC236}">
                  <a16:creationId xmlns:a16="http://schemas.microsoft.com/office/drawing/2014/main" xmlns="" id="{D1DA8DE5-0961-4356-3136-358ED4718FE5}"/>
                </a:ext>
              </a:extLst>
            </p:cNvPr>
            <p:cNvSpPr/>
            <p:nvPr/>
          </p:nvSpPr>
          <p:spPr>
            <a:xfrm>
              <a:off x="8593543" y="2961991"/>
              <a:ext cx="2887039" cy="360924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Rounded Corners 29">
              <a:extLst>
                <a:ext uri="{FF2B5EF4-FFF2-40B4-BE49-F238E27FC236}">
                  <a16:creationId xmlns:a16="http://schemas.microsoft.com/office/drawing/2014/main" xmlns="" id="{D9DCB86C-D135-7D23-A59B-A3AFE3648806}"/>
                </a:ext>
              </a:extLst>
            </p:cNvPr>
            <p:cNvSpPr/>
            <p:nvPr/>
          </p:nvSpPr>
          <p:spPr>
            <a:xfrm>
              <a:off x="8642740" y="2979689"/>
              <a:ext cx="2788646" cy="35326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xmlns="" id="{10655D9C-7250-21FF-87DB-87D4B1C8E0BB}"/>
                </a:ext>
              </a:extLst>
            </p:cNvPr>
            <p:cNvSpPr/>
            <p:nvPr/>
          </p:nvSpPr>
          <p:spPr>
            <a:xfrm>
              <a:off x="8593543" y="3514254"/>
              <a:ext cx="2887039" cy="1389562"/>
            </a:xfrm>
            <a:prstGeom prst="rect">
              <a:avLst/>
            </a:prstGeom>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30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Tương</a:t>
              </a:r>
              <a:r>
                <a:rPr kumimoji="0" lang="en-US" sz="30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0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quan</a:t>
              </a:r>
              <a:r>
                <a:rPr kumimoji="0" lang="en-US" sz="30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0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lực</a:t>
              </a:r>
              <a:r>
                <a:rPr kumimoji="0" lang="en-US" sz="30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0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lượng</a:t>
              </a:r>
              <a:r>
                <a:rPr kumimoji="0" lang="en-US" sz="30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0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chênh</a:t>
              </a:r>
              <a:r>
                <a:rPr kumimoji="0" lang="en-US" sz="30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000" b="0" i="0" u="none" strike="noStrike" kern="100" cap="none" spc="0" normalizeH="0" baseline="0" noProof="0" dirty="0" err="1">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rPr>
                <a:t>lệch</a:t>
              </a:r>
              <a:endParaRPr kumimoji="0" lang="en-US" sz="3000" b="0" i="0" u="none" strike="noStrike" kern="100" cap="none" spc="0" normalizeH="0" baseline="0" noProof="0" dirty="0">
                <a:ln>
                  <a:noFill/>
                </a:ln>
                <a:solidFill>
                  <a:srgbClr val="191919"/>
                </a:solidFill>
                <a:effectLst/>
                <a:uLnTx/>
                <a:uFillTx/>
                <a:latin typeface="Sitka Banner" pitchFamily="2" charset="0"/>
                <a:ea typeface="Calibri" panose="020F0502020204030204" pitchFamily="34" charset="0"/>
                <a:cs typeface="Times New Roman" panose="02020603050405020304" pitchFamily="18" charset="0"/>
              </a:endParaRPr>
            </a:p>
          </p:txBody>
        </p:sp>
      </p:grpSp>
      <p:sp>
        <p:nvSpPr>
          <p:cNvPr id="12" name="TextBox 11">
            <a:extLst>
              <a:ext uri="{FF2B5EF4-FFF2-40B4-BE49-F238E27FC236}">
                <a16:creationId xmlns:a16="http://schemas.microsoft.com/office/drawing/2014/main" xmlns="" id="{F08FBE39-9639-0B9E-948C-C8D9B23F947D}"/>
              </a:ext>
            </a:extLst>
          </p:cNvPr>
          <p:cNvSpPr txBox="1"/>
          <p:nvPr/>
        </p:nvSpPr>
        <p:spPr>
          <a:xfrm>
            <a:off x="2279776" y="181341"/>
            <a:ext cx="7073710" cy="46166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b.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Nguyên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nhân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kháng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chiến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không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thành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rPr>
              <a:t>công</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xmlns="" id="{1B23F97B-8926-E8CF-5F76-506212DA34FF}"/>
              </a:ext>
            </a:extLst>
          </p:cNvPr>
          <p:cNvSpPr/>
          <p:nvPr/>
        </p:nvSpPr>
        <p:spPr>
          <a:xfrm>
            <a:off x="1519214" y="782394"/>
            <a:ext cx="1218853" cy="972273"/>
          </a:xfrm>
          <a:prstGeom prst="ellipse">
            <a:avLst/>
          </a:prstGeom>
          <a:solidFill>
            <a:schemeClr val="accent1">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5" name="Oval 14">
            <a:extLst>
              <a:ext uri="{FF2B5EF4-FFF2-40B4-BE49-F238E27FC236}">
                <a16:creationId xmlns:a16="http://schemas.microsoft.com/office/drawing/2014/main" xmlns="" id="{AA73791A-C522-763D-121A-EA9502880F98}"/>
              </a:ext>
            </a:extLst>
          </p:cNvPr>
          <p:cNvSpPr/>
          <p:nvPr/>
        </p:nvSpPr>
        <p:spPr>
          <a:xfrm>
            <a:off x="6022376" y="744617"/>
            <a:ext cx="1218853" cy="972273"/>
          </a:xfrm>
          <a:prstGeom prst="ellipse">
            <a:avLst/>
          </a:prstGeom>
          <a:solidFill>
            <a:schemeClr val="accent3">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8" name="Oval 17">
            <a:extLst>
              <a:ext uri="{FF2B5EF4-FFF2-40B4-BE49-F238E27FC236}">
                <a16:creationId xmlns:a16="http://schemas.microsoft.com/office/drawing/2014/main" xmlns="" id="{E04F1646-C57B-8D9F-BBCC-A67B2DFCDB7B}"/>
              </a:ext>
            </a:extLst>
          </p:cNvPr>
          <p:cNvSpPr/>
          <p:nvPr/>
        </p:nvSpPr>
        <p:spPr>
          <a:xfrm>
            <a:off x="10044525" y="757493"/>
            <a:ext cx="1218853" cy="972273"/>
          </a:xfrm>
          <a:prstGeom prst="ellipse">
            <a:avLst/>
          </a:prstGeom>
          <a:solidFill>
            <a:srgbClr val="00B05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a:rPr>
              <a:t>3</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xmlns="" id="{468877A2-0A99-9C57-F44B-253AA3BFD52A}"/>
              </a:ext>
            </a:extLst>
          </p:cNvPr>
          <p:cNvPicPr>
            <a:picLocks noChangeAspect="1"/>
          </p:cNvPicPr>
          <p:nvPr/>
        </p:nvPicPr>
        <p:blipFill>
          <a:blip r:embed="rId3"/>
          <a:stretch>
            <a:fillRect/>
          </a:stretch>
        </p:blipFill>
        <p:spPr>
          <a:xfrm>
            <a:off x="410727" y="4219519"/>
            <a:ext cx="3747509" cy="2558714"/>
          </a:xfrm>
          <a:prstGeom prst="rect">
            <a:avLst/>
          </a:prstGeom>
        </p:spPr>
      </p:pic>
      <p:pic>
        <p:nvPicPr>
          <p:cNvPr id="21" name="Picture 20">
            <a:extLst>
              <a:ext uri="{FF2B5EF4-FFF2-40B4-BE49-F238E27FC236}">
                <a16:creationId xmlns:a16="http://schemas.microsoft.com/office/drawing/2014/main" xmlns="" id="{5D621E17-7918-7087-9645-1E2A67EEEF5B}"/>
              </a:ext>
            </a:extLst>
          </p:cNvPr>
          <p:cNvPicPr>
            <a:picLocks noChangeAspect="1"/>
          </p:cNvPicPr>
          <p:nvPr/>
        </p:nvPicPr>
        <p:blipFill>
          <a:blip r:embed="rId4"/>
          <a:stretch>
            <a:fillRect/>
          </a:stretch>
        </p:blipFill>
        <p:spPr>
          <a:xfrm>
            <a:off x="4488851" y="4303632"/>
            <a:ext cx="4113282" cy="2551445"/>
          </a:xfrm>
          <a:prstGeom prst="rect">
            <a:avLst/>
          </a:prstGeom>
        </p:spPr>
      </p:pic>
      <p:sp>
        <p:nvSpPr>
          <p:cNvPr id="22" name="TextBox 21">
            <a:extLst>
              <a:ext uri="{FF2B5EF4-FFF2-40B4-BE49-F238E27FC236}">
                <a16:creationId xmlns:a16="http://schemas.microsoft.com/office/drawing/2014/main" xmlns="" id="{3C574796-8A21-0AE2-68CB-4E73EB598C18}"/>
              </a:ext>
            </a:extLst>
          </p:cNvPr>
          <p:cNvSpPr txBox="1"/>
          <p:nvPr/>
        </p:nvSpPr>
        <p:spPr>
          <a:xfrm>
            <a:off x="9080209" y="5203063"/>
            <a:ext cx="2701064" cy="129266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Đại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đồn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Chí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Hòa</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lối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đánh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thất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thủ</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3535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xmlns="" id="{EA980B7F-6BBC-943B-5865-8AFC9D79C0C1}"/>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4000" dirty="0">
                <a:solidFill>
                  <a:prstClr val="white"/>
                </a:solidFill>
                <a:latin typeface="Times New Roman" panose="02020603050405020304" pitchFamily="18" charset="0"/>
                <a:cs typeface="Times New Roman" panose="02020603050405020304" pitchFamily="18" charset="0"/>
              </a:rPr>
              <a:t>LUYỆN TẬP</a:t>
            </a:r>
          </a:p>
        </p:txBody>
      </p:sp>
      <p:pic>
        <p:nvPicPr>
          <p:cNvPr id="4" name="Picture 3">
            <a:extLst>
              <a:ext uri="{FF2B5EF4-FFF2-40B4-BE49-F238E27FC236}">
                <a16:creationId xmlns:a16="http://schemas.microsoft.com/office/drawing/2014/main" xmlns="" id="{E79BC2CD-253E-51D8-A3F8-3DF0C05F02D7}"/>
              </a:ext>
            </a:extLst>
          </p:cNvPr>
          <p:cNvPicPr>
            <a:picLocks noChangeAspect="1"/>
          </p:cNvPicPr>
          <p:nvPr/>
        </p:nvPicPr>
        <p:blipFill>
          <a:blip r:embed="rId2"/>
          <a:stretch>
            <a:fillRect/>
          </a:stretch>
        </p:blipFill>
        <p:spPr>
          <a:xfrm>
            <a:off x="5978492" y="1044730"/>
            <a:ext cx="5925953" cy="5579994"/>
          </a:xfrm>
          <a:prstGeom prst="rect">
            <a:avLst/>
          </a:prstGeom>
        </p:spPr>
      </p:pic>
      <p:sp>
        <p:nvSpPr>
          <p:cNvPr id="7" name="TextBox 6">
            <a:extLst>
              <a:ext uri="{FF2B5EF4-FFF2-40B4-BE49-F238E27FC236}">
                <a16:creationId xmlns:a16="http://schemas.microsoft.com/office/drawing/2014/main" xmlns="" id="{DFA5543C-4DB8-6A51-C99B-489CA10A7695}"/>
              </a:ext>
            </a:extLst>
          </p:cNvPr>
          <p:cNvSpPr txBox="1"/>
          <p:nvPr/>
        </p:nvSpPr>
        <p:spPr>
          <a:xfrm>
            <a:off x="287555" y="1254050"/>
            <a:ext cx="5353081" cy="2485787"/>
          </a:xfrm>
          <a:prstGeom prst="wedgeRoundRectCallout">
            <a:avLst>
              <a:gd name="adj1" fmla="val -579"/>
              <a:gd name="adj2" fmla="val 63801"/>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err="1">
                <a:solidFill>
                  <a:srgbClr val="002060"/>
                </a:solidFill>
                <a:latin typeface="Sitka Banner" pitchFamily="2" charset="0"/>
                <a:cs typeface="Times New Roman" panose="02020603050405020304" pitchFamily="18" charset="0"/>
              </a:rPr>
              <a:t>Hãy</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tìm</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những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từ</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khóa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tên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các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anh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hùng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tộc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và</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tên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các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trận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đánh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quan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trọng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trong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các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cuộc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chiến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tranh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bảo</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vệ</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Tổ</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quốc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và</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giải</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phóng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tộc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của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lịch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sử</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Việt</a:t>
            </a:r>
            <a:r>
              <a:rPr lang="en-US" sz="2800" dirty="0">
                <a:solidFill>
                  <a:srgbClr val="002060"/>
                </a:solidFill>
                <a:latin typeface="Sitka Banner" pitchFamily="2" charset="0"/>
                <a:cs typeface="Times New Roman" panose="02020603050405020304" pitchFamily="18" charset="0"/>
              </a:rPr>
              <a:t> Nam.</a:t>
            </a:r>
          </a:p>
        </p:txBody>
      </p:sp>
      <p:pic>
        <p:nvPicPr>
          <p:cNvPr id="8" name="Picture 7">
            <a:extLst>
              <a:ext uri="{FF2B5EF4-FFF2-40B4-BE49-F238E27FC236}">
                <a16:creationId xmlns:a16="http://schemas.microsoft.com/office/drawing/2014/main" xmlns="" id="{895C19A2-8437-AEF3-F2D7-7284E69AA646}"/>
              </a:ext>
            </a:extLst>
          </p:cNvPr>
          <p:cNvPicPr>
            <a:picLocks noChangeAspect="1"/>
          </p:cNvPicPr>
          <p:nvPr/>
        </p:nvPicPr>
        <p:blipFill>
          <a:blip r:embed="rId3"/>
          <a:stretch>
            <a:fillRect/>
          </a:stretch>
        </p:blipFill>
        <p:spPr>
          <a:xfrm>
            <a:off x="621739" y="4591193"/>
            <a:ext cx="1515176" cy="1389246"/>
          </a:xfrm>
          <a:prstGeom prst="rect">
            <a:avLst/>
          </a:prstGeom>
        </p:spPr>
      </p:pic>
      <p:sp>
        <p:nvSpPr>
          <p:cNvPr id="9" name="TextBox 8">
            <a:extLst>
              <a:ext uri="{FF2B5EF4-FFF2-40B4-BE49-F238E27FC236}">
                <a16:creationId xmlns:a16="http://schemas.microsoft.com/office/drawing/2014/main" xmlns="" id="{4BA39D99-6D50-C667-3752-68472F5DCE15}"/>
              </a:ext>
            </a:extLst>
          </p:cNvPr>
          <p:cNvSpPr txBox="1"/>
          <p:nvPr/>
        </p:nvSpPr>
        <p:spPr>
          <a:xfrm>
            <a:off x="739247" y="6109790"/>
            <a:ext cx="1280160"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phút</a:t>
            </a:r>
            <a:r>
              <a:rPr lang="en-US" sz="3200" dirty="0">
                <a:latin typeface="Sitka Banner" pitchFamily="2" charset="0"/>
                <a:cs typeface="Times New Roman" panose="02020603050405020304" pitchFamily="18" charset="0"/>
              </a:rPr>
              <a:t>.</a:t>
            </a:r>
          </a:p>
        </p:txBody>
      </p:sp>
      <p:pic>
        <p:nvPicPr>
          <p:cNvPr id="10" name="Picture 9">
            <a:extLst>
              <a:ext uri="{FF2B5EF4-FFF2-40B4-BE49-F238E27FC236}">
                <a16:creationId xmlns:a16="http://schemas.microsoft.com/office/drawing/2014/main" xmlns="" id="{AD9C631D-E252-CC10-1A9B-12D81AC72057}"/>
              </a:ext>
            </a:extLst>
          </p:cNvPr>
          <p:cNvPicPr>
            <a:picLocks noChangeAspect="1"/>
          </p:cNvPicPr>
          <p:nvPr/>
        </p:nvPicPr>
        <p:blipFill>
          <a:blip r:embed="rId4"/>
          <a:stretch>
            <a:fillRect/>
          </a:stretch>
        </p:blipFill>
        <p:spPr>
          <a:xfrm>
            <a:off x="2981577" y="4472391"/>
            <a:ext cx="2534578" cy="2129842"/>
          </a:xfrm>
          <a:prstGeom prst="rect">
            <a:avLst/>
          </a:prstGeom>
        </p:spPr>
      </p:pic>
      <p:sp>
        <p:nvSpPr>
          <p:cNvPr id="11" name="Rectangle 10">
            <a:extLst>
              <a:ext uri="{FF2B5EF4-FFF2-40B4-BE49-F238E27FC236}">
                <a16:creationId xmlns:a16="http://schemas.microsoft.com/office/drawing/2014/main" xmlns="" id="{EAE13040-C089-5321-0076-5C38632F14AB}"/>
              </a:ext>
            </a:extLst>
          </p:cNvPr>
          <p:cNvSpPr/>
          <p:nvPr/>
        </p:nvSpPr>
        <p:spPr>
          <a:xfrm>
            <a:off x="0" y="0"/>
            <a:ext cx="12192000" cy="824862"/>
          </a:xfrm>
          <a:prstGeom prst="rect">
            <a:avLst/>
          </a:prstGeom>
          <a:solidFill>
            <a:srgbClr val="60A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F60A7079-FE6E-9D8E-19A2-A140C2FE0E6A}"/>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cs typeface="Times New Roman" panose="02020603050405020304" pitchFamily="18" charset="0"/>
              </a:rPr>
              <a:t>LUYỆN TẬP</a:t>
            </a:r>
          </a:p>
        </p:txBody>
      </p:sp>
      <p:pic>
        <p:nvPicPr>
          <p:cNvPr id="13" name="Picture 12">
            <a:extLst>
              <a:ext uri="{FF2B5EF4-FFF2-40B4-BE49-F238E27FC236}">
                <a16:creationId xmlns:a16="http://schemas.microsoft.com/office/drawing/2014/main" xmlns="" id="{C6D9B451-1855-B109-9F0B-D5EB79862007}"/>
              </a:ext>
            </a:extLst>
          </p:cNvPr>
          <p:cNvPicPr>
            <a:picLocks noChangeAspect="1"/>
          </p:cNvPicPr>
          <p:nvPr/>
        </p:nvPicPr>
        <p:blipFill>
          <a:blip r:embed="rId5"/>
          <a:stretch>
            <a:fillRect/>
          </a:stretch>
        </p:blipFill>
        <p:spPr>
          <a:xfrm>
            <a:off x="-36476" y="-102665"/>
            <a:ext cx="1408298" cy="1018120"/>
          </a:xfrm>
          <a:prstGeom prst="rect">
            <a:avLst/>
          </a:prstGeom>
        </p:spPr>
      </p:pic>
    </p:spTree>
    <p:extLst>
      <p:ext uri="{BB962C8B-B14F-4D97-AF65-F5344CB8AC3E}">
        <p14:creationId xmlns:p14="http://schemas.microsoft.com/office/powerpoint/2010/main" val="276492742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F3180F8-238D-FA0D-6C72-6983DE4A0108}"/>
              </a:ext>
            </a:extLst>
          </p:cNvPr>
          <p:cNvSpPr txBox="1"/>
          <p:nvPr/>
        </p:nvSpPr>
        <p:spPr>
          <a:xfrm>
            <a:off x="3124200" y="76200"/>
            <a:ext cx="59436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graphicFrame>
        <p:nvGraphicFramePr>
          <p:cNvPr id="6" name="Table 6">
            <a:extLst>
              <a:ext uri="{FF2B5EF4-FFF2-40B4-BE49-F238E27FC236}">
                <a16:creationId xmlns:a16="http://schemas.microsoft.com/office/drawing/2014/main" xmlns="" id="{1CD84D9B-CC71-5614-3714-2B8BD729EF4F}"/>
              </a:ext>
            </a:extLst>
          </p:cNvPr>
          <p:cNvGraphicFramePr>
            <a:graphicFrameLocks noGrp="1"/>
          </p:cNvGraphicFramePr>
          <p:nvPr/>
        </p:nvGraphicFramePr>
        <p:xfrm>
          <a:off x="190900" y="76200"/>
          <a:ext cx="11810200" cy="6705594"/>
        </p:xfrm>
        <a:graphic>
          <a:graphicData uri="http://schemas.openxmlformats.org/drawingml/2006/table">
            <a:tbl>
              <a:tblPr firstRow="1" bandRow="1">
                <a:tableStyleId>{5C22544A-7EE6-4342-B048-85BDC9FD1C3A}</a:tableStyleId>
              </a:tblPr>
              <a:tblGrid>
                <a:gridCol w="590510">
                  <a:extLst>
                    <a:ext uri="{9D8B030D-6E8A-4147-A177-3AD203B41FA5}">
                      <a16:colId xmlns:a16="http://schemas.microsoft.com/office/drawing/2014/main" xmlns="" val="1678742013"/>
                    </a:ext>
                  </a:extLst>
                </a:gridCol>
                <a:gridCol w="590510">
                  <a:extLst>
                    <a:ext uri="{9D8B030D-6E8A-4147-A177-3AD203B41FA5}">
                      <a16:colId xmlns:a16="http://schemas.microsoft.com/office/drawing/2014/main" xmlns="" val="113480845"/>
                    </a:ext>
                  </a:extLst>
                </a:gridCol>
                <a:gridCol w="590510">
                  <a:extLst>
                    <a:ext uri="{9D8B030D-6E8A-4147-A177-3AD203B41FA5}">
                      <a16:colId xmlns:a16="http://schemas.microsoft.com/office/drawing/2014/main" xmlns="" val="1357956541"/>
                    </a:ext>
                  </a:extLst>
                </a:gridCol>
                <a:gridCol w="590510">
                  <a:extLst>
                    <a:ext uri="{9D8B030D-6E8A-4147-A177-3AD203B41FA5}">
                      <a16:colId xmlns:a16="http://schemas.microsoft.com/office/drawing/2014/main" xmlns="" val="4031910532"/>
                    </a:ext>
                  </a:extLst>
                </a:gridCol>
                <a:gridCol w="590510">
                  <a:extLst>
                    <a:ext uri="{9D8B030D-6E8A-4147-A177-3AD203B41FA5}">
                      <a16:colId xmlns:a16="http://schemas.microsoft.com/office/drawing/2014/main" xmlns="" val="3081244229"/>
                    </a:ext>
                  </a:extLst>
                </a:gridCol>
                <a:gridCol w="590510">
                  <a:extLst>
                    <a:ext uri="{9D8B030D-6E8A-4147-A177-3AD203B41FA5}">
                      <a16:colId xmlns:a16="http://schemas.microsoft.com/office/drawing/2014/main" xmlns="" val="3186426480"/>
                    </a:ext>
                  </a:extLst>
                </a:gridCol>
                <a:gridCol w="590510">
                  <a:extLst>
                    <a:ext uri="{9D8B030D-6E8A-4147-A177-3AD203B41FA5}">
                      <a16:colId xmlns:a16="http://schemas.microsoft.com/office/drawing/2014/main" xmlns="" val="2855279004"/>
                    </a:ext>
                  </a:extLst>
                </a:gridCol>
                <a:gridCol w="590510">
                  <a:extLst>
                    <a:ext uri="{9D8B030D-6E8A-4147-A177-3AD203B41FA5}">
                      <a16:colId xmlns:a16="http://schemas.microsoft.com/office/drawing/2014/main" xmlns="" val="2467589746"/>
                    </a:ext>
                  </a:extLst>
                </a:gridCol>
                <a:gridCol w="590510">
                  <a:extLst>
                    <a:ext uri="{9D8B030D-6E8A-4147-A177-3AD203B41FA5}">
                      <a16:colId xmlns:a16="http://schemas.microsoft.com/office/drawing/2014/main" xmlns="" val="3825977647"/>
                    </a:ext>
                  </a:extLst>
                </a:gridCol>
                <a:gridCol w="590510">
                  <a:extLst>
                    <a:ext uri="{9D8B030D-6E8A-4147-A177-3AD203B41FA5}">
                      <a16:colId xmlns:a16="http://schemas.microsoft.com/office/drawing/2014/main" xmlns="" val="1921769298"/>
                    </a:ext>
                  </a:extLst>
                </a:gridCol>
                <a:gridCol w="590510">
                  <a:extLst>
                    <a:ext uri="{9D8B030D-6E8A-4147-A177-3AD203B41FA5}">
                      <a16:colId xmlns:a16="http://schemas.microsoft.com/office/drawing/2014/main" xmlns="" val="3766463691"/>
                    </a:ext>
                  </a:extLst>
                </a:gridCol>
                <a:gridCol w="590510">
                  <a:extLst>
                    <a:ext uri="{9D8B030D-6E8A-4147-A177-3AD203B41FA5}">
                      <a16:colId xmlns:a16="http://schemas.microsoft.com/office/drawing/2014/main" xmlns="" val="425804311"/>
                    </a:ext>
                  </a:extLst>
                </a:gridCol>
                <a:gridCol w="590510">
                  <a:extLst>
                    <a:ext uri="{9D8B030D-6E8A-4147-A177-3AD203B41FA5}">
                      <a16:colId xmlns:a16="http://schemas.microsoft.com/office/drawing/2014/main" xmlns="" val="2228577145"/>
                    </a:ext>
                  </a:extLst>
                </a:gridCol>
                <a:gridCol w="590510">
                  <a:extLst>
                    <a:ext uri="{9D8B030D-6E8A-4147-A177-3AD203B41FA5}">
                      <a16:colId xmlns:a16="http://schemas.microsoft.com/office/drawing/2014/main" xmlns="" val="4275451146"/>
                    </a:ext>
                  </a:extLst>
                </a:gridCol>
                <a:gridCol w="590510">
                  <a:extLst>
                    <a:ext uri="{9D8B030D-6E8A-4147-A177-3AD203B41FA5}">
                      <a16:colId xmlns:a16="http://schemas.microsoft.com/office/drawing/2014/main" xmlns="" val="2721215122"/>
                    </a:ext>
                  </a:extLst>
                </a:gridCol>
                <a:gridCol w="590510">
                  <a:extLst>
                    <a:ext uri="{9D8B030D-6E8A-4147-A177-3AD203B41FA5}">
                      <a16:colId xmlns:a16="http://schemas.microsoft.com/office/drawing/2014/main" xmlns="" val="3180518243"/>
                    </a:ext>
                  </a:extLst>
                </a:gridCol>
                <a:gridCol w="590510">
                  <a:extLst>
                    <a:ext uri="{9D8B030D-6E8A-4147-A177-3AD203B41FA5}">
                      <a16:colId xmlns:a16="http://schemas.microsoft.com/office/drawing/2014/main" xmlns="" val="2086841274"/>
                    </a:ext>
                  </a:extLst>
                </a:gridCol>
                <a:gridCol w="590510">
                  <a:extLst>
                    <a:ext uri="{9D8B030D-6E8A-4147-A177-3AD203B41FA5}">
                      <a16:colId xmlns:a16="http://schemas.microsoft.com/office/drawing/2014/main" xmlns="" val="3369788411"/>
                    </a:ext>
                  </a:extLst>
                </a:gridCol>
                <a:gridCol w="590510">
                  <a:extLst>
                    <a:ext uri="{9D8B030D-6E8A-4147-A177-3AD203B41FA5}">
                      <a16:colId xmlns:a16="http://schemas.microsoft.com/office/drawing/2014/main" xmlns="" val="3841141"/>
                    </a:ext>
                  </a:extLst>
                </a:gridCol>
                <a:gridCol w="590510">
                  <a:extLst>
                    <a:ext uri="{9D8B030D-6E8A-4147-A177-3AD203B41FA5}">
                      <a16:colId xmlns:a16="http://schemas.microsoft.com/office/drawing/2014/main" xmlns="" val="4131780089"/>
                    </a:ext>
                  </a:extLst>
                </a:gridCol>
              </a:tblGrid>
              <a:tr h="478971">
                <a:tc>
                  <a:txBody>
                    <a:bodyPr/>
                    <a:lstStyle/>
                    <a:p>
                      <a:pPr algn="ctr"/>
                      <a:r>
                        <a:rPr lang="en-US" sz="2400" b="1" dirty="0">
                          <a:solidFill>
                            <a:schemeClr val="tx1"/>
                          </a:solidFill>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5059429"/>
                  </a:ext>
                </a:extLst>
              </a:tr>
              <a:tr h="478971">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4053764"/>
                  </a:ext>
                </a:extLst>
              </a:tr>
              <a:tr h="478971">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05178677"/>
                  </a:ext>
                </a:extLst>
              </a:tr>
              <a:tr h="478971">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4473667"/>
                  </a:ext>
                </a:extLst>
              </a:tr>
              <a:tr h="478971">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07768199"/>
                  </a:ext>
                </a:extLst>
              </a:tr>
              <a:tr h="478971">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28386183"/>
                  </a:ext>
                </a:extLst>
              </a:tr>
              <a:tr h="478971">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46091799"/>
                  </a:ext>
                </a:extLst>
              </a:tr>
              <a:tr h="478971">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73565025"/>
                  </a:ext>
                </a:extLst>
              </a:tr>
              <a:tr h="478971">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25058908"/>
                  </a:ext>
                </a:extLst>
              </a:tr>
              <a:tr h="478971">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85987699"/>
                  </a:ext>
                </a:extLst>
              </a:tr>
              <a:tr h="478971">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72624075"/>
                  </a:ext>
                </a:extLst>
              </a:tr>
              <a:tr h="478971">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90237783"/>
                  </a:ext>
                </a:extLst>
              </a:tr>
              <a:tr h="478971">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55392777"/>
                  </a:ext>
                </a:extLst>
              </a:tr>
              <a:tr h="478971">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73108413"/>
                  </a:ext>
                </a:extLst>
              </a:tr>
            </a:tbl>
          </a:graphicData>
        </a:graphic>
      </p:graphicFrame>
    </p:spTree>
    <p:extLst>
      <p:ext uri="{BB962C8B-B14F-4D97-AF65-F5344CB8AC3E}">
        <p14:creationId xmlns:p14="http://schemas.microsoft.com/office/powerpoint/2010/main" val="297085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F3180F8-238D-FA0D-6C72-6983DE4A0108}"/>
              </a:ext>
            </a:extLst>
          </p:cNvPr>
          <p:cNvSpPr txBox="1"/>
          <p:nvPr/>
        </p:nvSpPr>
        <p:spPr>
          <a:xfrm>
            <a:off x="3124200" y="76200"/>
            <a:ext cx="59436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graphicFrame>
        <p:nvGraphicFramePr>
          <p:cNvPr id="6" name="Table 6">
            <a:extLst>
              <a:ext uri="{FF2B5EF4-FFF2-40B4-BE49-F238E27FC236}">
                <a16:creationId xmlns:a16="http://schemas.microsoft.com/office/drawing/2014/main" xmlns="" id="{1CD84D9B-CC71-5614-3714-2B8BD729EF4F}"/>
              </a:ext>
            </a:extLst>
          </p:cNvPr>
          <p:cNvGraphicFramePr>
            <a:graphicFrameLocks noGrp="1"/>
          </p:cNvGraphicFramePr>
          <p:nvPr/>
        </p:nvGraphicFramePr>
        <p:xfrm>
          <a:off x="190900" y="76200"/>
          <a:ext cx="11810200" cy="6705594"/>
        </p:xfrm>
        <a:graphic>
          <a:graphicData uri="http://schemas.openxmlformats.org/drawingml/2006/table">
            <a:tbl>
              <a:tblPr firstRow="1" bandRow="1">
                <a:tableStyleId>{5C22544A-7EE6-4342-B048-85BDC9FD1C3A}</a:tableStyleId>
              </a:tblPr>
              <a:tblGrid>
                <a:gridCol w="590510">
                  <a:extLst>
                    <a:ext uri="{9D8B030D-6E8A-4147-A177-3AD203B41FA5}">
                      <a16:colId xmlns:a16="http://schemas.microsoft.com/office/drawing/2014/main" xmlns="" val="1678742013"/>
                    </a:ext>
                  </a:extLst>
                </a:gridCol>
                <a:gridCol w="590510">
                  <a:extLst>
                    <a:ext uri="{9D8B030D-6E8A-4147-A177-3AD203B41FA5}">
                      <a16:colId xmlns:a16="http://schemas.microsoft.com/office/drawing/2014/main" xmlns="" val="113480845"/>
                    </a:ext>
                  </a:extLst>
                </a:gridCol>
                <a:gridCol w="590510">
                  <a:extLst>
                    <a:ext uri="{9D8B030D-6E8A-4147-A177-3AD203B41FA5}">
                      <a16:colId xmlns:a16="http://schemas.microsoft.com/office/drawing/2014/main" xmlns="" val="1357956541"/>
                    </a:ext>
                  </a:extLst>
                </a:gridCol>
                <a:gridCol w="590510">
                  <a:extLst>
                    <a:ext uri="{9D8B030D-6E8A-4147-A177-3AD203B41FA5}">
                      <a16:colId xmlns:a16="http://schemas.microsoft.com/office/drawing/2014/main" xmlns="" val="4031910532"/>
                    </a:ext>
                  </a:extLst>
                </a:gridCol>
                <a:gridCol w="590510">
                  <a:extLst>
                    <a:ext uri="{9D8B030D-6E8A-4147-A177-3AD203B41FA5}">
                      <a16:colId xmlns:a16="http://schemas.microsoft.com/office/drawing/2014/main" xmlns="" val="3081244229"/>
                    </a:ext>
                  </a:extLst>
                </a:gridCol>
                <a:gridCol w="590510">
                  <a:extLst>
                    <a:ext uri="{9D8B030D-6E8A-4147-A177-3AD203B41FA5}">
                      <a16:colId xmlns:a16="http://schemas.microsoft.com/office/drawing/2014/main" xmlns="" val="3186426480"/>
                    </a:ext>
                  </a:extLst>
                </a:gridCol>
                <a:gridCol w="590510">
                  <a:extLst>
                    <a:ext uri="{9D8B030D-6E8A-4147-A177-3AD203B41FA5}">
                      <a16:colId xmlns:a16="http://schemas.microsoft.com/office/drawing/2014/main" xmlns="" val="2855279004"/>
                    </a:ext>
                  </a:extLst>
                </a:gridCol>
                <a:gridCol w="590510">
                  <a:extLst>
                    <a:ext uri="{9D8B030D-6E8A-4147-A177-3AD203B41FA5}">
                      <a16:colId xmlns:a16="http://schemas.microsoft.com/office/drawing/2014/main" xmlns="" val="2467589746"/>
                    </a:ext>
                  </a:extLst>
                </a:gridCol>
                <a:gridCol w="590510">
                  <a:extLst>
                    <a:ext uri="{9D8B030D-6E8A-4147-A177-3AD203B41FA5}">
                      <a16:colId xmlns:a16="http://schemas.microsoft.com/office/drawing/2014/main" xmlns="" val="3825977647"/>
                    </a:ext>
                  </a:extLst>
                </a:gridCol>
                <a:gridCol w="590510">
                  <a:extLst>
                    <a:ext uri="{9D8B030D-6E8A-4147-A177-3AD203B41FA5}">
                      <a16:colId xmlns:a16="http://schemas.microsoft.com/office/drawing/2014/main" xmlns="" val="1921769298"/>
                    </a:ext>
                  </a:extLst>
                </a:gridCol>
                <a:gridCol w="590510">
                  <a:extLst>
                    <a:ext uri="{9D8B030D-6E8A-4147-A177-3AD203B41FA5}">
                      <a16:colId xmlns:a16="http://schemas.microsoft.com/office/drawing/2014/main" xmlns="" val="3766463691"/>
                    </a:ext>
                  </a:extLst>
                </a:gridCol>
                <a:gridCol w="590510">
                  <a:extLst>
                    <a:ext uri="{9D8B030D-6E8A-4147-A177-3AD203B41FA5}">
                      <a16:colId xmlns:a16="http://schemas.microsoft.com/office/drawing/2014/main" xmlns="" val="425804311"/>
                    </a:ext>
                  </a:extLst>
                </a:gridCol>
                <a:gridCol w="590510">
                  <a:extLst>
                    <a:ext uri="{9D8B030D-6E8A-4147-A177-3AD203B41FA5}">
                      <a16:colId xmlns:a16="http://schemas.microsoft.com/office/drawing/2014/main" xmlns="" val="2228577145"/>
                    </a:ext>
                  </a:extLst>
                </a:gridCol>
                <a:gridCol w="590510">
                  <a:extLst>
                    <a:ext uri="{9D8B030D-6E8A-4147-A177-3AD203B41FA5}">
                      <a16:colId xmlns:a16="http://schemas.microsoft.com/office/drawing/2014/main" xmlns="" val="4275451146"/>
                    </a:ext>
                  </a:extLst>
                </a:gridCol>
                <a:gridCol w="590510">
                  <a:extLst>
                    <a:ext uri="{9D8B030D-6E8A-4147-A177-3AD203B41FA5}">
                      <a16:colId xmlns:a16="http://schemas.microsoft.com/office/drawing/2014/main" xmlns="" val="2721215122"/>
                    </a:ext>
                  </a:extLst>
                </a:gridCol>
                <a:gridCol w="590510">
                  <a:extLst>
                    <a:ext uri="{9D8B030D-6E8A-4147-A177-3AD203B41FA5}">
                      <a16:colId xmlns:a16="http://schemas.microsoft.com/office/drawing/2014/main" xmlns="" val="3180518243"/>
                    </a:ext>
                  </a:extLst>
                </a:gridCol>
                <a:gridCol w="590510">
                  <a:extLst>
                    <a:ext uri="{9D8B030D-6E8A-4147-A177-3AD203B41FA5}">
                      <a16:colId xmlns:a16="http://schemas.microsoft.com/office/drawing/2014/main" xmlns="" val="2086841274"/>
                    </a:ext>
                  </a:extLst>
                </a:gridCol>
                <a:gridCol w="590510">
                  <a:extLst>
                    <a:ext uri="{9D8B030D-6E8A-4147-A177-3AD203B41FA5}">
                      <a16:colId xmlns:a16="http://schemas.microsoft.com/office/drawing/2014/main" xmlns="" val="3369788411"/>
                    </a:ext>
                  </a:extLst>
                </a:gridCol>
                <a:gridCol w="590510">
                  <a:extLst>
                    <a:ext uri="{9D8B030D-6E8A-4147-A177-3AD203B41FA5}">
                      <a16:colId xmlns:a16="http://schemas.microsoft.com/office/drawing/2014/main" xmlns="" val="3841141"/>
                    </a:ext>
                  </a:extLst>
                </a:gridCol>
                <a:gridCol w="590510">
                  <a:extLst>
                    <a:ext uri="{9D8B030D-6E8A-4147-A177-3AD203B41FA5}">
                      <a16:colId xmlns:a16="http://schemas.microsoft.com/office/drawing/2014/main" xmlns="" val="4131780089"/>
                    </a:ext>
                  </a:extLst>
                </a:gridCol>
              </a:tblGrid>
              <a:tr h="478971">
                <a:tc>
                  <a:txBody>
                    <a:bodyPr/>
                    <a:lstStyle/>
                    <a:p>
                      <a:pPr algn="ctr"/>
                      <a:r>
                        <a:rPr lang="en-US" sz="2400" b="1" dirty="0">
                          <a:solidFill>
                            <a:schemeClr val="tx1"/>
                          </a:solidFill>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chemeClr val="tx1"/>
                          </a:solidFill>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solidFill>
                            <a:schemeClr val="tx1"/>
                          </a:solidFill>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335059429"/>
                  </a:ext>
                </a:extLst>
              </a:tr>
              <a:tr h="478971">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94053764"/>
                  </a:ext>
                </a:extLst>
              </a:tr>
              <a:tr h="478971">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3405178677"/>
                  </a:ext>
                </a:extLst>
              </a:tr>
              <a:tr h="478971">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4473667"/>
                  </a:ext>
                </a:extLst>
              </a:tr>
              <a:tr h="478971">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2907768199"/>
                  </a:ext>
                </a:extLst>
              </a:tr>
              <a:tr h="478971">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3328386183"/>
                  </a:ext>
                </a:extLst>
              </a:tr>
              <a:tr h="478971">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2846091799"/>
                  </a:ext>
                </a:extLst>
              </a:tr>
              <a:tr h="478971">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973565025"/>
                  </a:ext>
                </a:extLst>
              </a:tr>
              <a:tr h="478971">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3325058908"/>
                  </a:ext>
                </a:extLst>
              </a:tr>
              <a:tr h="478971">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485987699"/>
                  </a:ext>
                </a:extLst>
              </a:tr>
              <a:tr h="478971">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472624075"/>
                  </a:ext>
                </a:extLst>
              </a:tr>
              <a:tr h="478971">
                <a:tc>
                  <a:txBody>
                    <a:bodyPr/>
                    <a:lstStyle/>
                    <a:p>
                      <a:pPr algn="ctr"/>
                      <a:r>
                        <a:rPr lang="en-US" sz="2400" b="1"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90237783"/>
                  </a:ext>
                </a:extLst>
              </a:tr>
              <a:tr h="478971">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55392777"/>
                  </a:ext>
                </a:extLst>
              </a:tr>
              <a:tr h="478971">
                <a:tc>
                  <a:txBody>
                    <a:bodyPr/>
                    <a:lstStyle/>
                    <a:p>
                      <a:pPr algn="ctr"/>
                      <a:r>
                        <a:rPr lang="en-US" sz="2400" b="1"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73108413"/>
                  </a:ext>
                </a:extLst>
              </a:tr>
            </a:tbl>
          </a:graphicData>
        </a:graphic>
      </p:graphicFrame>
    </p:spTree>
    <p:extLst>
      <p:ext uri="{BB962C8B-B14F-4D97-AF65-F5344CB8AC3E}">
        <p14:creationId xmlns:p14="http://schemas.microsoft.com/office/powerpoint/2010/main" val="59787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D41B8F5-9DBF-4928-96B2-647C063AC7E9}"/>
              </a:ext>
            </a:extLst>
          </p:cNvPr>
          <p:cNvPicPr>
            <a:picLocks noChangeAspect="1"/>
          </p:cNvPicPr>
          <p:nvPr/>
        </p:nvPicPr>
        <p:blipFill>
          <a:blip r:embed="rId2"/>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xmlns=""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3600" dirty="0">
                <a:solidFill>
                  <a:prstClr val="white"/>
                </a:solidFill>
                <a:latin typeface="Times New Roman" panose="02020603050405020304" pitchFamily="18" charset="0"/>
                <a:cs typeface="Times New Roman" panose="02020603050405020304" pitchFamily="18" charset="0"/>
              </a:rPr>
              <a:t>VẬN DỤNG</a:t>
            </a:r>
          </a:p>
        </p:txBody>
      </p:sp>
      <p:pic>
        <p:nvPicPr>
          <p:cNvPr id="5" name="Picture 1">
            <a:extLst>
              <a:ext uri="{FF2B5EF4-FFF2-40B4-BE49-F238E27FC236}">
                <a16:creationId xmlns:a16="http://schemas.microsoft.com/office/drawing/2014/main" xmlns="" id="{86F61408-0E5A-6B30-82E5-43DA47CB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19" y="4153359"/>
            <a:ext cx="3797416" cy="243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C2635BA6-2A75-EC6F-F42D-99CC8C6851B4}"/>
              </a:ext>
            </a:extLst>
          </p:cNvPr>
          <p:cNvSpPr txBox="1"/>
          <p:nvPr/>
        </p:nvSpPr>
        <p:spPr>
          <a:xfrm>
            <a:off x="2445813" y="1147524"/>
            <a:ext cx="7326148" cy="2826306"/>
          </a:xfrm>
          <a:prstGeom prst="wedgeRoundRectCallout">
            <a:avLst>
              <a:gd name="adj1" fmla="val -47464"/>
              <a:gd name="adj2" fmla="val 8515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err="1">
                <a:latin typeface="Sitka Banner" pitchFamily="2" charset="0"/>
                <a:cs typeface="Times New Roman" panose="02020603050405020304" pitchFamily="18" charset="0"/>
              </a:rPr>
              <a:t>Trên</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cơ</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sở</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kiến</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thức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đã</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học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em</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hãy</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rút</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ra</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bài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học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lịch</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sử</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từ</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lịch</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sử</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chống</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giặc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ngoại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xâm</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của</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Việt</a:t>
            </a:r>
            <a:r>
              <a:rPr lang="en-US" sz="3200" dirty="0">
                <a:latin typeface="Sitka Banner" pitchFamily="2" charset="0"/>
                <a:cs typeface="Times New Roman" panose="02020603050405020304" pitchFamily="18" charset="0"/>
              </a:rPr>
              <a:t> Nam. </a:t>
            </a:r>
            <a:r>
              <a:rPr lang="en-US" sz="3200" dirty="0" err="1">
                <a:latin typeface="Sitka Banner" pitchFamily="2" charset="0"/>
                <a:cs typeface="Times New Roman" panose="02020603050405020304" pitchFamily="18" charset="0"/>
              </a:rPr>
              <a:t>Những</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bài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học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lịch</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sử</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đó</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có</a:t>
            </a:r>
            <a:r>
              <a:rPr lang="en-US" sz="3200" dirty="0">
                <a:latin typeface="Sitka Banner" pitchFamily="2" charset="0"/>
                <a:cs typeface="Times New Roman" panose="02020603050405020304" pitchFamily="18" charset="0"/>
              </a:rPr>
              <a:t> ý </a:t>
            </a:r>
            <a:r>
              <a:rPr lang="en-US" sz="3200" dirty="0" err="1">
                <a:latin typeface="Sitka Banner" pitchFamily="2" charset="0"/>
                <a:cs typeface="Times New Roman" panose="02020603050405020304" pitchFamily="18" charset="0"/>
              </a:rPr>
              <a:t>nghĩa</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như</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thế</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nào</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đối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với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sự</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nghiệp</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xây</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dựng</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và</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bảo</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vệ</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Tổ</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quốc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hiện</a:t>
            </a:r>
            <a:r>
              <a:rPr lang="en-US" sz="3200" dirty="0">
                <a:latin typeface="Sitka Banner" pitchFamily="2" charset="0"/>
                <a:cs typeface="Times New Roman" panose="02020603050405020304" pitchFamily="18" charset="0"/>
              </a:rPr>
              <a:t> nay?</a:t>
            </a:r>
          </a:p>
        </p:txBody>
      </p:sp>
    </p:spTree>
    <p:extLst>
      <p:ext uri="{BB962C8B-B14F-4D97-AF65-F5344CB8AC3E}">
        <p14:creationId xmlns:p14="http://schemas.microsoft.com/office/powerpoint/2010/main" val="180774631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99994" y="4147818"/>
          <a:ext cx="8950343" cy="1310640"/>
        </p:xfrm>
        <a:graphic>
          <a:graphicData uri="http://schemas.openxmlformats.org/drawingml/2006/table">
            <a:tbl>
              <a:tblPr firstRow="1" bandRow="1">
                <a:tableStyleId>{5C22544A-7EE6-4342-B048-85BDC9FD1C3A}</a:tableStyleId>
              </a:tblPr>
              <a:tblGrid>
                <a:gridCol w="762189">
                  <a:extLst>
                    <a:ext uri="{9D8B030D-6E8A-4147-A177-3AD203B41FA5}">
                      <a16:colId xmlns:a16="http://schemas.microsoft.com/office/drawing/2014/main" xmlns="" val="20000"/>
                    </a:ext>
                  </a:extLst>
                </a:gridCol>
                <a:gridCol w="900416">
                  <a:extLst>
                    <a:ext uri="{9D8B030D-6E8A-4147-A177-3AD203B41FA5}">
                      <a16:colId xmlns:a16="http://schemas.microsoft.com/office/drawing/2014/main" xmlns="" val="20001"/>
                    </a:ext>
                  </a:extLst>
                </a:gridCol>
                <a:gridCol w="872422">
                  <a:extLst>
                    <a:ext uri="{9D8B030D-6E8A-4147-A177-3AD203B41FA5}">
                      <a16:colId xmlns:a16="http://schemas.microsoft.com/office/drawing/2014/main" xmlns="" val="20002"/>
                    </a:ext>
                  </a:extLst>
                </a:gridCol>
                <a:gridCol w="669684">
                  <a:extLst>
                    <a:ext uri="{9D8B030D-6E8A-4147-A177-3AD203B41FA5}">
                      <a16:colId xmlns:a16="http://schemas.microsoft.com/office/drawing/2014/main" xmlns="" val="20003"/>
                    </a:ext>
                  </a:extLst>
                </a:gridCol>
                <a:gridCol w="494365">
                  <a:extLst>
                    <a:ext uri="{9D8B030D-6E8A-4147-A177-3AD203B41FA5}">
                      <a16:colId xmlns:a16="http://schemas.microsoft.com/office/drawing/2014/main" xmlns="" val="20004"/>
                    </a:ext>
                  </a:extLst>
                </a:gridCol>
                <a:gridCol w="744583">
                  <a:extLst>
                    <a:ext uri="{9D8B030D-6E8A-4147-A177-3AD203B41FA5}">
                      <a16:colId xmlns:a16="http://schemas.microsoft.com/office/drawing/2014/main" xmlns="" val="20005"/>
                    </a:ext>
                  </a:extLst>
                </a:gridCol>
                <a:gridCol w="770105">
                  <a:extLst>
                    <a:ext uri="{9D8B030D-6E8A-4147-A177-3AD203B41FA5}">
                      <a16:colId xmlns:a16="http://schemas.microsoft.com/office/drawing/2014/main" xmlns="" val="20006"/>
                    </a:ext>
                  </a:extLst>
                </a:gridCol>
                <a:gridCol w="768022">
                  <a:extLst>
                    <a:ext uri="{9D8B030D-6E8A-4147-A177-3AD203B41FA5}">
                      <a16:colId xmlns:a16="http://schemas.microsoft.com/office/drawing/2014/main" xmlns="" val="20007"/>
                    </a:ext>
                  </a:extLst>
                </a:gridCol>
                <a:gridCol w="717518">
                  <a:extLst>
                    <a:ext uri="{9D8B030D-6E8A-4147-A177-3AD203B41FA5}">
                      <a16:colId xmlns:a16="http://schemas.microsoft.com/office/drawing/2014/main" xmlns="" val="1111921549"/>
                    </a:ext>
                  </a:extLst>
                </a:gridCol>
                <a:gridCol w="578995">
                  <a:extLst>
                    <a:ext uri="{9D8B030D-6E8A-4147-A177-3AD203B41FA5}">
                      <a16:colId xmlns:a16="http://schemas.microsoft.com/office/drawing/2014/main" xmlns="" val="2506146586"/>
                    </a:ext>
                  </a:extLst>
                </a:gridCol>
                <a:gridCol w="771628">
                  <a:extLst>
                    <a:ext uri="{9D8B030D-6E8A-4147-A177-3AD203B41FA5}">
                      <a16:colId xmlns:a16="http://schemas.microsoft.com/office/drawing/2014/main" xmlns="" val="2337460243"/>
                    </a:ext>
                  </a:extLst>
                </a:gridCol>
                <a:gridCol w="900416">
                  <a:extLst>
                    <a:ext uri="{9D8B030D-6E8A-4147-A177-3AD203B41FA5}">
                      <a16:colId xmlns:a16="http://schemas.microsoft.com/office/drawing/2014/main" xmlns="" val="744941621"/>
                    </a:ext>
                  </a:extLst>
                </a:gridCol>
              </a:tblGrid>
              <a:tr h="1310640">
                <a:tc>
                  <a:txBody>
                    <a:bodyPr/>
                    <a:lstStyle/>
                    <a:p>
                      <a:pPr algn="ctr"/>
                      <a:r>
                        <a:rPr lang="en-US" sz="8000" dirty="0">
                          <a:solidFill>
                            <a:srgbClr val="C00000"/>
                          </a:solidFill>
                        </a:rPr>
                        <a:t>S</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Ú</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Ầ</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bl>
          </a:graphicData>
        </a:graphic>
      </p:graphicFrame>
      <p:sp>
        <p:nvSpPr>
          <p:cNvPr id="5" name="TextBox 4"/>
          <p:cNvSpPr txBox="1"/>
          <p:nvPr/>
        </p:nvSpPr>
        <p:spPr>
          <a:xfrm>
            <a:off x="4494306" y="5934928"/>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10 CHỮ CÁI</a:t>
            </a:r>
          </a:p>
        </p:txBody>
      </p:sp>
      <p:graphicFrame>
        <p:nvGraphicFramePr>
          <p:cNvPr id="6" name="Table 5"/>
          <p:cNvGraphicFramePr>
            <a:graphicFrameLocks noGrp="1"/>
          </p:cNvGraphicFramePr>
          <p:nvPr/>
        </p:nvGraphicFramePr>
        <p:xfrm>
          <a:off x="1199997" y="4124462"/>
          <a:ext cx="8950340" cy="1384300"/>
        </p:xfrm>
        <a:graphic>
          <a:graphicData uri="http://schemas.openxmlformats.org/drawingml/2006/table">
            <a:tbl>
              <a:tblPr firstRow="1" bandRow="1">
                <a:tableStyleId>{5C22544A-7EE6-4342-B048-85BDC9FD1C3A}</a:tableStyleId>
              </a:tblPr>
              <a:tblGrid>
                <a:gridCol w="895034">
                  <a:extLst>
                    <a:ext uri="{9D8B030D-6E8A-4147-A177-3AD203B41FA5}">
                      <a16:colId xmlns:a16="http://schemas.microsoft.com/office/drawing/2014/main" xmlns="" val="20000"/>
                    </a:ext>
                  </a:extLst>
                </a:gridCol>
                <a:gridCol w="895034">
                  <a:extLst>
                    <a:ext uri="{9D8B030D-6E8A-4147-A177-3AD203B41FA5}">
                      <a16:colId xmlns:a16="http://schemas.microsoft.com/office/drawing/2014/main" xmlns="" val="20001"/>
                    </a:ext>
                  </a:extLst>
                </a:gridCol>
                <a:gridCol w="895034">
                  <a:extLst>
                    <a:ext uri="{9D8B030D-6E8A-4147-A177-3AD203B41FA5}">
                      <a16:colId xmlns:a16="http://schemas.microsoft.com/office/drawing/2014/main" xmlns="" val="20002"/>
                    </a:ext>
                  </a:extLst>
                </a:gridCol>
                <a:gridCol w="895034">
                  <a:extLst>
                    <a:ext uri="{9D8B030D-6E8A-4147-A177-3AD203B41FA5}">
                      <a16:colId xmlns:a16="http://schemas.microsoft.com/office/drawing/2014/main" xmlns="" val="20003"/>
                    </a:ext>
                  </a:extLst>
                </a:gridCol>
                <a:gridCol w="895034">
                  <a:extLst>
                    <a:ext uri="{9D8B030D-6E8A-4147-A177-3AD203B41FA5}">
                      <a16:colId xmlns:a16="http://schemas.microsoft.com/office/drawing/2014/main" xmlns="" val="20004"/>
                    </a:ext>
                  </a:extLst>
                </a:gridCol>
                <a:gridCol w="895034">
                  <a:extLst>
                    <a:ext uri="{9D8B030D-6E8A-4147-A177-3AD203B41FA5}">
                      <a16:colId xmlns:a16="http://schemas.microsoft.com/office/drawing/2014/main" xmlns="" val="20005"/>
                    </a:ext>
                  </a:extLst>
                </a:gridCol>
                <a:gridCol w="895034">
                  <a:extLst>
                    <a:ext uri="{9D8B030D-6E8A-4147-A177-3AD203B41FA5}">
                      <a16:colId xmlns:a16="http://schemas.microsoft.com/office/drawing/2014/main" xmlns="" val="20006"/>
                    </a:ext>
                  </a:extLst>
                </a:gridCol>
                <a:gridCol w="895034">
                  <a:extLst>
                    <a:ext uri="{9D8B030D-6E8A-4147-A177-3AD203B41FA5}">
                      <a16:colId xmlns:a16="http://schemas.microsoft.com/office/drawing/2014/main" xmlns="" val="20007"/>
                    </a:ext>
                  </a:extLst>
                </a:gridCol>
                <a:gridCol w="895034">
                  <a:extLst>
                    <a:ext uri="{9D8B030D-6E8A-4147-A177-3AD203B41FA5}">
                      <a16:colId xmlns:a16="http://schemas.microsoft.com/office/drawing/2014/main" xmlns="" val="1924775215"/>
                    </a:ext>
                  </a:extLst>
                </a:gridCol>
                <a:gridCol w="895034">
                  <a:extLst>
                    <a:ext uri="{9D8B030D-6E8A-4147-A177-3AD203B41FA5}">
                      <a16:colId xmlns:a16="http://schemas.microsoft.com/office/drawing/2014/main" xmlns="" val="160200334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bl>
          </a:graphicData>
        </a:graphic>
      </p:graphicFrame>
      <p:pic>
        <p:nvPicPr>
          <p:cNvPr id="15" name="FILE_20211202_045543_4.55, 2 thg 12​">
            <a:hlinkClick r:id="" action="ppaction://media"/>
            <a:extLst>
              <a:ext uri="{FF2B5EF4-FFF2-40B4-BE49-F238E27FC236}">
                <a16:creationId xmlns:a16="http://schemas.microsoft.com/office/drawing/2014/main" xmlns=""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Box 13"/>
          <p:cNvSpPr txBox="1">
            <a:spLocks noChangeArrowheads="1"/>
          </p:cNvSpPr>
          <p:nvPr/>
        </p:nvSpPr>
        <p:spPr bwMode="auto">
          <a:xfrm>
            <a:off x="921370" y="3343259"/>
            <a:ext cx="10367741"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Một</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thành</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tựu</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về</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kĩ</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thuật</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nổi</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bật</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của</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nước</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ta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dưới</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thời</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Hồ</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a:t>
            </a: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pic>
        <p:nvPicPr>
          <p:cNvPr id="7" name="Picture 6"/>
          <p:cNvPicPr>
            <a:picLocks noChangeAspect="1"/>
          </p:cNvPicPr>
          <p:nvPr/>
        </p:nvPicPr>
        <p:blipFill>
          <a:blip r:embed="rId5"/>
          <a:stretch>
            <a:fillRect/>
          </a:stretch>
        </p:blipFill>
        <p:spPr>
          <a:xfrm>
            <a:off x="5299332" y="245181"/>
            <a:ext cx="3139273" cy="2755184"/>
          </a:xfrm>
          <a:prstGeom prst="rect">
            <a:avLst/>
          </a:prstGeom>
        </p:spPr>
      </p:pic>
      <p:pic>
        <p:nvPicPr>
          <p:cNvPr id="11" name="Picture 10"/>
          <p:cNvPicPr>
            <a:picLocks noChangeAspect="1"/>
          </p:cNvPicPr>
          <p:nvPr/>
        </p:nvPicPr>
        <p:blipFill>
          <a:blip r:embed="rId6"/>
          <a:stretch>
            <a:fillRect/>
          </a:stretch>
        </p:blipFill>
        <p:spPr>
          <a:xfrm>
            <a:off x="1428750" y="245181"/>
            <a:ext cx="3704953" cy="2792014"/>
          </a:xfrm>
          <a:prstGeom prst="rect">
            <a:avLst/>
          </a:prstGeom>
        </p:spPr>
      </p:pic>
      <p:pic>
        <p:nvPicPr>
          <p:cNvPr id="12" name="Picture 11"/>
          <p:cNvPicPr>
            <a:picLocks noChangeAspect="1"/>
          </p:cNvPicPr>
          <p:nvPr/>
        </p:nvPicPr>
        <p:blipFill>
          <a:blip r:embed="rId7"/>
          <a:stretch>
            <a:fillRect/>
          </a:stretch>
        </p:blipFill>
        <p:spPr>
          <a:xfrm>
            <a:off x="8637095" y="269984"/>
            <a:ext cx="3241623" cy="2730381"/>
          </a:xfrm>
          <a:prstGeom prst="rect">
            <a:avLst/>
          </a:prstGeom>
        </p:spPr>
      </p:pic>
    </p:spTree>
    <p:extLst>
      <p:ext uri="{BB962C8B-B14F-4D97-AF65-F5344CB8AC3E}">
        <p14:creationId xmlns:p14="http://schemas.microsoft.com/office/powerpoint/2010/main" val="1034239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lide(fromBottom)">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15"/>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586514" y="4484977"/>
          <a:ext cx="7408090" cy="1310640"/>
        </p:xfrm>
        <a:graphic>
          <a:graphicData uri="http://schemas.openxmlformats.org/drawingml/2006/table">
            <a:tbl>
              <a:tblPr firstRow="1" bandRow="1">
                <a:tableStyleId>{5C22544A-7EE6-4342-B048-85BDC9FD1C3A}</a:tableStyleId>
              </a:tblPr>
              <a:tblGrid>
                <a:gridCol w="876662">
                  <a:extLst>
                    <a:ext uri="{9D8B030D-6E8A-4147-A177-3AD203B41FA5}">
                      <a16:colId xmlns:a16="http://schemas.microsoft.com/office/drawing/2014/main" xmlns="" val="20000"/>
                    </a:ext>
                  </a:extLst>
                </a:gridCol>
                <a:gridCol w="705394">
                  <a:extLst>
                    <a:ext uri="{9D8B030D-6E8A-4147-A177-3AD203B41FA5}">
                      <a16:colId xmlns:a16="http://schemas.microsoft.com/office/drawing/2014/main" xmlns="" val="20001"/>
                    </a:ext>
                  </a:extLst>
                </a:gridCol>
                <a:gridCol w="992777">
                  <a:extLst>
                    <a:ext uri="{9D8B030D-6E8A-4147-A177-3AD203B41FA5}">
                      <a16:colId xmlns:a16="http://schemas.microsoft.com/office/drawing/2014/main" xmlns="" val="20002"/>
                    </a:ext>
                  </a:extLst>
                </a:gridCol>
                <a:gridCol w="548640">
                  <a:extLst>
                    <a:ext uri="{9D8B030D-6E8A-4147-A177-3AD203B41FA5}">
                      <a16:colId xmlns:a16="http://schemas.microsoft.com/office/drawing/2014/main" xmlns="" val="20003"/>
                    </a:ext>
                  </a:extLst>
                </a:gridCol>
                <a:gridCol w="901337">
                  <a:extLst>
                    <a:ext uri="{9D8B030D-6E8A-4147-A177-3AD203B41FA5}">
                      <a16:colId xmlns:a16="http://schemas.microsoft.com/office/drawing/2014/main" xmlns="" val="20004"/>
                    </a:ext>
                  </a:extLst>
                </a:gridCol>
                <a:gridCol w="927463">
                  <a:extLst>
                    <a:ext uri="{9D8B030D-6E8A-4147-A177-3AD203B41FA5}">
                      <a16:colId xmlns:a16="http://schemas.microsoft.com/office/drawing/2014/main" xmlns="" val="20005"/>
                    </a:ext>
                  </a:extLst>
                </a:gridCol>
                <a:gridCol w="574766">
                  <a:extLst>
                    <a:ext uri="{9D8B030D-6E8A-4147-A177-3AD203B41FA5}">
                      <a16:colId xmlns:a16="http://schemas.microsoft.com/office/drawing/2014/main" xmlns="" val="20006"/>
                    </a:ext>
                  </a:extLst>
                </a:gridCol>
                <a:gridCol w="966651">
                  <a:extLst>
                    <a:ext uri="{9D8B030D-6E8A-4147-A177-3AD203B41FA5}">
                      <a16:colId xmlns:a16="http://schemas.microsoft.com/office/drawing/2014/main" xmlns="" val="227367674"/>
                    </a:ext>
                  </a:extLst>
                </a:gridCol>
                <a:gridCol w="914400">
                  <a:extLst>
                    <a:ext uri="{9D8B030D-6E8A-4147-A177-3AD203B41FA5}">
                      <a16:colId xmlns:a16="http://schemas.microsoft.com/office/drawing/2014/main" xmlns="" val="476004597"/>
                    </a:ext>
                  </a:extLst>
                </a:gridCol>
              </a:tblGrid>
              <a:tr h="1164382">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Ô</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Q</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Y</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Ề</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bl>
          </a:graphicData>
        </a:graphic>
      </p:graphicFrame>
      <p:sp>
        <p:nvSpPr>
          <p:cNvPr id="4" name="TextBox 3"/>
          <p:cNvSpPr txBox="1"/>
          <p:nvPr/>
        </p:nvSpPr>
        <p:spPr>
          <a:xfrm>
            <a:off x="4513792" y="5989081"/>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8 CHỮ CÁI</a:t>
            </a:r>
          </a:p>
        </p:txBody>
      </p:sp>
      <p:graphicFrame>
        <p:nvGraphicFramePr>
          <p:cNvPr id="5" name="Table 4"/>
          <p:cNvGraphicFramePr>
            <a:graphicFrameLocks noGrp="1"/>
          </p:cNvGraphicFramePr>
          <p:nvPr/>
        </p:nvGraphicFramePr>
        <p:xfrm>
          <a:off x="2590399" y="4484977"/>
          <a:ext cx="7404206" cy="1310640"/>
        </p:xfrm>
        <a:graphic>
          <a:graphicData uri="http://schemas.openxmlformats.org/drawingml/2006/table">
            <a:tbl>
              <a:tblPr firstRow="1" bandRow="1">
                <a:tableStyleId>{5C22544A-7EE6-4342-B048-85BDC9FD1C3A}</a:tableStyleId>
              </a:tblPr>
              <a:tblGrid>
                <a:gridCol w="946015">
                  <a:extLst>
                    <a:ext uri="{9D8B030D-6E8A-4147-A177-3AD203B41FA5}">
                      <a16:colId xmlns:a16="http://schemas.microsoft.com/office/drawing/2014/main" xmlns="" val="20000"/>
                    </a:ext>
                  </a:extLst>
                </a:gridCol>
                <a:gridCol w="892367">
                  <a:extLst>
                    <a:ext uri="{9D8B030D-6E8A-4147-A177-3AD203B41FA5}">
                      <a16:colId xmlns:a16="http://schemas.microsoft.com/office/drawing/2014/main" xmlns="" val="20001"/>
                    </a:ext>
                  </a:extLst>
                </a:gridCol>
                <a:gridCol w="936433">
                  <a:extLst>
                    <a:ext uri="{9D8B030D-6E8A-4147-A177-3AD203B41FA5}">
                      <a16:colId xmlns:a16="http://schemas.microsoft.com/office/drawing/2014/main" xmlns="" val="20002"/>
                    </a:ext>
                  </a:extLst>
                </a:gridCol>
                <a:gridCol w="969485">
                  <a:extLst>
                    <a:ext uri="{9D8B030D-6E8A-4147-A177-3AD203B41FA5}">
                      <a16:colId xmlns:a16="http://schemas.microsoft.com/office/drawing/2014/main" xmlns="" val="20003"/>
                    </a:ext>
                  </a:extLst>
                </a:gridCol>
                <a:gridCol w="958467">
                  <a:extLst>
                    <a:ext uri="{9D8B030D-6E8A-4147-A177-3AD203B41FA5}">
                      <a16:colId xmlns:a16="http://schemas.microsoft.com/office/drawing/2014/main" xmlns="" val="20004"/>
                    </a:ext>
                  </a:extLst>
                </a:gridCol>
                <a:gridCol w="980501">
                  <a:extLst>
                    <a:ext uri="{9D8B030D-6E8A-4147-A177-3AD203B41FA5}">
                      <a16:colId xmlns:a16="http://schemas.microsoft.com/office/drawing/2014/main" xmlns="" val="20005"/>
                    </a:ext>
                  </a:extLst>
                </a:gridCol>
                <a:gridCol w="859316">
                  <a:extLst>
                    <a:ext uri="{9D8B030D-6E8A-4147-A177-3AD203B41FA5}">
                      <a16:colId xmlns:a16="http://schemas.microsoft.com/office/drawing/2014/main" xmlns="" val="20006"/>
                    </a:ext>
                  </a:extLst>
                </a:gridCol>
                <a:gridCol w="861622">
                  <a:extLst>
                    <a:ext uri="{9D8B030D-6E8A-4147-A177-3AD203B41FA5}">
                      <a16:colId xmlns:a16="http://schemas.microsoft.com/office/drawing/2014/main" xmlns="" val="2675769097"/>
                    </a:ext>
                  </a:extLst>
                </a:gridCol>
              </a:tblGrid>
              <a:tr h="1015134">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bl>
          </a:graphicData>
        </a:graphic>
      </p:graphicFrame>
      <p:pic>
        <p:nvPicPr>
          <p:cNvPr id="16" name="FILE_20211202_045543_4.55, 2 thg 12​">
            <a:hlinkClick r:id="" action="ppaction://media"/>
            <a:extLst>
              <a:ext uri="{FF2B5EF4-FFF2-40B4-BE49-F238E27FC236}">
                <a16:creationId xmlns:a16="http://schemas.microsoft.com/office/drawing/2014/main" xmlns="" id="{B20F864F-E6D3-4DAF-8762-F22D52B77B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2013" y="1191456"/>
            <a:ext cx="487363" cy="487363"/>
          </a:xfrm>
          <a:prstGeom prst="rect">
            <a:avLst/>
          </a:prstGeom>
        </p:spPr>
      </p:pic>
      <p:sp>
        <p:nvSpPr>
          <p:cNvPr id="19" name="Text Box 13"/>
          <p:cNvSpPr txBox="1">
            <a:spLocks noChangeArrowheads="1"/>
          </p:cNvSpPr>
          <p:nvPr/>
        </p:nvSpPr>
        <p:spPr bwMode="auto">
          <a:xfrm>
            <a:off x="3858623" y="3513670"/>
            <a:ext cx="4863873" cy="584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C00000"/>
                </a:solidFill>
                <a:effectLst/>
                <a:uLnTx/>
                <a:uFillTx/>
                <a:latin typeface="Sitka Banner" pitchFamily="2" charset="0"/>
                <a:ea typeface="+mn-ea"/>
                <a:cs typeface="+mn-cs"/>
              </a:rPr>
              <a:t>Tên</a:t>
            </a:r>
            <a:r>
              <a:rPr kumimoji="0" lang="en-US" altLang="en-US" sz="32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200" b="1" i="0" u="none" strike="noStrike" kern="1200" cap="none" spc="0" normalizeH="0" baseline="0" noProof="0" dirty="0" err="1">
                <a:ln>
                  <a:noFill/>
                </a:ln>
                <a:solidFill>
                  <a:srgbClr val="C00000"/>
                </a:solidFill>
                <a:effectLst/>
                <a:uLnTx/>
                <a:uFillTx/>
                <a:latin typeface="Sitka Banner" pitchFamily="2" charset="0"/>
                <a:ea typeface="+mn-ea"/>
                <a:cs typeface="+mn-cs"/>
              </a:rPr>
              <a:t>một</a:t>
            </a:r>
            <a:r>
              <a:rPr kumimoji="0" lang="en-US" altLang="en-US" sz="32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200" b="1" i="0" u="none" strike="noStrike" kern="1200" cap="none" spc="0" normalizeH="0" baseline="0" noProof="0" dirty="0" err="1">
                <a:ln>
                  <a:noFill/>
                </a:ln>
                <a:solidFill>
                  <a:srgbClr val="C00000"/>
                </a:solidFill>
                <a:effectLst/>
                <a:uLnTx/>
                <a:uFillTx/>
                <a:latin typeface="Sitka Banner" pitchFamily="2" charset="0"/>
                <a:ea typeface="+mn-ea"/>
                <a:cs typeface="+mn-cs"/>
              </a:rPr>
              <a:t>anh</a:t>
            </a:r>
            <a:r>
              <a:rPr kumimoji="0" lang="en-US" altLang="en-US" sz="32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200" b="1" i="0" u="none" strike="noStrike" kern="1200" cap="none" spc="0" normalizeH="0" baseline="0" noProof="0" dirty="0" err="1">
                <a:ln>
                  <a:noFill/>
                </a:ln>
                <a:solidFill>
                  <a:srgbClr val="C00000"/>
                </a:solidFill>
                <a:effectLst/>
                <a:uLnTx/>
                <a:uFillTx/>
                <a:latin typeface="Sitka Banner" pitchFamily="2" charset="0"/>
                <a:ea typeface="+mn-ea"/>
                <a:cs typeface="+mn-cs"/>
              </a:rPr>
              <a:t>hùng</a:t>
            </a:r>
            <a:r>
              <a:rPr kumimoji="0" lang="en-US" altLang="en-US" sz="32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200" b="1" i="0" u="none" strike="noStrike" kern="1200" cap="none" spc="0" normalizeH="0" baseline="0" noProof="0" dirty="0" err="1">
                <a:ln>
                  <a:noFill/>
                </a:ln>
                <a:solidFill>
                  <a:srgbClr val="C00000"/>
                </a:solidFill>
                <a:effectLst/>
                <a:uLnTx/>
                <a:uFillTx/>
                <a:latin typeface="Sitka Banner" pitchFamily="2" charset="0"/>
                <a:ea typeface="+mn-ea"/>
                <a:cs typeface="+mn-cs"/>
              </a:rPr>
              <a:t>dân</a:t>
            </a:r>
            <a:r>
              <a:rPr kumimoji="0" lang="en-US" altLang="en-US" sz="32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200" b="1" i="0" u="none" strike="noStrike" kern="1200" cap="none" spc="0" normalizeH="0" baseline="0" noProof="0" dirty="0" err="1">
                <a:ln>
                  <a:noFill/>
                </a:ln>
                <a:solidFill>
                  <a:srgbClr val="C00000"/>
                </a:solidFill>
                <a:effectLst/>
                <a:uLnTx/>
                <a:uFillTx/>
                <a:latin typeface="Sitka Banner" pitchFamily="2" charset="0"/>
                <a:ea typeface="+mn-ea"/>
                <a:cs typeface="+mn-cs"/>
              </a:rPr>
              <a:t>tộc</a:t>
            </a:r>
            <a:endParaRPr kumimoji="0" lang="en-US" altLang="en-US" sz="4400" b="1" i="0" u="none" strike="noStrike" kern="1200" cap="none" spc="0" normalizeH="0" baseline="0" noProof="0" dirty="0">
              <a:ln>
                <a:noFill/>
              </a:ln>
              <a:solidFill>
                <a:srgbClr val="C00000"/>
              </a:solidFill>
              <a:effectLst/>
              <a:uLnTx/>
              <a:uFillTx/>
              <a:latin typeface="Sitka Banner" pitchFamily="2" charset="0"/>
              <a:ea typeface="+mn-ea"/>
              <a:cs typeface="+mn-cs"/>
            </a:endParaRPr>
          </a:p>
        </p:txBody>
      </p:sp>
      <p:sp>
        <p:nvSpPr>
          <p:cNvPr id="15" name="Oval 14"/>
          <p:cNvSpPr/>
          <p:nvPr/>
        </p:nvSpPr>
        <p:spPr>
          <a:xfrm>
            <a:off x="0" y="0"/>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pic>
        <p:nvPicPr>
          <p:cNvPr id="12" name="Picture 11"/>
          <p:cNvPicPr>
            <a:picLocks noChangeAspect="1"/>
          </p:cNvPicPr>
          <p:nvPr/>
        </p:nvPicPr>
        <p:blipFill>
          <a:blip r:embed="rId5"/>
          <a:stretch>
            <a:fillRect/>
          </a:stretch>
        </p:blipFill>
        <p:spPr>
          <a:xfrm>
            <a:off x="1461425" y="515371"/>
            <a:ext cx="4060889" cy="249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xmlns="" id="{E96C0222-15EF-2DE8-E420-5320AAA4F785}"/>
              </a:ext>
            </a:extLst>
          </p:cNvPr>
          <p:cNvPicPr>
            <a:picLocks noChangeAspect="1"/>
          </p:cNvPicPr>
          <p:nvPr/>
        </p:nvPicPr>
        <p:blipFill>
          <a:blip r:embed="rId6"/>
          <a:stretch>
            <a:fillRect/>
          </a:stretch>
        </p:blipFill>
        <p:spPr>
          <a:xfrm>
            <a:off x="6323681" y="406144"/>
            <a:ext cx="4060889" cy="2644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6380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lide(fromBottom)">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16"/>
                </p:tgtEl>
              </p:cMediaNode>
            </p:audi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99994" y="4147818"/>
          <a:ext cx="8950343" cy="1310640"/>
        </p:xfrm>
        <a:graphic>
          <a:graphicData uri="http://schemas.openxmlformats.org/drawingml/2006/table">
            <a:tbl>
              <a:tblPr firstRow="1" bandRow="1">
                <a:tableStyleId>{5C22544A-7EE6-4342-B048-85BDC9FD1C3A}</a:tableStyleId>
              </a:tblPr>
              <a:tblGrid>
                <a:gridCol w="762189">
                  <a:extLst>
                    <a:ext uri="{9D8B030D-6E8A-4147-A177-3AD203B41FA5}">
                      <a16:colId xmlns:a16="http://schemas.microsoft.com/office/drawing/2014/main" xmlns="" val="20000"/>
                    </a:ext>
                  </a:extLst>
                </a:gridCol>
                <a:gridCol w="900416">
                  <a:extLst>
                    <a:ext uri="{9D8B030D-6E8A-4147-A177-3AD203B41FA5}">
                      <a16:colId xmlns:a16="http://schemas.microsoft.com/office/drawing/2014/main" xmlns="" val="20001"/>
                    </a:ext>
                  </a:extLst>
                </a:gridCol>
                <a:gridCol w="795001">
                  <a:extLst>
                    <a:ext uri="{9D8B030D-6E8A-4147-A177-3AD203B41FA5}">
                      <a16:colId xmlns:a16="http://schemas.microsoft.com/office/drawing/2014/main" xmlns="" val="20002"/>
                    </a:ext>
                  </a:extLst>
                </a:gridCol>
                <a:gridCol w="747105">
                  <a:extLst>
                    <a:ext uri="{9D8B030D-6E8A-4147-A177-3AD203B41FA5}">
                      <a16:colId xmlns:a16="http://schemas.microsoft.com/office/drawing/2014/main" xmlns="" val="20003"/>
                    </a:ext>
                  </a:extLst>
                </a:gridCol>
                <a:gridCol w="751189">
                  <a:extLst>
                    <a:ext uri="{9D8B030D-6E8A-4147-A177-3AD203B41FA5}">
                      <a16:colId xmlns:a16="http://schemas.microsoft.com/office/drawing/2014/main" xmlns="" val="20004"/>
                    </a:ext>
                  </a:extLst>
                </a:gridCol>
                <a:gridCol w="487759">
                  <a:extLst>
                    <a:ext uri="{9D8B030D-6E8A-4147-A177-3AD203B41FA5}">
                      <a16:colId xmlns:a16="http://schemas.microsoft.com/office/drawing/2014/main" xmlns="" val="20005"/>
                    </a:ext>
                  </a:extLst>
                </a:gridCol>
                <a:gridCol w="770105">
                  <a:extLst>
                    <a:ext uri="{9D8B030D-6E8A-4147-A177-3AD203B41FA5}">
                      <a16:colId xmlns:a16="http://schemas.microsoft.com/office/drawing/2014/main" xmlns="" val="20006"/>
                    </a:ext>
                  </a:extLst>
                </a:gridCol>
                <a:gridCol w="890425">
                  <a:extLst>
                    <a:ext uri="{9D8B030D-6E8A-4147-A177-3AD203B41FA5}">
                      <a16:colId xmlns:a16="http://schemas.microsoft.com/office/drawing/2014/main" xmlns="" val="20007"/>
                    </a:ext>
                  </a:extLst>
                </a:gridCol>
                <a:gridCol w="837282">
                  <a:extLst>
                    <a:ext uri="{9D8B030D-6E8A-4147-A177-3AD203B41FA5}">
                      <a16:colId xmlns:a16="http://schemas.microsoft.com/office/drawing/2014/main" xmlns="" val="1111921549"/>
                    </a:ext>
                  </a:extLst>
                </a:gridCol>
                <a:gridCol w="969484">
                  <a:extLst>
                    <a:ext uri="{9D8B030D-6E8A-4147-A177-3AD203B41FA5}">
                      <a16:colId xmlns:a16="http://schemas.microsoft.com/office/drawing/2014/main" xmlns="" val="2506146586"/>
                    </a:ext>
                  </a:extLst>
                </a:gridCol>
                <a:gridCol w="1039388">
                  <a:extLst>
                    <a:ext uri="{9D8B030D-6E8A-4147-A177-3AD203B41FA5}">
                      <a16:colId xmlns:a16="http://schemas.microsoft.com/office/drawing/2014/main" xmlns="" val="2337460243"/>
                    </a:ext>
                  </a:extLst>
                </a:gridCol>
              </a:tblGrid>
              <a:tr h="1310640">
                <a:tc>
                  <a:txBody>
                    <a:bodyPr/>
                    <a:lstStyle/>
                    <a:p>
                      <a:pPr algn="ctr"/>
                      <a:r>
                        <a:rPr lang="en-US" sz="8000" dirty="0">
                          <a:solidFill>
                            <a:srgbClr val="C00000"/>
                          </a:solidFill>
                        </a:rPr>
                        <a:t>Q</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A</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R</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bl>
          </a:graphicData>
        </a:graphic>
      </p:graphicFrame>
      <p:sp>
        <p:nvSpPr>
          <p:cNvPr id="5" name="TextBox 4"/>
          <p:cNvSpPr txBox="1"/>
          <p:nvPr/>
        </p:nvSpPr>
        <p:spPr>
          <a:xfrm>
            <a:off x="4494306" y="5934928"/>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10 CHỮ CÁI</a:t>
            </a:r>
          </a:p>
        </p:txBody>
      </p:sp>
      <p:graphicFrame>
        <p:nvGraphicFramePr>
          <p:cNvPr id="6" name="Table 5"/>
          <p:cNvGraphicFramePr>
            <a:graphicFrameLocks noGrp="1"/>
          </p:cNvGraphicFramePr>
          <p:nvPr/>
        </p:nvGraphicFramePr>
        <p:xfrm>
          <a:off x="1199994" y="4147818"/>
          <a:ext cx="8950340" cy="1384300"/>
        </p:xfrm>
        <a:graphic>
          <a:graphicData uri="http://schemas.openxmlformats.org/drawingml/2006/table">
            <a:tbl>
              <a:tblPr firstRow="1" bandRow="1">
                <a:tableStyleId>{5C22544A-7EE6-4342-B048-85BDC9FD1C3A}</a:tableStyleId>
              </a:tblPr>
              <a:tblGrid>
                <a:gridCol w="895034">
                  <a:extLst>
                    <a:ext uri="{9D8B030D-6E8A-4147-A177-3AD203B41FA5}">
                      <a16:colId xmlns:a16="http://schemas.microsoft.com/office/drawing/2014/main" xmlns="" val="20000"/>
                    </a:ext>
                  </a:extLst>
                </a:gridCol>
                <a:gridCol w="895034">
                  <a:extLst>
                    <a:ext uri="{9D8B030D-6E8A-4147-A177-3AD203B41FA5}">
                      <a16:colId xmlns:a16="http://schemas.microsoft.com/office/drawing/2014/main" xmlns="" val="20001"/>
                    </a:ext>
                  </a:extLst>
                </a:gridCol>
                <a:gridCol w="895034">
                  <a:extLst>
                    <a:ext uri="{9D8B030D-6E8A-4147-A177-3AD203B41FA5}">
                      <a16:colId xmlns:a16="http://schemas.microsoft.com/office/drawing/2014/main" xmlns="" val="20002"/>
                    </a:ext>
                  </a:extLst>
                </a:gridCol>
                <a:gridCol w="895034">
                  <a:extLst>
                    <a:ext uri="{9D8B030D-6E8A-4147-A177-3AD203B41FA5}">
                      <a16:colId xmlns:a16="http://schemas.microsoft.com/office/drawing/2014/main" xmlns="" val="20003"/>
                    </a:ext>
                  </a:extLst>
                </a:gridCol>
                <a:gridCol w="895034">
                  <a:extLst>
                    <a:ext uri="{9D8B030D-6E8A-4147-A177-3AD203B41FA5}">
                      <a16:colId xmlns:a16="http://schemas.microsoft.com/office/drawing/2014/main" xmlns="" val="20004"/>
                    </a:ext>
                  </a:extLst>
                </a:gridCol>
                <a:gridCol w="895034">
                  <a:extLst>
                    <a:ext uri="{9D8B030D-6E8A-4147-A177-3AD203B41FA5}">
                      <a16:colId xmlns:a16="http://schemas.microsoft.com/office/drawing/2014/main" xmlns="" val="20005"/>
                    </a:ext>
                  </a:extLst>
                </a:gridCol>
                <a:gridCol w="895034">
                  <a:extLst>
                    <a:ext uri="{9D8B030D-6E8A-4147-A177-3AD203B41FA5}">
                      <a16:colId xmlns:a16="http://schemas.microsoft.com/office/drawing/2014/main" xmlns="" val="20006"/>
                    </a:ext>
                  </a:extLst>
                </a:gridCol>
                <a:gridCol w="895034">
                  <a:extLst>
                    <a:ext uri="{9D8B030D-6E8A-4147-A177-3AD203B41FA5}">
                      <a16:colId xmlns:a16="http://schemas.microsoft.com/office/drawing/2014/main" xmlns="" val="20007"/>
                    </a:ext>
                  </a:extLst>
                </a:gridCol>
                <a:gridCol w="895034">
                  <a:extLst>
                    <a:ext uri="{9D8B030D-6E8A-4147-A177-3AD203B41FA5}">
                      <a16:colId xmlns:a16="http://schemas.microsoft.com/office/drawing/2014/main" xmlns="" val="1924775215"/>
                    </a:ext>
                  </a:extLst>
                </a:gridCol>
                <a:gridCol w="895034">
                  <a:extLst>
                    <a:ext uri="{9D8B030D-6E8A-4147-A177-3AD203B41FA5}">
                      <a16:colId xmlns:a16="http://schemas.microsoft.com/office/drawing/2014/main" xmlns="" val="160200334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bl>
          </a:graphicData>
        </a:graphic>
      </p:graphicFrame>
      <p:pic>
        <p:nvPicPr>
          <p:cNvPr id="15" name="FILE_20211202_045543_4.55, 2 thg 12​">
            <a:hlinkClick r:id="" action="ppaction://media"/>
            <a:extLst>
              <a:ext uri="{FF2B5EF4-FFF2-40B4-BE49-F238E27FC236}">
                <a16:creationId xmlns:a16="http://schemas.microsoft.com/office/drawing/2014/main" xmlns=""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Box 13"/>
          <p:cNvSpPr txBox="1">
            <a:spLocks noChangeArrowheads="1"/>
          </p:cNvSpPr>
          <p:nvPr/>
        </p:nvSpPr>
        <p:spPr bwMode="auto">
          <a:xfrm>
            <a:off x="3718477" y="3403718"/>
            <a:ext cx="5281126"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Tên</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một</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anh</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hùng</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dân</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tộc</a:t>
            </a:r>
            <a:endPar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2" name="Picture 1">
            <a:extLst>
              <a:ext uri="{FF2B5EF4-FFF2-40B4-BE49-F238E27FC236}">
                <a16:creationId xmlns:a16="http://schemas.microsoft.com/office/drawing/2014/main" xmlns="" id="{6CD0FBE4-9F63-F504-A62D-74136A089FEF}"/>
              </a:ext>
            </a:extLst>
          </p:cNvPr>
          <p:cNvPicPr>
            <a:picLocks noChangeAspect="1"/>
          </p:cNvPicPr>
          <p:nvPr/>
        </p:nvPicPr>
        <p:blipFill>
          <a:blip r:embed="rId5"/>
          <a:stretch>
            <a:fillRect/>
          </a:stretch>
        </p:blipFill>
        <p:spPr>
          <a:xfrm>
            <a:off x="1575095" y="208263"/>
            <a:ext cx="4773287" cy="29134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xmlns="" id="{8C1FDB13-241B-ABBD-4341-6397CBC7E8C5}"/>
              </a:ext>
            </a:extLst>
          </p:cNvPr>
          <p:cNvPicPr>
            <a:picLocks noChangeAspect="1"/>
          </p:cNvPicPr>
          <p:nvPr/>
        </p:nvPicPr>
        <p:blipFill>
          <a:blip r:embed="rId6"/>
          <a:stretch>
            <a:fillRect/>
          </a:stretch>
        </p:blipFill>
        <p:spPr>
          <a:xfrm>
            <a:off x="6660357" y="216053"/>
            <a:ext cx="4510747" cy="2997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14841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lide(fromBottom)">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15"/>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494442" y="4084318"/>
          <a:ext cx="7967912" cy="1310640"/>
        </p:xfrm>
        <a:graphic>
          <a:graphicData uri="http://schemas.openxmlformats.org/drawingml/2006/table">
            <a:tbl>
              <a:tblPr firstRow="1" bandRow="1">
                <a:tableStyleId>{5C22544A-7EE6-4342-B048-85BDC9FD1C3A}</a:tableStyleId>
              </a:tblPr>
              <a:tblGrid>
                <a:gridCol w="678528">
                  <a:extLst>
                    <a:ext uri="{9D8B030D-6E8A-4147-A177-3AD203B41FA5}">
                      <a16:colId xmlns:a16="http://schemas.microsoft.com/office/drawing/2014/main" xmlns="" val="20000"/>
                    </a:ext>
                  </a:extLst>
                </a:gridCol>
                <a:gridCol w="801582">
                  <a:extLst>
                    <a:ext uri="{9D8B030D-6E8A-4147-A177-3AD203B41FA5}">
                      <a16:colId xmlns:a16="http://schemas.microsoft.com/office/drawing/2014/main" xmlns="" val="20001"/>
                    </a:ext>
                  </a:extLst>
                </a:gridCol>
                <a:gridCol w="966478">
                  <a:extLst>
                    <a:ext uri="{9D8B030D-6E8A-4147-A177-3AD203B41FA5}">
                      <a16:colId xmlns:a16="http://schemas.microsoft.com/office/drawing/2014/main" xmlns="" val="20002"/>
                    </a:ext>
                  </a:extLst>
                </a:gridCol>
                <a:gridCol w="804231">
                  <a:extLst>
                    <a:ext uri="{9D8B030D-6E8A-4147-A177-3AD203B41FA5}">
                      <a16:colId xmlns:a16="http://schemas.microsoft.com/office/drawing/2014/main" xmlns="" val="20003"/>
                    </a:ext>
                  </a:extLst>
                </a:gridCol>
                <a:gridCol w="771181">
                  <a:extLst>
                    <a:ext uri="{9D8B030D-6E8A-4147-A177-3AD203B41FA5}">
                      <a16:colId xmlns:a16="http://schemas.microsoft.com/office/drawing/2014/main" xmlns="" val="20004"/>
                    </a:ext>
                  </a:extLst>
                </a:gridCol>
                <a:gridCol w="572877">
                  <a:extLst>
                    <a:ext uri="{9D8B030D-6E8A-4147-A177-3AD203B41FA5}">
                      <a16:colId xmlns:a16="http://schemas.microsoft.com/office/drawing/2014/main" xmlns="" val="20005"/>
                    </a:ext>
                  </a:extLst>
                </a:gridCol>
                <a:gridCol w="837282">
                  <a:extLst>
                    <a:ext uri="{9D8B030D-6E8A-4147-A177-3AD203B41FA5}">
                      <a16:colId xmlns:a16="http://schemas.microsoft.com/office/drawing/2014/main" xmlns="" val="20006"/>
                    </a:ext>
                  </a:extLst>
                </a:gridCol>
                <a:gridCol w="892366">
                  <a:extLst>
                    <a:ext uri="{9D8B030D-6E8A-4147-A177-3AD203B41FA5}">
                      <a16:colId xmlns:a16="http://schemas.microsoft.com/office/drawing/2014/main" xmlns="" val="20007"/>
                    </a:ext>
                  </a:extLst>
                </a:gridCol>
                <a:gridCol w="782198">
                  <a:extLst>
                    <a:ext uri="{9D8B030D-6E8A-4147-A177-3AD203B41FA5}">
                      <a16:colId xmlns:a16="http://schemas.microsoft.com/office/drawing/2014/main" xmlns="" val="1111921549"/>
                    </a:ext>
                  </a:extLst>
                </a:gridCol>
                <a:gridCol w="861189">
                  <a:extLst>
                    <a:ext uri="{9D8B030D-6E8A-4147-A177-3AD203B41FA5}">
                      <a16:colId xmlns:a16="http://schemas.microsoft.com/office/drawing/2014/main" xmlns="" val="2506146586"/>
                    </a:ext>
                  </a:extLst>
                </a:gridCol>
              </a:tblGrid>
              <a:tr h="1310640">
                <a:tc>
                  <a:txBody>
                    <a:bodyPr/>
                    <a:lstStyle/>
                    <a:p>
                      <a:pPr algn="ctr"/>
                      <a:r>
                        <a:rPr lang="vi-VN" sz="8000" dirty="0">
                          <a:solidFill>
                            <a:srgbClr val="C00000"/>
                          </a:solidFill>
                        </a:rPr>
                        <a:t>T</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H</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Ă</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L</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O</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N</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G</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bl>
          </a:graphicData>
        </a:graphic>
      </p:graphicFrame>
      <p:sp>
        <p:nvSpPr>
          <p:cNvPr id="5" name="TextBox 4"/>
          <p:cNvSpPr txBox="1"/>
          <p:nvPr/>
        </p:nvSpPr>
        <p:spPr>
          <a:xfrm>
            <a:off x="4494306" y="5934928"/>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Calibri"/>
                <a:ea typeface="+mn-ea"/>
                <a:cs typeface="+mn-cs"/>
              </a:rPr>
              <a:t>9</a:t>
            </a:r>
            <a:r>
              <a:rPr kumimoji="0" lang="en-US" sz="4800" b="1" i="0" u="none" strike="noStrike" kern="1200" cap="none" spc="0" normalizeH="0" baseline="0" noProof="0" dirty="0">
                <a:ln>
                  <a:noFill/>
                </a:ln>
                <a:solidFill>
                  <a:srgbClr val="0000FF"/>
                </a:solidFill>
                <a:effectLst/>
                <a:uLnTx/>
                <a:uFillTx/>
                <a:latin typeface="Calibri"/>
                <a:ea typeface="+mn-ea"/>
                <a:cs typeface="+mn-cs"/>
              </a:rPr>
              <a:t> CHỮ CÁI</a:t>
            </a:r>
          </a:p>
        </p:txBody>
      </p:sp>
      <p:graphicFrame>
        <p:nvGraphicFramePr>
          <p:cNvPr id="6" name="Table 5"/>
          <p:cNvGraphicFramePr>
            <a:graphicFrameLocks noGrp="1"/>
          </p:cNvGraphicFramePr>
          <p:nvPr/>
        </p:nvGraphicFramePr>
        <p:xfrm>
          <a:off x="2466935" y="4110988"/>
          <a:ext cx="7967910" cy="1384300"/>
        </p:xfrm>
        <a:graphic>
          <a:graphicData uri="http://schemas.openxmlformats.org/drawingml/2006/table">
            <a:tbl>
              <a:tblPr firstRow="1" bandRow="1">
                <a:tableStyleId>{5C22544A-7EE6-4342-B048-85BDC9FD1C3A}</a:tableStyleId>
              </a:tblPr>
              <a:tblGrid>
                <a:gridCol w="796791">
                  <a:extLst>
                    <a:ext uri="{9D8B030D-6E8A-4147-A177-3AD203B41FA5}">
                      <a16:colId xmlns:a16="http://schemas.microsoft.com/office/drawing/2014/main" xmlns="" val="20000"/>
                    </a:ext>
                  </a:extLst>
                </a:gridCol>
                <a:gridCol w="796791">
                  <a:extLst>
                    <a:ext uri="{9D8B030D-6E8A-4147-A177-3AD203B41FA5}">
                      <a16:colId xmlns:a16="http://schemas.microsoft.com/office/drawing/2014/main" xmlns="" val="20001"/>
                    </a:ext>
                  </a:extLst>
                </a:gridCol>
                <a:gridCol w="952158">
                  <a:extLst>
                    <a:ext uri="{9D8B030D-6E8A-4147-A177-3AD203B41FA5}">
                      <a16:colId xmlns:a16="http://schemas.microsoft.com/office/drawing/2014/main" xmlns="" val="20002"/>
                    </a:ext>
                  </a:extLst>
                </a:gridCol>
                <a:gridCol w="859316">
                  <a:extLst>
                    <a:ext uri="{9D8B030D-6E8A-4147-A177-3AD203B41FA5}">
                      <a16:colId xmlns:a16="http://schemas.microsoft.com/office/drawing/2014/main" xmlns="" val="20003"/>
                    </a:ext>
                  </a:extLst>
                </a:gridCol>
                <a:gridCol w="1046602">
                  <a:extLst>
                    <a:ext uri="{9D8B030D-6E8A-4147-A177-3AD203B41FA5}">
                      <a16:colId xmlns:a16="http://schemas.microsoft.com/office/drawing/2014/main" xmlns="" val="20004"/>
                    </a:ext>
                  </a:extLst>
                </a:gridCol>
                <a:gridCol w="958467">
                  <a:extLst>
                    <a:ext uri="{9D8B030D-6E8A-4147-A177-3AD203B41FA5}">
                      <a16:colId xmlns:a16="http://schemas.microsoft.com/office/drawing/2014/main" xmlns="" val="20005"/>
                    </a:ext>
                  </a:extLst>
                </a:gridCol>
                <a:gridCol w="914400">
                  <a:extLst>
                    <a:ext uri="{9D8B030D-6E8A-4147-A177-3AD203B41FA5}">
                      <a16:colId xmlns:a16="http://schemas.microsoft.com/office/drawing/2014/main" xmlns="" val="20006"/>
                    </a:ext>
                  </a:extLst>
                </a:gridCol>
                <a:gridCol w="903384">
                  <a:extLst>
                    <a:ext uri="{9D8B030D-6E8A-4147-A177-3AD203B41FA5}">
                      <a16:colId xmlns:a16="http://schemas.microsoft.com/office/drawing/2014/main" xmlns="" val="20007"/>
                    </a:ext>
                  </a:extLst>
                </a:gridCol>
                <a:gridCol w="740001">
                  <a:extLst>
                    <a:ext uri="{9D8B030D-6E8A-4147-A177-3AD203B41FA5}">
                      <a16:colId xmlns:a16="http://schemas.microsoft.com/office/drawing/2014/main" xmlns="" val="1924775215"/>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bl>
          </a:graphicData>
        </a:graphic>
      </p:graphicFrame>
      <p:pic>
        <p:nvPicPr>
          <p:cNvPr id="15" name="FILE_20211202_045543_4.55, 2 thg 12​">
            <a:hlinkClick r:id="" action="ppaction://media"/>
            <a:extLst>
              <a:ext uri="{FF2B5EF4-FFF2-40B4-BE49-F238E27FC236}">
                <a16:creationId xmlns:a16="http://schemas.microsoft.com/office/drawing/2014/main" xmlns=""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Box 13"/>
          <p:cNvSpPr txBox="1">
            <a:spLocks noChangeArrowheads="1"/>
          </p:cNvSpPr>
          <p:nvPr/>
        </p:nvSpPr>
        <p:spPr bwMode="auto">
          <a:xfrm>
            <a:off x="3718477" y="3403718"/>
            <a:ext cx="5281126"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Tên</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Sitka Banner" pitchFamily="2" charset="0"/>
                <a:ea typeface="+mn-ea"/>
                <a:cs typeface="+mn-cs"/>
              </a:rPr>
              <a:t>một</a:t>
            </a: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vi-VN"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trận đánh lớn</a:t>
            </a:r>
            <a:endPar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4</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85E0EDA5-C403-4A2D-F5DF-C0F61B0653CB}"/>
              </a:ext>
            </a:extLst>
          </p:cNvPr>
          <p:cNvPicPr>
            <a:picLocks noChangeAspect="1"/>
          </p:cNvPicPr>
          <p:nvPr/>
        </p:nvPicPr>
        <p:blipFill>
          <a:blip r:embed="rId5"/>
          <a:stretch>
            <a:fillRect/>
          </a:stretch>
        </p:blipFill>
        <p:spPr>
          <a:xfrm>
            <a:off x="1672006" y="253069"/>
            <a:ext cx="4474684" cy="2960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xmlns="" id="{672F7160-7FC9-7081-B586-C92F92B5AE16}"/>
              </a:ext>
            </a:extLst>
          </p:cNvPr>
          <p:cNvPicPr>
            <a:picLocks noChangeAspect="1"/>
          </p:cNvPicPr>
          <p:nvPr/>
        </p:nvPicPr>
        <p:blipFill>
          <a:blip r:embed="rId6"/>
          <a:stretch>
            <a:fillRect/>
          </a:stretch>
        </p:blipFill>
        <p:spPr>
          <a:xfrm>
            <a:off x="6668498" y="288833"/>
            <a:ext cx="4474684" cy="2832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31749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lide(fromBottom)">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15"/>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94537" y="4186120"/>
          <a:ext cx="7426213" cy="1310640"/>
        </p:xfrm>
        <a:graphic>
          <a:graphicData uri="http://schemas.openxmlformats.org/drawingml/2006/table">
            <a:tbl>
              <a:tblPr firstRow="1" bandRow="1">
                <a:tableStyleId>{5C22544A-7EE6-4342-B048-85BDC9FD1C3A}</a:tableStyleId>
              </a:tblPr>
              <a:tblGrid>
                <a:gridCol w="927261">
                  <a:extLst>
                    <a:ext uri="{9D8B030D-6E8A-4147-A177-3AD203B41FA5}">
                      <a16:colId xmlns:a16="http://schemas.microsoft.com/office/drawing/2014/main" xmlns="" val="20000"/>
                    </a:ext>
                  </a:extLst>
                </a:gridCol>
                <a:gridCol w="1095425">
                  <a:extLst>
                    <a:ext uri="{9D8B030D-6E8A-4147-A177-3AD203B41FA5}">
                      <a16:colId xmlns:a16="http://schemas.microsoft.com/office/drawing/2014/main" xmlns="" val="20001"/>
                    </a:ext>
                  </a:extLst>
                </a:gridCol>
                <a:gridCol w="967180">
                  <a:extLst>
                    <a:ext uri="{9D8B030D-6E8A-4147-A177-3AD203B41FA5}">
                      <a16:colId xmlns:a16="http://schemas.microsoft.com/office/drawing/2014/main" xmlns="" val="20002"/>
                    </a:ext>
                  </a:extLst>
                </a:gridCol>
                <a:gridCol w="908910">
                  <a:extLst>
                    <a:ext uri="{9D8B030D-6E8A-4147-A177-3AD203B41FA5}">
                      <a16:colId xmlns:a16="http://schemas.microsoft.com/office/drawing/2014/main" xmlns="" val="20003"/>
                    </a:ext>
                  </a:extLst>
                </a:gridCol>
                <a:gridCol w="686030">
                  <a:extLst>
                    <a:ext uri="{9D8B030D-6E8A-4147-A177-3AD203B41FA5}">
                      <a16:colId xmlns:a16="http://schemas.microsoft.com/office/drawing/2014/main" xmlns="" val="20004"/>
                    </a:ext>
                  </a:extLst>
                </a:gridCol>
                <a:gridCol w="821245">
                  <a:extLst>
                    <a:ext uri="{9D8B030D-6E8A-4147-A177-3AD203B41FA5}">
                      <a16:colId xmlns:a16="http://schemas.microsoft.com/office/drawing/2014/main" xmlns="" val="20005"/>
                    </a:ext>
                  </a:extLst>
                </a:gridCol>
                <a:gridCol w="936892">
                  <a:extLst>
                    <a:ext uri="{9D8B030D-6E8A-4147-A177-3AD203B41FA5}">
                      <a16:colId xmlns:a16="http://schemas.microsoft.com/office/drawing/2014/main" xmlns="" val="20006"/>
                    </a:ext>
                  </a:extLst>
                </a:gridCol>
                <a:gridCol w="1083270">
                  <a:extLst>
                    <a:ext uri="{9D8B030D-6E8A-4147-A177-3AD203B41FA5}">
                      <a16:colId xmlns:a16="http://schemas.microsoft.com/office/drawing/2014/main" xmlns="" val="20007"/>
                    </a:ext>
                  </a:extLst>
                </a:gridCol>
              </a:tblGrid>
              <a:tr h="1310640">
                <a:tc>
                  <a:txBody>
                    <a:bodyPr/>
                    <a:lstStyle/>
                    <a:p>
                      <a:pPr algn="ctr"/>
                      <a:r>
                        <a:rPr lang="vi-VN" sz="8000" dirty="0">
                          <a:solidFill>
                            <a:srgbClr val="C00000"/>
                          </a:solidFill>
                        </a:rPr>
                        <a:t>Đ</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O</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À</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K</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Ế</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rPr>
                        <a:t>T</a:t>
                      </a: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bl>
          </a:graphicData>
        </a:graphic>
      </p:graphicFrame>
      <p:sp>
        <p:nvSpPr>
          <p:cNvPr id="5" name="TextBox 4"/>
          <p:cNvSpPr txBox="1"/>
          <p:nvPr/>
        </p:nvSpPr>
        <p:spPr>
          <a:xfrm>
            <a:off x="4494306" y="5934928"/>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Calibri"/>
                <a:ea typeface="+mn-ea"/>
                <a:cs typeface="+mn-cs"/>
              </a:rPr>
              <a:t>7</a:t>
            </a:r>
            <a:r>
              <a:rPr kumimoji="0" lang="en-US" sz="4800" b="1" i="0" u="none" strike="noStrike" kern="1200" cap="none" spc="0" normalizeH="0" baseline="0" noProof="0" dirty="0">
                <a:ln>
                  <a:noFill/>
                </a:ln>
                <a:solidFill>
                  <a:srgbClr val="0000FF"/>
                </a:solidFill>
                <a:effectLst/>
                <a:uLnTx/>
                <a:uFillTx/>
                <a:latin typeface="Calibri"/>
                <a:ea typeface="+mn-ea"/>
                <a:cs typeface="+mn-cs"/>
              </a:rPr>
              <a:t> CHỮ CÁI</a:t>
            </a:r>
          </a:p>
        </p:txBody>
      </p:sp>
      <p:graphicFrame>
        <p:nvGraphicFramePr>
          <p:cNvPr id="6" name="Table 5"/>
          <p:cNvGraphicFramePr>
            <a:graphicFrameLocks noGrp="1"/>
          </p:cNvGraphicFramePr>
          <p:nvPr/>
        </p:nvGraphicFramePr>
        <p:xfrm>
          <a:off x="2194537" y="4186120"/>
          <a:ext cx="7426209" cy="1384300"/>
        </p:xfrm>
        <a:graphic>
          <a:graphicData uri="http://schemas.openxmlformats.org/drawingml/2006/table">
            <a:tbl>
              <a:tblPr firstRow="1" bandRow="1">
                <a:tableStyleId>{5C22544A-7EE6-4342-B048-85BDC9FD1C3A}</a:tableStyleId>
              </a:tblPr>
              <a:tblGrid>
                <a:gridCol w="1060887">
                  <a:extLst>
                    <a:ext uri="{9D8B030D-6E8A-4147-A177-3AD203B41FA5}">
                      <a16:colId xmlns:a16="http://schemas.microsoft.com/office/drawing/2014/main" xmlns="" val="20000"/>
                    </a:ext>
                  </a:extLst>
                </a:gridCol>
                <a:gridCol w="1060887">
                  <a:extLst>
                    <a:ext uri="{9D8B030D-6E8A-4147-A177-3AD203B41FA5}">
                      <a16:colId xmlns:a16="http://schemas.microsoft.com/office/drawing/2014/main" xmlns="" val="20001"/>
                    </a:ext>
                  </a:extLst>
                </a:gridCol>
                <a:gridCol w="1060887">
                  <a:extLst>
                    <a:ext uri="{9D8B030D-6E8A-4147-A177-3AD203B41FA5}">
                      <a16:colId xmlns:a16="http://schemas.microsoft.com/office/drawing/2014/main" xmlns="" val="20002"/>
                    </a:ext>
                  </a:extLst>
                </a:gridCol>
                <a:gridCol w="1060887">
                  <a:extLst>
                    <a:ext uri="{9D8B030D-6E8A-4147-A177-3AD203B41FA5}">
                      <a16:colId xmlns:a16="http://schemas.microsoft.com/office/drawing/2014/main" xmlns="" val="20003"/>
                    </a:ext>
                  </a:extLst>
                </a:gridCol>
                <a:gridCol w="1060887">
                  <a:extLst>
                    <a:ext uri="{9D8B030D-6E8A-4147-A177-3AD203B41FA5}">
                      <a16:colId xmlns:a16="http://schemas.microsoft.com/office/drawing/2014/main" xmlns="" val="20004"/>
                    </a:ext>
                  </a:extLst>
                </a:gridCol>
                <a:gridCol w="1060887">
                  <a:extLst>
                    <a:ext uri="{9D8B030D-6E8A-4147-A177-3AD203B41FA5}">
                      <a16:colId xmlns:a16="http://schemas.microsoft.com/office/drawing/2014/main" xmlns="" val="20005"/>
                    </a:ext>
                  </a:extLst>
                </a:gridCol>
                <a:gridCol w="1060887">
                  <a:extLst>
                    <a:ext uri="{9D8B030D-6E8A-4147-A177-3AD203B41FA5}">
                      <a16:colId xmlns:a16="http://schemas.microsoft.com/office/drawing/2014/main" xmlns="" val="2000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bl>
          </a:graphicData>
        </a:graphic>
      </p:graphicFrame>
      <p:pic>
        <p:nvPicPr>
          <p:cNvPr id="8"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618679" y="1940323"/>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5" name="FILE_20211202_045543_4.55, 2 thg 12​">
            <a:hlinkClick r:id="" action="ppaction://media"/>
            <a:extLst>
              <a:ext uri="{FF2B5EF4-FFF2-40B4-BE49-F238E27FC236}">
                <a16:creationId xmlns:a16="http://schemas.microsoft.com/office/drawing/2014/main" xmlns=""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Box 13"/>
          <p:cNvSpPr txBox="1">
            <a:spLocks noChangeArrowheads="1"/>
          </p:cNvSpPr>
          <p:nvPr/>
        </p:nvSpPr>
        <p:spPr bwMode="auto">
          <a:xfrm>
            <a:off x="1522913" y="3429000"/>
            <a:ext cx="9648191"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 </a:t>
            </a:r>
            <a:r>
              <a:rPr kumimoji="0" lang="vi-VN" altLang="en-US" sz="3000" b="1" i="0" u="none" strike="noStrike" kern="1200" cap="none" spc="0" normalizeH="0" baseline="0" noProof="0" dirty="0">
                <a:ln>
                  <a:noFill/>
                </a:ln>
                <a:solidFill>
                  <a:srgbClr val="C00000"/>
                </a:solidFill>
                <a:effectLst/>
                <a:uLnTx/>
                <a:uFillTx/>
                <a:latin typeface="Sitka Banner" pitchFamily="2" charset="0"/>
                <a:ea typeface="+mn-ea"/>
                <a:cs typeface="+mn-cs"/>
              </a:rPr>
              <a:t>Một yếu tố góp phần làm nên chiến thắng chống ngoại xâm</a:t>
            </a:r>
            <a:endParaRPr kumimoji="0" lang="en-US" altLang="en-US" sz="3000" b="1" i="0" u="none" strike="noStrike" kern="1200" cap="none" spc="0" normalizeH="0" baseline="0" noProof="0" dirty="0">
              <a:ln>
                <a:noFill/>
              </a:ln>
              <a:solidFill>
                <a:srgbClr val="C00000"/>
              </a:solidFill>
              <a:effectLst/>
              <a:uLnTx/>
              <a:uFillTx/>
              <a:latin typeface="Sitka Banner" pitchFamily="2" charset="0"/>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5</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B9E68AC5-9311-0C7B-D72A-E70A160A585A}"/>
              </a:ext>
            </a:extLst>
          </p:cNvPr>
          <p:cNvPicPr>
            <a:picLocks noChangeAspect="1"/>
          </p:cNvPicPr>
          <p:nvPr/>
        </p:nvPicPr>
        <p:blipFill>
          <a:blip r:embed="rId6"/>
          <a:stretch>
            <a:fillRect/>
          </a:stretch>
        </p:blipFill>
        <p:spPr>
          <a:xfrm>
            <a:off x="1670762" y="245333"/>
            <a:ext cx="4492406" cy="29462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xmlns="" id="{38BDF5DB-3D3A-2604-A7FC-A4594A0DA8EF}"/>
              </a:ext>
            </a:extLst>
          </p:cNvPr>
          <p:cNvPicPr>
            <a:picLocks noChangeAspect="1"/>
          </p:cNvPicPr>
          <p:nvPr/>
        </p:nvPicPr>
        <p:blipFill>
          <a:blip r:embed="rId7"/>
          <a:stretch>
            <a:fillRect/>
          </a:stretch>
        </p:blipFill>
        <p:spPr>
          <a:xfrm>
            <a:off x="6447024" y="245333"/>
            <a:ext cx="4392390" cy="2876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97494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lide(fromBottom)">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15"/>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enewable Industry Energy in Canada by Slidesgo">
  <a:themeElements>
    <a:clrScheme name="Simple Light">
      <a:dk1>
        <a:srgbClr val="191919"/>
      </a:dk1>
      <a:lt1>
        <a:srgbClr val="FFFFFF"/>
      </a:lt1>
      <a:dk2>
        <a:srgbClr val="C42E22"/>
      </a:dk2>
      <a:lt2>
        <a:srgbClr val="EB5E52"/>
      </a:lt2>
      <a:accent1>
        <a:srgbClr val="F9B555"/>
      </a:accent1>
      <a:accent2>
        <a:srgbClr val="91C6EC"/>
      </a:accent2>
      <a:accent3>
        <a:srgbClr val="DCF0FD"/>
      </a:accent3>
      <a:accent4>
        <a:srgbClr val="389CCB"/>
      </a:accent4>
      <a:accent5>
        <a:srgbClr val="005474"/>
      </a:accent5>
      <a:accent6>
        <a:srgbClr val="233A4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7109</TotalTime>
  <Words>3225</Words>
  <Application>Microsoft Office PowerPoint</Application>
  <PresentationFormat>Custom</PresentationFormat>
  <Paragraphs>966</Paragraphs>
  <Slides>49</Slides>
  <Notes>2</Notes>
  <HiddenSlides>0</HiddenSlides>
  <MMClips>8</MMClips>
  <ScaleCrop>false</ScaleCrop>
  <HeadingPairs>
    <vt:vector size="4" baseType="variant">
      <vt:variant>
        <vt:lpstr>Theme</vt:lpstr>
      </vt:variant>
      <vt:variant>
        <vt:i4>7</vt:i4>
      </vt:variant>
      <vt:variant>
        <vt:lpstr>Slide Titles</vt:lpstr>
      </vt:variant>
      <vt:variant>
        <vt:i4>49</vt:i4>
      </vt:variant>
    </vt:vector>
  </HeadingPairs>
  <TitlesOfParts>
    <vt:vector size="56" baseType="lpstr">
      <vt:lpstr>Office Theme</vt:lpstr>
      <vt:lpstr>Hand-drawn Timeline Infographics by Slidesgo</vt:lpstr>
      <vt:lpstr>1_Office Theme</vt:lpstr>
      <vt:lpstr>2_Office Theme</vt:lpstr>
      <vt:lpstr>Renewable Industry Energy in Canada by Slidesgo</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Pro</cp:lastModifiedBy>
  <cp:revision>137</cp:revision>
  <dcterms:created xsi:type="dcterms:W3CDTF">2023-04-06T06:08:28Z</dcterms:created>
  <dcterms:modified xsi:type="dcterms:W3CDTF">2023-08-30T14:59:09Z</dcterms:modified>
  <cp:category>9Slide.vn</cp:category>
</cp:coreProperties>
</file>