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7" r:id="rId2"/>
  </p:sldMasterIdLst>
  <p:sldIdLst>
    <p:sldId id="340" r:id="rId3"/>
    <p:sldId id="256" r:id="rId4"/>
    <p:sldId id="257" r:id="rId5"/>
    <p:sldId id="261" r:id="rId6"/>
    <p:sldId id="262" r:id="rId7"/>
    <p:sldId id="263" r:id="rId8"/>
    <p:sldId id="315" r:id="rId9"/>
    <p:sldId id="270" r:id="rId10"/>
    <p:sldId id="265" r:id="rId11"/>
    <p:sldId id="264" r:id="rId12"/>
    <p:sldId id="374" r:id="rId13"/>
    <p:sldId id="296" r:id="rId14"/>
    <p:sldId id="378" r:id="rId15"/>
    <p:sldId id="297" r:id="rId16"/>
    <p:sldId id="379" r:id="rId17"/>
    <p:sldId id="373" r:id="rId18"/>
    <p:sldId id="317" r:id="rId19"/>
    <p:sldId id="375" r:id="rId20"/>
    <p:sldId id="376" r:id="rId21"/>
    <p:sldId id="298" r:id="rId22"/>
    <p:sldId id="372" r:id="rId23"/>
    <p:sldId id="377" r:id="rId24"/>
    <p:sldId id="299" r:id="rId25"/>
    <p:sldId id="300" r:id="rId26"/>
    <p:sldId id="301" r:id="rId27"/>
    <p:sldId id="267" r:id="rId28"/>
    <p:sldId id="302" r:id="rId29"/>
    <p:sldId id="307" r:id="rId30"/>
    <p:sldId id="308" r:id="rId31"/>
    <p:sldId id="305" r:id="rId32"/>
    <p:sldId id="303" r:id="rId33"/>
    <p:sldId id="319" r:id="rId34"/>
    <p:sldId id="309" r:id="rId35"/>
    <p:sldId id="310" r:id="rId36"/>
    <p:sldId id="311" r:id="rId37"/>
    <p:sldId id="312" r:id="rId38"/>
    <p:sldId id="313" r:id="rId39"/>
    <p:sldId id="314" r:id="rId40"/>
    <p:sldId id="306" r:id="rId41"/>
    <p:sldId id="283" r:id="rId42"/>
    <p:sldId id="37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936"/>
    <a:srgbClr val="85D793"/>
    <a:srgbClr val="3AB14D"/>
    <a:srgbClr val="F4A0BD"/>
    <a:srgbClr val="F5A0BC"/>
    <a:srgbClr val="FFDDDF"/>
    <a:srgbClr val="B7E7BF"/>
    <a:srgbClr val="FFCBCD"/>
    <a:srgbClr val="FFE5FF"/>
    <a:srgbClr val="FDE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microsoft.com/office/2007/relationships/hdphoto" Target="../media/hdphoto2.wdp"/><Relationship Id="rId1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image" Target="../media/image39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2FB4F4-BE61-4DB5-A963-9B6F66850D1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6A60AB-9672-4F5C-9399-C1CD1281B5D3}">
      <dgm:prSet phldrT="[Text]" custT="1"/>
      <dgm:spPr>
        <a:solidFill>
          <a:srgbClr val="FFDDDF"/>
        </a:solidFill>
      </dgm:spPr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rPr>
            <a:t>Từ</a:t>
          </a:r>
          <a:r>
            <a:rPr lang="en-US" sz="28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rPr>
            <a:t> VTB </a:t>
          </a:r>
          <a:r>
            <a:rPr lang="en-US" sz="28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rPr>
            <a:t>về</a:t>
          </a:r>
          <a:r>
            <a:rPr lang="en-US" sz="28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rPr>
            <a:t> VTCB</a:t>
          </a:r>
        </a:p>
      </dgm:t>
    </dgm:pt>
    <dgm:pt modelId="{C57FC858-C100-436F-9B9E-8FF49AD1980B}" type="parTrans" cxnId="{34B7627C-C099-4C91-927B-D2AB33DC7811}">
      <dgm:prSet/>
      <dgm:spPr/>
      <dgm:t>
        <a:bodyPr/>
        <a:lstStyle/>
        <a:p>
          <a:endParaRPr lang="en-US" sz="2800"/>
        </a:p>
      </dgm:t>
    </dgm:pt>
    <dgm:pt modelId="{65A6438D-F4D9-41FD-AD61-471DFFF4D83F}" type="sibTrans" cxnId="{34B7627C-C099-4C91-927B-D2AB33DC7811}">
      <dgm:prSet/>
      <dgm:spPr/>
      <dgm:t>
        <a:bodyPr/>
        <a:lstStyle/>
        <a:p>
          <a:endParaRPr lang="en-US" sz="2800"/>
        </a:p>
      </dgm:t>
    </dgm:pt>
    <dgm:pt modelId="{D6F25FA9-3FFE-483E-96E2-892D78BC5269}">
      <dgm:prSet phldrT="[Text]" custT="1"/>
      <dgm:spPr>
        <a:solidFill>
          <a:srgbClr val="FFDDDF"/>
        </a:solidFill>
      </dgm:spPr>
      <dgm:t>
        <a:bodyPr/>
        <a:lstStyle/>
        <a:p>
          <a:r>
            <a: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Li </a:t>
          </a:r>
          <a:r>
            <a:rPr lang="en-US" sz="2800" dirty="0" err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độ</a:t>
          </a:r>
          <a:r>
            <a: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giảm</a:t>
          </a:r>
          <a:r>
            <a: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thế</a:t>
          </a:r>
          <a:r>
            <a: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năng</a:t>
          </a:r>
          <a:r>
            <a: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giảm</a:t>
          </a:r>
          <a:r>
            <a: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.</a:t>
          </a:r>
        </a:p>
      </dgm:t>
    </dgm:pt>
    <dgm:pt modelId="{B6167C6E-1FC1-405B-8B3D-AF2BECB60E10}" type="parTrans" cxnId="{DE58E3AA-8701-4437-9C86-6B6E47E9B27B}">
      <dgm:prSet/>
      <dgm:spPr/>
      <dgm:t>
        <a:bodyPr/>
        <a:lstStyle/>
        <a:p>
          <a:endParaRPr lang="en-US" sz="2800"/>
        </a:p>
      </dgm:t>
    </dgm:pt>
    <dgm:pt modelId="{C4C48A62-E391-4E00-81DE-068E652E045F}" type="sibTrans" cxnId="{DE58E3AA-8701-4437-9C86-6B6E47E9B27B}">
      <dgm:prSet/>
      <dgm:spPr/>
      <dgm:t>
        <a:bodyPr/>
        <a:lstStyle/>
        <a:p>
          <a:endParaRPr lang="en-US" sz="2800"/>
        </a:p>
      </dgm:t>
    </dgm:pt>
    <dgm:pt modelId="{39F0B9C1-E7C1-444F-95DE-F0206EA7478D}">
      <dgm:prSet phldrT="[Text]" custT="1"/>
      <dgm:spPr>
        <a:solidFill>
          <a:srgbClr val="FFDDDF"/>
        </a:solidFill>
      </dgm:spPr>
      <dgm:t>
        <a:bodyPr/>
        <a:lstStyle/>
        <a:p>
          <a:r>
            <a:rPr lang="en-US" sz="2800" dirty="0" err="1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Vận</a:t>
          </a:r>
          <a:r>
            <a:rPr lang="en-US" sz="2800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tốc</a:t>
          </a:r>
          <a:r>
            <a:rPr lang="en-US" sz="2800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tăng</a:t>
          </a:r>
          <a:r>
            <a:rPr lang="en-US" sz="2800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động</a:t>
          </a:r>
          <a:r>
            <a:rPr lang="en-US" sz="2800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năng</a:t>
          </a:r>
          <a:r>
            <a:rPr lang="en-US" sz="2800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tăng</a:t>
          </a:r>
          <a:r>
            <a:rPr lang="en-US" sz="2800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.</a:t>
          </a:r>
        </a:p>
      </dgm:t>
    </dgm:pt>
    <dgm:pt modelId="{B844F2BC-8520-4331-9A7D-0097D227656A}" type="parTrans" cxnId="{B02E0FD1-E01F-40F4-8722-B1DEE32D1E4D}">
      <dgm:prSet/>
      <dgm:spPr/>
      <dgm:t>
        <a:bodyPr/>
        <a:lstStyle/>
        <a:p>
          <a:endParaRPr lang="en-US" sz="2800"/>
        </a:p>
      </dgm:t>
    </dgm:pt>
    <dgm:pt modelId="{E37BDA44-7255-4E3B-8184-B02EC8AEE9C9}" type="sibTrans" cxnId="{B02E0FD1-E01F-40F4-8722-B1DEE32D1E4D}">
      <dgm:prSet/>
      <dgm:spPr/>
      <dgm:t>
        <a:bodyPr/>
        <a:lstStyle/>
        <a:p>
          <a:endParaRPr lang="en-US" sz="2800"/>
        </a:p>
      </dgm:t>
    </dgm:pt>
    <dgm:pt modelId="{22748D4F-D4C0-491A-B1FC-5E6E4AF3760D}">
      <dgm:prSet phldrT="[Text]" custT="1"/>
      <dgm:spPr>
        <a:solidFill>
          <a:srgbClr val="B7E7BF"/>
        </a:solidFill>
      </dgm:spPr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rPr>
            <a:t>Từ</a:t>
          </a:r>
          <a:r>
            <a:rPr lang="en-US" sz="28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rPr>
            <a:t> VTCB </a:t>
          </a:r>
          <a:r>
            <a:rPr lang="en-US" sz="2800" dirty="0" err="1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rPr>
            <a:t>đến</a:t>
          </a:r>
          <a:r>
            <a:rPr lang="en-US" sz="28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rPr>
            <a:t> VTB</a:t>
          </a:r>
        </a:p>
      </dgm:t>
    </dgm:pt>
    <dgm:pt modelId="{23A3E351-125F-4CEF-B013-40A09C1DCA7C}" type="parTrans" cxnId="{69DFF150-62E4-4713-AB75-674DC478EF56}">
      <dgm:prSet/>
      <dgm:spPr/>
      <dgm:t>
        <a:bodyPr/>
        <a:lstStyle/>
        <a:p>
          <a:endParaRPr lang="en-US" sz="2800"/>
        </a:p>
      </dgm:t>
    </dgm:pt>
    <dgm:pt modelId="{DF392504-C8DE-4C65-8397-1242AF39C814}" type="sibTrans" cxnId="{69DFF150-62E4-4713-AB75-674DC478EF56}">
      <dgm:prSet/>
      <dgm:spPr/>
      <dgm:t>
        <a:bodyPr/>
        <a:lstStyle/>
        <a:p>
          <a:endParaRPr lang="en-US" sz="2800"/>
        </a:p>
      </dgm:t>
    </dgm:pt>
    <dgm:pt modelId="{396DFBC0-4A13-4875-B5AB-932BF072B4C9}">
      <dgm:prSet phldrT="[Text]" custT="1"/>
      <dgm:spPr>
        <a:solidFill>
          <a:srgbClr val="B7E7BF"/>
        </a:solidFill>
      </dgm:spPr>
      <dgm:t>
        <a:bodyPr/>
        <a:lstStyle/>
        <a:p>
          <a:r>
            <a: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Li </a:t>
          </a:r>
          <a:r>
            <a:rPr lang="en-US" sz="2800" dirty="0" err="1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độ</a:t>
          </a:r>
          <a:r>
            <a: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tăng</a:t>
          </a:r>
          <a:r>
            <a: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thế</a:t>
          </a:r>
          <a:r>
            <a: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năng</a:t>
          </a:r>
          <a:r>
            <a: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tăng</a:t>
          </a:r>
          <a:r>
            <a: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.</a:t>
          </a:r>
        </a:p>
      </dgm:t>
    </dgm:pt>
    <dgm:pt modelId="{9686B813-7988-42AA-A502-1158E2C07884}" type="parTrans" cxnId="{A8B27315-0D07-4F87-B711-62760A1D9F5F}">
      <dgm:prSet/>
      <dgm:spPr/>
      <dgm:t>
        <a:bodyPr/>
        <a:lstStyle/>
        <a:p>
          <a:endParaRPr lang="en-US" sz="2800"/>
        </a:p>
      </dgm:t>
    </dgm:pt>
    <dgm:pt modelId="{E348F8D0-078B-4052-843F-0780BA3A1FC7}" type="sibTrans" cxnId="{A8B27315-0D07-4F87-B711-62760A1D9F5F}">
      <dgm:prSet/>
      <dgm:spPr/>
      <dgm:t>
        <a:bodyPr/>
        <a:lstStyle/>
        <a:p>
          <a:endParaRPr lang="en-US" sz="2800"/>
        </a:p>
      </dgm:t>
    </dgm:pt>
    <dgm:pt modelId="{489564DC-9906-4E12-870E-150BE227846E}">
      <dgm:prSet phldrT="[Text]" custT="1"/>
      <dgm:spPr>
        <a:solidFill>
          <a:srgbClr val="B7E7BF"/>
        </a:solidFill>
      </dgm:spPr>
      <dgm:t>
        <a:bodyPr/>
        <a:lstStyle/>
        <a:p>
          <a:r>
            <a:rPr lang="en-US" sz="2800" dirty="0" err="1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Vận</a:t>
          </a:r>
          <a:r>
            <a:rPr lang="en-US" sz="2800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tốc</a:t>
          </a:r>
          <a:r>
            <a:rPr lang="en-US" sz="2800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giảm</a:t>
          </a:r>
          <a:r>
            <a:rPr lang="en-US" sz="2800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động</a:t>
          </a:r>
          <a:r>
            <a:rPr lang="en-US" sz="2800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năng</a:t>
          </a:r>
          <a:r>
            <a:rPr lang="en-US" sz="2800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giảm</a:t>
          </a:r>
          <a:r>
            <a:rPr lang="en-US" sz="2800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rPr>
            <a:t>.</a:t>
          </a:r>
        </a:p>
      </dgm:t>
    </dgm:pt>
    <dgm:pt modelId="{9C606B32-CF0D-4A6C-B826-97B85524851F}" type="parTrans" cxnId="{09F7EB3C-E79B-40EF-9D2B-6DB11AF54CAA}">
      <dgm:prSet/>
      <dgm:spPr/>
      <dgm:t>
        <a:bodyPr/>
        <a:lstStyle/>
        <a:p>
          <a:endParaRPr lang="en-US" sz="2800"/>
        </a:p>
      </dgm:t>
    </dgm:pt>
    <dgm:pt modelId="{C2312DA7-37A6-44DF-B572-EFA8F93569B0}" type="sibTrans" cxnId="{09F7EB3C-E79B-40EF-9D2B-6DB11AF54CAA}">
      <dgm:prSet/>
      <dgm:spPr/>
      <dgm:t>
        <a:bodyPr/>
        <a:lstStyle/>
        <a:p>
          <a:endParaRPr lang="en-US" sz="2800"/>
        </a:p>
      </dgm:t>
    </dgm:pt>
    <dgm:pt modelId="{66369474-52BC-4DB3-AEBB-54F0210EED38}" type="pres">
      <dgm:prSet presAssocID="{9F2FB4F4-BE61-4DB5-A963-9B6F66850D1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7236AE-14DD-469A-A01E-2D143BC7FC77}" type="pres">
      <dgm:prSet presAssocID="{226A60AB-9672-4F5C-9399-C1CD1281B5D3}" presName="comp" presStyleCnt="0"/>
      <dgm:spPr/>
    </dgm:pt>
    <dgm:pt modelId="{8F8D923D-67BB-438A-8F4D-768AE6699291}" type="pres">
      <dgm:prSet presAssocID="{226A60AB-9672-4F5C-9399-C1CD1281B5D3}" presName="box" presStyleLbl="node1" presStyleIdx="0" presStyleCnt="2"/>
      <dgm:spPr/>
      <dgm:t>
        <a:bodyPr/>
        <a:lstStyle/>
        <a:p>
          <a:endParaRPr lang="en-US"/>
        </a:p>
      </dgm:t>
    </dgm:pt>
    <dgm:pt modelId="{AD3260C4-59DD-46A0-8DE0-BA090E531471}" type="pres">
      <dgm:prSet presAssocID="{226A60AB-9672-4F5C-9399-C1CD1281B5D3}" presName="img" presStyleLbl="fgImgPlace1" presStyleIdx="0" presStyleCnt="2" custLinFactNeighborY="-77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788FD84F-1A56-4921-8DED-F00BC1CA0332}" type="pres">
      <dgm:prSet presAssocID="{226A60AB-9672-4F5C-9399-C1CD1281B5D3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388528-2EF9-453D-8D30-7976AF92C74C}" type="pres">
      <dgm:prSet presAssocID="{65A6438D-F4D9-41FD-AD61-471DFFF4D83F}" presName="spacer" presStyleCnt="0"/>
      <dgm:spPr/>
    </dgm:pt>
    <dgm:pt modelId="{C699CDE1-FDC7-4818-9E81-E169C0CA5C12}" type="pres">
      <dgm:prSet presAssocID="{22748D4F-D4C0-491A-B1FC-5E6E4AF3760D}" presName="comp" presStyleCnt="0"/>
      <dgm:spPr/>
    </dgm:pt>
    <dgm:pt modelId="{2C5ECF5A-49B1-4083-8BC4-A0D69608AC31}" type="pres">
      <dgm:prSet presAssocID="{22748D4F-D4C0-491A-B1FC-5E6E4AF3760D}" presName="box" presStyleLbl="node1" presStyleIdx="1" presStyleCnt="2"/>
      <dgm:spPr/>
      <dgm:t>
        <a:bodyPr/>
        <a:lstStyle/>
        <a:p>
          <a:endParaRPr lang="en-US"/>
        </a:p>
      </dgm:t>
    </dgm:pt>
    <dgm:pt modelId="{D0BE6D3F-DD16-4E73-B8CA-15BFB258E12C}" type="pres">
      <dgm:prSet presAssocID="{22748D4F-D4C0-491A-B1FC-5E6E4AF3760D}" presName="img" presStyleLbl="fgImgPlace1" presStyleIdx="1" presStyleCnt="2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7A14DB45-3171-400C-9DA7-BD1406751381}" type="pres">
      <dgm:prSet presAssocID="{22748D4F-D4C0-491A-B1FC-5E6E4AF3760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D5BBAF-3EC6-4B28-A8DD-A876F51897ED}" type="presOf" srcId="{226A60AB-9672-4F5C-9399-C1CD1281B5D3}" destId="{8F8D923D-67BB-438A-8F4D-768AE6699291}" srcOrd="0" destOrd="0" presId="urn:microsoft.com/office/officeart/2005/8/layout/vList4"/>
    <dgm:cxn modelId="{DE58E3AA-8701-4437-9C86-6B6E47E9B27B}" srcId="{226A60AB-9672-4F5C-9399-C1CD1281B5D3}" destId="{D6F25FA9-3FFE-483E-96E2-892D78BC5269}" srcOrd="0" destOrd="0" parTransId="{B6167C6E-1FC1-405B-8B3D-AF2BECB60E10}" sibTransId="{C4C48A62-E391-4E00-81DE-068E652E045F}"/>
    <dgm:cxn modelId="{4B3215C8-9559-46E5-A45F-3B766086EDDF}" type="presOf" srcId="{22748D4F-D4C0-491A-B1FC-5E6E4AF3760D}" destId="{2C5ECF5A-49B1-4083-8BC4-A0D69608AC31}" srcOrd="0" destOrd="0" presId="urn:microsoft.com/office/officeart/2005/8/layout/vList4"/>
    <dgm:cxn modelId="{EC13F5D3-70FB-4B31-A055-38DDAE6A8AB1}" type="presOf" srcId="{396DFBC0-4A13-4875-B5AB-932BF072B4C9}" destId="{2C5ECF5A-49B1-4083-8BC4-A0D69608AC31}" srcOrd="0" destOrd="1" presId="urn:microsoft.com/office/officeart/2005/8/layout/vList4"/>
    <dgm:cxn modelId="{D1D9025E-A0E4-45F5-8EEC-586E8EF83AF6}" type="presOf" srcId="{396DFBC0-4A13-4875-B5AB-932BF072B4C9}" destId="{7A14DB45-3171-400C-9DA7-BD1406751381}" srcOrd="1" destOrd="1" presId="urn:microsoft.com/office/officeart/2005/8/layout/vList4"/>
    <dgm:cxn modelId="{A8B27315-0D07-4F87-B711-62760A1D9F5F}" srcId="{22748D4F-D4C0-491A-B1FC-5E6E4AF3760D}" destId="{396DFBC0-4A13-4875-B5AB-932BF072B4C9}" srcOrd="0" destOrd="0" parTransId="{9686B813-7988-42AA-A502-1158E2C07884}" sibTransId="{E348F8D0-078B-4052-843F-0780BA3A1FC7}"/>
    <dgm:cxn modelId="{EA737826-F184-4224-9BCF-3CE420EE68EE}" type="presOf" srcId="{489564DC-9906-4E12-870E-150BE227846E}" destId="{7A14DB45-3171-400C-9DA7-BD1406751381}" srcOrd="1" destOrd="2" presId="urn:microsoft.com/office/officeart/2005/8/layout/vList4"/>
    <dgm:cxn modelId="{2ED35F27-D8B4-48A4-9CF4-036671B35217}" type="presOf" srcId="{9F2FB4F4-BE61-4DB5-A963-9B6F66850D1D}" destId="{66369474-52BC-4DB3-AEBB-54F0210EED38}" srcOrd="0" destOrd="0" presId="urn:microsoft.com/office/officeart/2005/8/layout/vList4"/>
    <dgm:cxn modelId="{6B2A14C2-F2CF-4FA9-ACE3-A67765DB33F3}" type="presOf" srcId="{D6F25FA9-3FFE-483E-96E2-892D78BC5269}" destId="{8F8D923D-67BB-438A-8F4D-768AE6699291}" srcOrd="0" destOrd="1" presId="urn:microsoft.com/office/officeart/2005/8/layout/vList4"/>
    <dgm:cxn modelId="{34B7627C-C099-4C91-927B-D2AB33DC7811}" srcId="{9F2FB4F4-BE61-4DB5-A963-9B6F66850D1D}" destId="{226A60AB-9672-4F5C-9399-C1CD1281B5D3}" srcOrd="0" destOrd="0" parTransId="{C57FC858-C100-436F-9B9E-8FF49AD1980B}" sibTransId="{65A6438D-F4D9-41FD-AD61-471DFFF4D83F}"/>
    <dgm:cxn modelId="{F98851B1-C4EC-4FF5-9CDF-634787E83513}" type="presOf" srcId="{22748D4F-D4C0-491A-B1FC-5E6E4AF3760D}" destId="{7A14DB45-3171-400C-9DA7-BD1406751381}" srcOrd="1" destOrd="0" presId="urn:microsoft.com/office/officeart/2005/8/layout/vList4"/>
    <dgm:cxn modelId="{115B8315-CB2E-4767-9D77-8C2A365F89B5}" type="presOf" srcId="{39F0B9C1-E7C1-444F-95DE-F0206EA7478D}" destId="{788FD84F-1A56-4921-8DED-F00BC1CA0332}" srcOrd="1" destOrd="2" presId="urn:microsoft.com/office/officeart/2005/8/layout/vList4"/>
    <dgm:cxn modelId="{B02E0FD1-E01F-40F4-8722-B1DEE32D1E4D}" srcId="{226A60AB-9672-4F5C-9399-C1CD1281B5D3}" destId="{39F0B9C1-E7C1-444F-95DE-F0206EA7478D}" srcOrd="1" destOrd="0" parTransId="{B844F2BC-8520-4331-9A7D-0097D227656A}" sibTransId="{E37BDA44-7255-4E3B-8184-B02EC8AEE9C9}"/>
    <dgm:cxn modelId="{09F7EB3C-E79B-40EF-9D2B-6DB11AF54CAA}" srcId="{22748D4F-D4C0-491A-B1FC-5E6E4AF3760D}" destId="{489564DC-9906-4E12-870E-150BE227846E}" srcOrd="1" destOrd="0" parTransId="{9C606B32-CF0D-4A6C-B826-97B85524851F}" sibTransId="{C2312DA7-37A6-44DF-B572-EFA8F93569B0}"/>
    <dgm:cxn modelId="{DF56D662-FA61-41E5-801C-03EF910E5FDB}" type="presOf" srcId="{226A60AB-9672-4F5C-9399-C1CD1281B5D3}" destId="{788FD84F-1A56-4921-8DED-F00BC1CA0332}" srcOrd="1" destOrd="0" presId="urn:microsoft.com/office/officeart/2005/8/layout/vList4"/>
    <dgm:cxn modelId="{11C72C42-90BB-42B4-81C1-1C7C18D77869}" type="presOf" srcId="{489564DC-9906-4E12-870E-150BE227846E}" destId="{2C5ECF5A-49B1-4083-8BC4-A0D69608AC31}" srcOrd="0" destOrd="2" presId="urn:microsoft.com/office/officeart/2005/8/layout/vList4"/>
    <dgm:cxn modelId="{C2520B24-1A96-47F3-BDD7-0B092DD9D088}" type="presOf" srcId="{D6F25FA9-3FFE-483E-96E2-892D78BC5269}" destId="{788FD84F-1A56-4921-8DED-F00BC1CA0332}" srcOrd="1" destOrd="1" presId="urn:microsoft.com/office/officeart/2005/8/layout/vList4"/>
    <dgm:cxn modelId="{69DFF150-62E4-4713-AB75-674DC478EF56}" srcId="{9F2FB4F4-BE61-4DB5-A963-9B6F66850D1D}" destId="{22748D4F-D4C0-491A-B1FC-5E6E4AF3760D}" srcOrd="1" destOrd="0" parTransId="{23A3E351-125F-4CEF-B013-40A09C1DCA7C}" sibTransId="{DF392504-C8DE-4C65-8397-1242AF39C814}"/>
    <dgm:cxn modelId="{A8531E7C-756A-49F2-8500-63ED41020C8A}" type="presOf" srcId="{39F0B9C1-E7C1-444F-95DE-F0206EA7478D}" destId="{8F8D923D-67BB-438A-8F4D-768AE6699291}" srcOrd="0" destOrd="2" presId="urn:microsoft.com/office/officeart/2005/8/layout/vList4"/>
    <dgm:cxn modelId="{AAA9D7FF-C275-4763-A42D-164A07BBB7CD}" type="presParOf" srcId="{66369474-52BC-4DB3-AEBB-54F0210EED38}" destId="{B67236AE-14DD-469A-A01E-2D143BC7FC77}" srcOrd="0" destOrd="0" presId="urn:microsoft.com/office/officeart/2005/8/layout/vList4"/>
    <dgm:cxn modelId="{0B28095D-CD35-4564-BA3E-592C46624972}" type="presParOf" srcId="{B67236AE-14DD-469A-A01E-2D143BC7FC77}" destId="{8F8D923D-67BB-438A-8F4D-768AE6699291}" srcOrd="0" destOrd="0" presId="urn:microsoft.com/office/officeart/2005/8/layout/vList4"/>
    <dgm:cxn modelId="{DCFB476B-A452-46B6-B7A5-537D4EEA5BCB}" type="presParOf" srcId="{B67236AE-14DD-469A-A01E-2D143BC7FC77}" destId="{AD3260C4-59DD-46A0-8DE0-BA090E531471}" srcOrd="1" destOrd="0" presId="urn:microsoft.com/office/officeart/2005/8/layout/vList4"/>
    <dgm:cxn modelId="{14C81DD9-CFC5-4536-BCD5-924E4D432171}" type="presParOf" srcId="{B67236AE-14DD-469A-A01E-2D143BC7FC77}" destId="{788FD84F-1A56-4921-8DED-F00BC1CA0332}" srcOrd="2" destOrd="0" presId="urn:microsoft.com/office/officeart/2005/8/layout/vList4"/>
    <dgm:cxn modelId="{E4F3F44C-61F0-4BF0-89E7-AA812AE76997}" type="presParOf" srcId="{66369474-52BC-4DB3-AEBB-54F0210EED38}" destId="{AD388528-2EF9-453D-8D30-7976AF92C74C}" srcOrd="1" destOrd="0" presId="urn:microsoft.com/office/officeart/2005/8/layout/vList4"/>
    <dgm:cxn modelId="{87260C4F-7961-42FA-B309-6BD8939C8CD0}" type="presParOf" srcId="{66369474-52BC-4DB3-AEBB-54F0210EED38}" destId="{C699CDE1-FDC7-4818-9E81-E169C0CA5C12}" srcOrd="2" destOrd="0" presId="urn:microsoft.com/office/officeart/2005/8/layout/vList4"/>
    <dgm:cxn modelId="{4259BBFC-359B-4DA2-B780-BBA13EF2EB8D}" type="presParOf" srcId="{C699CDE1-FDC7-4818-9E81-E169C0CA5C12}" destId="{2C5ECF5A-49B1-4083-8BC4-A0D69608AC31}" srcOrd="0" destOrd="0" presId="urn:microsoft.com/office/officeart/2005/8/layout/vList4"/>
    <dgm:cxn modelId="{B4B99DE5-367A-47C7-AF69-69AB304ABA3A}" type="presParOf" srcId="{C699CDE1-FDC7-4818-9E81-E169C0CA5C12}" destId="{D0BE6D3F-DD16-4E73-B8CA-15BFB258E12C}" srcOrd="1" destOrd="0" presId="urn:microsoft.com/office/officeart/2005/8/layout/vList4"/>
    <dgm:cxn modelId="{3915127B-C4DD-40ED-A1B9-5EA03A9719A1}" type="presParOf" srcId="{C699CDE1-FDC7-4818-9E81-E169C0CA5C12}" destId="{7A14DB45-3171-400C-9DA7-BD140675138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111486-6941-4257-8164-1260C1B7E1B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mc:AlternateContent xmlns:mc="http://schemas.openxmlformats.org/markup-compatibility/2006" xmlns:a14="http://schemas.microsoft.com/office/drawing/2010/main">
      <mc:Choice Requires="a14">
        <dgm:pt modelId="{7018B1D8-B761-485A-9554-026918732E72}">
          <dgm:prSet phldrT="[Text]" custT="1"/>
          <dgm:spPr>
            <a:solidFill>
              <a:srgbClr val="FFDDDF"/>
            </a:solidFill>
          </dgm:spPr>
          <dgm:t>
            <a:bodyPr/>
            <a:lstStyle/>
            <a:p>
              <a:pPr algn="l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   Tại VTCB </a:t>
              </a:r>
              <a14:m>
                <m:oMath xmlns:m="http://schemas.openxmlformats.org/officeDocument/2006/math">
                  <m:r>
                    <a:rPr lang="en-US" sz="2800" i="1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m:t>𝑥</m:t>
                  </m:r>
                  <m:r>
                    <a:rPr lang="en-US" sz="2800" i="1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m:t>=0</m:t>
                  </m:r>
                </m:oMath>
              </a14:m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cực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cực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tiểu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dgm:t>
        </dgm:pt>
      </mc:Choice>
      <mc:Fallback xmlns="">
        <dgm:pt modelId="{7018B1D8-B761-485A-9554-026918732E72}">
          <dgm:prSet phldrT="[Text]" custT="1"/>
          <dgm:spPr>
            <a:solidFill>
              <a:srgbClr val="FFDDDF"/>
            </a:solidFill>
          </dgm:spPr>
          <dgm:t>
            <a:bodyPr/>
            <a:lstStyle/>
            <a:p>
              <a:pPr algn="l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   Tại VTCB </a:t>
              </a:r>
              <a:r>
                <a:rPr lang="en-US" sz="2800" i="0">
                  <a:solidFill>
                    <a:srgbClr val="00206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𝑥=0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cực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cực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tiểu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dgm:t>
        </dgm:pt>
      </mc:Fallback>
    </mc:AlternateContent>
    <dgm:pt modelId="{2A2096CE-9130-44B9-B9CF-B3774F7D7DC7}" type="parTrans" cxnId="{9CDA35D8-DC62-4381-952F-45409AA05BCA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01CBEB-41BC-47E6-AA2F-227CB5C0D3C4}" type="sibTrans" cxnId="{9CDA35D8-DC62-4381-952F-45409AA05BCA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CCA731A5-38A8-41FB-9CC8-E40021B81893}">
          <dgm:prSet phldrT="[Text]" custT="1"/>
          <dgm:spPr>
            <a:solidFill>
              <a:srgbClr val="FFDDDF"/>
            </a:solidFill>
          </dgm:spPr>
          <dgm:t>
            <a:bodyPr/>
            <a:lstStyle/>
            <a:p>
              <a:pPr algn="l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  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VT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biên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14:m>
                <m:oMath xmlns:m="http://schemas.openxmlformats.org/officeDocument/2006/math">
                  <m:r>
                    <a:rPr lang="en-US" sz="2800" i="1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m:t>𝑥</m:t>
                  </m:r>
                  <m:r>
                    <a:rPr lang="en-US" sz="2800" i="1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m:t>=±</m:t>
                  </m:r>
                  <m:r>
                    <a:rPr lang="en-US" sz="2800" i="1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m:t>𝐴</m:t>
                  </m:r>
                </m:oMath>
              </a14:m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cực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tiểu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cực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dgm:t>
        </dgm:pt>
      </mc:Choice>
      <mc:Fallback xmlns="">
        <dgm:pt modelId="{CCA731A5-38A8-41FB-9CC8-E40021B81893}">
          <dgm:prSet phldrT="[Text]" custT="1"/>
          <dgm:spPr>
            <a:solidFill>
              <a:srgbClr val="FFDDDF"/>
            </a:solidFill>
          </dgm:spPr>
          <dgm:t>
            <a:bodyPr/>
            <a:lstStyle/>
            <a:p>
              <a:pPr algn="l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  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VT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biên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0">
                  <a:solidFill>
                    <a:srgbClr val="00206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𝑥=±𝐴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cực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tiểu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cực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dgm:t>
        </dgm:pt>
      </mc:Fallback>
    </mc:AlternateContent>
    <dgm:pt modelId="{8C58277E-98C6-4663-BE72-CAF9A7B0FDAE}" type="parTrans" cxnId="{D8B2F969-9BA1-4879-A7EA-51AB790F748A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097F24-0F92-4289-B164-8691F94B2C28}" type="sibTrans" cxnId="{D8B2F969-9BA1-4879-A7EA-51AB790F748A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D5DF5E-882A-4F91-880E-2BC25A741ABE}">
      <dgm:prSet phldrT="[Text]" custT="1"/>
      <dgm:spPr>
        <a:solidFill>
          <a:srgbClr val="FFDDDF"/>
        </a:solidFill>
      </dgm:spPr>
      <dgm:t>
        <a:bodyPr/>
        <a:lstStyle/>
        <a:p>
          <a:pPr algn="l"/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       Ở </a:t>
          </a:r>
          <a:r>
            <a:rPr lang="en-US" sz="28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bất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kì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vị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trí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nào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thì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Cơ</a:t>
          </a:r>
          <a:r>
            <a: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năng</a:t>
          </a:r>
          <a:r>
            <a: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vật</a:t>
          </a:r>
          <a:r>
            <a: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cũng</a:t>
          </a:r>
          <a:r>
            <a: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không</a:t>
          </a:r>
          <a:r>
            <a: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đổi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.</a:t>
          </a:r>
          <a:endParaRPr lang="en-US" sz="2800" dirty="0">
            <a:solidFill>
              <a:srgbClr val="002060"/>
            </a:solidFill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24226EBE-606F-4712-ABAD-76D31E596CF5}" type="parTrans" cxnId="{35407CB6-F161-48F5-99E3-DA641402E1F4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E370DF-1FFB-4183-8840-B8D83E7BD7F0}" type="sibTrans" cxnId="{35407CB6-F161-48F5-99E3-DA641402E1F4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DCD0E4-D8DF-4987-9183-A413AFB3D08E}" type="pres">
      <dgm:prSet presAssocID="{08111486-6941-4257-8164-1260C1B7E1B5}" presName="linearFlow" presStyleCnt="0">
        <dgm:presLayoutVars>
          <dgm:dir/>
          <dgm:resizeHandles val="exact"/>
        </dgm:presLayoutVars>
      </dgm:prSet>
      <dgm:spPr/>
    </dgm:pt>
    <dgm:pt modelId="{EB199EF2-DF86-405E-9B79-616DB6FBB6FE}" type="pres">
      <dgm:prSet presAssocID="{7018B1D8-B761-485A-9554-026918732E72}" presName="composite" presStyleCnt="0"/>
      <dgm:spPr/>
    </dgm:pt>
    <dgm:pt modelId="{1CB81173-9F72-47B2-B555-0C5A951D67E7}" type="pres">
      <dgm:prSet presAssocID="{7018B1D8-B761-485A-9554-026918732E72}" presName="imgShp" presStyleLbl="fgImgPlace1" presStyleIdx="0" presStyleCnt="3" custLinFactX="-56403" custLinFactNeighborX="-100000" custLinFactNeighborY="-43"/>
      <dgm:spPr>
        <a:solidFill>
          <a:srgbClr val="3AB14D"/>
        </a:solidFill>
      </dgm:spPr>
    </dgm:pt>
    <dgm:pt modelId="{FE3C96E2-5809-4500-B2F1-252AB2CB1A4B}" type="pres">
      <dgm:prSet presAssocID="{7018B1D8-B761-485A-9554-026918732E72}" presName="txShp" presStyleLbl="node1" presStyleIdx="0" presStyleCnt="3" custScaleX="150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5F1E1-62ED-4A45-BAFD-84A755F2DC54}" type="pres">
      <dgm:prSet presAssocID="{9F01CBEB-41BC-47E6-AA2F-227CB5C0D3C4}" presName="spacing" presStyleCnt="0"/>
      <dgm:spPr/>
    </dgm:pt>
    <dgm:pt modelId="{BCC44560-88EB-456C-98AD-9F96B8CC28AB}" type="pres">
      <dgm:prSet presAssocID="{CCA731A5-38A8-41FB-9CC8-E40021B81893}" presName="composite" presStyleCnt="0"/>
      <dgm:spPr/>
    </dgm:pt>
    <dgm:pt modelId="{B775E2A7-951A-45A9-9289-102F86C39EB0}" type="pres">
      <dgm:prSet presAssocID="{CCA731A5-38A8-41FB-9CC8-E40021B81893}" presName="imgShp" presStyleLbl="fgImgPlace1" presStyleIdx="1" presStyleCnt="3" custLinFactX="-56403" custLinFactNeighborX="-100000" custLinFactNeighborY="2069"/>
      <dgm:spPr>
        <a:solidFill>
          <a:srgbClr val="3AB14D"/>
        </a:solidFill>
      </dgm:spPr>
    </dgm:pt>
    <dgm:pt modelId="{FC0BF0DE-C1A5-4A22-A7EA-1795240F76ED}" type="pres">
      <dgm:prSet presAssocID="{CCA731A5-38A8-41FB-9CC8-E40021B81893}" presName="txShp" presStyleLbl="node1" presStyleIdx="1" presStyleCnt="3" custScaleX="150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053AB-B1E6-4B96-B0A4-45A947D1A17A}" type="pres">
      <dgm:prSet presAssocID="{94097F24-0F92-4289-B164-8691F94B2C28}" presName="spacing" presStyleCnt="0"/>
      <dgm:spPr/>
    </dgm:pt>
    <dgm:pt modelId="{157C1D41-A370-475A-8F5C-4A7B63162D5E}" type="pres">
      <dgm:prSet presAssocID="{27D5DF5E-882A-4F91-880E-2BC25A741ABE}" presName="composite" presStyleCnt="0"/>
      <dgm:spPr/>
    </dgm:pt>
    <dgm:pt modelId="{D093CA64-D74D-42F8-805F-56DB82190E28}" type="pres">
      <dgm:prSet presAssocID="{27D5DF5E-882A-4F91-880E-2BC25A741ABE}" presName="imgShp" presStyleLbl="fgImgPlace1" presStyleIdx="2" presStyleCnt="3" custLinFactX="-54302" custLinFactNeighborX="-100000" custLinFactNeighborY="-2058"/>
      <dgm:spPr>
        <a:solidFill>
          <a:srgbClr val="3AB14D"/>
        </a:solidFill>
      </dgm:spPr>
    </dgm:pt>
    <dgm:pt modelId="{469852F6-E499-40B1-BC61-59239F8B2AA6}" type="pres">
      <dgm:prSet presAssocID="{27D5DF5E-882A-4F91-880E-2BC25A741ABE}" presName="txShp" presStyleLbl="node1" presStyleIdx="2" presStyleCnt="3" custScaleX="150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B2F969-9BA1-4879-A7EA-51AB790F748A}" srcId="{08111486-6941-4257-8164-1260C1B7E1B5}" destId="{CCA731A5-38A8-41FB-9CC8-E40021B81893}" srcOrd="1" destOrd="0" parTransId="{8C58277E-98C6-4663-BE72-CAF9A7B0FDAE}" sibTransId="{94097F24-0F92-4289-B164-8691F94B2C28}"/>
    <dgm:cxn modelId="{35407CB6-F161-48F5-99E3-DA641402E1F4}" srcId="{08111486-6941-4257-8164-1260C1B7E1B5}" destId="{27D5DF5E-882A-4F91-880E-2BC25A741ABE}" srcOrd="2" destOrd="0" parTransId="{24226EBE-606F-4712-ABAD-76D31E596CF5}" sibTransId="{E8E370DF-1FFB-4183-8840-B8D83E7BD7F0}"/>
    <dgm:cxn modelId="{6238CBD9-6A7F-45CC-AEC2-5D0DD09EF62C}" type="presOf" srcId="{27D5DF5E-882A-4F91-880E-2BC25A741ABE}" destId="{469852F6-E499-40B1-BC61-59239F8B2AA6}" srcOrd="0" destOrd="0" presId="urn:microsoft.com/office/officeart/2005/8/layout/vList3"/>
    <dgm:cxn modelId="{7F6428A2-AA3A-4CA0-A32A-658FE052418C}" type="presOf" srcId="{08111486-6941-4257-8164-1260C1B7E1B5}" destId="{C4DCD0E4-D8DF-4987-9183-A413AFB3D08E}" srcOrd="0" destOrd="0" presId="urn:microsoft.com/office/officeart/2005/8/layout/vList3"/>
    <dgm:cxn modelId="{6C1D77CB-03BF-4BCC-93AC-BDE06A490F6B}" type="presOf" srcId="{CCA731A5-38A8-41FB-9CC8-E40021B81893}" destId="{FC0BF0DE-C1A5-4A22-A7EA-1795240F76ED}" srcOrd="0" destOrd="0" presId="urn:microsoft.com/office/officeart/2005/8/layout/vList3"/>
    <dgm:cxn modelId="{9CDA35D8-DC62-4381-952F-45409AA05BCA}" srcId="{08111486-6941-4257-8164-1260C1B7E1B5}" destId="{7018B1D8-B761-485A-9554-026918732E72}" srcOrd="0" destOrd="0" parTransId="{2A2096CE-9130-44B9-B9CF-B3774F7D7DC7}" sibTransId="{9F01CBEB-41BC-47E6-AA2F-227CB5C0D3C4}"/>
    <dgm:cxn modelId="{4D98E8D5-85ED-4B66-A627-7738CB07E543}" type="presOf" srcId="{7018B1D8-B761-485A-9554-026918732E72}" destId="{FE3C96E2-5809-4500-B2F1-252AB2CB1A4B}" srcOrd="0" destOrd="0" presId="urn:microsoft.com/office/officeart/2005/8/layout/vList3"/>
    <dgm:cxn modelId="{03DEA703-D877-4B8A-B13A-02BD5B1D162D}" type="presParOf" srcId="{C4DCD0E4-D8DF-4987-9183-A413AFB3D08E}" destId="{EB199EF2-DF86-405E-9B79-616DB6FBB6FE}" srcOrd="0" destOrd="0" presId="urn:microsoft.com/office/officeart/2005/8/layout/vList3"/>
    <dgm:cxn modelId="{5844B1CD-1305-410A-B99D-6F190EC591DD}" type="presParOf" srcId="{EB199EF2-DF86-405E-9B79-616DB6FBB6FE}" destId="{1CB81173-9F72-47B2-B555-0C5A951D67E7}" srcOrd="0" destOrd="0" presId="urn:microsoft.com/office/officeart/2005/8/layout/vList3"/>
    <dgm:cxn modelId="{ECB701DD-63C9-4111-A2B6-6D1F0B05B6C2}" type="presParOf" srcId="{EB199EF2-DF86-405E-9B79-616DB6FBB6FE}" destId="{FE3C96E2-5809-4500-B2F1-252AB2CB1A4B}" srcOrd="1" destOrd="0" presId="urn:microsoft.com/office/officeart/2005/8/layout/vList3"/>
    <dgm:cxn modelId="{D65265DA-0AF2-410E-A7A7-D34F400BA46F}" type="presParOf" srcId="{C4DCD0E4-D8DF-4987-9183-A413AFB3D08E}" destId="{A695F1E1-62ED-4A45-BAFD-84A755F2DC54}" srcOrd="1" destOrd="0" presId="urn:microsoft.com/office/officeart/2005/8/layout/vList3"/>
    <dgm:cxn modelId="{AC3E02B2-9634-4499-ADA3-A40F89AFACC4}" type="presParOf" srcId="{C4DCD0E4-D8DF-4987-9183-A413AFB3D08E}" destId="{BCC44560-88EB-456C-98AD-9F96B8CC28AB}" srcOrd="2" destOrd="0" presId="urn:microsoft.com/office/officeart/2005/8/layout/vList3"/>
    <dgm:cxn modelId="{F6836DDB-9E43-41EC-B41B-A750A53679F8}" type="presParOf" srcId="{BCC44560-88EB-456C-98AD-9F96B8CC28AB}" destId="{B775E2A7-951A-45A9-9289-102F86C39EB0}" srcOrd="0" destOrd="0" presId="urn:microsoft.com/office/officeart/2005/8/layout/vList3"/>
    <dgm:cxn modelId="{5FAC3894-5DCD-44D3-B20C-5CA14530B687}" type="presParOf" srcId="{BCC44560-88EB-456C-98AD-9F96B8CC28AB}" destId="{FC0BF0DE-C1A5-4A22-A7EA-1795240F76ED}" srcOrd="1" destOrd="0" presId="urn:microsoft.com/office/officeart/2005/8/layout/vList3"/>
    <dgm:cxn modelId="{CDC417D2-3AA2-41C0-8211-01E99D78F9B4}" type="presParOf" srcId="{C4DCD0E4-D8DF-4987-9183-A413AFB3D08E}" destId="{CD0053AB-B1E6-4B96-B0A4-45A947D1A17A}" srcOrd="3" destOrd="0" presId="urn:microsoft.com/office/officeart/2005/8/layout/vList3"/>
    <dgm:cxn modelId="{EE665FF2-1830-4ECD-B01C-B25599A507D1}" type="presParOf" srcId="{C4DCD0E4-D8DF-4987-9183-A413AFB3D08E}" destId="{157C1D41-A370-475A-8F5C-4A7B63162D5E}" srcOrd="4" destOrd="0" presId="urn:microsoft.com/office/officeart/2005/8/layout/vList3"/>
    <dgm:cxn modelId="{97C3A07D-C6CC-45E5-A752-B4A440CEDDBE}" type="presParOf" srcId="{157C1D41-A370-475A-8F5C-4A7B63162D5E}" destId="{D093CA64-D74D-42F8-805F-56DB82190E28}" srcOrd="0" destOrd="0" presId="urn:microsoft.com/office/officeart/2005/8/layout/vList3"/>
    <dgm:cxn modelId="{183C3E5E-A69B-486B-9300-8DEF80D3F792}" type="presParOf" srcId="{157C1D41-A370-475A-8F5C-4A7B63162D5E}" destId="{469852F6-E499-40B1-BC61-59239F8B2AA6}" srcOrd="1" destOrd="0" presId="urn:microsoft.com/office/officeart/2005/8/layout/vList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111486-6941-4257-8164-1260C1B7E1B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018B1D8-B761-485A-9554-026918732E72}">
      <dgm:prSet phldrT="[Text]" custT="1"/>
      <dgm:spPr>
        <a:blipFill>
          <a:blip xmlns:r="http://schemas.openxmlformats.org/officeDocument/2006/relationships" r:embed="rId1"/>
          <a:stretch>
            <a:fillRect b="-8036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2A2096CE-9130-44B9-B9CF-B3774F7D7DC7}" type="parTrans" cxnId="{9CDA35D8-DC62-4381-952F-45409AA05BCA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01CBEB-41BC-47E6-AA2F-227CB5C0D3C4}" type="sibTrans" cxnId="{9CDA35D8-DC62-4381-952F-45409AA05BCA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A731A5-38A8-41FB-9CC8-E40021B81893}">
      <dgm:prSet phldrT="[Text]" custT="1"/>
      <dgm:spPr>
        <a:blipFill>
          <a:blip xmlns:r="http://schemas.openxmlformats.org/officeDocument/2006/relationships" r:embed="rId2"/>
          <a:stretch>
            <a:fillRect b="-892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C58277E-98C6-4663-BE72-CAF9A7B0FDAE}" type="parTrans" cxnId="{D8B2F969-9BA1-4879-A7EA-51AB790F748A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097F24-0F92-4289-B164-8691F94B2C28}" type="sibTrans" cxnId="{D8B2F969-9BA1-4879-A7EA-51AB790F748A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D5DF5E-882A-4F91-880E-2BC25A741ABE}">
      <dgm:prSet phldrT="[Text]" custT="1"/>
      <dgm:spPr>
        <a:solidFill>
          <a:srgbClr val="FFDDDF"/>
        </a:solidFill>
      </dgm:spPr>
      <dgm:t>
        <a:bodyPr/>
        <a:lstStyle/>
        <a:p>
          <a:pPr algn="l"/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       Ở </a:t>
          </a:r>
          <a:r>
            <a:rPr lang="en-US" sz="28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bất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kì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vị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trí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nào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thì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Cơ</a:t>
          </a:r>
          <a:r>
            <a: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năng</a:t>
          </a:r>
          <a:r>
            <a: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vật</a:t>
          </a:r>
          <a:r>
            <a: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cũng</a:t>
          </a:r>
          <a:r>
            <a: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không</a:t>
          </a:r>
          <a:r>
            <a: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đổi</a:t>
          </a:r>
          <a:r>
            <a: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.</a:t>
          </a:r>
          <a:endParaRPr lang="en-US" sz="2800" dirty="0">
            <a:solidFill>
              <a:srgbClr val="002060"/>
            </a:solidFill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24226EBE-606F-4712-ABAD-76D31E596CF5}" type="parTrans" cxnId="{35407CB6-F161-48F5-99E3-DA641402E1F4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E370DF-1FFB-4183-8840-B8D83E7BD7F0}" type="sibTrans" cxnId="{35407CB6-F161-48F5-99E3-DA641402E1F4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DCD0E4-D8DF-4987-9183-A413AFB3D08E}" type="pres">
      <dgm:prSet presAssocID="{08111486-6941-4257-8164-1260C1B7E1B5}" presName="linearFlow" presStyleCnt="0">
        <dgm:presLayoutVars>
          <dgm:dir/>
          <dgm:resizeHandles val="exact"/>
        </dgm:presLayoutVars>
      </dgm:prSet>
      <dgm:spPr/>
    </dgm:pt>
    <dgm:pt modelId="{EB199EF2-DF86-405E-9B79-616DB6FBB6FE}" type="pres">
      <dgm:prSet presAssocID="{7018B1D8-B761-485A-9554-026918732E72}" presName="composite" presStyleCnt="0"/>
      <dgm:spPr/>
    </dgm:pt>
    <dgm:pt modelId="{1CB81173-9F72-47B2-B555-0C5A951D67E7}" type="pres">
      <dgm:prSet presAssocID="{7018B1D8-B761-485A-9554-026918732E72}" presName="imgShp" presStyleLbl="fgImgPlace1" presStyleIdx="0" presStyleCnt="3" custLinFactX="-56403" custLinFactNeighborX="-100000" custLinFactNeighborY="-43"/>
      <dgm:spPr>
        <a:solidFill>
          <a:srgbClr val="3AB14D"/>
        </a:solidFill>
      </dgm:spPr>
    </dgm:pt>
    <dgm:pt modelId="{FE3C96E2-5809-4500-B2F1-252AB2CB1A4B}" type="pres">
      <dgm:prSet presAssocID="{7018B1D8-B761-485A-9554-026918732E72}" presName="txShp" presStyleLbl="node1" presStyleIdx="0" presStyleCnt="3" custScaleX="150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5F1E1-62ED-4A45-BAFD-84A755F2DC54}" type="pres">
      <dgm:prSet presAssocID="{9F01CBEB-41BC-47E6-AA2F-227CB5C0D3C4}" presName="spacing" presStyleCnt="0"/>
      <dgm:spPr/>
    </dgm:pt>
    <dgm:pt modelId="{BCC44560-88EB-456C-98AD-9F96B8CC28AB}" type="pres">
      <dgm:prSet presAssocID="{CCA731A5-38A8-41FB-9CC8-E40021B81893}" presName="composite" presStyleCnt="0"/>
      <dgm:spPr/>
    </dgm:pt>
    <dgm:pt modelId="{B775E2A7-951A-45A9-9289-102F86C39EB0}" type="pres">
      <dgm:prSet presAssocID="{CCA731A5-38A8-41FB-9CC8-E40021B81893}" presName="imgShp" presStyleLbl="fgImgPlace1" presStyleIdx="1" presStyleCnt="3" custLinFactX="-56403" custLinFactNeighborX="-100000" custLinFactNeighborY="2069"/>
      <dgm:spPr>
        <a:solidFill>
          <a:srgbClr val="3AB14D"/>
        </a:solidFill>
      </dgm:spPr>
    </dgm:pt>
    <dgm:pt modelId="{FC0BF0DE-C1A5-4A22-A7EA-1795240F76ED}" type="pres">
      <dgm:prSet presAssocID="{CCA731A5-38A8-41FB-9CC8-E40021B81893}" presName="txShp" presStyleLbl="node1" presStyleIdx="1" presStyleCnt="3" custScaleX="150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053AB-B1E6-4B96-B0A4-45A947D1A17A}" type="pres">
      <dgm:prSet presAssocID="{94097F24-0F92-4289-B164-8691F94B2C28}" presName="spacing" presStyleCnt="0"/>
      <dgm:spPr/>
    </dgm:pt>
    <dgm:pt modelId="{157C1D41-A370-475A-8F5C-4A7B63162D5E}" type="pres">
      <dgm:prSet presAssocID="{27D5DF5E-882A-4F91-880E-2BC25A741ABE}" presName="composite" presStyleCnt="0"/>
      <dgm:spPr/>
    </dgm:pt>
    <dgm:pt modelId="{D093CA64-D74D-42F8-805F-56DB82190E28}" type="pres">
      <dgm:prSet presAssocID="{27D5DF5E-882A-4F91-880E-2BC25A741ABE}" presName="imgShp" presStyleLbl="fgImgPlace1" presStyleIdx="2" presStyleCnt="3" custLinFactX="-54302" custLinFactNeighborX="-100000" custLinFactNeighborY="-2058"/>
      <dgm:spPr>
        <a:solidFill>
          <a:srgbClr val="3AB14D"/>
        </a:solidFill>
      </dgm:spPr>
    </dgm:pt>
    <dgm:pt modelId="{469852F6-E499-40B1-BC61-59239F8B2AA6}" type="pres">
      <dgm:prSet presAssocID="{27D5DF5E-882A-4F91-880E-2BC25A741ABE}" presName="txShp" presStyleLbl="node1" presStyleIdx="2" presStyleCnt="3" custScaleX="150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B2F969-9BA1-4879-A7EA-51AB790F748A}" srcId="{08111486-6941-4257-8164-1260C1B7E1B5}" destId="{CCA731A5-38A8-41FB-9CC8-E40021B81893}" srcOrd="1" destOrd="0" parTransId="{8C58277E-98C6-4663-BE72-CAF9A7B0FDAE}" sibTransId="{94097F24-0F92-4289-B164-8691F94B2C28}"/>
    <dgm:cxn modelId="{35407CB6-F161-48F5-99E3-DA641402E1F4}" srcId="{08111486-6941-4257-8164-1260C1B7E1B5}" destId="{27D5DF5E-882A-4F91-880E-2BC25A741ABE}" srcOrd="2" destOrd="0" parTransId="{24226EBE-606F-4712-ABAD-76D31E596CF5}" sibTransId="{E8E370DF-1FFB-4183-8840-B8D83E7BD7F0}"/>
    <dgm:cxn modelId="{6238CBD9-6A7F-45CC-AEC2-5D0DD09EF62C}" type="presOf" srcId="{27D5DF5E-882A-4F91-880E-2BC25A741ABE}" destId="{469852F6-E499-40B1-BC61-59239F8B2AA6}" srcOrd="0" destOrd="0" presId="urn:microsoft.com/office/officeart/2005/8/layout/vList3"/>
    <dgm:cxn modelId="{7F6428A2-AA3A-4CA0-A32A-658FE052418C}" type="presOf" srcId="{08111486-6941-4257-8164-1260C1B7E1B5}" destId="{C4DCD0E4-D8DF-4987-9183-A413AFB3D08E}" srcOrd="0" destOrd="0" presId="urn:microsoft.com/office/officeart/2005/8/layout/vList3"/>
    <dgm:cxn modelId="{6C1D77CB-03BF-4BCC-93AC-BDE06A490F6B}" type="presOf" srcId="{CCA731A5-38A8-41FB-9CC8-E40021B81893}" destId="{FC0BF0DE-C1A5-4A22-A7EA-1795240F76ED}" srcOrd="0" destOrd="0" presId="urn:microsoft.com/office/officeart/2005/8/layout/vList3"/>
    <dgm:cxn modelId="{9CDA35D8-DC62-4381-952F-45409AA05BCA}" srcId="{08111486-6941-4257-8164-1260C1B7E1B5}" destId="{7018B1D8-B761-485A-9554-026918732E72}" srcOrd="0" destOrd="0" parTransId="{2A2096CE-9130-44B9-B9CF-B3774F7D7DC7}" sibTransId="{9F01CBEB-41BC-47E6-AA2F-227CB5C0D3C4}"/>
    <dgm:cxn modelId="{4D98E8D5-85ED-4B66-A627-7738CB07E543}" type="presOf" srcId="{7018B1D8-B761-485A-9554-026918732E72}" destId="{FE3C96E2-5809-4500-B2F1-252AB2CB1A4B}" srcOrd="0" destOrd="0" presId="urn:microsoft.com/office/officeart/2005/8/layout/vList3"/>
    <dgm:cxn modelId="{03DEA703-D877-4B8A-B13A-02BD5B1D162D}" type="presParOf" srcId="{C4DCD0E4-D8DF-4987-9183-A413AFB3D08E}" destId="{EB199EF2-DF86-405E-9B79-616DB6FBB6FE}" srcOrd="0" destOrd="0" presId="urn:microsoft.com/office/officeart/2005/8/layout/vList3"/>
    <dgm:cxn modelId="{5844B1CD-1305-410A-B99D-6F190EC591DD}" type="presParOf" srcId="{EB199EF2-DF86-405E-9B79-616DB6FBB6FE}" destId="{1CB81173-9F72-47B2-B555-0C5A951D67E7}" srcOrd="0" destOrd="0" presId="urn:microsoft.com/office/officeart/2005/8/layout/vList3"/>
    <dgm:cxn modelId="{ECB701DD-63C9-4111-A2B6-6D1F0B05B6C2}" type="presParOf" srcId="{EB199EF2-DF86-405E-9B79-616DB6FBB6FE}" destId="{FE3C96E2-5809-4500-B2F1-252AB2CB1A4B}" srcOrd="1" destOrd="0" presId="urn:microsoft.com/office/officeart/2005/8/layout/vList3"/>
    <dgm:cxn modelId="{D65265DA-0AF2-410E-A7A7-D34F400BA46F}" type="presParOf" srcId="{C4DCD0E4-D8DF-4987-9183-A413AFB3D08E}" destId="{A695F1E1-62ED-4A45-BAFD-84A755F2DC54}" srcOrd="1" destOrd="0" presId="urn:microsoft.com/office/officeart/2005/8/layout/vList3"/>
    <dgm:cxn modelId="{AC3E02B2-9634-4499-ADA3-A40F89AFACC4}" type="presParOf" srcId="{C4DCD0E4-D8DF-4987-9183-A413AFB3D08E}" destId="{BCC44560-88EB-456C-98AD-9F96B8CC28AB}" srcOrd="2" destOrd="0" presId="urn:microsoft.com/office/officeart/2005/8/layout/vList3"/>
    <dgm:cxn modelId="{F6836DDB-9E43-41EC-B41B-A750A53679F8}" type="presParOf" srcId="{BCC44560-88EB-456C-98AD-9F96B8CC28AB}" destId="{B775E2A7-951A-45A9-9289-102F86C39EB0}" srcOrd="0" destOrd="0" presId="urn:microsoft.com/office/officeart/2005/8/layout/vList3"/>
    <dgm:cxn modelId="{5FAC3894-5DCD-44D3-B20C-5CA14530B687}" type="presParOf" srcId="{BCC44560-88EB-456C-98AD-9F96B8CC28AB}" destId="{FC0BF0DE-C1A5-4A22-A7EA-1795240F76ED}" srcOrd="1" destOrd="0" presId="urn:microsoft.com/office/officeart/2005/8/layout/vList3"/>
    <dgm:cxn modelId="{CDC417D2-3AA2-41C0-8211-01E99D78F9B4}" type="presParOf" srcId="{C4DCD0E4-D8DF-4987-9183-A413AFB3D08E}" destId="{CD0053AB-B1E6-4B96-B0A4-45A947D1A17A}" srcOrd="3" destOrd="0" presId="urn:microsoft.com/office/officeart/2005/8/layout/vList3"/>
    <dgm:cxn modelId="{EE665FF2-1830-4ECD-B01C-B25599A507D1}" type="presParOf" srcId="{C4DCD0E4-D8DF-4987-9183-A413AFB3D08E}" destId="{157C1D41-A370-475A-8F5C-4A7B63162D5E}" srcOrd="4" destOrd="0" presId="urn:microsoft.com/office/officeart/2005/8/layout/vList3"/>
    <dgm:cxn modelId="{97C3A07D-C6CC-45E5-A752-B4A440CEDDBE}" type="presParOf" srcId="{157C1D41-A370-475A-8F5C-4A7B63162D5E}" destId="{D093CA64-D74D-42F8-805F-56DB82190E28}" srcOrd="0" destOrd="0" presId="urn:microsoft.com/office/officeart/2005/8/layout/vList3"/>
    <dgm:cxn modelId="{183C3E5E-A69B-486B-9300-8DEF80D3F792}" type="presParOf" srcId="{157C1D41-A370-475A-8F5C-4A7B63162D5E}" destId="{469852F6-E499-40B1-BC61-59239F8B2AA6}" srcOrd="1" destOrd="0" presId="urn:microsoft.com/office/officeart/2005/8/layout/vList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C96E2-5809-4500-B2F1-252AB2CB1A4B}">
      <dsp:nvSpPr>
        <dsp:cNvPr id="0" name=""/>
        <dsp:cNvSpPr/>
      </dsp:nvSpPr>
      <dsp:spPr>
        <a:xfrm rot="10800000">
          <a:off x="-2" y="286"/>
          <a:ext cx="10590916" cy="669727"/>
        </a:xfrm>
        <a:prstGeom prst="homePlate">
          <a:avLst/>
        </a:prstGeom>
        <a:solidFill>
          <a:srgbClr val="FFDD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331" tIns="106680" rIns="199136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       Tại VTCB </a:t>
          </a:r>
          <a14:m xmlns:a14="http://schemas.microsoft.com/office/drawing/2010/main">
            <m:oMath xmlns:m="http://schemas.openxmlformats.org/officeDocument/2006/math">
              <m:r>
                <a:rPr lang="en-US" sz="2800" i="1" kern="1200">
                  <a:solidFill>
                    <a:srgbClr val="00206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m:t>𝑥</m:t>
              </m:r>
              <m:r>
                <a:rPr lang="en-US" sz="2800" i="1" kern="1200">
                  <a:solidFill>
                    <a:srgbClr val="00206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m:t>=0</m:t>
              </m:r>
            </m:oMath>
          </a14:m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thì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động</a:t>
          </a:r>
          <a:r>
            <a:rPr lang="en-US" sz="28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năng</a:t>
          </a:r>
          <a:r>
            <a:rPr lang="en-US" sz="28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cực</a:t>
          </a:r>
          <a:r>
            <a:rPr lang="en-US" sz="28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đại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thế</a:t>
          </a:r>
          <a:r>
            <a:rPr lang="en-US" sz="2800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năng</a:t>
          </a:r>
          <a:r>
            <a:rPr lang="en-US" sz="2800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cực</a:t>
          </a:r>
          <a:r>
            <a:rPr lang="en-US" sz="2800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tiểu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.</a:t>
          </a:r>
          <a:endParaRPr lang="en-US" sz="2800" kern="1200" dirty="0">
            <a:solidFill>
              <a:srgbClr val="002060"/>
            </a:solidFill>
            <a:latin typeface="Cambria" panose="02040503050406030204" pitchFamily="18" charset="0"/>
            <a:cs typeface="Arial" panose="020B0604020202020204" pitchFamily="34" charset="0"/>
          </a:endParaRPr>
        </a:p>
      </dsp:txBody>
      <dsp:txXfrm rot="10800000">
        <a:off x="167430" y="286"/>
        <a:ext cx="10423484" cy="669727"/>
      </dsp:txXfrm>
    </dsp:sp>
    <dsp:sp modelId="{1CB81173-9F72-47B2-B555-0C5A951D67E7}">
      <dsp:nvSpPr>
        <dsp:cNvPr id="0" name=""/>
        <dsp:cNvSpPr/>
      </dsp:nvSpPr>
      <dsp:spPr>
        <a:xfrm>
          <a:off x="391640" y="0"/>
          <a:ext cx="669727" cy="669727"/>
        </a:xfrm>
        <a:prstGeom prst="ellipse">
          <a:avLst/>
        </a:prstGeom>
        <a:solidFill>
          <a:srgbClr val="3AB1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BF0DE-C1A5-4A22-A7EA-1795240F76ED}">
      <dsp:nvSpPr>
        <dsp:cNvPr id="0" name=""/>
        <dsp:cNvSpPr/>
      </dsp:nvSpPr>
      <dsp:spPr>
        <a:xfrm rot="10800000">
          <a:off x="-2" y="837445"/>
          <a:ext cx="10590916" cy="669727"/>
        </a:xfrm>
        <a:prstGeom prst="homePlate">
          <a:avLst/>
        </a:prstGeom>
        <a:solidFill>
          <a:srgbClr val="FFDD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331" tIns="106680" rIns="199136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       </a:t>
          </a:r>
          <a:r>
            <a:rPr lang="en-US" sz="28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Tại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VT </a:t>
          </a:r>
          <a:r>
            <a:rPr lang="en-US" sz="28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biên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14:m xmlns:a14="http://schemas.microsoft.com/office/drawing/2010/main">
            <m:oMath xmlns:m="http://schemas.openxmlformats.org/officeDocument/2006/math">
              <m:r>
                <a:rPr lang="en-US" sz="2800" i="1" kern="1200">
                  <a:solidFill>
                    <a:srgbClr val="00206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m:t>𝑥</m:t>
              </m:r>
              <m:r>
                <a:rPr lang="en-US" sz="2800" i="1" kern="1200">
                  <a:solidFill>
                    <a:srgbClr val="00206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m:t>=±</m:t>
              </m:r>
              <m:r>
                <a:rPr lang="en-US" sz="2800" i="1" kern="1200">
                  <a:solidFill>
                    <a:srgbClr val="00206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m:t>𝐴</m:t>
              </m:r>
            </m:oMath>
          </a14:m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thì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động</a:t>
          </a:r>
          <a:r>
            <a:rPr lang="en-US" sz="28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năng</a:t>
          </a:r>
          <a:r>
            <a:rPr lang="en-US" sz="28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cực</a:t>
          </a:r>
          <a:r>
            <a:rPr lang="en-US" sz="28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tiểu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thế</a:t>
          </a:r>
          <a:r>
            <a:rPr lang="en-US" sz="2800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năng</a:t>
          </a:r>
          <a:r>
            <a:rPr lang="en-US" sz="2800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cực</a:t>
          </a:r>
          <a:r>
            <a:rPr lang="en-US" sz="2800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đại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.</a:t>
          </a:r>
          <a:endParaRPr lang="en-US" sz="2800" kern="1200" dirty="0">
            <a:solidFill>
              <a:srgbClr val="002060"/>
            </a:solidFill>
            <a:latin typeface="Cambria" panose="02040503050406030204" pitchFamily="18" charset="0"/>
            <a:cs typeface="Arial" panose="020B0604020202020204" pitchFamily="34" charset="0"/>
          </a:endParaRPr>
        </a:p>
      </dsp:txBody>
      <dsp:txXfrm rot="10800000">
        <a:off x="167430" y="837445"/>
        <a:ext cx="10423484" cy="669727"/>
      </dsp:txXfrm>
    </dsp:sp>
    <dsp:sp modelId="{B775E2A7-951A-45A9-9289-102F86C39EB0}">
      <dsp:nvSpPr>
        <dsp:cNvPr id="0" name=""/>
        <dsp:cNvSpPr/>
      </dsp:nvSpPr>
      <dsp:spPr>
        <a:xfrm>
          <a:off x="391640" y="851302"/>
          <a:ext cx="669727" cy="669727"/>
        </a:xfrm>
        <a:prstGeom prst="ellipse">
          <a:avLst/>
        </a:prstGeom>
        <a:solidFill>
          <a:srgbClr val="3AB1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852F6-E499-40B1-BC61-59239F8B2AA6}">
      <dsp:nvSpPr>
        <dsp:cNvPr id="0" name=""/>
        <dsp:cNvSpPr/>
      </dsp:nvSpPr>
      <dsp:spPr>
        <a:xfrm rot="10800000">
          <a:off x="-2" y="1674604"/>
          <a:ext cx="10590916" cy="669727"/>
        </a:xfrm>
        <a:prstGeom prst="homePlate">
          <a:avLst/>
        </a:prstGeom>
        <a:solidFill>
          <a:srgbClr val="FFDD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331" tIns="106680" rIns="199136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       Ở </a:t>
          </a:r>
          <a:r>
            <a:rPr lang="en-US" sz="28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bất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kì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vị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trí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nào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thì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Cơ</a:t>
          </a:r>
          <a:r>
            <a:rPr lang="en-US" sz="2800" kern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năng</a:t>
          </a:r>
          <a:r>
            <a:rPr lang="en-US" sz="2800" kern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vật</a:t>
          </a:r>
          <a:r>
            <a:rPr lang="en-US" sz="2800" kern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cũng</a:t>
          </a:r>
          <a:r>
            <a:rPr lang="en-US" sz="2800" kern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không</a:t>
          </a:r>
          <a:r>
            <a:rPr lang="en-US" sz="2800" kern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đổi</a:t>
          </a:r>
          <a:r>
            <a:rPr lang="en-US" sz="28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rPr>
            <a:t>.</a:t>
          </a:r>
          <a:endParaRPr lang="en-US" sz="2800" kern="1200" dirty="0">
            <a:solidFill>
              <a:srgbClr val="002060"/>
            </a:solidFill>
            <a:latin typeface="Cambria" panose="02040503050406030204" pitchFamily="18" charset="0"/>
            <a:cs typeface="Arial" panose="020B0604020202020204" pitchFamily="34" charset="0"/>
          </a:endParaRPr>
        </a:p>
      </dsp:txBody>
      <dsp:txXfrm rot="10800000">
        <a:off x="167430" y="1674604"/>
        <a:ext cx="10423484" cy="669727"/>
      </dsp:txXfrm>
    </dsp:sp>
    <dsp:sp modelId="{D093CA64-D74D-42F8-805F-56DB82190E28}">
      <dsp:nvSpPr>
        <dsp:cNvPr id="0" name=""/>
        <dsp:cNvSpPr/>
      </dsp:nvSpPr>
      <dsp:spPr>
        <a:xfrm>
          <a:off x="405711" y="1660821"/>
          <a:ext cx="669727" cy="669727"/>
        </a:xfrm>
        <a:prstGeom prst="ellipse">
          <a:avLst/>
        </a:prstGeom>
        <a:solidFill>
          <a:srgbClr val="3AB1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ADFE-255A-4678-8280-3A4F444C696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DE4B-931F-45B2-BA31-4D18EFAB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0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ADFE-255A-4678-8280-3A4F444C696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DE4B-931F-45B2-BA31-4D18EFAB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1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ADFE-255A-4678-8280-3A4F444C696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DE4B-931F-45B2-BA31-4D18EFAB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13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1498604"/>
            <a:ext cx="7010400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405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3600" y="4927600"/>
            <a:ext cx="7010400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100" b="0">
                <a:solidFill>
                  <a:schemeClr val="tx1"/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2050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10/7/2025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57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10/7/2025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8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10/7/2025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10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10/7/2025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7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10/7/2025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41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10/7/2025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0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45000"/>
            <a:ext cx="7010400" cy="1930400"/>
          </a:xfrm>
        </p:spPr>
        <p:txBody>
          <a:bodyPr anchor="t">
            <a:normAutofit/>
          </a:bodyPr>
          <a:lstStyle>
            <a:lvl1pPr algn="l">
              <a:defRPr sz="405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124201"/>
            <a:ext cx="7010400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3853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ADFE-255A-4678-8280-3A4F444C696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DE4B-931F-45B2-BA31-4D18EFAB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50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01800"/>
            <a:ext cx="49784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496">
              <a:defRPr sz="1350"/>
            </a:lvl5pPr>
            <a:lvl6pPr marL="1279936" indent="0">
              <a:buNone/>
              <a:defRPr sz="1350"/>
            </a:lvl6pPr>
            <a:lvl7pPr marL="1508496">
              <a:defRPr sz="1350"/>
            </a:lvl7pPr>
            <a:lvl8pPr marL="1508496">
              <a:defRPr sz="1350"/>
            </a:lvl8pPr>
            <a:lvl9pPr marL="1508496"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01800"/>
            <a:ext cx="49784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496">
              <a:defRPr sz="1350"/>
            </a:lvl5pPr>
            <a:lvl6pPr marL="1508496">
              <a:defRPr sz="1350"/>
            </a:lvl6pPr>
            <a:lvl7pPr marL="1508496">
              <a:defRPr sz="1350"/>
            </a:lvl7pPr>
            <a:lvl8pPr marL="1508496">
              <a:defRPr sz="1350"/>
            </a:lvl8pPr>
            <a:lvl9pPr marL="1508496"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10/7/2025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8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01800"/>
            <a:ext cx="49784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496">
              <a:defRPr sz="1350"/>
            </a:lvl5pPr>
            <a:lvl6pPr marL="1279936" indent="0">
              <a:buNone/>
              <a:defRPr sz="1350"/>
            </a:lvl6pPr>
            <a:lvl7pPr marL="1508496">
              <a:defRPr sz="1350"/>
            </a:lvl7pPr>
            <a:lvl8pPr marL="1508496">
              <a:defRPr sz="1350"/>
            </a:lvl8pPr>
            <a:lvl9pPr marL="1508496"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01800"/>
            <a:ext cx="49784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496">
              <a:defRPr sz="1350"/>
            </a:lvl5pPr>
            <a:lvl6pPr marL="1508496">
              <a:defRPr sz="1350"/>
            </a:lvl6pPr>
            <a:lvl7pPr marL="1508496">
              <a:defRPr sz="1350"/>
            </a:lvl7pPr>
            <a:lvl8pPr marL="1508496">
              <a:defRPr sz="1350"/>
            </a:lvl8pPr>
            <a:lvl9pPr marL="1508496"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10/7/2025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9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01800"/>
            <a:ext cx="49784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496">
              <a:defRPr sz="1350"/>
            </a:lvl5pPr>
            <a:lvl6pPr marL="1279936" indent="0">
              <a:buNone/>
              <a:defRPr sz="1350"/>
            </a:lvl6pPr>
            <a:lvl7pPr marL="1508496">
              <a:defRPr sz="1350"/>
            </a:lvl7pPr>
            <a:lvl8pPr marL="1508496">
              <a:defRPr sz="1350"/>
            </a:lvl8pPr>
            <a:lvl9pPr marL="1508496"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01800"/>
            <a:ext cx="49784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496">
              <a:defRPr sz="1350"/>
            </a:lvl5pPr>
            <a:lvl6pPr marL="1508496">
              <a:defRPr sz="1350"/>
            </a:lvl6pPr>
            <a:lvl7pPr marL="1508496">
              <a:defRPr sz="1350"/>
            </a:lvl7pPr>
            <a:lvl8pPr marL="1508496">
              <a:defRPr sz="1350"/>
            </a:lvl8pPr>
            <a:lvl9pPr marL="1508496"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10/7/2025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69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01800"/>
            <a:ext cx="49784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496">
              <a:defRPr sz="1350"/>
            </a:lvl5pPr>
            <a:lvl6pPr marL="1279936" indent="0">
              <a:buNone/>
              <a:defRPr sz="1350"/>
            </a:lvl6pPr>
            <a:lvl7pPr marL="1508496">
              <a:defRPr sz="1350"/>
            </a:lvl7pPr>
            <a:lvl8pPr marL="1508496">
              <a:defRPr sz="1350"/>
            </a:lvl8pPr>
            <a:lvl9pPr marL="1508496"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01800"/>
            <a:ext cx="49784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496">
              <a:defRPr sz="1350"/>
            </a:lvl5pPr>
            <a:lvl6pPr marL="1508496">
              <a:defRPr sz="1350"/>
            </a:lvl6pPr>
            <a:lvl7pPr marL="1508496">
              <a:defRPr sz="1350"/>
            </a:lvl7pPr>
            <a:lvl8pPr marL="1508496">
              <a:defRPr sz="1350"/>
            </a:lvl8pPr>
            <a:lvl9pPr marL="1508496"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10/7/2025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92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01800"/>
            <a:ext cx="49784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496">
              <a:defRPr sz="1350"/>
            </a:lvl5pPr>
            <a:lvl6pPr marL="1279936" indent="0">
              <a:buNone/>
              <a:defRPr sz="1350"/>
            </a:lvl6pPr>
            <a:lvl7pPr marL="1508496">
              <a:defRPr sz="1350"/>
            </a:lvl7pPr>
            <a:lvl8pPr marL="1508496">
              <a:defRPr sz="1350"/>
            </a:lvl8pPr>
            <a:lvl9pPr marL="1508496"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01800"/>
            <a:ext cx="49784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496">
              <a:defRPr sz="1350"/>
            </a:lvl5pPr>
            <a:lvl6pPr marL="1508496">
              <a:defRPr sz="1350"/>
            </a:lvl6pPr>
            <a:lvl7pPr marL="1508496">
              <a:defRPr sz="1350"/>
            </a:lvl7pPr>
            <a:lvl8pPr marL="1508496">
              <a:defRPr sz="1350"/>
            </a:lvl8pPr>
            <a:lvl9pPr marL="1508496"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10/7/2025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541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665" y="1608836"/>
            <a:ext cx="4974336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120" indent="0">
              <a:buNone/>
              <a:defRPr sz="2025" b="1"/>
            </a:lvl2pPr>
            <a:lvl3pPr marL="914240" indent="0">
              <a:buNone/>
              <a:defRPr sz="1800" b="1"/>
            </a:lvl3pPr>
            <a:lvl4pPr marL="1371360" indent="0">
              <a:buNone/>
              <a:defRPr sz="1575" b="1"/>
            </a:lvl4pPr>
            <a:lvl5pPr marL="1828480" indent="0">
              <a:buNone/>
              <a:defRPr sz="1575" b="1"/>
            </a:lvl5pPr>
            <a:lvl6pPr marL="2285600" indent="0">
              <a:buNone/>
              <a:defRPr sz="1575" b="1"/>
            </a:lvl6pPr>
            <a:lvl7pPr marL="2742720" indent="0">
              <a:buNone/>
              <a:defRPr sz="1575" b="1"/>
            </a:lvl7pPr>
            <a:lvl8pPr marL="3199840" indent="0">
              <a:buNone/>
              <a:defRPr sz="1575" b="1"/>
            </a:lvl8pPr>
            <a:lvl9pPr marL="3656960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600" y="2209800"/>
            <a:ext cx="4978400" cy="3962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 marL="1508496">
              <a:defRPr sz="1350"/>
            </a:lvl5pPr>
            <a:lvl6pPr marL="1508496">
              <a:defRPr sz="1350"/>
            </a:lvl6pPr>
            <a:lvl7pPr marL="1508496">
              <a:defRPr sz="1350"/>
            </a:lvl7pPr>
            <a:lvl8pPr marL="1508496">
              <a:defRPr sz="1350"/>
            </a:lvl8pPr>
            <a:lvl9pPr marL="1508496"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3264" y="1608836"/>
            <a:ext cx="4974336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120" indent="0">
              <a:buNone/>
              <a:defRPr sz="2025" b="1"/>
            </a:lvl2pPr>
            <a:lvl3pPr marL="914240" indent="0">
              <a:buNone/>
              <a:defRPr sz="1800" b="1"/>
            </a:lvl3pPr>
            <a:lvl4pPr marL="1371360" indent="0">
              <a:buNone/>
              <a:defRPr sz="1575" b="1"/>
            </a:lvl4pPr>
            <a:lvl5pPr marL="1828480" indent="0">
              <a:buNone/>
              <a:defRPr sz="1575" b="1"/>
            </a:lvl5pPr>
            <a:lvl6pPr marL="2285600" indent="0">
              <a:buNone/>
              <a:defRPr sz="1575" b="1"/>
            </a:lvl6pPr>
            <a:lvl7pPr marL="2742720" indent="0">
              <a:buNone/>
              <a:defRPr sz="1575" b="1"/>
            </a:lvl7pPr>
            <a:lvl8pPr marL="3199840" indent="0">
              <a:buNone/>
              <a:defRPr sz="1575" b="1"/>
            </a:lvl8pPr>
            <a:lvl9pPr marL="3656960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2209800"/>
            <a:ext cx="4978400" cy="3962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 marL="1508496">
              <a:defRPr sz="1350"/>
            </a:lvl5pPr>
            <a:lvl6pPr marL="1508496">
              <a:defRPr sz="1350"/>
            </a:lvl6pPr>
            <a:lvl7pPr marL="1508496">
              <a:defRPr sz="1350"/>
            </a:lvl7pPr>
            <a:lvl8pPr marL="1508496">
              <a:defRPr sz="1350"/>
            </a:lvl8pPr>
            <a:lvl9pPr marL="1508496"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10/7/2025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20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10/7/2025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46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10/7/2025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8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2400" y="0"/>
            <a:ext cx="7924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701800"/>
            <a:ext cx="3352800" cy="2844800"/>
          </a:xfrm>
        </p:spPr>
        <p:txBody>
          <a:bodyPr anchor="b">
            <a:normAutofit/>
          </a:bodyPr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4648200"/>
            <a:ext cx="3352800" cy="17272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457120" indent="0">
              <a:buNone/>
              <a:defRPr sz="1200"/>
            </a:lvl2pPr>
            <a:lvl3pPr marL="914240" indent="0">
              <a:buNone/>
              <a:defRPr sz="975"/>
            </a:lvl3pPr>
            <a:lvl4pPr marL="1371360" indent="0">
              <a:buNone/>
              <a:defRPr sz="900"/>
            </a:lvl4pPr>
            <a:lvl5pPr marL="1828480" indent="0">
              <a:buNone/>
              <a:defRPr sz="900"/>
            </a:lvl5pPr>
            <a:lvl6pPr marL="2285600" indent="0">
              <a:buNone/>
              <a:defRPr sz="900"/>
            </a:lvl6pPr>
            <a:lvl7pPr marL="2742720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401" y="482600"/>
            <a:ext cx="6807200" cy="5892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10/7/2025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12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801" y="0"/>
            <a:ext cx="80264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1" y="4800600"/>
            <a:ext cx="7315200" cy="762000"/>
          </a:xfrm>
        </p:spPr>
        <p:txBody>
          <a:bodyPr anchor="b">
            <a:normAutofit/>
          </a:bodyPr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8401" y="279404"/>
            <a:ext cx="7315200" cy="4448175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457120" indent="0">
              <a:buNone/>
              <a:defRPr sz="2775"/>
            </a:lvl2pPr>
            <a:lvl3pPr marL="914240" indent="0">
              <a:buNone/>
              <a:defRPr sz="2400"/>
            </a:lvl3pPr>
            <a:lvl4pPr marL="1371360" indent="0">
              <a:buNone/>
              <a:defRPr sz="2025"/>
            </a:lvl4pPr>
            <a:lvl5pPr marL="1828480" indent="0">
              <a:buNone/>
              <a:defRPr sz="2025"/>
            </a:lvl5pPr>
            <a:lvl6pPr marL="2285600" indent="0">
              <a:buNone/>
              <a:defRPr sz="2025"/>
            </a:lvl6pPr>
            <a:lvl7pPr marL="2742720" indent="0">
              <a:buNone/>
              <a:defRPr sz="2025"/>
            </a:lvl7pPr>
            <a:lvl8pPr marL="3199840" indent="0">
              <a:buNone/>
              <a:defRPr sz="2025"/>
            </a:lvl8pPr>
            <a:lvl9pPr marL="3656960" indent="0">
              <a:buNone/>
              <a:defRPr sz="2025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1" y="5562600"/>
            <a:ext cx="7315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457120" indent="0">
              <a:buNone/>
              <a:defRPr sz="1200"/>
            </a:lvl2pPr>
            <a:lvl3pPr marL="914240" indent="0">
              <a:buNone/>
              <a:defRPr sz="975"/>
            </a:lvl3pPr>
            <a:lvl4pPr marL="1371360" indent="0">
              <a:buNone/>
              <a:defRPr sz="900"/>
            </a:lvl4pPr>
            <a:lvl5pPr marL="1828480" indent="0">
              <a:buNone/>
              <a:defRPr sz="900"/>
            </a:lvl5pPr>
            <a:lvl6pPr marL="2285600" indent="0">
              <a:buNone/>
              <a:defRPr sz="900"/>
            </a:lvl6pPr>
            <a:lvl7pPr marL="2742720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10/7/2025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44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ADFE-255A-4678-8280-3A4F444C696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DE4B-931F-45B2-BA31-4D18EFAB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14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10/7/2025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4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274641"/>
            <a:ext cx="142240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274641"/>
            <a:ext cx="8534401" cy="58975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10/7/2025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7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ADFE-255A-4678-8280-3A4F444C696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DE4B-931F-45B2-BA31-4D18EFAB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0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ADFE-255A-4678-8280-3A4F444C696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DE4B-931F-45B2-BA31-4D18EFAB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7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ADFE-255A-4678-8280-3A4F444C696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DE4B-931F-45B2-BA31-4D18EFAB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3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ADFE-255A-4678-8280-3A4F444C696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DE4B-931F-45B2-BA31-4D18EFAB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5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ADFE-255A-4678-8280-3A4F444C696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DE4B-931F-45B2-BA31-4D18EFAB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ADFE-255A-4678-8280-3A4F444C696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DE4B-931F-45B2-BA31-4D18EFAB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57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649EADFE-255A-4678-8280-3A4F444C6967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2BAEDE4B-931F-45B2-BA31-4D18EFAB8C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0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801" y="0"/>
            <a:ext cx="115824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76200"/>
            <a:ext cx="1016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1701800"/>
            <a:ext cx="1016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6400804"/>
            <a:ext cx="27432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9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8861" y="6400804"/>
            <a:ext cx="621792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9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9795" y="6400804"/>
            <a:ext cx="1107807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9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240" rtl="0" eaLnBrk="1" latinLnBrk="0" hangingPunct="1">
        <a:lnSpc>
          <a:spcPct val="85000"/>
        </a:lnSpc>
        <a:spcBef>
          <a:spcPct val="0"/>
        </a:spcBef>
        <a:buNone/>
        <a:tabLst/>
        <a:defRPr sz="33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5000"/>
        </a:lnSpc>
        <a:spcBef>
          <a:spcPts val="1400"/>
        </a:spcBef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44" indent="-228560" algn="l" defTabSz="914240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68528" indent="-228560" algn="l" defTabSz="914240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188512" indent="-228560" algn="l" defTabSz="914240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08496" indent="-228560" algn="l" defTabSz="914240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28560" algn="l" defTabSz="914240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48464" indent="-228560" algn="l" defTabSz="914240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68448" indent="-228560" algn="l" defTabSz="914240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834144" indent="-228560" algn="l" defTabSz="914240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51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12" Type="http://schemas.openxmlformats.org/officeDocument/2006/relationships/slide" Target="slide7.xml"/><Relationship Id="rId2" Type="http://schemas.openxmlformats.org/officeDocument/2006/relationships/audio" Target="../media/media1.wma"/><Relationship Id="rId16" Type="http://schemas.openxmlformats.org/officeDocument/2006/relationships/slide" Target="slide5.xml"/><Relationship Id="rId1" Type="http://schemas.microsoft.com/office/2007/relationships/media" Target="../media/media1.wma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slide" Target="slide6.xml"/><Relationship Id="rId10" Type="http://schemas.openxmlformats.org/officeDocument/2006/relationships/image" Target="../media/image10.gif"/><Relationship Id="rId4" Type="http://schemas.openxmlformats.org/officeDocument/2006/relationships/slide" Target="slide3.xml"/><Relationship Id="rId9" Type="http://schemas.openxmlformats.org/officeDocument/2006/relationships/image" Target="../media/image9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3.gif"/><Relationship Id="rId4" Type="http://schemas.openxmlformats.org/officeDocument/2006/relationships/image" Target="../media/image4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80 nguyen thi phuong thao">
            <a:extLst>
              <a:ext uri="{FF2B5EF4-FFF2-40B4-BE49-F238E27FC236}">
                <a16:creationId xmlns:a16="http://schemas.microsoft.com/office/drawing/2014/main" xmlns="" id="{868AFACC-1C3A-D480-BA70-274BA059A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519206"/>
            <a:ext cx="4476750" cy="233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216111B-7F73-A279-333B-495192C92F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276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180 nguyen thi phuong thao"/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I. SỰ CHUYỂN HÓA NĂNG LƯỢNG TRONG DAO ĐỘNG ĐIỀU HÒA</a:t>
            </a:r>
          </a:p>
        </p:txBody>
      </p:sp>
      <p:pic>
        <p:nvPicPr>
          <p:cNvPr id="3" name="Khảo sát dao động điều hòa của con lắc đơn - Trim 1" descr="180 nguyen thi phuong th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4944" y="1583399"/>
            <a:ext cx="5772729" cy="4226273"/>
          </a:xfrm>
          <a:prstGeom prst="roundRect">
            <a:avLst>
              <a:gd name="adj" fmla="val 5439"/>
            </a:avLst>
          </a:prstGeom>
          <a:ln>
            <a:solidFill>
              <a:schemeClr val="tx1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5" name="Subtitle 2" descr="180 nguyen thi phuong thao">
            <a:extLst>
              <a:ext uri="{FF2B5EF4-FFF2-40B4-BE49-F238E27FC236}">
                <a16:creationId xmlns:a16="http://schemas.microsoft.com/office/drawing/2014/main" xmlns="" id="{F06E0633-F8C1-A953-90ED-5EDC6875F6C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grpSp>
        <p:nvGrpSpPr>
          <p:cNvPr id="9" name="Group 8" descr="180 nguyen thi phuong thao">
            <a:extLst>
              <a:ext uri="{FF2B5EF4-FFF2-40B4-BE49-F238E27FC236}">
                <a16:creationId xmlns:a16="http://schemas.microsoft.com/office/drawing/2014/main" xmlns="" id="{6F535740-3E83-0A91-A837-F4EDEC6B5953}"/>
              </a:ext>
            </a:extLst>
          </p:cNvPr>
          <p:cNvGrpSpPr/>
          <p:nvPr/>
        </p:nvGrpSpPr>
        <p:grpSpPr>
          <a:xfrm>
            <a:off x="406400" y="1712970"/>
            <a:ext cx="4729018" cy="3884265"/>
            <a:chOff x="352964" y="2385642"/>
            <a:chExt cx="4495406" cy="2999521"/>
          </a:xfrm>
        </p:grpSpPr>
        <p:pic>
          <p:nvPicPr>
            <p:cNvPr id="21506" name="Picture 2" descr="Các kỹ năng làm việc nhóm không thể thiếu để xây dựng và phát triển đội nhóm">
              <a:extLst>
                <a:ext uri="{FF2B5EF4-FFF2-40B4-BE49-F238E27FC236}">
                  <a16:creationId xmlns:a16="http://schemas.microsoft.com/office/drawing/2014/main" xmlns="" id="{D961DE7A-FEB9-03E5-F1DB-CE534E6E8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64" y="2385642"/>
              <a:ext cx="4495406" cy="299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6C839CA-A2AD-8859-A6F8-D80A455DFBBC}"/>
                </a:ext>
              </a:extLst>
            </p:cNvPr>
            <p:cNvSpPr txBox="1"/>
            <p:nvPr/>
          </p:nvSpPr>
          <p:spPr>
            <a:xfrm>
              <a:off x="1555197" y="3500681"/>
              <a:ext cx="20909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Phiếu </a:t>
              </a:r>
              <a:r>
                <a:rPr lang="en-US" sz="2200" b="1" dirty="0" err="1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2200" b="1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tập</a:t>
              </a:r>
              <a:r>
                <a:rPr lang="en-US" sz="2200" b="1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2200" b="1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4473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0 nguyen thi phuong thao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5740" t="8796" r="5853" b="2557"/>
          <a:stretch/>
        </p:blipFill>
        <p:spPr>
          <a:xfrm>
            <a:off x="8166148" y="1934458"/>
            <a:ext cx="3819525" cy="3295218"/>
          </a:xfrm>
          <a:prstGeom prst="rect">
            <a:avLst/>
          </a:prstGeom>
        </p:spPr>
      </p:pic>
      <p:sp>
        <p:nvSpPr>
          <p:cNvPr id="3" name="Subtitle 2" descr="180 nguyen thi phuong thao">
            <a:extLst>
              <a:ext uri="{FF2B5EF4-FFF2-40B4-BE49-F238E27FC236}">
                <a16:creationId xmlns:a16="http://schemas.microsoft.com/office/drawing/2014/main" xmlns="" id="{B43F270B-56E3-5451-020F-FAE446186E9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6" name="TextBox 5" descr="180 nguyen thi phuong thao">
            <a:extLst>
              <a:ext uri="{FF2B5EF4-FFF2-40B4-BE49-F238E27FC236}">
                <a16:creationId xmlns:a16="http://schemas.microsoft.com/office/drawing/2014/main" xmlns="" id="{5F74E48B-8391-948D-29E2-806A3D1ADB19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I. SỰ CHUYỂN HÓA NĂNG LƯỢNG TRONG DAO ĐỘNG ĐIỀU HÒA</a:t>
            </a:r>
          </a:p>
        </p:txBody>
      </p:sp>
      <p:sp>
        <p:nvSpPr>
          <p:cNvPr id="12" name="TextBox 11" descr="180 nguyen thi phuong thao">
            <a:extLst>
              <a:ext uri="{FF2B5EF4-FFF2-40B4-BE49-F238E27FC236}">
                <a16:creationId xmlns:a16="http://schemas.microsoft.com/office/drawing/2014/main" xmlns="" id="{25CF9827-6C9F-75F8-0839-979D16F0C0A6}"/>
              </a:ext>
            </a:extLst>
          </p:cNvPr>
          <p:cNvSpPr txBox="1"/>
          <p:nvPr/>
        </p:nvSpPr>
        <p:spPr>
          <a:xfrm>
            <a:off x="739831" y="1752389"/>
            <a:ext cx="6991006" cy="2062103"/>
          </a:xfrm>
          <a:prstGeom prst="borderCallout2">
            <a:avLst>
              <a:gd name="adj1" fmla="val 47190"/>
              <a:gd name="adj2" fmla="val 101010"/>
              <a:gd name="adj3" fmla="val 55316"/>
              <a:gd name="adj4" fmla="val 108593"/>
              <a:gd name="adj5" fmla="val 223843"/>
              <a:gd name="adj6" fmla="val 85074"/>
            </a:avLst>
          </a:prstGeom>
          <a:noFill/>
          <a:ln w="28575">
            <a:solidFill>
              <a:srgbClr val="E8393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15" name="Google Shape;432;p29" descr="180 nguyen thi phuong thao">
            <a:extLst>
              <a:ext uri="{FF2B5EF4-FFF2-40B4-BE49-F238E27FC236}">
                <a16:creationId xmlns:a16="http://schemas.microsoft.com/office/drawing/2014/main" xmlns="" id="{9425E789-FEC1-E70F-92A7-0F53A28D8C60}"/>
              </a:ext>
            </a:extLst>
          </p:cNvPr>
          <p:cNvGrpSpPr/>
          <p:nvPr/>
        </p:nvGrpSpPr>
        <p:grpSpPr>
          <a:xfrm>
            <a:off x="5768769" y="5498960"/>
            <a:ext cx="1053457" cy="1174750"/>
            <a:chOff x="4508199" y="1082050"/>
            <a:chExt cx="1089364" cy="1179894"/>
          </a:xfrm>
        </p:grpSpPr>
        <p:sp>
          <p:nvSpPr>
            <p:cNvPr id="16" name="Google Shape;433;p29">
              <a:extLst>
                <a:ext uri="{FF2B5EF4-FFF2-40B4-BE49-F238E27FC236}">
                  <a16:creationId xmlns:a16="http://schemas.microsoft.com/office/drawing/2014/main" xmlns="" id="{226635BB-1312-626B-645E-1D3F6A920991}"/>
                </a:ext>
              </a:extLst>
            </p:cNvPr>
            <p:cNvSpPr/>
            <p:nvPr/>
          </p:nvSpPr>
          <p:spPr>
            <a:xfrm>
              <a:off x="4920347" y="1731290"/>
              <a:ext cx="25409" cy="22228"/>
            </a:xfrm>
            <a:custGeom>
              <a:avLst/>
              <a:gdLst/>
              <a:ahLst/>
              <a:cxnLst/>
              <a:rect l="l" t="t" r="r" b="b"/>
              <a:pathLst>
                <a:path w="607" h="531" extrusionOk="0">
                  <a:moveTo>
                    <a:pt x="344" y="0"/>
                  </a:moveTo>
                  <a:cubicBezTo>
                    <a:pt x="113" y="0"/>
                    <a:pt x="1" y="280"/>
                    <a:pt x="149" y="443"/>
                  </a:cubicBezTo>
                  <a:cubicBezTo>
                    <a:pt x="205" y="504"/>
                    <a:pt x="275" y="531"/>
                    <a:pt x="342" y="531"/>
                  </a:cubicBezTo>
                  <a:cubicBezTo>
                    <a:pt x="478" y="531"/>
                    <a:pt x="607" y="423"/>
                    <a:pt x="607" y="260"/>
                  </a:cubicBezTo>
                  <a:cubicBezTo>
                    <a:pt x="607" y="123"/>
                    <a:pt x="500" y="1"/>
                    <a:pt x="363" y="1"/>
                  </a:cubicBezTo>
                  <a:cubicBezTo>
                    <a:pt x="357" y="1"/>
                    <a:pt x="350" y="0"/>
                    <a:pt x="344" y="0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434;p29">
              <a:extLst>
                <a:ext uri="{FF2B5EF4-FFF2-40B4-BE49-F238E27FC236}">
                  <a16:creationId xmlns:a16="http://schemas.microsoft.com/office/drawing/2014/main" xmlns="" id="{96800045-8264-1AAD-7059-5DD80B47386E}"/>
                </a:ext>
              </a:extLst>
            </p:cNvPr>
            <p:cNvSpPr/>
            <p:nvPr/>
          </p:nvSpPr>
          <p:spPr>
            <a:xfrm>
              <a:off x="4887027" y="1696170"/>
              <a:ext cx="28716" cy="24028"/>
            </a:xfrm>
            <a:custGeom>
              <a:avLst/>
              <a:gdLst/>
              <a:ahLst/>
              <a:cxnLst/>
              <a:rect l="l" t="t" r="r" b="b"/>
              <a:pathLst>
                <a:path w="686" h="574" extrusionOk="0">
                  <a:moveTo>
                    <a:pt x="420" y="1"/>
                  </a:moveTo>
                  <a:cubicBezTo>
                    <a:pt x="412" y="1"/>
                    <a:pt x="405" y="1"/>
                    <a:pt x="397" y="2"/>
                  </a:cubicBezTo>
                  <a:cubicBezTo>
                    <a:pt x="138" y="2"/>
                    <a:pt x="1" y="307"/>
                    <a:pt x="184" y="490"/>
                  </a:cubicBezTo>
                  <a:cubicBezTo>
                    <a:pt x="242" y="548"/>
                    <a:pt x="313" y="574"/>
                    <a:pt x="383" y="574"/>
                  </a:cubicBezTo>
                  <a:cubicBezTo>
                    <a:pt x="530" y="574"/>
                    <a:pt x="671" y="457"/>
                    <a:pt x="671" y="292"/>
                  </a:cubicBezTo>
                  <a:cubicBezTo>
                    <a:pt x="686" y="132"/>
                    <a:pt x="563" y="1"/>
                    <a:pt x="420" y="1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435;p29">
              <a:extLst>
                <a:ext uri="{FF2B5EF4-FFF2-40B4-BE49-F238E27FC236}">
                  <a16:creationId xmlns:a16="http://schemas.microsoft.com/office/drawing/2014/main" xmlns="" id="{1807E596-2C51-3C44-0031-175CD719C390}"/>
                </a:ext>
              </a:extLst>
            </p:cNvPr>
            <p:cNvSpPr/>
            <p:nvPr/>
          </p:nvSpPr>
          <p:spPr>
            <a:xfrm>
              <a:off x="4867897" y="1737066"/>
              <a:ext cx="28130" cy="24111"/>
            </a:xfrm>
            <a:custGeom>
              <a:avLst/>
              <a:gdLst/>
              <a:ahLst/>
              <a:cxnLst/>
              <a:rect l="l" t="t" r="r" b="b"/>
              <a:pathLst>
                <a:path w="672" h="576" extrusionOk="0">
                  <a:moveTo>
                    <a:pt x="382" y="0"/>
                  </a:moveTo>
                  <a:cubicBezTo>
                    <a:pt x="123" y="0"/>
                    <a:pt x="1" y="320"/>
                    <a:pt x="184" y="488"/>
                  </a:cubicBezTo>
                  <a:cubicBezTo>
                    <a:pt x="244" y="548"/>
                    <a:pt x="318" y="575"/>
                    <a:pt x="389" y="575"/>
                  </a:cubicBezTo>
                  <a:cubicBezTo>
                    <a:pt x="534" y="575"/>
                    <a:pt x="671" y="463"/>
                    <a:pt x="671" y="290"/>
                  </a:cubicBezTo>
                  <a:cubicBezTo>
                    <a:pt x="671" y="137"/>
                    <a:pt x="534" y="0"/>
                    <a:pt x="382" y="0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436;p29">
              <a:extLst>
                <a:ext uri="{FF2B5EF4-FFF2-40B4-BE49-F238E27FC236}">
                  <a16:creationId xmlns:a16="http://schemas.microsoft.com/office/drawing/2014/main" xmlns="" id="{31150C94-03F2-65AB-B368-B83F434B3070}"/>
                </a:ext>
              </a:extLst>
            </p:cNvPr>
            <p:cNvSpPr/>
            <p:nvPr/>
          </p:nvSpPr>
          <p:spPr>
            <a:xfrm>
              <a:off x="5232075" y="1768252"/>
              <a:ext cx="26497" cy="22060"/>
            </a:xfrm>
            <a:custGeom>
              <a:avLst/>
              <a:gdLst/>
              <a:ahLst/>
              <a:cxnLst/>
              <a:rect l="l" t="t" r="r" b="b"/>
              <a:pathLst>
                <a:path w="633" h="527" extrusionOk="0">
                  <a:moveTo>
                    <a:pt x="347" y="0"/>
                  </a:moveTo>
                  <a:cubicBezTo>
                    <a:pt x="338" y="0"/>
                    <a:pt x="329" y="1"/>
                    <a:pt x="320" y="2"/>
                  </a:cubicBezTo>
                  <a:cubicBezTo>
                    <a:pt x="77" y="47"/>
                    <a:pt x="0" y="337"/>
                    <a:pt x="199" y="474"/>
                  </a:cubicBezTo>
                  <a:cubicBezTo>
                    <a:pt x="246" y="510"/>
                    <a:pt x="300" y="526"/>
                    <a:pt x="351" y="526"/>
                  </a:cubicBezTo>
                  <a:cubicBezTo>
                    <a:pt x="497" y="526"/>
                    <a:pt x="632" y="399"/>
                    <a:pt x="610" y="230"/>
                  </a:cubicBezTo>
                  <a:cubicBezTo>
                    <a:pt x="596" y="102"/>
                    <a:pt x="475" y="0"/>
                    <a:pt x="347" y="0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37;p29">
              <a:extLst>
                <a:ext uri="{FF2B5EF4-FFF2-40B4-BE49-F238E27FC236}">
                  <a16:creationId xmlns:a16="http://schemas.microsoft.com/office/drawing/2014/main" xmlns="" id="{5065F207-46EC-37B6-2936-8A9409FC6FC4}"/>
                </a:ext>
              </a:extLst>
            </p:cNvPr>
            <p:cNvSpPr/>
            <p:nvPr/>
          </p:nvSpPr>
          <p:spPr>
            <a:xfrm>
              <a:off x="5197624" y="1738113"/>
              <a:ext cx="25995" cy="24111"/>
            </a:xfrm>
            <a:custGeom>
              <a:avLst/>
              <a:gdLst/>
              <a:ahLst/>
              <a:cxnLst/>
              <a:rect l="l" t="t" r="r" b="b"/>
              <a:pathLst>
                <a:path w="621" h="576" extrusionOk="0">
                  <a:moveTo>
                    <a:pt x="307" y="1"/>
                  </a:moveTo>
                  <a:cubicBezTo>
                    <a:pt x="292" y="1"/>
                    <a:pt x="276" y="2"/>
                    <a:pt x="260" y="6"/>
                  </a:cubicBezTo>
                  <a:cubicBezTo>
                    <a:pt x="107" y="36"/>
                    <a:pt x="1" y="173"/>
                    <a:pt x="16" y="326"/>
                  </a:cubicBezTo>
                  <a:cubicBezTo>
                    <a:pt x="43" y="497"/>
                    <a:pt x="173" y="576"/>
                    <a:pt x="303" y="576"/>
                  </a:cubicBezTo>
                  <a:cubicBezTo>
                    <a:pt x="461" y="576"/>
                    <a:pt x="620" y="459"/>
                    <a:pt x="595" y="249"/>
                  </a:cubicBezTo>
                  <a:cubicBezTo>
                    <a:pt x="568" y="113"/>
                    <a:pt x="443" y="1"/>
                    <a:pt x="307" y="1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38;p29">
              <a:extLst>
                <a:ext uri="{FF2B5EF4-FFF2-40B4-BE49-F238E27FC236}">
                  <a16:creationId xmlns:a16="http://schemas.microsoft.com/office/drawing/2014/main" xmlns="" id="{DFA48311-A1E8-3309-2881-888C5F13FFE9}"/>
                </a:ext>
              </a:extLst>
            </p:cNvPr>
            <p:cNvSpPr/>
            <p:nvPr/>
          </p:nvSpPr>
          <p:spPr>
            <a:xfrm>
              <a:off x="5181676" y="1781647"/>
              <a:ext cx="28883" cy="24195"/>
            </a:xfrm>
            <a:custGeom>
              <a:avLst/>
              <a:gdLst/>
              <a:ahLst/>
              <a:cxnLst/>
              <a:rect l="l" t="t" r="r" b="b"/>
              <a:pathLst>
                <a:path w="690" h="578" extrusionOk="0">
                  <a:moveTo>
                    <a:pt x="365" y="0"/>
                  </a:moveTo>
                  <a:cubicBezTo>
                    <a:pt x="355" y="0"/>
                    <a:pt x="346" y="1"/>
                    <a:pt x="336" y="2"/>
                  </a:cubicBezTo>
                  <a:cubicBezTo>
                    <a:pt x="77" y="47"/>
                    <a:pt x="1" y="367"/>
                    <a:pt x="199" y="520"/>
                  </a:cubicBezTo>
                  <a:cubicBezTo>
                    <a:pt x="255" y="560"/>
                    <a:pt x="316" y="578"/>
                    <a:pt x="375" y="578"/>
                  </a:cubicBezTo>
                  <a:cubicBezTo>
                    <a:pt x="541" y="578"/>
                    <a:pt x="690" y="436"/>
                    <a:pt x="656" y="245"/>
                  </a:cubicBezTo>
                  <a:cubicBezTo>
                    <a:pt x="642" y="103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39;p29">
              <a:extLst>
                <a:ext uri="{FF2B5EF4-FFF2-40B4-BE49-F238E27FC236}">
                  <a16:creationId xmlns:a16="http://schemas.microsoft.com/office/drawing/2014/main" xmlns="" id="{35460743-6C27-32BC-F722-FE2FE65FF58A}"/>
                </a:ext>
              </a:extLst>
            </p:cNvPr>
            <p:cNvSpPr/>
            <p:nvPr/>
          </p:nvSpPr>
          <p:spPr>
            <a:xfrm>
              <a:off x="4508199" y="1635641"/>
              <a:ext cx="197119" cy="193309"/>
            </a:xfrm>
            <a:custGeom>
              <a:avLst/>
              <a:gdLst/>
              <a:ahLst/>
              <a:cxnLst/>
              <a:rect l="l" t="t" r="r" b="b"/>
              <a:pathLst>
                <a:path w="4709" h="4618" extrusionOk="0">
                  <a:moveTo>
                    <a:pt x="2362" y="1"/>
                  </a:moveTo>
                  <a:cubicBezTo>
                    <a:pt x="1052" y="1"/>
                    <a:pt x="1" y="1037"/>
                    <a:pt x="1" y="2316"/>
                  </a:cubicBezTo>
                  <a:cubicBezTo>
                    <a:pt x="1" y="3596"/>
                    <a:pt x="1052" y="4617"/>
                    <a:pt x="2362" y="4617"/>
                  </a:cubicBezTo>
                  <a:cubicBezTo>
                    <a:pt x="3657" y="4617"/>
                    <a:pt x="4709" y="3596"/>
                    <a:pt x="4709" y="2316"/>
                  </a:cubicBezTo>
                  <a:cubicBezTo>
                    <a:pt x="4709" y="1037"/>
                    <a:pt x="3657" y="1"/>
                    <a:pt x="2362" y="1"/>
                  </a:cubicBezTo>
                  <a:close/>
                </a:path>
              </a:pathLst>
            </a:custGeom>
            <a:solidFill>
              <a:srgbClr val="AA5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40;p29">
              <a:extLst>
                <a:ext uri="{FF2B5EF4-FFF2-40B4-BE49-F238E27FC236}">
                  <a16:creationId xmlns:a16="http://schemas.microsoft.com/office/drawing/2014/main" xmlns="" id="{7F4662F8-A3C6-07C4-4C00-C3B4C42D4E64}"/>
                </a:ext>
              </a:extLst>
            </p:cNvPr>
            <p:cNvSpPr/>
            <p:nvPr/>
          </p:nvSpPr>
          <p:spPr>
            <a:xfrm>
              <a:off x="4538170" y="1667538"/>
              <a:ext cx="72125" cy="123780"/>
            </a:xfrm>
            <a:custGeom>
              <a:avLst/>
              <a:gdLst/>
              <a:ahLst/>
              <a:cxnLst/>
              <a:rect l="l" t="t" r="r" b="b"/>
              <a:pathLst>
                <a:path w="1723" h="2957" extrusionOk="0">
                  <a:moveTo>
                    <a:pt x="1570" y="0"/>
                  </a:moveTo>
                  <a:cubicBezTo>
                    <a:pt x="763" y="46"/>
                    <a:pt x="62" y="640"/>
                    <a:pt x="62" y="1478"/>
                  </a:cubicBezTo>
                  <a:cubicBezTo>
                    <a:pt x="62" y="2332"/>
                    <a:pt x="763" y="2910"/>
                    <a:pt x="1570" y="2956"/>
                  </a:cubicBezTo>
                  <a:cubicBezTo>
                    <a:pt x="1575" y="2957"/>
                    <a:pt x="1579" y="2957"/>
                    <a:pt x="1584" y="2957"/>
                  </a:cubicBezTo>
                  <a:cubicBezTo>
                    <a:pt x="1722" y="2957"/>
                    <a:pt x="1718" y="2728"/>
                    <a:pt x="1570" y="2728"/>
                  </a:cubicBezTo>
                  <a:lnTo>
                    <a:pt x="1570" y="2712"/>
                  </a:lnTo>
                  <a:cubicBezTo>
                    <a:pt x="1" y="2636"/>
                    <a:pt x="1" y="336"/>
                    <a:pt x="1570" y="244"/>
                  </a:cubicBezTo>
                  <a:cubicBezTo>
                    <a:pt x="1722" y="244"/>
                    <a:pt x="1722" y="0"/>
                    <a:pt x="1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41;p29">
              <a:extLst>
                <a:ext uri="{FF2B5EF4-FFF2-40B4-BE49-F238E27FC236}">
                  <a16:creationId xmlns:a16="http://schemas.microsoft.com/office/drawing/2014/main" xmlns="" id="{3EE3B12F-B929-EA41-97EB-8451478135C0}"/>
                </a:ext>
              </a:extLst>
            </p:cNvPr>
            <p:cNvSpPr/>
            <p:nvPr/>
          </p:nvSpPr>
          <p:spPr>
            <a:xfrm>
              <a:off x="5327096" y="1778842"/>
              <a:ext cx="246555" cy="207667"/>
            </a:xfrm>
            <a:custGeom>
              <a:avLst/>
              <a:gdLst/>
              <a:ahLst/>
              <a:cxnLst/>
              <a:rect l="l" t="t" r="r" b="b"/>
              <a:pathLst>
                <a:path w="5890" h="4961" extrusionOk="0">
                  <a:moveTo>
                    <a:pt x="2748" y="0"/>
                  </a:moveTo>
                  <a:cubicBezTo>
                    <a:pt x="1669" y="0"/>
                    <a:pt x="601" y="685"/>
                    <a:pt x="321" y="1927"/>
                  </a:cubicBezTo>
                  <a:cubicBezTo>
                    <a:pt x="1" y="3238"/>
                    <a:pt x="823" y="4563"/>
                    <a:pt x="2134" y="4883"/>
                  </a:cubicBezTo>
                  <a:cubicBezTo>
                    <a:pt x="2345" y="4936"/>
                    <a:pt x="2551" y="4960"/>
                    <a:pt x="2752" y="4960"/>
                  </a:cubicBezTo>
                  <a:cubicBezTo>
                    <a:pt x="4592" y="4960"/>
                    <a:pt x="5890" y="2885"/>
                    <a:pt x="4846" y="1181"/>
                  </a:cubicBezTo>
                  <a:cubicBezTo>
                    <a:pt x="4353" y="377"/>
                    <a:pt x="3548" y="0"/>
                    <a:pt x="2748" y="0"/>
                  </a:cubicBezTo>
                  <a:close/>
                </a:path>
              </a:pathLst>
            </a:custGeom>
            <a:solidFill>
              <a:srgbClr val="AA5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42;p29">
              <a:extLst>
                <a:ext uri="{FF2B5EF4-FFF2-40B4-BE49-F238E27FC236}">
                  <a16:creationId xmlns:a16="http://schemas.microsoft.com/office/drawing/2014/main" xmlns="" id="{426CADA4-2F33-7D70-F965-E457FBE09257}"/>
                </a:ext>
              </a:extLst>
            </p:cNvPr>
            <p:cNvSpPr/>
            <p:nvPr/>
          </p:nvSpPr>
          <p:spPr>
            <a:xfrm>
              <a:off x="5421698" y="1825473"/>
              <a:ext cx="98664" cy="126794"/>
            </a:xfrm>
            <a:custGeom>
              <a:avLst/>
              <a:gdLst/>
              <a:ahLst/>
              <a:cxnLst/>
              <a:rect l="l" t="t" r="r" b="b"/>
              <a:pathLst>
                <a:path w="2357" h="3029" extrusionOk="0">
                  <a:moveTo>
                    <a:pt x="873" y="0"/>
                  </a:moveTo>
                  <a:cubicBezTo>
                    <a:pt x="749" y="0"/>
                    <a:pt x="709" y="207"/>
                    <a:pt x="849" y="234"/>
                  </a:cubicBezTo>
                  <a:lnTo>
                    <a:pt x="834" y="234"/>
                  </a:lnTo>
                  <a:cubicBezTo>
                    <a:pt x="2357" y="704"/>
                    <a:pt x="1965" y="2796"/>
                    <a:pt x="528" y="2796"/>
                  </a:cubicBezTo>
                  <a:cubicBezTo>
                    <a:pt x="427" y="2796"/>
                    <a:pt x="320" y="2786"/>
                    <a:pt x="209" y="2764"/>
                  </a:cubicBezTo>
                  <a:cubicBezTo>
                    <a:pt x="204" y="2763"/>
                    <a:pt x="198" y="2763"/>
                    <a:pt x="193" y="2763"/>
                  </a:cubicBezTo>
                  <a:cubicBezTo>
                    <a:pt x="53" y="2763"/>
                    <a:pt x="1" y="2963"/>
                    <a:pt x="148" y="2992"/>
                  </a:cubicBezTo>
                  <a:cubicBezTo>
                    <a:pt x="269" y="3017"/>
                    <a:pt x="391" y="3029"/>
                    <a:pt x="512" y="3029"/>
                  </a:cubicBezTo>
                  <a:cubicBezTo>
                    <a:pt x="1212" y="3029"/>
                    <a:pt x="1870" y="2621"/>
                    <a:pt x="2052" y="1880"/>
                  </a:cubicBezTo>
                  <a:cubicBezTo>
                    <a:pt x="2266" y="1027"/>
                    <a:pt x="1702" y="250"/>
                    <a:pt x="910" y="6"/>
                  </a:cubicBezTo>
                  <a:cubicBezTo>
                    <a:pt x="897" y="2"/>
                    <a:pt x="884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43;p29">
              <a:extLst>
                <a:ext uri="{FF2B5EF4-FFF2-40B4-BE49-F238E27FC236}">
                  <a16:creationId xmlns:a16="http://schemas.microsoft.com/office/drawing/2014/main" xmlns="" id="{81B6DA03-4009-6263-E7FE-666B9698B176}"/>
                </a:ext>
              </a:extLst>
            </p:cNvPr>
            <p:cNvSpPr/>
            <p:nvPr/>
          </p:nvSpPr>
          <p:spPr>
            <a:xfrm>
              <a:off x="4609624" y="1387540"/>
              <a:ext cx="850804" cy="755196"/>
            </a:xfrm>
            <a:custGeom>
              <a:avLst/>
              <a:gdLst/>
              <a:ahLst/>
              <a:cxnLst/>
              <a:rect l="l" t="t" r="r" b="b"/>
              <a:pathLst>
                <a:path w="20325" h="18041" extrusionOk="0">
                  <a:moveTo>
                    <a:pt x="10025" y="1"/>
                  </a:moveTo>
                  <a:cubicBezTo>
                    <a:pt x="5561" y="1"/>
                    <a:pt x="1707" y="1707"/>
                    <a:pt x="396" y="5333"/>
                  </a:cubicBezTo>
                  <a:cubicBezTo>
                    <a:pt x="92" y="6202"/>
                    <a:pt x="0" y="8045"/>
                    <a:pt x="0" y="9021"/>
                  </a:cubicBezTo>
                  <a:cubicBezTo>
                    <a:pt x="0" y="14003"/>
                    <a:pt x="4480" y="18040"/>
                    <a:pt x="10025" y="18040"/>
                  </a:cubicBezTo>
                  <a:cubicBezTo>
                    <a:pt x="14718" y="18040"/>
                    <a:pt x="18603" y="15176"/>
                    <a:pt x="19776" y="11291"/>
                  </a:cubicBezTo>
                  <a:cubicBezTo>
                    <a:pt x="19990" y="10590"/>
                    <a:pt x="20325" y="9691"/>
                    <a:pt x="20325" y="8929"/>
                  </a:cubicBezTo>
                  <a:cubicBezTo>
                    <a:pt x="20325" y="3947"/>
                    <a:pt x="15556" y="1"/>
                    <a:pt x="10025" y="1"/>
                  </a:cubicBezTo>
                  <a:close/>
                </a:path>
              </a:pathLst>
            </a:custGeom>
            <a:solidFill>
              <a:srgbClr val="AA5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44;p29">
              <a:extLst>
                <a:ext uri="{FF2B5EF4-FFF2-40B4-BE49-F238E27FC236}">
                  <a16:creationId xmlns:a16="http://schemas.microsoft.com/office/drawing/2014/main" xmlns="" id="{10C0781C-7C5B-9D8F-C3EA-40B935B0B1D1}"/>
                </a:ext>
              </a:extLst>
            </p:cNvPr>
            <p:cNvSpPr/>
            <p:nvPr/>
          </p:nvSpPr>
          <p:spPr>
            <a:xfrm>
              <a:off x="4654247" y="1765531"/>
              <a:ext cx="85520" cy="76855"/>
            </a:xfrm>
            <a:custGeom>
              <a:avLst/>
              <a:gdLst/>
              <a:ahLst/>
              <a:cxnLst/>
              <a:rect l="l" t="t" r="r" b="b"/>
              <a:pathLst>
                <a:path w="2043" h="1836" extrusionOk="0">
                  <a:moveTo>
                    <a:pt x="1020" y="1"/>
                  </a:moveTo>
                  <a:cubicBezTo>
                    <a:pt x="801" y="1"/>
                    <a:pt x="583" y="78"/>
                    <a:pt x="412" y="234"/>
                  </a:cubicBezTo>
                  <a:cubicBezTo>
                    <a:pt x="31" y="585"/>
                    <a:pt x="1" y="1164"/>
                    <a:pt x="351" y="1529"/>
                  </a:cubicBezTo>
                  <a:cubicBezTo>
                    <a:pt x="529" y="1732"/>
                    <a:pt x="776" y="1835"/>
                    <a:pt x="1025" y="1835"/>
                  </a:cubicBezTo>
                  <a:cubicBezTo>
                    <a:pt x="1246" y="1835"/>
                    <a:pt x="1468" y="1755"/>
                    <a:pt x="1646" y="1590"/>
                  </a:cubicBezTo>
                  <a:cubicBezTo>
                    <a:pt x="2012" y="1255"/>
                    <a:pt x="2042" y="676"/>
                    <a:pt x="1707" y="295"/>
                  </a:cubicBezTo>
                  <a:cubicBezTo>
                    <a:pt x="1521" y="101"/>
                    <a:pt x="1269" y="1"/>
                    <a:pt x="1020" y="1"/>
                  </a:cubicBezTo>
                  <a:close/>
                </a:path>
              </a:pathLst>
            </a:custGeom>
            <a:solidFill>
              <a:srgbClr val="EFA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45;p29">
              <a:extLst>
                <a:ext uri="{FF2B5EF4-FFF2-40B4-BE49-F238E27FC236}">
                  <a16:creationId xmlns:a16="http://schemas.microsoft.com/office/drawing/2014/main" xmlns="" id="{21B66DDA-F476-A544-010F-1F475C72F1D8}"/>
                </a:ext>
              </a:extLst>
            </p:cNvPr>
            <p:cNvSpPr/>
            <p:nvPr/>
          </p:nvSpPr>
          <p:spPr>
            <a:xfrm>
              <a:off x="5224791" y="1825055"/>
              <a:ext cx="101720" cy="86608"/>
            </a:xfrm>
            <a:custGeom>
              <a:avLst/>
              <a:gdLst/>
              <a:ahLst/>
              <a:cxnLst/>
              <a:rect l="l" t="t" r="r" b="b"/>
              <a:pathLst>
                <a:path w="2430" h="2069" extrusionOk="0">
                  <a:moveTo>
                    <a:pt x="1386" y="0"/>
                  </a:moveTo>
                  <a:cubicBezTo>
                    <a:pt x="481" y="0"/>
                    <a:pt x="0" y="1076"/>
                    <a:pt x="616" y="1738"/>
                  </a:cubicBezTo>
                  <a:cubicBezTo>
                    <a:pt x="834" y="1965"/>
                    <a:pt x="1108" y="2068"/>
                    <a:pt x="1376" y="2068"/>
                  </a:cubicBezTo>
                  <a:cubicBezTo>
                    <a:pt x="1896" y="2068"/>
                    <a:pt x="2394" y="1681"/>
                    <a:pt x="2414" y="1067"/>
                  </a:cubicBezTo>
                  <a:cubicBezTo>
                    <a:pt x="2429" y="503"/>
                    <a:pt x="1988" y="16"/>
                    <a:pt x="1424" y="1"/>
                  </a:cubicBezTo>
                  <a:cubicBezTo>
                    <a:pt x="1411" y="0"/>
                    <a:pt x="1399" y="0"/>
                    <a:pt x="1386" y="0"/>
                  </a:cubicBezTo>
                  <a:close/>
                </a:path>
              </a:pathLst>
            </a:custGeom>
            <a:solidFill>
              <a:srgbClr val="EFA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46;p29">
              <a:extLst>
                <a:ext uri="{FF2B5EF4-FFF2-40B4-BE49-F238E27FC236}">
                  <a16:creationId xmlns:a16="http://schemas.microsoft.com/office/drawing/2014/main" xmlns="" id="{3047C334-21B5-FDA8-0B46-7BF13845D8D1}"/>
                </a:ext>
              </a:extLst>
            </p:cNvPr>
            <p:cNvSpPr/>
            <p:nvPr/>
          </p:nvSpPr>
          <p:spPr>
            <a:xfrm>
              <a:off x="5175816" y="1773945"/>
              <a:ext cx="74804" cy="63711"/>
            </a:xfrm>
            <a:custGeom>
              <a:avLst/>
              <a:gdLst/>
              <a:ahLst/>
              <a:cxnLst/>
              <a:rect l="l" t="t" r="r" b="b"/>
              <a:pathLst>
                <a:path w="1787" h="1522" extrusionOk="0">
                  <a:moveTo>
                    <a:pt x="986" y="1"/>
                  </a:moveTo>
                  <a:cubicBezTo>
                    <a:pt x="350" y="1"/>
                    <a:pt x="1" y="793"/>
                    <a:pt x="446" y="1283"/>
                  </a:cubicBezTo>
                  <a:cubicBezTo>
                    <a:pt x="605" y="1447"/>
                    <a:pt x="806" y="1521"/>
                    <a:pt x="1003" y="1521"/>
                  </a:cubicBezTo>
                  <a:cubicBezTo>
                    <a:pt x="1389" y="1521"/>
                    <a:pt x="1761" y="1234"/>
                    <a:pt x="1771" y="780"/>
                  </a:cubicBezTo>
                  <a:cubicBezTo>
                    <a:pt x="1786" y="368"/>
                    <a:pt x="1451" y="18"/>
                    <a:pt x="1040" y="3"/>
                  </a:cubicBezTo>
                  <a:cubicBezTo>
                    <a:pt x="1022" y="2"/>
                    <a:pt x="1004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47;p29">
              <a:extLst>
                <a:ext uri="{FF2B5EF4-FFF2-40B4-BE49-F238E27FC236}">
                  <a16:creationId xmlns:a16="http://schemas.microsoft.com/office/drawing/2014/main" xmlns="" id="{013C5FCA-0BDD-85C6-C977-FE0213F30FB7}"/>
                </a:ext>
              </a:extLst>
            </p:cNvPr>
            <p:cNvSpPr/>
            <p:nvPr/>
          </p:nvSpPr>
          <p:spPr>
            <a:xfrm>
              <a:off x="4708664" y="1715341"/>
              <a:ext cx="69362" cy="59190"/>
            </a:xfrm>
            <a:custGeom>
              <a:avLst/>
              <a:gdLst/>
              <a:ahLst/>
              <a:cxnLst/>
              <a:rect l="l" t="t" r="r" b="b"/>
              <a:pathLst>
                <a:path w="1657" h="1414" extrusionOk="0">
                  <a:moveTo>
                    <a:pt x="952" y="1"/>
                  </a:moveTo>
                  <a:cubicBezTo>
                    <a:pt x="339" y="1"/>
                    <a:pt x="0" y="722"/>
                    <a:pt x="422" y="1190"/>
                  </a:cubicBezTo>
                  <a:cubicBezTo>
                    <a:pt x="566" y="1344"/>
                    <a:pt x="749" y="1413"/>
                    <a:pt x="928" y="1413"/>
                  </a:cubicBezTo>
                  <a:cubicBezTo>
                    <a:pt x="1280" y="1413"/>
                    <a:pt x="1621" y="1146"/>
                    <a:pt x="1641" y="732"/>
                  </a:cubicBezTo>
                  <a:cubicBezTo>
                    <a:pt x="1657" y="352"/>
                    <a:pt x="1352" y="16"/>
                    <a:pt x="971" y="1"/>
                  </a:cubicBezTo>
                  <a:cubicBezTo>
                    <a:pt x="964" y="1"/>
                    <a:pt x="958" y="1"/>
                    <a:pt x="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48;p29">
              <a:extLst>
                <a:ext uri="{FF2B5EF4-FFF2-40B4-BE49-F238E27FC236}">
                  <a16:creationId xmlns:a16="http://schemas.microsoft.com/office/drawing/2014/main" xmlns="" id="{96175B7D-29C7-01E6-1618-F356A9FB8500}"/>
                </a:ext>
              </a:extLst>
            </p:cNvPr>
            <p:cNvSpPr/>
            <p:nvPr/>
          </p:nvSpPr>
          <p:spPr>
            <a:xfrm>
              <a:off x="4941235" y="1797637"/>
              <a:ext cx="38344" cy="54251"/>
            </a:xfrm>
            <a:custGeom>
              <a:avLst/>
              <a:gdLst/>
              <a:ahLst/>
              <a:cxnLst/>
              <a:rect l="l" t="t" r="r" b="b"/>
              <a:pathLst>
                <a:path w="916" h="1296" extrusionOk="0">
                  <a:moveTo>
                    <a:pt x="763" y="1"/>
                  </a:moveTo>
                  <a:cubicBezTo>
                    <a:pt x="397" y="16"/>
                    <a:pt x="1" y="244"/>
                    <a:pt x="1" y="656"/>
                  </a:cubicBezTo>
                  <a:cubicBezTo>
                    <a:pt x="1" y="1052"/>
                    <a:pt x="397" y="1280"/>
                    <a:pt x="763" y="1296"/>
                  </a:cubicBezTo>
                  <a:cubicBezTo>
                    <a:pt x="915" y="1296"/>
                    <a:pt x="915" y="1067"/>
                    <a:pt x="763" y="1052"/>
                  </a:cubicBezTo>
                  <a:cubicBezTo>
                    <a:pt x="534" y="1052"/>
                    <a:pt x="245" y="915"/>
                    <a:pt x="245" y="656"/>
                  </a:cubicBezTo>
                  <a:cubicBezTo>
                    <a:pt x="245" y="381"/>
                    <a:pt x="534" y="244"/>
                    <a:pt x="763" y="244"/>
                  </a:cubicBezTo>
                  <a:cubicBezTo>
                    <a:pt x="915" y="244"/>
                    <a:pt x="915" y="1"/>
                    <a:pt x="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449;p29">
              <a:extLst>
                <a:ext uri="{FF2B5EF4-FFF2-40B4-BE49-F238E27FC236}">
                  <a16:creationId xmlns:a16="http://schemas.microsoft.com/office/drawing/2014/main" xmlns="" id="{213FD623-9928-3927-0BFB-072A39E127F8}"/>
                </a:ext>
              </a:extLst>
            </p:cNvPr>
            <p:cNvSpPr/>
            <p:nvPr/>
          </p:nvSpPr>
          <p:spPr>
            <a:xfrm>
              <a:off x="4880664" y="1876709"/>
              <a:ext cx="165221" cy="99836"/>
            </a:xfrm>
            <a:custGeom>
              <a:avLst/>
              <a:gdLst/>
              <a:ahLst/>
              <a:cxnLst/>
              <a:rect l="l" t="t" r="r" b="b"/>
              <a:pathLst>
                <a:path w="3947" h="2385" extrusionOk="0">
                  <a:moveTo>
                    <a:pt x="229" y="1"/>
                  </a:moveTo>
                  <a:cubicBezTo>
                    <a:pt x="0" y="1098"/>
                    <a:pt x="656" y="2134"/>
                    <a:pt x="1692" y="2347"/>
                  </a:cubicBezTo>
                  <a:cubicBezTo>
                    <a:pt x="1813" y="2372"/>
                    <a:pt x="1934" y="2385"/>
                    <a:pt x="2054" y="2385"/>
                  </a:cubicBezTo>
                  <a:cubicBezTo>
                    <a:pt x="2941" y="2385"/>
                    <a:pt x="3745" y="1714"/>
                    <a:pt x="3947" y="747"/>
                  </a:cubicBezTo>
                  <a:lnTo>
                    <a:pt x="2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450;p29">
              <a:extLst>
                <a:ext uri="{FF2B5EF4-FFF2-40B4-BE49-F238E27FC236}">
                  <a16:creationId xmlns:a16="http://schemas.microsoft.com/office/drawing/2014/main" xmlns="" id="{16B55226-CA19-2513-72E6-0BAC3C08803C}"/>
                </a:ext>
              </a:extLst>
            </p:cNvPr>
            <p:cNvSpPr/>
            <p:nvPr/>
          </p:nvSpPr>
          <p:spPr>
            <a:xfrm>
              <a:off x="4878111" y="1871854"/>
              <a:ext cx="173175" cy="109799"/>
            </a:xfrm>
            <a:custGeom>
              <a:avLst/>
              <a:gdLst/>
              <a:ahLst/>
              <a:cxnLst/>
              <a:rect l="l" t="t" r="r" b="b"/>
              <a:pathLst>
                <a:path w="4137" h="2623" extrusionOk="0">
                  <a:moveTo>
                    <a:pt x="365" y="230"/>
                  </a:moveTo>
                  <a:cubicBezTo>
                    <a:pt x="494" y="230"/>
                    <a:pt x="803" y="347"/>
                    <a:pt x="869" y="361"/>
                  </a:cubicBezTo>
                  <a:lnTo>
                    <a:pt x="3850" y="960"/>
                  </a:lnTo>
                  <a:lnTo>
                    <a:pt x="3850" y="960"/>
                  </a:lnTo>
                  <a:cubicBezTo>
                    <a:pt x="3581" y="1797"/>
                    <a:pt x="2787" y="2375"/>
                    <a:pt x="2007" y="2375"/>
                  </a:cubicBezTo>
                  <a:cubicBezTo>
                    <a:pt x="1503" y="2375"/>
                    <a:pt x="1004" y="2133"/>
                    <a:pt x="656" y="1564"/>
                  </a:cubicBezTo>
                  <a:cubicBezTo>
                    <a:pt x="503" y="1320"/>
                    <a:pt x="183" y="330"/>
                    <a:pt x="321" y="239"/>
                  </a:cubicBezTo>
                  <a:cubicBezTo>
                    <a:pt x="330" y="233"/>
                    <a:pt x="346" y="230"/>
                    <a:pt x="365" y="230"/>
                  </a:cubicBezTo>
                  <a:close/>
                  <a:moveTo>
                    <a:pt x="279" y="0"/>
                  </a:moveTo>
                  <a:cubicBezTo>
                    <a:pt x="229" y="0"/>
                    <a:pt x="180" y="39"/>
                    <a:pt x="168" y="86"/>
                  </a:cubicBezTo>
                  <a:cubicBezTo>
                    <a:pt x="1" y="1183"/>
                    <a:pt x="549" y="2341"/>
                    <a:pt x="1722" y="2585"/>
                  </a:cubicBezTo>
                  <a:cubicBezTo>
                    <a:pt x="1852" y="2611"/>
                    <a:pt x="1979" y="2623"/>
                    <a:pt x="2103" y="2623"/>
                  </a:cubicBezTo>
                  <a:cubicBezTo>
                    <a:pt x="3073" y="2623"/>
                    <a:pt x="3849" y="1876"/>
                    <a:pt x="4104" y="934"/>
                  </a:cubicBezTo>
                  <a:lnTo>
                    <a:pt x="4104" y="934"/>
                  </a:lnTo>
                  <a:cubicBezTo>
                    <a:pt x="4137" y="885"/>
                    <a:pt x="4136" y="813"/>
                    <a:pt x="4086" y="777"/>
                  </a:cubicBezTo>
                  <a:lnTo>
                    <a:pt x="4086" y="777"/>
                  </a:lnTo>
                  <a:cubicBezTo>
                    <a:pt x="4063" y="756"/>
                    <a:pt x="4032" y="745"/>
                    <a:pt x="4000" y="745"/>
                  </a:cubicBezTo>
                  <a:cubicBezTo>
                    <a:pt x="3995" y="745"/>
                    <a:pt x="3989" y="745"/>
                    <a:pt x="3984" y="746"/>
                  </a:cubicBezTo>
                  <a:lnTo>
                    <a:pt x="3984" y="746"/>
                  </a:lnTo>
                  <a:lnTo>
                    <a:pt x="321" y="10"/>
                  </a:lnTo>
                  <a:cubicBezTo>
                    <a:pt x="307" y="3"/>
                    <a:pt x="293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451;p29">
              <a:extLst>
                <a:ext uri="{FF2B5EF4-FFF2-40B4-BE49-F238E27FC236}">
                  <a16:creationId xmlns:a16="http://schemas.microsoft.com/office/drawing/2014/main" xmlns="" id="{A4BA9678-971A-03B1-38F4-9A9FB0FAEF0F}"/>
                </a:ext>
              </a:extLst>
            </p:cNvPr>
            <p:cNvSpPr/>
            <p:nvPr/>
          </p:nvSpPr>
          <p:spPr>
            <a:xfrm>
              <a:off x="4545203" y="1082050"/>
              <a:ext cx="1052360" cy="732299"/>
            </a:xfrm>
            <a:custGeom>
              <a:avLst/>
              <a:gdLst/>
              <a:ahLst/>
              <a:cxnLst/>
              <a:rect l="l" t="t" r="r" b="b"/>
              <a:pathLst>
                <a:path w="25140" h="17494" extrusionOk="0">
                  <a:moveTo>
                    <a:pt x="14476" y="1"/>
                  </a:moveTo>
                  <a:cubicBezTo>
                    <a:pt x="14128" y="1"/>
                    <a:pt x="13783" y="53"/>
                    <a:pt x="13454" y="169"/>
                  </a:cubicBezTo>
                  <a:cubicBezTo>
                    <a:pt x="12585" y="489"/>
                    <a:pt x="11854" y="1296"/>
                    <a:pt x="11823" y="2225"/>
                  </a:cubicBezTo>
                  <a:cubicBezTo>
                    <a:pt x="11546" y="1294"/>
                    <a:pt x="10593" y="643"/>
                    <a:pt x="9643" y="643"/>
                  </a:cubicBezTo>
                  <a:cubicBezTo>
                    <a:pt x="9443" y="643"/>
                    <a:pt x="9244" y="672"/>
                    <a:pt x="9051" y="732"/>
                  </a:cubicBezTo>
                  <a:cubicBezTo>
                    <a:pt x="7938" y="1098"/>
                    <a:pt x="7253" y="2454"/>
                    <a:pt x="7649" y="3566"/>
                  </a:cubicBezTo>
                  <a:cubicBezTo>
                    <a:pt x="7253" y="3094"/>
                    <a:pt x="6780" y="2698"/>
                    <a:pt x="6232" y="2408"/>
                  </a:cubicBezTo>
                  <a:cubicBezTo>
                    <a:pt x="5938" y="2265"/>
                    <a:pt x="5619" y="2193"/>
                    <a:pt x="5301" y="2193"/>
                  </a:cubicBezTo>
                  <a:cubicBezTo>
                    <a:pt x="5010" y="2193"/>
                    <a:pt x="4719" y="2254"/>
                    <a:pt x="4449" y="2378"/>
                  </a:cubicBezTo>
                  <a:cubicBezTo>
                    <a:pt x="3901" y="2698"/>
                    <a:pt x="3535" y="3246"/>
                    <a:pt x="3444" y="3871"/>
                  </a:cubicBezTo>
                  <a:cubicBezTo>
                    <a:pt x="3352" y="4496"/>
                    <a:pt x="3398" y="5120"/>
                    <a:pt x="3581" y="5730"/>
                  </a:cubicBezTo>
                  <a:cubicBezTo>
                    <a:pt x="3315" y="5134"/>
                    <a:pt x="2663" y="4803"/>
                    <a:pt x="2023" y="4803"/>
                  </a:cubicBezTo>
                  <a:cubicBezTo>
                    <a:pt x="1600" y="4803"/>
                    <a:pt x="1181" y="4948"/>
                    <a:pt x="884" y="5257"/>
                  </a:cubicBezTo>
                  <a:cubicBezTo>
                    <a:pt x="155" y="6001"/>
                    <a:pt x="414" y="7472"/>
                    <a:pt x="1349" y="7938"/>
                  </a:cubicBezTo>
                  <a:lnTo>
                    <a:pt x="1349" y="7938"/>
                  </a:lnTo>
                  <a:cubicBezTo>
                    <a:pt x="1260" y="7902"/>
                    <a:pt x="1168" y="7885"/>
                    <a:pt x="1075" y="7885"/>
                  </a:cubicBezTo>
                  <a:cubicBezTo>
                    <a:pt x="609" y="7885"/>
                    <a:pt x="138" y="8307"/>
                    <a:pt x="77" y="8807"/>
                  </a:cubicBezTo>
                  <a:cubicBezTo>
                    <a:pt x="0" y="9417"/>
                    <a:pt x="397" y="10011"/>
                    <a:pt x="915" y="10361"/>
                  </a:cubicBezTo>
                  <a:lnTo>
                    <a:pt x="762" y="10498"/>
                  </a:lnTo>
                  <a:cubicBezTo>
                    <a:pt x="412" y="10986"/>
                    <a:pt x="214" y="11565"/>
                    <a:pt x="168" y="12159"/>
                  </a:cubicBezTo>
                  <a:cubicBezTo>
                    <a:pt x="153" y="12753"/>
                    <a:pt x="427" y="13378"/>
                    <a:pt x="945" y="13652"/>
                  </a:cubicBezTo>
                  <a:cubicBezTo>
                    <a:pt x="1186" y="13773"/>
                    <a:pt x="1450" y="13823"/>
                    <a:pt x="1718" y="13823"/>
                  </a:cubicBezTo>
                  <a:cubicBezTo>
                    <a:pt x="1755" y="13823"/>
                    <a:pt x="1792" y="13822"/>
                    <a:pt x="1829" y="13820"/>
                  </a:cubicBezTo>
                  <a:cubicBezTo>
                    <a:pt x="3286" y="13718"/>
                    <a:pt x="4478" y="12180"/>
                    <a:pt x="4246" y="10727"/>
                  </a:cubicBezTo>
                  <a:lnTo>
                    <a:pt x="4246" y="10727"/>
                  </a:lnTo>
                  <a:cubicBezTo>
                    <a:pt x="4447" y="11395"/>
                    <a:pt x="5233" y="11766"/>
                    <a:pt x="5942" y="11793"/>
                  </a:cubicBezTo>
                  <a:cubicBezTo>
                    <a:pt x="6000" y="11797"/>
                    <a:pt x="6057" y="11798"/>
                    <a:pt x="6114" y="11798"/>
                  </a:cubicBezTo>
                  <a:cubicBezTo>
                    <a:pt x="7622" y="11798"/>
                    <a:pt x="9059" y="10721"/>
                    <a:pt x="9517" y="9283"/>
                  </a:cubicBezTo>
                  <a:lnTo>
                    <a:pt x="9517" y="9283"/>
                  </a:lnTo>
                  <a:cubicBezTo>
                    <a:pt x="9413" y="9987"/>
                    <a:pt x="9829" y="10752"/>
                    <a:pt x="10452" y="11123"/>
                  </a:cubicBezTo>
                  <a:cubicBezTo>
                    <a:pt x="10860" y="11375"/>
                    <a:pt x="11328" y="11478"/>
                    <a:pt x="11804" y="11478"/>
                  </a:cubicBezTo>
                  <a:cubicBezTo>
                    <a:pt x="12163" y="11478"/>
                    <a:pt x="12527" y="11419"/>
                    <a:pt x="12875" y="11321"/>
                  </a:cubicBezTo>
                  <a:cubicBezTo>
                    <a:pt x="13662" y="11098"/>
                    <a:pt x="14465" y="10600"/>
                    <a:pt x="14815" y="9840"/>
                  </a:cubicBezTo>
                  <a:lnTo>
                    <a:pt x="14815" y="9840"/>
                  </a:lnTo>
                  <a:cubicBezTo>
                    <a:pt x="14400" y="10822"/>
                    <a:pt x="14827" y="12080"/>
                    <a:pt x="15693" y="12692"/>
                  </a:cubicBezTo>
                  <a:cubicBezTo>
                    <a:pt x="16182" y="13038"/>
                    <a:pt x="16778" y="13202"/>
                    <a:pt x="17381" y="13202"/>
                  </a:cubicBezTo>
                  <a:cubicBezTo>
                    <a:pt x="17868" y="13202"/>
                    <a:pt x="18359" y="13095"/>
                    <a:pt x="18802" y="12890"/>
                  </a:cubicBezTo>
                  <a:lnTo>
                    <a:pt x="18802" y="12890"/>
                  </a:lnTo>
                  <a:cubicBezTo>
                    <a:pt x="18527" y="13469"/>
                    <a:pt x="18223" y="13942"/>
                    <a:pt x="18451" y="14536"/>
                  </a:cubicBezTo>
                  <a:cubicBezTo>
                    <a:pt x="18637" y="15066"/>
                    <a:pt x="19319" y="15643"/>
                    <a:pt x="19884" y="15643"/>
                  </a:cubicBezTo>
                  <a:cubicBezTo>
                    <a:pt x="19968" y="15643"/>
                    <a:pt x="20050" y="15630"/>
                    <a:pt x="20127" y="15602"/>
                  </a:cubicBezTo>
                  <a:lnTo>
                    <a:pt x="20127" y="15602"/>
                  </a:lnTo>
                  <a:cubicBezTo>
                    <a:pt x="19635" y="16438"/>
                    <a:pt x="21276" y="17493"/>
                    <a:pt x="22203" y="17493"/>
                  </a:cubicBezTo>
                  <a:cubicBezTo>
                    <a:pt x="22222" y="17493"/>
                    <a:pt x="22241" y="17493"/>
                    <a:pt x="22260" y="17492"/>
                  </a:cubicBezTo>
                  <a:cubicBezTo>
                    <a:pt x="23235" y="17431"/>
                    <a:pt x="23951" y="17019"/>
                    <a:pt x="24256" y="16075"/>
                  </a:cubicBezTo>
                  <a:cubicBezTo>
                    <a:pt x="24576" y="15145"/>
                    <a:pt x="24561" y="13881"/>
                    <a:pt x="23692" y="13469"/>
                  </a:cubicBezTo>
                  <a:cubicBezTo>
                    <a:pt x="25124" y="12647"/>
                    <a:pt x="25140" y="11062"/>
                    <a:pt x="24789" y="9432"/>
                  </a:cubicBezTo>
                  <a:cubicBezTo>
                    <a:pt x="24408" y="7771"/>
                    <a:pt x="23007" y="6537"/>
                    <a:pt x="21315" y="6324"/>
                  </a:cubicBezTo>
                  <a:cubicBezTo>
                    <a:pt x="21666" y="5242"/>
                    <a:pt x="21468" y="3962"/>
                    <a:pt x="20676" y="3140"/>
                  </a:cubicBezTo>
                  <a:cubicBezTo>
                    <a:pt x="20217" y="2663"/>
                    <a:pt x="19541" y="2393"/>
                    <a:pt x="18879" y="2393"/>
                  </a:cubicBezTo>
                  <a:cubicBezTo>
                    <a:pt x="18419" y="2393"/>
                    <a:pt x="17966" y="2523"/>
                    <a:pt x="17598" y="2804"/>
                  </a:cubicBezTo>
                  <a:cubicBezTo>
                    <a:pt x="17811" y="2302"/>
                    <a:pt x="17735" y="1723"/>
                    <a:pt x="17415" y="1296"/>
                  </a:cubicBezTo>
                  <a:cubicBezTo>
                    <a:pt x="17080" y="869"/>
                    <a:pt x="16653" y="549"/>
                    <a:pt x="16150" y="367"/>
                  </a:cubicBezTo>
                  <a:cubicBezTo>
                    <a:pt x="15621" y="140"/>
                    <a:pt x="15045" y="1"/>
                    <a:pt x="14476" y="1"/>
                  </a:cubicBezTo>
                  <a:close/>
                </a:path>
              </a:pathLst>
            </a:custGeom>
            <a:solidFill>
              <a:srgbClr val="380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52;p29">
              <a:extLst>
                <a:ext uri="{FF2B5EF4-FFF2-40B4-BE49-F238E27FC236}">
                  <a16:creationId xmlns:a16="http://schemas.microsoft.com/office/drawing/2014/main" xmlns="" id="{98465D9C-2D5E-1751-93BA-541EBD44B016}"/>
                </a:ext>
              </a:extLst>
            </p:cNvPr>
            <p:cNvSpPr/>
            <p:nvPr/>
          </p:nvSpPr>
          <p:spPr>
            <a:xfrm>
              <a:off x="4751821" y="2082742"/>
              <a:ext cx="404409" cy="179203"/>
            </a:xfrm>
            <a:custGeom>
              <a:avLst/>
              <a:gdLst/>
              <a:ahLst/>
              <a:cxnLst/>
              <a:rect l="l" t="t" r="r" b="b"/>
              <a:pathLst>
                <a:path w="9661" h="4281" extrusionOk="0">
                  <a:moveTo>
                    <a:pt x="1863" y="1"/>
                  </a:moveTo>
                  <a:cubicBezTo>
                    <a:pt x="996" y="1"/>
                    <a:pt x="250" y="638"/>
                    <a:pt x="138" y="1508"/>
                  </a:cubicBezTo>
                  <a:cubicBezTo>
                    <a:pt x="1" y="2468"/>
                    <a:pt x="671" y="3337"/>
                    <a:pt x="1631" y="3474"/>
                  </a:cubicBezTo>
                  <a:lnTo>
                    <a:pt x="7588" y="4266"/>
                  </a:lnTo>
                  <a:cubicBezTo>
                    <a:pt x="7663" y="4276"/>
                    <a:pt x="7737" y="4280"/>
                    <a:pt x="7810" y="4280"/>
                  </a:cubicBezTo>
                  <a:cubicBezTo>
                    <a:pt x="8666" y="4280"/>
                    <a:pt x="9412" y="3643"/>
                    <a:pt x="9539" y="2773"/>
                  </a:cubicBezTo>
                  <a:cubicBezTo>
                    <a:pt x="9660" y="1813"/>
                    <a:pt x="8990" y="945"/>
                    <a:pt x="8045" y="823"/>
                  </a:cubicBezTo>
                  <a:lnTo>
                    <a:pt x="2088" y="15"/>
                  </a:lnTo>
                  <a:cubicBezTo>
                    <a:pt x="2012" y="6"/>
                    <a:pt x="1937" y="1"/>
                    <a:pt x="1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3222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0 nguyen thi phuong thao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5740" t="8796" r="5853" b="2557"/>
          <a:stretch/>
        </p:blipFill>
        <p:spPr>
          <a:xfrm>
            <a:off x="8238838" y="1934458"/>
            <a:ext cx="3011055" cy="3295218"/>
          </a:xfrm>
          <a:prstGeom prst="rect">
            <a:avLst/>
          </a:prstGeom>
        </p:spPr>
      </p:pic>
      <p:sp>
        <p:nvSpPr>
          <p:cNvPr id="3" name="Subtitle 2" descr="180 nguyen thi phuong thao">
            <a:extLst>
              <a:ext uri="{FF2B5EF4-FFF2-40B4-BE49-F238E27FC236}">
                <a16:creationId xmlns:a16="http://schemas.microsoft.com/office/drawing/2014/main" xmlns="" id="{B43F270B-56E3-5451-020F-FAE446186E9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6" name="TextBox 5" descr="180 nguyen thi phuong thao">
            <a:extLst>
              <a:ext uri="{FF2B5EF4-FFF2-40B4-BE49-F238E27FC236}">
                <a16:creationId xmlns:a16="http://schemas.microsoft.com/office/drawing/2014/main" xmlns="" id="{5F74E48B-8391-948D-29E2-806A3D1ADB19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I. SỰ CHUYỂN HÓA NĂNG LƯỢNG TRONG DAO ĐỘNG ĐIỀU HÒA</a:t>
            </a:r>
          </a:p>
        </p:txBody>
      </p:sp>
      <p:pic>
        <p:nvPicPr>
          <p:cNvPr id="9" name="videoplayback (1)" descr="180 nguyen thi phuong thao">
            <a:hlinkClick r:id="" action="ppaction://media"/>
            <a:extLst>
              <a:ext uri="{FF2B5EF4-FFF2-40B4-BE49-F238E27FC236}">
                <a16:creationId xmlns:a16="http://schemas.microsoft.com/office/drawing/2014/main" xmlns="" id="{C14580B0-0814-0BE2-926B-049F71B82F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3629" y="5522654"/>
            <a:ext cx="1644561" cy="925066"/>
          </a:xfrm>
          <a:prstGeom prst="roundRect">
            <a:avLst>
              <a:gd name="adj" fmla="val 10001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aphicFrame>
        <p:nvGraphicFramePr>
          <p:cNvPr id="10" name="Table 9" descr="180 nguyen thi phuong thao">
            <a:extLst>
              <a:ext uri="{FF2B5EF4-FFF2-40B4-BE49-F238E27FC236}">
                <a16:creationId xmlns:a16="http://schemas.microsoft.com/office/drawing/2014/main" xmlns="" id="{6680AAA4-4774-82F9-482B-EA27BEA14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992906"/>
              </p:ext>
            </p:extLst>
          </p:nvPr>
        </p:nvGraphicFramePr>
        <p:xfrm>
          <a:off x="427705" y="2067056"/>
          <a:ext cx="7368773" cy="2163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0385">
                  <a:extLst>
                    <a:ext uri="{9D8B030D-6E8A-4147-A177-3AD203B41FA5}">
                      <a16:colId xmlns:a16="http://schemas.microsoft.com/office/drawing/2014/main" xmlns="" val="2184883921"/>
                    </a:ext>
                  </a:extLst>
                </a:gridCol>
                <a:gridCol w="2391220">
                  <a:extLst>
                    <a:ext uri="{9D8B030D-6E8A-4147-A177-3AD203B41FA5}">
                      <a16:colId xmlns:a16="http://schemas.microsoft.com/office/drawing/2014/main" xmlns="" val="3384741109"/>
                    </a:ext>
                  </a:extLst>
                </a:gridCol>
                <a:gridCol w="3167168">
                  <a:extLst>
                    <a:ext uri="{9D8B030D-6E8A-4147-A177-3AD203B41FA5}">
                      <a16:colId xmlns:a16="http://schemas.microsoft.com/office/drawing/2014/main" xmlns="" val="4105098608"/>
                    </a:ext>
                  </a:extLst>
                </a:gridCol>
              </a:tblGrid>
              <a:tr h="3452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A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cân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8871076"/>
                  </a:ext>
                </a:extLst>
              </a:tr>
              <a:tr h="3452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2400" baseline="-250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đ</a:t>
                      </a:r>
                      <a:endParaRPr lang="en-US" sz="2400" dirty="0" smtClean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0117426"/>
                  </a:ext>
                </a:extLst>
              </a:tr>
              <a:tr h="3452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2400" baseline="-250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8082697"/>
                  </a:ext>
                </a:extLst>
              </a:tr>
              <a:tr h="3452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năng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4848025"/>
                  </a:ext>
                </a:extLst>
              </a:tr>
              <a:tr h="4809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xét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E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4076521"/>
                  </a:ext>
                </a:extLst>
              </a:tr>
            </a:tbl>
          </a:graphicData>
        </a:graphic>
      </p:graphicFrame>
      <p:graphicFrame>
        <p:nvGraphicFramePr>
          <p:cNvPr id="11" name="Table 10" descr="180 nguyen thi phuong thao">
            <a:extLst>
              <a:ext uri="{FF2B5EF4-FFF2-40B4-BE49-F238E27FC236}">
                <a16:creationId xmlns:a16="http://schemas.microsoft.com/office/drawing/2014/main" xmlns="" id="{F924214E-E87C-BB49-DDBE-7FDEF4AC9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14806"/>
              </p:ext>
            </p:extLst>
          </p:nvPr>
        </p:nvGraphicFramePr>
        <p:xfrm>
          <a:off x="427705" y="4826538"/>
          <a:ext cx="7371205" cy="2103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0385">
                  <a:extLst>
                    <a:ext uri="{9D8B030D-6E8A-4147-A177-3AD203B41FA5}">
                      <a16:colId xmlns:a16="http://schemas.microsoft.com/office/drawing/2014/main" xmlns="" val="1929269442"/>
                    </a:ext>
                  </a:extLst>
                </a:gridCol>
                <a:gridCol w="3090024">
                  <a:extLst>
                    <a:ext uri="{9D8B030D-6E8A-4147-A177-3AD203B41FA5}">
                      <a16:colId xmlns:a16="http://schemas.microsoft.com/office/drawing/2014/main" xmlns="" val="3713773597"/>
                    </a:ext>
                  </a:extLst>
                </a:gridCol>
                <a:gridCol w="2470796">
                  <a:extLst>
                    <a:ext uri="{9D8B030D-6E8A-4147-A177-3AD203B41FA5}">
                      <a16:colId xmlns:a16="http://schemas.microsoft.com/office/drawing/2014/main" xmlns="" val="13616909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54472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2400" baseline="-250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đ</a:t>
                      </a: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32543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2400" baseline="-250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38575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Cơ năng</a:t>
                      </a:r>
                      <a:endParaRPr lang="en-US" sz="240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737712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xét</a:t>
                      </a: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3582711"/>
                  </a:ext>
                </a:extLst>
              </a:tr>
            </a:tbl>
          </a:graphicData>
        </a:graphic>
      </p:graphicFrame>
      <p:sp>
        <p:nvSpPr>
          <p:cNvPr id="13" name="TextBox 12" descr="180 nguyen thi phuong thao">
            <a:extLst>
              <a:ext uri="{FF2B5EF4-FFF2-40B4-BE49-F238E27FC236}">
                <a16:creationId xmlns:a16="http://schemas.microsoft.com/office/drawing/2014/main" xmlns="" id="{7F77B6AD-ED99-65CF-FCB2-7E2FBEC8F2B3}"/>
              </a:ext>
            </a:extLst>
          </p:cNvPr>
          <p:cNvSpPr txBox="1"/>
          <p:nvPr/>
        </p:nvSpPr>
        <p:spPr>
          <a:xfrm>
            <a:off x="427706" y="1529491"/>
            <a:ext cx="3999152" cy="492443"/>
          </a:xfrm>
          <a:prstGeom prst="homePlate">
            <a:avLst/>
          </a:prstGeom>
          <a:noFill/>
          <a:ln w="28575">
            <a:solidFill>
              <a:srgbClr val="3AB14D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latin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lang="en-US" sz="2600" b="1" dirty="0" smtClean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Cambria" panose="02040503050406030204" pitchFamily="18" charset="0"/>
                <a:cs typeface="Arial" panose="020B0604020202020204" pitchFamily="34" charset="0"/>
              </a:rPr>
              <a:t>1 </a:t>
            </a:r>
          </a:p>
        </p:txBody>
      </p:sp>
      <p:sp>
        <p:nvSpPr>
          <p:cNvPr id="14" name="TextBox 13" descr="180 nguyen thi phuong thao">
            <a:extLst>
              <a:ext uri="{FF2B5EF4-FFF2-40B4-BE49-F238E27FC236}">
                <a16:creationId xmlns:a16="http://schemas.microsoft.com/office/drawing/2014/main" xmlns="" id="{79D85767-7C0C-4E11-1614-CD6426B2FB5C}"/>
              </a:ext>
            </a:extLst>
          </p:cNvPr>
          <p:cNvSpPr txBox="1"/>
          <p:nvPr/>
        </p:nvSpPr>
        <p:spPr>
          <a:xfrm>
            <a:off x="427706" y="4269442"/>
            <a:ext cx="3999152" cy="492443"/>
          </a:xfrm>
          <a:prstGeom prst="homePlate">
            <a:avLst/>
          </a:prstGeom>
          <a:noFill/>
          <a:ln w="28575">
            <a:solidFill>
              <a:srgbClr val="3AB14D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latin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lang="en-US" sz="2600" b="1" dirty="0" smtClean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Cambria" panose="02040503050406030204" pitchFamily="18" charset="0"/>
                <a:cs typeface="Arial" panose="020B0604020202020204" pitchFamily="34" charset="0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31909869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11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0 nguyen thi phuong thao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5740" t="8796" r="5853" b="2557"/>
          <a:stretch/>
        </p:blipFill>
        <p:spPr>
          <a:xfrm>
            <a:off x="8238838" y="1934458"/>
            <a:ext cx="3011055" cy="3295218"/>
          </a:xfrm>
          <a:prstGeom prst="rect">
            <a:avLst/>
          </a:prstGeom>
        </p:spPr>
      </p:pic>
      <p:sp>
        <p:nvSpPr>
          <p:cNvPr id="3" name="Subtitle 2" descr="180 nguyen thi phuong thao">
            <a:extLst>
              <a:ext uri="{FF2B5EF4-FFF2-40B4-BE49-F238E27FC236}">
                <a16:creationId xmlns:a16="http://schemas.microsoft.com/office/drawing/2014/main" xmlns="" id="{B43F270B-56E3-5451-020F-FAE446186E9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6" name="TextBox 5" descr="180 nguyen thi phuong thao">
            <a:extLst>
              <a:ext uri="{FF2B5EF4-FFF2-40B4-BE49-F238E27FC236}">
                <a16:creationId xmlns:a16="http://schemas.microsoft.com/office/drawing/2014/main" xmlns="" id="{5F74E48B-8391-948D-29E2-806A3D1ADB19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I. SỰ CHUYỂN HÓA NĂNG LƯỢNG TRONG DAO ĐỘNG ĐIỀU HÒA</a:t>
            </a:r>
          </a:p>
        </p:txBody>
      </p:sp>
      <p:pic>
        <p:nvPicPr>
          <p:cNvPr id="9" name="videoplayback (1)" descr="180 nguyen thi phuong thao">
            <a:hlinkClick r:id="" action="ppaction://media"/>
            <a:extLst>
              <a:ext uri="{FF2B5EF4-FFF2-40B4-BE49-F238E27FC236}">
                <a16:creationId xmlns:a16="http://schemas.microsoft.com/office/drawing/2014/main" xmlns="" id="{C14580B0-0814-0BE2-926B-049F71B82F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3629" y="5522654"/>
            <a:ext cx="1644561" cy="925066"/>
          </a:xfrm>
          <a:prstGeom prst="roundRect">
            <a:avLst>
              <a:gd name="adj" fmla="val 10001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aphicFrame>
        <p:nvGraphicFramePr>
          <p:cNvPr id="10" name="Table 9" descr="180 nguyen thi phuong thao">
            <a:extLst>
              <a:ext uri="{FF2B5EF4-FFF2-40B4-BE49-F238E27FC236}">
                <a16:creationId xmlns:a16="http://schemas.microsoft.com/office/drawing/2014/main" xmlns="" id="{6680AAA4-4774-82F9-482B-EA27BEA14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023726"/>
              </p:ext>
            </p:extLst>
          </p:nvPr>
        </p:nvGraphicFramePr>
        <p:xfrm>
          <a:off x="427705" y="2067056"/>
          <a:ext cx="7368773" cy="2163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0385">
                  <a:extLst>
                    <a:ext uri="{9D8B030D-6E8A-4147-A177-3AD203B41FA5}">
                      <a16:colId xmlns:a16="http://schemas.microsoft.com/office/drawing/2014/main" xmlns="" val="2184883921"/>
                    </a:ext>
                  </a:extLst>
                </a:gridCol>
                <a:gridCol w="2391220">
                  <a:extLst>
                    <a:ext uri="{9D8B030D-6E8A-4147-A177-3AD203B41FA5}">
                      <a16:colId xmlns:a16="http://schemas.microsoft.com/office/drawing/2014/main" xmlns="" val="3384741109"/>
                    </a:ext>
                  </a:extLst>
                </a:gridCol>
                <a:gridCol w="3167168">
                  <a:extLst>
                    <a:ext uri="{9D8B030D-6E8A-4147-A177-3AD203B41FA5}">
                      <a16:colId xmlns:a16="http://schemas.microsoft.com/office/drawing/2014/main" xmlns="" val="4105098608"/>
                    </a:ext>
                  </a:extLst>
                </a:gridCol>
              </a:tblGrid>
              <a:tr h="3452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en-US" sz="2400" baseline="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O </a:t>
                      </a:r>
                      <a:r>
                        <a:rPr lang="en-US" sz="2400" baseline="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8871076"/>
                  </a:ext>
                </a:extLst>
              </a:tr>
              <a:tr h="3452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2400" baseline="-250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đ</a:t>
                      </a:r>
                      <a:endParaRPr lang="en-US" sz="2400" dirty="0" smtClean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0117426"/>
                  </a:ext>
                </a:extLst>
              </a:tr>
              <a:tr h="3452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2400" baseline="-250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8082697"/>
                  </a:ext>
                </a:extLst>
              </a:tr>
              <a:tr h="3452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năng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4848025"/>
                  </a:ext>
                </a:extLst>
              </a:tr>
              <a:tr h="4809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xét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5A0B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E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4076521"/>
                  </a:ext>
                </a:extLst>
              </a:tr>
            </a:tbl>
          </a:graphicData>
        </a:graphic>
      </p:graphicFrame>
      <p:graphicFrame>
        <p:nvGraphicFramePr>
          <p:cNvPr id="11" name="Table 10" descr="180 nguyen thi phuong thao">
            <a:extLst>
              <a:ext uri="{FF2B5EF4-FFF2-40B4-BE49-F238E27FC236}">
                <a16:creationId xmlns:a16="http://schemas.microsoft.com/office/drawing/2014/main" xmlns="" id="{F924214E-E87C-BB49-DDBE-7FDEF4AC9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923170"/>
              </p:ext>
            </p:extLst>
          </p:nvPr>
        </p:nvGraphicFramePr>
        <p:xfrm>
          <a:off x="406401" y="4826538"/>
          <a:ext cx="7392510" cy="2103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5618">
                  <a:extLst>
                    <a:ext uri="{9D8B030D-6E8A-4147-A177-3AD203B41FA5}">
                      <a16:colId xmlns:a16="http://schemas.microsoft.com/office/drawing/2014/main" xmlns="" val="1929269442"/>
                    </a:ext>
                  </a:extLst>
                </a:gridCol>
                <a:gridCol w="3098955">
                  <a:extLst>
                    <a:ext uri="{9D8B030D-6E8A-4147-A177-3AD203B41FA5}">
                      <a16:colId xmlns:a16="http://schemas.microsoft.com/office/drawing/2014/main" xmlns="" val="3713773597"/>
                    </a:ext>
                  </a:extLst>
                </a:gridCol>
                <a:gridCol w="2477937">
                  <a:extLst>
                    <a:ext uri="{9D8B030D-6E8A-4147-A177-3AD203B41FA5}">
                      <a16:colId xmlns:a16="http://schemas.microsoft.com/office/drawing/2014/main" xmlns="" val="13616909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O </a:t>
                      </a:r>
                      <a:r>
                        <a:rPr lang="en-US" sz="2400" baseline="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A</a:t>
                      </a:r>
                      <a:endParaRPr lang="en-US" sz="2400" dirty="0" smtClean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54472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2400" baseline="-250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đ</a:t>
                      </a:r>
                      <a:endParaRPr lang="en-US" sz="2400" dirty="0" smtClean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32543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2400" baseline="-250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38575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năng</a:t>
                      </a: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737712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xét</a:t>
                      </a: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33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3582711"/>
                  </a:ext>
                </a:extLst>
              </a:tr>
            </a:tbl>
          </a:graphicData>
        </a:graphic>
      </p:graphicFrame>
      <p:sp>
        <p:nvSpPr>
          <p:cNvPr id="13" name="TextBox 12" descr="180 nguyen thi phuong thao">
            <a:extLst>
              <a:ext uri="{FF2B5EF4-FFF2-40B4-BE49-F238E27FC236}">
                <a16:creationId xmlns:a16="http://schemas.microsoft.com/office/drawing/2014/main" xmlns="" id="{7F77B6AD-ED99-65CF-FCB2-7E2FBEC8F2B3}"/>
              </a:ext>
            </a:extLst>
          </p:cNvPr>
          <p:cNvSpPr txBox="1"/>
          <p:nvPr/>
        </p:nvSpPr>
        <p:spPr>
          <a:xfrm>
            <a:off x="427706" y="1529491"/>
            <a:ext cx="3999152" cy="492443"/>
          </a:xfrm>
          <a:prstGeom prst="homePlate">
            <a:avLst/>
          </a:prstGeom>
          <a:noFill/>
          <a:ln w="28575">
            <a:solidFill>
              <a:srgbClr val="3AB14D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latin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lang="en-US" sz="2600" b="1" dirty="0" smtClean="0">
                <a:latin typeface="Cambria" panose="02040503050406030204" pitchFamily="18" charset="0"/>
                <a:cs typeface="Arial" panose="020B0604020202020204" pitchFamily="34" charset="0"/>
              </a:rPr>
              <a:t> 3</a:t>
            </a:r>
            <a:endParaRPr lang="en-US" sz="2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 descr="180 nguyen thi phuong thao">
            <a:extLst>
              <a:ext uri="{FF2B5EF4-FFF2-40B4-BE49-F238E27FC236}">
                <a16:creationId xmlns:a16="http://schemas.microsoft.com/office/drawing/2014/main" xmlns="" id="{79D85767-7C0C-4E11-1614-CD6426B2FB5C}"/>
              </a:ext>
            </a:extLst>
          </p:cNvPr>
          <p:cNvSpPr txBox="1"/>
          <p:nvPr/>
        </p:nvSpPr>
        <p:spPr>
          <a:xfrm>
            <a:off x="427706" y="4269442"/>
            <a:ext cx="3999152" cy="492443"/>
          </a:xfrm>
          <a:prstGeom prst="homePlate">
            <a:avLst/>
          </a:prstGeom>
          <a:noFill/>
          <a:ln w="28575">
            <a:solidFill>
              <a:srgbClr val="3AB14D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latin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lang="en-US" sz="2600" b="1" dirty="0" smtClean="0">
                <a:latin typeface="Cambria" panose="02040503050406030204" pitchFamily="18" charset="0"/>
                <a:cs typeface="Arial" panose="020B0604020202020204" pitchFamily="34" charset="0"/>
              </a:rPr>
              <a:t> 4 </a:t>
            </a:r>
            <a:endParaRPr lang="en-US" sz="2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040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11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 descr="180 nguyen thi phuong thao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4972227"/>
                  </p:ext>
                </p:extLst>
              </p:nvPr>
            </p:nvGraphicFramePr>
            <p:xfrm>
              <a:off x="406400" y="1664279"/>
              <a:ext cx="5558971" cy="504748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26836">
                      <a:extLst>
                        <a:ext uri="{9D8B030D-6E8A-4147-A177-3AD203B41FA5}">
                          <a16:colId xmlns:a16="http://schemas.microsoft.com/office/drawing/2014/main" xmlns="" val="2184883921"/>
                        </a:ext>
                      </a:extLst>
                    </a:gridCol>
                    <a:gridCol w="2051110">
                      <a:extLst>
                        <a:ext uri="{9D8B030D-6E8A-4147-A177-3AD203B41FA5}">
                          <a16:colId xmlns:a16="http://schemas.microsoft.com/office/drawing/2014/main" xmlns="" val="3384741109"/>
                        </a:ext>
                      </a:extLst>
                    </a:gridCol>
                    <a:gridCol w="2381025">
                      <a:extLst>
                        <a:ext uri="{9D8B030D-6E8A-4147-A177-3AD203B41FA5}">
                          <a16:colId xmlns:a16="http://schemas.microsoft.com/office/drawing/2014/main" xmlns="" val="4105098608"/>
                        </a:ext>
                      </a:extLst>
                    </a:gridCol>
                  </a:tblGrid>
                  <a:tr h="2889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Nhóm</a:t>
                          </a:r>
                          <a:r>
                            <a:rPr lang="en-US" sz="2400" dirty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A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938871076"/>
                      </a:ext>
                    </a:extLst>
                  </a:tr>
                  <a:tr h="54088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  <m:r>
                                  <a:rPr lang="en-US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CB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  <m:r>
                                  <a:rPr lang="en-US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  <m:sup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CB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700117426"/>
                      </a:ext>
                    </a:extLst>
                  </a:tr>
                  <a:tr h="2889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 năng</a:t>
                          </a:r>
                          <a:endParaRPr lang="en-US" sz="24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𝑡𝑚𝑎𝑥</m:t>
                                    </m:r>
                                  </m:sub>
                                </m:sSub>
                                <m:r>
                                  <a:rPr lang="en-US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𝑚𝑔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E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𝑡𝑚𝑖𝑛</m:t>
                                    </m:r>
                                  </m:sub>
                                </m:sSub>
                                <m:r>
                                  <a:rPr lang="en-US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4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E5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18082697"/>
                      </a:ext>
                    </a:extLst>
                  </a:tr>
                  <a:tr h="2889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 năng</a:t>
                          </a:r>
                          <a:endParaRPr lang="en-US" sz="24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CB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CB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764848025"/>
                      </a:ext>
                    </a:extLst>
                  </a:tr>
                  <a:tr h="75657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Nhận xét</a:t>
                          </a:r>
                          <a:endParaRPr lang="en-US" sz="24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A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về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E5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440765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 descr="180 nguyen thi phuong thao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4972227"/>
                  </p:ext>
                </p:extLst>
              </p:nvPr>
            </p:nvGraphicFramePr>
            <p:xfrm>
              <a:off x="406400" y="1664279"/>
              <a:ext cx="5558971" cy="504748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26836">
                      <a:extLst>
                        <a:ext uri="{9D8B030D-6E8A-4147-A177-3AD203B41FA5}">
                          <a16:colId xmlns:a16="http://schemas.microsoft.com/office/drawing/2014/main" val="2184883921"/>
                        </a:ext>
                      </a:extLst>
                    </a:gridCol>
                    <a:gridCol w="2051110">
                      <a:extLst>
                        <a:ext uri="{9D8B030D-6E8A-4147-A177-3AD203B41FA5}">
                          <a16:colId xmlns:a16="http://schemas.microsoft.com/office/drawing/2014/main" val="3384741109"/>
                        </a:ext>
                      </a:extLst>
                    </a:gridCol>
                    <a:gridCol w="2381025">
                      <a:extLst>
                        <a:ext uri="{9D8B030D-6E8A-4147-A177-3AD203B41FA5}">
                          <a16:colId xmlns:a16="http://schemas.microsoft.com/office/drawing/2014/main" val="4105098608"/>
                        </a:ext>
                      </a:extLst>
                    </a:gridCol>
                  </a:tblGrid>
                  <a:tr h="84124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Nhóm</a:t>
                          </a:r>
                          <a:r>
                            <a:rPr lang="en-US" sz="2400" dirty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A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8871076"/>
                      </a:ext>
                    </a:extLst>
                  </a:tr>
                  <a:tr h="84124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4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5193" t="-108696" r="-117211" b="-4181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33760" t="-108696" r="-1023" b="-4181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0117426"/>
                      </a:ext>
                    </a:extLst>
                  </a:tr>
                  <a:tr h="84124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 năng</a:t>
                          </a:r>
                          <a:endParaRPr lang="en-US" sz="24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5193" t="-207194" r="-117211" b="-3151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33760" t="-207194" r="-1023" b="-3151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8082697"/>
                      </a:ext>
                    </a:extLst>
                  </a:tr>
                  <a:tr h="84124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 năng</a:t>
                          </a:r>
                          <a:endParaRPr lang="en-US" sz="24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5193" t="-309420" r="-117211" b="-2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33760" t="-309420" r="-1023" b="-21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4848025"/>
                      </a:ext>
                    </a:extLst>
                  </a:tr>
                  <a:tr h="168249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Nhận xét</a:t>
                          </a:r>
                          <a:endParaRPr lang="en-US" sz="24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A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về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E5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407652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 descr="180 nguyen thi phuong thao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6728753"/>
                  </p:ext>
                </p:extLst>
              </p:nvPr>
            </p:nvGraphicFramePr>
            <p:xfrm>
              <a:off x="6085439" y="1655043"/>
              <a:ext cx="5558969" cy="50474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15593">
                      <a:extLst>
                        <a:ext uri="{9D8B030D-6E8A-4147-A177-3AD203B41FA5}">
                          <a16:colId xmlns:a16="http://schemas.microsoft.com/office/drawing/2014/main" xmlns="" val="1929269442"/>
                        </a:ext>
                      </a:extLst>
                    </a:gridCol>
                    <a:gridCol w="2337874">
                      <a:extLst>
                        <a:ext uri="{9D8B030D-6E8A-4147-A177-3AD203B41FA5}">
                          <a16:colId xmlns:a16="http://schemas.microsoft.com/office/drawing/2014/main" xmlns="" val="3713773597"/>
                        </a:ext>
                      </a:extLst>
                    </a:gridCol>
                    <a:gridCol w="2205502">
                      <a:extLst>
                        <a:ext uri="{9D8B030D-6E8A-4147-A177-3AD203B41FA5}">
                          <a16:colId xmlns:a16="http://schemas.microsoft.com/office/drawing/2014/main" xmlns="" val="1361690992"/>
                        </a:ext>
                      </a:extLst>
                    </a:gridCol>
                  </a:tblGrid>
                  <a:tr h="95009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Nhóm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2400" dirty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B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554472581"/>
                      </a:ext>
                    </a:extLst>
                  </a:tr>
                  <a:tr h="9105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  <m:r>
                                  <a:rPr lang="en-US" sz="2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40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bSup>
                                  <m:sSubSupPr>
                                    <m:ctrlPr>
                                      <a:rPr lang="en-US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  <m:sup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  <m:r>
                                  <a:rPr lang="en-US" sz="2400">
                                    <a:effectLst/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40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2032543517"/>
                      </a:ext>
                    </a:extLst>
                  </a:tr>
                  <a:tr h="9105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 năng</a:t>
                          </a:r>
                          <a:endParaRPr lang="en-US" sz="240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𝑡𝑚𝑖𝑛</m:t>
                                    </m:r>
                                  </m:sub>
                                </m:sSub>
                                <m:r>
                                  <a:rPr lang="en-US" sz="2400">
                                    <a:effectLst/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40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𝑡𝑚𝑎𝑥</m:t>
                                    </m:r>
                                  </m:sub>
                                </m:sSub>
                                <m:r>
                                  <a:rPr lang="en-US" sz="2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400">
                                    <a:effectLst/>
                                    <a:latin typeface="Cambria Math" panose="02040503050406030204" pitchFamily="18" charset="0"/>
                                  </a:rPr>
                                  <m:t>𝑚𝑔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4138575390"/>
                      </a:ext>
                    </a:extLst>
                  </a:tr>
                  <a:tr h="9105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 năng</a:t>
                          </a:r>
                          <a:endParaRPr lang="en-US" sz="240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2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2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2873771223"/>
                      </a:ext>
                    </a:extLst>
                  </a:tr>
                  <a:tr h="1365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Nhận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xét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B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6635827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 descr="180 nguyen thi phuong thao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6728753"/>
                  </p:ext>
                </p:extLst>
              </p:nvPr>
            </p:nvGraphicFramePr>
            <p:xfrm>
              <a:off x="6085439" y="1655043"/>
              <a:ext cx="5558969" cy="50474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15593">
                      <a:extLst>
                        <a:ext uri="{9D8B030D-6E8A-4147-A177-3AD203B41FA5}">
                          <a16:colId xmlns:a16="http://schemas.microsoft.com/office/drawing/2014/main" val="1929269442"/>
                        </a:ext>
                      </a:extLst>
                    </a:gridCol>
                    <a:gridCol w="2337874">
                      <a:extLst>
                        <a:ext uri="{9D8B030D-6E8A-4147-A177-3AD203B41FA5}">
                          <a16:colId xmlns:a16="http://schemas.microsoft.com/office/drawing/2014/main" val="3713773597"/>
                        </a:ext>
                      </a:extLst>
                    </a:gridCol>
                    <a:gridCol w="2205502">
                      <a:extLst>
                        <a:ext uri="{9D8B030D-6E8A-4147-A177-3AD203B41FA5}">
                          <a16:colId xmlns:a16="http://schemas.microsoft.com/office/drawing/2014/main" val="1361690992"/>
                        </a:ext>
                      </a:extLst>
                    </a:gridCol>
                  </a:tblGrid>
                  <a:tr h="95009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Nhóm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2400" dirty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B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54472581"/>
                      </a:ext>
                    </a:extLst>
                  </a:tr>
                  <a:tr h="9105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3750" t="-112000" r="-95313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52486" t="-112000" r="-1105" b="-35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2543517"/>
                      </a:ext>
                    </a:extLst>
                  </a:tr>
                  <a:tr h="9105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 năng</a:t>
                          </a:r>
                          <a:endParaRPr lang="en-US" sz="240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3750" t="-213423" r="-95313" b="-2557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52486" t="-213423" r="-1105" b="-2557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38575390"/>
                      </a:ext>
                    </a:extLst>
                  </a:tr>
                  <a:tr h="91053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 năng</a:t>
                          </a:r>
                          <a:endParaRPr lang="en-US" sz="240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3750" t="-311333" r="-95313" b="-15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52486" t="-311333" r="-1105" b="-15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3771223"/>
                      </a:ext>
                    </a:extLst>
                  </a:tr>
                  <a:tr h="1365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Nhận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xét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B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827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ubtitle 2" descr="180 nguyen thi phuong thao">
            <a:extLst>
              <a:ext uri="{FF2B5EF4-FFF2-40B4-BE49-F238E27FC236}">
                <a16:creationId xmlns:a16="http://schemas.microsoft.com/office/drawing/2014/main" xmlns="" id="{EDE15CF0-1B26-0DA6-906E-B047E4E5E5E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5" name="TextBox 4" descr="180 nguyen thi phuong thao">
            <a:extLst>
              <a:ext uri="{FF2B5EF4-FFF2-40B4-BE49-F238E27FC236}">
                <a16:creationId xmlns:a16="http://schemas.microsoft.com/office/drawing/2014/main" xmlns="" id="{4A157A93-6463-47D6-102A-EA9F7B73D68A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I. SỰ CHUYỂN HÓA NĂNG LƯỢNG TRONG DAO ĐỘNG ĐIỀU HÒA</a:t>
            </a:r>
          </a:p>
        </p:txBody>
      </p:sp>
    </p:spTree>
    <p:extLst>
      <p:ext uri="{BB962C8B-B14F-4D97-AF65-F5344CB8AC3E}">
        <p14:creationId xmlns:p14="http://schemas.microsoft.com/office/powerpoint/2010/main" val="320304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 descr="180 nguyen thi phuong thao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3541219"/>
                  </p:ext>
                </p:extLst>
              </p:nvPr>
            </p:nvGraphicFramePr>
            <p:xfrm>
              <a:off x="406400" y="1664279"/>
              <a:ext cx="5558971" cy="389398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17083">
                      <a:extLst>
                        <a:ext uri="{9D8B030D-6E8A-4147-A177-3AD203B41FA5}">
                          <a16:colId xmlns:a16="http://schemas.microsoft.com/office/drawing/2014/main" xmlns="" val="2184883921"/>
                        </a:ext>
                      </a:extLst>
                    </a:gridCol>
                    <a:gridCol w="2160863">
                      <a:extLst>
                        <a:ext uri="{9D8B030D-6E8A-4147-A177-3AD203B41FA5}">
                          <a16:colId xmlns:a16="http://schemas.microsoft.com/office/drawing/2014/main" xmlns="" val="3384741109"/>
                        </a:ext>
                      </a:extLst>
                    </a:gridCol>
                    <a:gridCol w="2381025">
                      <a:extLst>
                        <a:ext uri="{9D8B030D-6E8A-4147-A177-3AD203B41FA5}">
                          <a16:colId xmlns:a16="http://schemas.microsoft.com/office/drawing/2014/main" xmlns="" val="4105098608"/>
                        </a:ext>
                      </a:extLst>
                    </a:gridCol>
                  </a:tblGrid>
                  <a:tr h="2889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Nhóm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2400" dirty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A </a:t>
                          </a:r>
                          <a:r>
                            <a:rPr lang="en-US" sz="2400" baseline="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 </a:t>
                          </a:r>
                          <a:r>
                            <a:rPr lang="en-US" sz="2400" baseline="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B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938871076"/>
                      </a:ext>
                    </a:extLst>
                  </a:tr>
                  <a:tr h="52898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sz="2400" baseline="-250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đ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dirty="0" smtClean="0">
                                    <a:solidFill>
                                      <a:srgbClr val="003300"/>
                                    </a:solidFill>
                                    <a:effectLst/>
                                    <a:latin typeface="Cambria" panose="02040503050406030204" pitchFamily="18" charset="0"/>
                                    <a:ea typeface="Cambria" panose="02040503050406030204" pitchFamily="18" charset="0"/>
                                    <a:cs typeface="Arial" panose="020B0604020202020204" pitchFamily="34" charset="0"/>
                                  </a:rPr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 smtClean="0">
                                    <a:solidFill>
                                      <a:srgbClr val="003300"/>
                                    </a:solidFill>
                                    <a:effectLst/>
                                    <a:latin typeface="Cambria" panose="02040503050406030204" pitchFamily="18" charset="0"/>
                                    <a:ea typeface="Cambria" panose="02040503050406030204" pitchFamily="18" charset="0"/>
                                    <a:cs typeface="Arial" panose="020B0604020202020204" pitchFamily="34" charset="0"/>
                                  </a:rPr>
                                  <m:t>ă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 smtClean="0">
                                    <a:solidFill>
                                      <a:srgbClr val="003300"/>
                                    </a:solidFill>
                                    <a:effectLst/>
                                    <a:latin typeface="Cambria" panose="02040503050406030204" pitchFamily="18" charset="0"/>
                                    <a:ea typeface="Cambria" panose="02040503050406030204" pitchFamily="18" charset="0"/>
                                    <a:cs typeface="Arial" panose="020B0604020202020204" pitchFamily="34" charset="0"/>
                                  </a:rPr>
                                  <m:t>ng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CB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just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𝑔𝑖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ả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CB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700117426"/>
                      </a:ext>
                    </a:extLst>
                  </a:tr>
                  <a:tr h="2889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sz="2400" baseline="-250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t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𝑔𝑖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ả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E5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ă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𝑛𝑔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E5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18082697"/>
                      </a:ext>
                    </a:extLst>
                  </a:tr>
                  <a:tr h="2889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W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𝑘h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ô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𝑛𝑔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đổ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CB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𝑘h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ô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𝑛𝑔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đổ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CB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764848025"/>
                      </a:ext>
                    </a:extLst>
                  </a:tr>
                  <a:tr h="75657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Nhận xét</a:t>
                          </a:r>
                          <a:endParaRPr lang="en-US" sz="24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A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về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E5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440765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 descr="180 nguyen thi phuong thao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3541219"/>
                  </p:ext>
                </p:extLst>
              </p:nvPr>
            </p:nvGraphicFramePr>
            <p:xfrm>
              <a:off x="406400" y="1664279"/>
              <a:ext cx="5558971" cy="385810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17083">
                      <a:extLst>
                        <a:ext uri="{9D8B030D-6E8A-4147-A177-3AD203B41FA5}">
                          <a16:colId xmlns:a16="http://schemas.microsoft.com/office/drawing/2014/main" val="2184883921"/>
                        </a:ext>
                      </a:extLst>
                    </a:gridCol>
                    <a:gridCol w="2160863">
                      <a:extLst>
                        <a:ext uri="{9D8B030D-6E8A-4147-A177-3AD203B41FA5}">
                          <a16:colId xmlns:a16="http://schemas.microsoft.com/office/drawing/2014/main" val="3384741109"/>
                        </a:ext>
                      </a:extLst>
                    </a:gridCol>
                    <a:gridCol w="2381025">
                      <a:extLst>
                        <a:ext uri="{9D8B030D-6E8A-4147-A177-3AD203B41FA5}">
                          <a16:colId xmlns:a16="http://schemas.microsoft.com/office/drawing/2014/main" val="4105098608"/>
                        </a:ext>
                      </a:extLst>
                    </a:gridCol>
                  </a:tblGrid>
                  <a:tr h="80537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Nhóm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2400" dirty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A </a:t>
                          </a:r>
                          <a:r>
                            <a:rPr lang="en-US" sz="2400" baseline="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 </a:t>
                          </a:r>
                          <a:r>
                            <a:rPr lang="en-US" sz="2400" baseline="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B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8871076"/>
                      </a:ext>
                    </a:extLst>
                  </a:tr>
                  <a:tr h="52898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sz="2400" baseline="-250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đ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7324" t="-165517" r="-111268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33760" t="-165517" r="-1023" b="-5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0117426"/>
                      </a:ext>
                    </a:extLst>
                  </a:tr>
                  <a:tr h="42062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sz="2400" baseline="-250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t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7324" t="-334783" r="-111268" b="-53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33760" t="-334783" r="-1023" b="-5347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8082697"/>
                      </a:ext>
                    </a:extLst>
                  </a:tr>
                  <a:tr h="42062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W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7324" t="-434783" r="-111268" b="-43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33760" t="-434783" r="-1023" b="-4347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4848025"/>
                      </a:ext>
                    </a:extLst>
                  </a:tr>
                  <a:tr h="168249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Nhận xét</a:t>
                          </a:r>
                          <a:endParaRPr lang="en-US" sz="24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5A0BC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A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về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rgbClr val="FFE5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407652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 descr="180 nguyen thi phuong thao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4907831"/>
                  </p:ext>
                </p:extLst>
              </p:nvPr>
            </p:nvGraphicFramePr>
            <p:xfrm>
              <a:off x="6085439" y="1655043"/>
              <a:ext cx="5558969" cy="390116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18925">
                      <a:extLst>
                        <a:ext uri="{9D8B030D-6E8A-4147-A177-3AD203B41FA5}">
                          <a16:colId xmlns:a16="http://schemas.microsoft.com/office/drawing/2014/main" xmlns="" val="1929269442"/>
                        </a:ext>
                      </a:extLst>
                    </a:gridCol>
                    <a:gridCol w="2234542">
                      <a:extLst>
                        <a:ext uri="{9D8B030D-6E8A-4147-A177-3AD203B41FA5}">
                          <a16:colId xmlns:a16="http://schemas.microsoft.com/office/drawing/2014/main" xmlns="" val="3713773597"/>
                        </a:ext>
                      </a:extLst>
                    </a:gridCol>
                    <a:gridCol w="2205502">
                      <a:extLst>
                        <a:ext uri="{9D8B030D-6E8A-4147-A177-3AD203B41FA5}">
                          <a16:colId xmlns:a16="http://schemas.microsoft.com/office/drawing/2014/main" xmlns="" val="1361690992"/>
                        </a:ext>
                      </a:extLst>
                    </a:gridCol>
                  </a:tblGrid>
                  <a:tr h="5155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2400" dirty="0" err="1" smtClean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Nhóm</a:t>
                          </a:r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aseline="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 </a:t>
                          </a:r>
                          <a:r>
                            <a:rPr lang="en-US" sz="2400" baseline="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A</a:t>
                          </a:r>
                          <a:endParaRPr lang="en-US" sz="2400" dirty="0" smtClean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554472581"/>
                      </a:ext>
                    </a:extLst>
                  </a:tr>
                  <a:tr h="563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sz="2400" baseline="-250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đ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rgbClr val="0033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𝑔𝑖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ả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2032543517"/>
                      </a:ext>
                    </a:extLst>
                  </a:tr>
                  <a:tr h="6188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sz="2400" baseline="-250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t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𝑔𝑖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ả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ă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𝑛𝑔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4138575390"/>
                      </a:ext>
                    </a:extLst>
                  </a:tr>
                  <a:tr h="51186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W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𝑘h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ô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𝑛𝑔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đổ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𝑘h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ô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𝑛𝑔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đổ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2873771223"/>
                      </a:ext>
                    </a:extLst>
                  </a:tr>
                  <a:tr h="1365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Nhận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xét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6635827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 descr="180 nguyen thi phuong thao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4907831"/>
                  </p:ext>
                </p:extLst>
              </p:nvPr>
            </p:nvGraphicFramePr>
            <p:xfrm>
              <a:off x="6085439" y="1655043"/>
              <a:ext cx="5558969" cy="390116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18925">
                      <a:extLst>
                        <a:ext uri="{9D8B030D-6E8A-4147-A177-3AD203B41FA5}">
                          <a16:colId xmlns:a16="http://schemas.microsoft.com/office/drawing/2014/main" val="1929269442"/>
                        </a:ext>
                      </a:extLst>
                    </a:gridCol>
                    <a:gridCol w="2234542">
                      <a:extLst>
                        <a:ext uri="{9D8B030D-6E8A-4147-A177-3AD203B41FA5}">
                          <a16:colId xmlns:a16="http://schemas.microsoft.com/office/drawing/2014/main" val="3713773597"/>
                        </a:ext>
                      </a:extLst>
                    </a:gridCol>
                    <a:gridCol w="2205502">
                      <a:extLst>
                        <a:ext uri="{9D8B030D-6E8A-4147-A177-3AD203B41FA5}">
                          <a16:colId xmlns:a16="http://schemas.microsoft.com/office/drawing/2014/main" val="1361690992"/>
                        </a:ext>
                      </a:extLst>
                    </a:gridCol>
                  </a:tblGrid>
                  <a:tr h="84124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2400" dirty="0" err="1" smtClean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Nhóm</a:t>
                          </a:r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="1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baseline="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</a:t>
                          </a:r>
                          <a:endParaRPr lang="en-US" sz="24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O </a:t>
                          </a:r>
                          <a:r>
                            <a:rPr lang="en-US" sz="2400" baseline="0" dirty="0" err="1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400" baseline="0" dirty="0" smtClean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A</a:t>
                          </a:r>
                          <a:endParaRPr lang="en-US" sz="2400" dirty="0" smtClean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54472581"/>
                      </a:ext>
                    </a:extLst>
                  </a:tr>
                  <a:tr h="563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sz="2400" baseline="-250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đ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rgbClr val="0033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52486" t="-161290" r="-1105" b="-44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2543517"/>
                      </a:ext>
                    </a:extLst>
                  </a:tr>
                  <a:tr h="6188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sz="2400" baseline="-25000" dirty="0" err="1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t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50409" t="-240594" r="-99728" b="-3128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52486" t="-240594" r="-1105" b="-3128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38575390"/>
                      </a:ext>
                    </a:extLst>
                  </a:tr>
                  <a:tr h="51186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solidFill>
                                <a:schemeClr val="lt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W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50409" t="-404706" r="-99728" b="-27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52486" t="-404706" r="-1105" b="-27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3771223"/>
                      </a:ext>
                    </a:extLst>
                  </a:tr>
                  <a:tr h="13657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Nhận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xét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400" dirty="0" smtClean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400" dirty="0"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rgbClr val="0033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827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ubtitle 2" descr="180 nguyen thi phuong thao">
            <a:extLst>
              <a:ext uri="{FF2B5EF4-FFF2-40B4-BE49-F238E27FC236}">
                <a16:creationId xmlns:a16="http://schemas.microsoft.com/office/drawing/2014/main" xmlns="" id="{EDE15CF0-1B26-0DA6-906E-B047E4E5E5E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5" name="TextBox 4" descr="180 nguyen thi phuong thao">
            <a:extLst>
              <a:ext uri="{FF2B5EF4-FFF2-40B4-BE49-F238E27FC236}">
                <a16:creationId xmlns:a16="http://schemas.microsoft.com/office/drawing/2014/main" xmlns="" id="{4A157A93-6463-47D6-102A-EA9F7B73D68A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I. SỰ CHUYỂN HÓA NĂNG LƯỢNG TRONG DAO ĐỘNG ĐIỀU HÒA</a:t>
            </a:r>
          </a:p>
        </p:txBody>
      </p:sp>
    </p:spTree>
    <p:extLst>
      <p:ext uri="{BB962C8B-B14F-4D97-AF65-F5344CB8AC3E}">
        <p14:creationId xmlns:p14="http://schemas.microsoft.com/office/powerpoint/2010/main" val="38846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180 nguyen thi phuong thao"/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I. SỰ CHUYỂN HÓA NĂNG LƯỢNG TRONG DAO ĐỘNG ĐIỀU HÒA</a:t>
            </a:r>
          </a:p>
        </p:txBody>
      </p:sp>
      <p:sp>
        <p:nvSpPr>
          <p:cNvPr id="5" name="Subtitle 2" descr="180 nguyen thi phuong thao">
            <a:extLst>
              <a:ext uri="{FF2B5EF4-FFF2-40B4-BE49-F238E27FC236}">
                <a16:creationId xmlns:a16="http://schemas.microsoft.com/office/drawing/2014/main" xmlns="" id="{F06E0633-F8C1-A953-90ED-5EDC6875F6C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grpSp>
        <p:nvGrpSpPr>
          <p:cNvPr id="9" name="Group 8" descr="180 nguyen thi phuong thao">
            <a:extLst>
              <a:ext uri="{FF2B5EF4-FFF2-40B4-BE49-F238E27FC236}">
                <a16:creationId xmlns:a16="http://schemas.microsoft.com/office/drawing/2014/main" xmlns="" id="{6F535740-3E83-0A91-A837-F4EDEC6B5953}"/>
              </a:ext>
            </a:extLst>
          </p:cNvPr>
          <p:cNvGrpSpPr/>
          <p:nvPr/>
        </p:nvGrpSpPr>
        <p:grpSpPr>
          <a:xfrm>
            <a:off x="436417" y="1858205"/>
            <a:ext cx="4495406" cy="3899690"/>
            <a:chOff x="352964" y="2385642"/>
            <a:chExt cx="4495406" cy="2999521"/>
          </a:xfrm>
        </p:grpSpPr>
        <p:pic>
          <p:nvPicPr>
            <p:cNvPr id="21506" name="Picture 2" descr="Các kỹ năng làm việc nhóm không thể thiếu để xây dựng và phát triển đội nhóm">
              <a:extLst>
                <a:ext uri="{FF2B5EF4-FFF2-40B4-BE49-F238E27FC236}">
                  <a16:creationId xmlns:a16="http://schemas.microsoft.com/office/drawing/2014/main" xmlns="" id="{D961DE7A-FEB9-03E5-F1DB-CE534E6E8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64" y="2385642"/>
              <a:ext cx="4495406" cy="299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6C839CA-A2AD-8859-A6F8-D80A455DFBBC}"/>
                </a:ext>
              </a:extLst>
            </p:cNvPr>
            <p:cNvSpPr txBox="1"/>
            <p:nvPr/>
          </p:nvSpPr>
          <p:spPr>
            <a:xfrm>
              <a:off x="1555197" y="3500681"/>
              <a:ext cx="2090940" cy="591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Phiếu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học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2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 descr="180 nguyen thi phuong thao">
            <a:extLst>
              <a:ext uri="{FF2B5EF4-FFF2-40B4-BE49-F238E27FC236}">
                <a16:creationId xmlns:a16="http://schemas.microsoft.com/office/drawing/2014/main" xmlns="" id="{25CF9827-6C9F-75F8-0839-979D16F0C0A6}"/>
              </a:ext>
            </a:extLst>
          </p:cNvPr>
          <p:cNvSpPr txBox="1"/>
          <p:nvPr/>
        </p:nvSpPr>
        <p:spPr>
          <a:xfrm>
            <a:off x="4959532" y="2013379"/>
            <a:ext cx="6098344" cy="1384995"/>
          </a:xfrm>
          <a:prstGeom prst="borderCallout2">
            <a:avLst>
              <a:gd name="adj1" fmla="val 47190"/>
              <a:gd name="adj2" fmla="val 101010"/>
              <a:gd name="adj3" fmla="val 55316"/>
              <a:gd name="adj4" fmla="val 108593"/>
              <a:gd name="adj5" fmla="val 212251"/>
              <a:gd name="adj6" fmla="val 89230"/>
            </a:avLst>
          </a:prstGeom>
          <a:noFill/>
          <a:ln w="28575">
            <a:solidFill>
              <a:srgbClr val="E8393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10" name="Google Shape;408;p29" descr="180 nguyen thi phuong thao">
            <a:extLst>
              <a:ext uri="{FF2B5EF4-FFF2-40B4-BE49-F238E27FC236}">
                <a16:creationId xmlns:a16="http://schemas.microsoft.com/office/drawing/2014/main" xmlns="" id="{016B0CE5-0133-BC93-6C49-F436A9A4A10D}"/>
              </a:ext>
            </a:extLst>
          </p:cNvPr>
          <p:cNvSpPr/>
          <p:nvPr/>
        </p:nvSpPr>
        <p:spPr>
          <a:xfrm>
            <a:off x="11205029" y="5590147"/>
            <a:ext cx="750180" cy="536372"/>
          </a:xfrm>
          <a:prstGeom prst="wedgeEllipseCallout">
            <a:avLst>
              <a:gd name="adj1" fmla="val -43096"/>
              <a:gd name="adj2" fmla="val 5084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1" name="Google Shape;432;p29" descr="180 nguyen thi phuong thao">
            <a:extLst>
              <a:ext uri="{FF2B5EF4-FFF2-40B4-BE49-F238E27FC236}">
                <a16:creationId xmlns:a16="http://schemas.microsoft.com/office/drawing/2014/main" xmlns="" id="{9425E789-FEC1-E70F-92A7-0F53A28D8C60}"/>
              </a:ext>
            </a:extLst>
          </p:cNvPr>
          <p:cNvGrpSpPr/>
          <p:nvPr/>
        </p:nvGrpSpPr>
        <p:grpSpPr>
          <a:xfrm>
            <a:off x="9729878" y="4975014"/>
            <a:ext cx="1053457" cy="1174750"/>
            <a:chOff x="4508199" y="1082050"/>
            <a:chExt cx="1089364" cy="1179894"/>
          </a:xfrm>
        </p:grpSpPr>
        <p:sp>
          <p:nvSpPr>
            <p:cNvPr id="12" name="Google Shape;433;p29">
              <a:extLst>
                <a:ext uri="{FF2B5EF4-FFF2-40B4-BE49-F238E27FC236}">
                  <a16:creationId xmlns:a16="http://schemas.microsoft.com/office/drawing/2014/main" xmlns="" id="{226635BB-1312-626B-645E-1D3F6A920991}"/>
                </a:ext>
              </a:extLst>
            </p:cNvPr>
            <p:cNvSpPr/>
            <p:nvPr/>
          </p:nvSpPr>
          <p:spPr>
            <a:xfrm>
              <a:off x="4920347" y="1731290"/>
              <a:ext cx="25409" cy="22228"/>
            </a:xfrm>
            <a:custGeom>
              <a:avLst/>
              <a:gdLst/>
              <a:ahLst/>
              <a:cxnLst/>
              <a:rect l="l" t="t" r="r" b="b"/>
              <a:pathLst>
                <a:path w="607" h="531" extrusionOk="0">
                  <a:moveTo>
                    <a:pt x="344" y="0"/>
                  </a:moveTo>
                  <a:cubicBezTo>
                    <a:pt x="113" y="0"/>
                    <a:pt x="1" y="280"/>
                    <a:pt x="149" y="443"/>
                  </a:cubicBezTo>
                  <a:cubicBezTo>
                    <a:pt x="205" y="504"/>
                    <a:pt x="275" y="531"/>
                    <a:pt x="342" y="531"/>
                  </a:cubicBezTo>
                  <a:cubicBezTo>
                    <a:pt x="478" y="531"/>
                    <a:pt x="607" y="423"/>
                    <a:pt x="607" y="260"/>
                  </a:cubicBezTo>
                  <a:cubicBezTo>
                    <a:pt x="607" y="123"/>
                    <a:pt x="500" y="1"/>
                    <a:pt x="363" y="1"/>
                  </a:cubicBezTo>
                  <a:cubicBezTo>
                    <a:pt x="357" y="1"/>
                    <a:pt x="350" y="0"/>
                    <a:pt x="344" y="0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434;p29">
              <a:extLst>
                <a:ext uri="{FF2B5EF4-FFF2-40B4-BE49-F238E27FC236}">
                  <a16:creationId xmlns:a16="http://schemas.microsoft.com/office/drawing/2014/main" xmlns="" id="{96800045-8264-1AAD-7059-5DD80B47386E}"/>
                </a:ext>
              </a:extLst>
            </p:cNvPr>
            <p:cNvSpPr/>
            <p:nvPr/>
          </p:nvSpPr>
          <p:spPr>
            <a:xfrm>
              <a:off x="4887027" y="1696170"/>
              <a:ext cx="28716" cy="24028"/>
            </a:xfrm>
            <a:custGeom>
              <a:avLst/>
              <a:gdLst/>
              <a:ahLst/>
              <a:cxnLst/>
              <a:rect l="l" t="t" r="r" b="b"/>
              <a:pathLst>
                <a:path w="686" h="574" extrusionOk="0">
                  <a:moveTo>
                    <a:pt x="420" y="1"/>
                  </a:moveTo>
                  <a:cubicBezTo>
                    <a:pt x="412" y="1"/>
                    <a:pt x="405" y="1"/>
                    <a:pt x="397" y="2"/>
                  </a:cubicBezTo>
                  <a:cubicBezTo>
                    <a:pt x="138" y="2"/>
                    <a:pt x="1" y="307"/>
                    <a:pt x="184" y="490"/>
                  </a:cubicBezTo>
                  <a:cubicBezTo>
                    <a:pt x="242" y="548"/>
                    <a:pt x="313" y="574"/>
                    <a:pt x="383" y="574"/>
                  </a:cubicBezTo>
                  <a:cubicBezTo>
                    <a:pt x="530" y="574"/>
                    <a:pt x="671" y="457"/>
                    <a:pt x="671" y="292"/>
                  </a:cubicBezTo>
                  <a:cubicBezTo>
                    <a:pt x="686" y="132"/>
                    <a:pt x="563" y="1"/>
                    <a:pt x="420" y="1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435;p29">
              <a:extLst>
                <a:ext uri="{FF2B5EF4-FFF2-40B4-BE49-F238E27FC236}">
                  <a16:creationId xmlns:a16="http://schemas.microsoft.com/office/drawing/2014/main" xmlns="" id="{1807E596-2C51-3C44-0031-175CD719C390}"/>
                </a:ext>
              </a:extLst>
            </p:cNvPr>
            <p:cNvSpPr/>
            <p:nvPr/>
          </p:nvSpPr>
          <p:spPr>
            <a:xfrm>
              <a:off x="4867897" y="1737066"/>
              <a:ext cx="28130" cy="24111"/>
            </a:xfrm>
            <a:custGeom>
              <a:avLst/>
              <a:gdLst/>
              <a:ahLst/>
              <a:cxnLst/>
              <a:rect l="l" t="t" r="r" b="b"/>
              <a:pathLst>
                <a:path w="672" h="576" extrusionOk="0">
                  <a:moveTo>
                    <a:pt x="382" y="0"/>
                  </a:moveTo>
                  <a:cubicBezTo>
                    <a:pt x="123" y="0"/>
                    <a:pt x="1" y="320"/>
                    <a:pt x="184" y="488"/>
                  </a:cubicBezTo>
                  <a:cubicBezTo>
                    <a:pt x="244" y="548"/>
                    <a:pt x="318" y="575"/>
                    <a:pt x="389" y="575"/>
                  </a:cubicBezTo>
                  <a:cubicBezTo>
                    <a:pt x="534" y="575"/>
                    <a:pt x="671" y="463"/>
                    <a:pt x="671" y="290"/>
                  </a:cubicBezTo>
                  <a:cubicBezTo>
                    <a:pt x="671" y="137"/>
                    <a:pt x="534" y="0"/>
                    <a:pt x="382" y="0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436;p29">
              <a:extLst>
                <a:ext uri="{FF2B5EF4-FFF2-40B4-BE49-F238E27FC236}">
                  <a16:creationId xmlns:a16="http://schemas.microsoft.com/office/drawing/2014/main" xmlns="" id="{31150C94-03F2-65AB-B368-B83F434B3070}"/>
                </a:ext>
              </a:extLst>
            </p:cNvPr>
            <p:cNvSpPr/>
            <p:nvPr/>
          </p:nvSpPr>
          <p:spPr>
            <a:xfrm>
              <a:off x="5232075" y="1768252"/>
              <a:ext cx="26497" cy="22060"/>
            </a:xfrm>
            <a:custGeom>
              <a:avLst/>
              <a:gdLst/>
              <a:ahLst/>
              <a:cxnLst/>
              <a:rect l="l" t="t" r="r" b="b"/>
              <a:pathLst>
                <a:path w="633" h="527" extrusionOk="0">
                  <a:moveTo>
                    <a:pt x="347" y="0"/>
                  </a:moveTo>
                  <a:cubicBezTo>
                    <a:pt x="338" y="0"/>
                    <a:pt x="329" y="1"/>
                    <a:pt x="320" y="2"/>
                  </a:cubicBezTo>
                  <a:cubicBezTo>
                    <a:pt x="77" y="47"/>
                    <a:pt x="0" y="337"/>
                    <a:pt x="199" y="474"/>
                  </a:cubicBezTo>
                  <a:cubicBezTo>
                    <a:pt x="246" y="510"/>
                    <a:pt x="300" y="526"/>
                    <a:pt x="351" y="526"/>
                  </a:cubicBezTo>
                  <a:cubicBezTo>
                    <a:pt x="497" y="526"/>
                    <a:pt x="632" y="399"/>
                    <a:pt x="610" y="230"/>
                  </a:cubicBezTo>
                  <a:cubicBezTo>
                    <a:pt x="596" y="102"/>
                    <a:pt x="475" y="0"/>
                    <a:pt x="347" y="0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437;p29">
              <a:extLst>
                <a:ext uri="{FF2B5EF4-FFF2-40B4-BE49-F238E27FC236}">
                  <a16:creationId xmlns:a16="http://schemas.microsoft.com/office/drawing/2014/main" xmlns="" id="{5065F207-46EC-37B6-2936-8A9409FC6FC4}"/>
                </a:ext>
              </a:extLst>
            </p:cNvPr>
            <p:cNvSpPr/>
            <p:nvPr/>
          </p:nvSpPr>
          <p:spPr>
            <a:xfrm>
              <a:off x="5197624" y="1738113"/>
              <a:ext cx="25995" cy="24111"/>
            </a:xfrm>
            <a:custGeom>
              <a:avLst/>
              <a:gdLst/>
              <a:ahLst/>
              <a:cxnLst/>
              <a:rect l="l" t="t" r="r" b="b"/>
              <a:pathLst>
                <a:path w="621" h="576" extrusionOk="0">
                  <a:moveTo>
                    <a:pt x="307" y="1"/>
                  </a:moveTo>
                  <a:cubicBezTo>
                    <a:pt x="292" y="1"/>
                    <a:pt x="276" y="2"/>
                    <a:pt x="260" y="6"/>
                  </a:cubicBezTo>
                  <a:cubicBezTo>
                    <a:pt x="107" y="36"/>
                    <a:pt x="1" y="173"/>
                    <a:pt x="16" y="326"/>
                  </a:cubicBezTo>
                  <a:cubicBezTo>
                    <a:pt x="43" y="497"/>
                    <a:pt x="173" y="576"/>
                    <a:pt x="303" y="576"/>
                  </a:cubicBezTo>
                  <a:cubicBezTo>
                    <a:pt x="461" y="576"/>
                    <a:pt x="620" y="459"/>
                    <a:pt x="595" y="249"/>
                  </a:cubicBezTo>
                  <a:cubicBezTo>
                    <a:pt x="568" y="113"/>
                    <a:pt x="443" y="1"/>
                    <a:pt x="307" y="1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438;p29">
              <a:extLst>
                <a:ext uri="{FF2B5EF4-FFF2-40B4-BE49-F238E27FC236}">
                  <a16:creationId xmlns:a16="http://schemas.microsoft.com/office/drawing/2014/main" xmlns="" id="{DFA48311-A1E8-3309-2881-888C5F13FFE9}"/>
                </a:ext>
              </a:extLst>
            </p:cNvPr>
            <p:cNvSpPr/>
            <p:nvPr/>
          </p:nvSpPr>
          <p:spPr>
            <a:xfrm>
              <a:off x="5181676" y="1781647"/>
              <a:ext cx="28883" cy="24195"/>
            </a:xfrm>
            <a:custGeom>
              <a:avLst/>
              <a:gdLst/>
              <a:ahLst/>
              <a:cxnLst/>
              <a:rect l="l" t="t" r="r" b="b"/>
              <a:pathLst>
                <a:path w="690" h="578" extrusionOk="0">
                  <a:moveTo>
                    <a:pt x="365" y="0"/>
                  </a:moveTo>
                  <a:cubicBezTo>
                    <a:pt x="355" y="0"/>
                    <a:pt x="346" y="1"/>
                    <a:pt x="336" y="2"/>
                  </a:cubicBezTo>
                  <a:cubicBezTo>
                    <a:pt x="77" y="47"/>
                    <a:pt x="1" y="367"/>
                    <a:pt x="199" y="520"/>
                  </a:cubicBezTo>
                  <a:cubicBezTo>
                    <a:pt x="255" y="560"/>
                    <a:pt x="316" y="578"/>
                    <a:pt x="375" y="578"/>
                  </a:cubicBezTo>
                  <a:cubicBezTo>
                    <a:pt x="541" y="578"/>
                    <a:pt x="690" y="436"/>
                    <a:pt x="656" y="245"/>
                  </a:cubicBezTo>
                  <a:cubicBezTo>
                    <a:pt x="642" y="103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439;p29">
              <a:extLst>
                <a:ext uri="{FF2B5EF4-FFF2-40B4-BE49-F238E27FC236}">
                  <a16:creationId xmlns:a16="http://schemas.microsoft.com/office/drawing/2014/main" xmlns="" id="{35460743-6C27-32BC-F722-FE2FE65FF58A}"/>
                </a:ext>
              </a:extLst>
            </p:cNvPr>
            <p:cNvSpPr/>
            <p:nvPr/>
          </p:nvSpPr>
          <p:spPr>
            <a:xfrm>
              <a:off x="4508199" y="1635641"/>
              <a:ext cx="197119" cy="193309"/>
            </a:xfrm>
            <a:custGeom>
              <a:avLst/>
              <a:gdLst/>
              <a:ahLst/>
              <a:cxnLst/>
              <a:rect l="l" t="t" r="r" b="b"/>
              <a:pathLst>
                <a:path w="4709" h="4618" extrusionOk="0">
                  <a:moveTo>
                    <a:pt x="2362" y="1"/>
                  </a:moveTo>
                  <a:cubicBezTo>
                    <a:pt x="1052" y="1"/>
                    <a:pt x="1" y="1037"/>
                    <a:pt x="1" y="2316"/>
                  </a:cubicBezTo>
                  <a:cubicBezTo>
                    <a:pt x="1" y="3596"/>
                    <a:pt x="1052" y="4617"/>
                    <a:pt x="2362" y="4617"/>
                  </a:cubicBezTo>
                  <a:cubicBezTo>
                    <a:pt x="3657" y="4617"/>
                    <a:pt x="4709" y="3596"/>
                    <a:pt x="4709" y="2316"/>
                  </a:cubicBezTo>
                  <a:cubicBezTo>
                    <a:pt x="4709" y="1037"/>
                    <a:pt x="3657" y="1"/>
                    <a:pt x="2362" y="1"/>
                  </a:cubicBezTo>
                  <a:close/>
                </a:path>
              </a:pathLst>
            </a:custGeom>
            <a:solidFill>
              <a:srgbClr val="AA5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440;p29">
              <a:extLst>
                <a:ext uri="{FF2B5EF4-FFF2-40B4-BE49-F238E27FC236}">
                  <a16:creationId xmlns:a16="http://schemas.microsoft.com/office/drawing/2014/main" xmlns="" id="{7F4662F8-A3C6-07C4-4C00-C3B4C42D4E64}"/>
                </a:ext>
              </a:extLst>
            </p:cNvPr>
            <p:cNvSpPr/>
            <p:nvPr/>
          </p:nvSpPr>
          <p:spPr>
            <a:xfrm>
              <a:off x="4538170" y="1667538"/>
              <a:ext cx="72125" cy="123780"/>
            </a:xfrm>
            <a:custGeom>
              <a:avLst/>
              <a:gdLst/>
              <a:ahLst/>
              <a:cxnLst/>
              <a:rect l="l" t="t" r="r" b="b"/>
              <a:pathLst>
                <a:path w="1723" h="2957" extrusionOk="0">
                  <a:moveTo>
                    <a:pt x="1570" y="0"/>
                  </a:moveTo>
                  <a:cubicBezTo>
                    <a:pt x="763" y="46"/>
                    <a:pt x="62" y="640"/>
                    <a:pt x="62" y="1478"/>
                  </a:cubicBezTo>
                  <a:cubicBezTo>
                    <a:pt x="62" y="2332"/>
                    <a:pt x="763" y="2910"/>
                    <a:pt x="1570" y="2956"/>
                  </a:cubicBezTo>
                  <a:cubicBezTo>
                    <a:pt x="1575" y="2957"/>
                    <a:pt x="1579" y="2957"/>
                    <a:pt x="1584" y="2957"/>
                  </a:cubicBezTo>
                  <a:cubicBezTo>
                    <a:pt x="1722" y="2957"/>
                    <a:pt x="1718" y="2728"/>
                    <a:pt x="1570" y="2728"/>
                  </a:cubicBezTo>
                  <a:lnTo>
                    <a:pt x="1570" y="2712"/>
                  </a:lnTo>
                  <a:cubicBezTo>
                    <a:pt x="1" y="2636"/>
                    <a:pt x="1" y="336"/>
                    <a:pt x="1570" y="244"/>
                  </a:cubicBezTo>
                  <a:cubicBezTo>
                    <a:pt x="1722" y="244"/>
                    <a:pt x="1722" y="0"/>
                    <a:pt x="1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41;p29">
              <a:extLst>
                <a:ext uri="{FF2B5EF4-FFF2-40B4-BE49-F238E27FC236}">
                  <a16:creationId xmlns:a16="http://schemas.microsoft.com/office/drawing/2014/main" xmlns="" id="{3EE3B12F-B929-EA41-97EB-8451478135C0}"/>
                </a:ext>
              </a:extLst>
            </p:cNvPr>
            <p:cNvSpPr/>
            <p:nvPr/>
          </p:nvSpPr>
          <p:spPr>
            <a:xfrm>
              <a:off x="5327096" y="1778842"/>
              <a:ext cx="246555" cy="207667"/>
            </a:xfrm>
            <a:custGeom>
              <a:avLst/>
              <a:gdLst/>
              <a:ahLst/>
              <a:cxnLst/>
              <a:rect l="l" t="t" r="r" b="b"/>
              <a:pathLst>
                <a:path w="5890" h="4961" extrusionOk="0">
                  <a:moveTo>
                    <a:pt x="2748" y="0"/>
                  </a:moveTo>
                  <a:cubicBezTo>
                    <a:pt x="1669" y="0"/>
                    <a:pt x="601" y="685"/>
                    <a:pt x="321" y="1927"/>
                  </a:cubicBezTo>
                  <a:cubicBezTo>
                    <a:pt x="1" y="3238"/>
                    <a:pt x="823" y="4563"/>
                    <a:pt x="2134" y="4883"/>
                  </a:cubicBezTo>
                  <a:cubicBezTo>
                    <a:pt x="2345" y="4936"/>
                    <a:pt x="2551" y="4960"/>
                    <a:pt x="2752" y="4960"/>
                  </a:cubicBezTo>
                  <a:cubicBezTo>
                    <a:pt x="4592" y="4960"/>
                    <a:pt x="5890" y="2885"/>
                    <a:pt x="4846" y="1181"/>
                  </a:cubicBezTo>
                  <a:cubicBezTo>
                    <a:pt x="4353" y="377"/>
                    <a:pt x="3548" y="0"/>
                    <a:pt x="2748" y="0"/>
                  </a:cubicBezTo>
                  <a:close/>
                </a:path>
              </a:pathLst>
            </a:custGeom>
            <a:solidFill>
              <a:srgbClr val="AA5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42;p29">
              <a:extLst>
                <a:ext uri="{FF2B5EF4-FFF2-40B4-BE49-F238E27FC236}">
                  <a16:creationId xmlns:a16="http://schemas.microsoft.com/office/drawing/2014/main" xmlns="" id="{426CADA4-2F33-7D70-F965-E457FBE09257}"/>
                </a:ext>
              </a:extLst>
            </p:cNvPr>
            <p:cNvSpPr/>
            <p:nvPr/>
          </p:nvSpPr>
          <p:spPr>
            <a:xfrm>
              <a:off x="5421698" y="1825473"/>
              <a:ext cx="98664" cy="126794"/>
            </a:xfrm>
            <a:custGeom>
              <a:avLst/>
              <a:gdLst/>
              <a:ahLst/>
              <a:cxnLst/>
              <a:rect l="l" t="t" r="r" b="b"/>
              <a:pathLst>
                <a:path w="2357" h="3029" extrusionOk="0">
                  <a:moveTo>
                    <a:pt x="873" y="0"/>
                  </a:moveTo>
                  <a:cubicBezTo>
                    <a:pt x="749" y="0"/>
                    <a:pt x="709" y="207"/>
                    <a:pt x="849" y="234"/>
                  </a:cubicBezTo>
                  <a:lnTo>
                    <a:pt x="834" y="234"/>
                  </a:lnTo>
                  <a:cubicBezTo>
                    <a:pt x="2357" y="704"/>
                    <a:pt x="1965" y="2796"/>
                    <a:pt x="528" y="2796"/>
                  </a:cubicBezTo>
                  <a:cubicBezTo>
                    <a:pt x="427" y="2796"/>
                    <a:pt x="320" y="2786"/>
                    <a:pt x="209" y="2764"/>
                  </a:cubicBezTo>
                  <a:cubicBezTo>
                    <a:pt x="204" y="2763"/>
                    <a:pt x="198" y="2763"/>
                    <a:pt x="193" y="2763"/>
                  </a:cubicBezTo>
                  <a:cubicBezTo>
                    <a:pt x="53" y="2763"/>
                    <a:pt x="1" y="2963"/>
                    <a:pt x="148" y="2992"/>
                  </a:cubicBezTo>
                  <a:cubicBezTo>
                    <a:pt x="269" y="3017"/>
                    <a:pt x="391" y="3029"/>
                    <a:pt x="512" y="3029"/>
                  </a:cubicBezTo>
                  <a:cubicBezTo>
                    <a:pt x="1212" y="3029"/>
                    <a:pt x="1870" y="2621"/>
                    <a:pt x="2052" y="1880"/>
                  </a:cubicBezTo>
                  <a:cubicBezTo>
                    <a:pt x="2266" y="1027"/>
                    <a:pt x="1702" y="250"/>
                    <a:pt x="910" y="6"/>
                  </a:cubicBezTo>
                  <a:cubicBezTo>
                    <a:pt x="897" y="2"/>
                    <a:pt x="884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43;p29">
              <a:extLst>
                <a:ext uri="{FF2B5EF4-FFF2-40B4-BE49-F238E27FC236}">
                  <a16:creationId xmlns:a16="http://schemas.microsoft.com/office/drawing/2014/main" xmlns="" id="{81B6DA03-4009-6263-E7FE-666B9698B176}"/>
                </a:ext>
              </a:extLst>
            </p:cNvPr>
            <p:cNvSpPr/>
            <p:nvPr/>
          </p:nvSpPr>
          <p:spPr>
            <a:xfrm>
              <a:off x="4609624" y="1387540"/>
              <a:ext cx="850804" cy="755196"/>
            </a:xfrm>
            <a:custGeom>
              <a:avLst/>
              <a:gdLst/>
              <a:ahLst/>
              <a:cxnLst/>
              <a:rect l="l" t="t" r="r" b="b"/>
              <a:pathLst>
                <a:path w="20325" h="18041" extrusionOk="0">
                  <a:moveTo>
                    <a:pt x="10025" y="1"/>
                  </a:moveTo>
                  <a:cubicBezTo>
                    <a:pt x="5561" y="1"/>
                    <a:pt x="1707" y="1707"/>
                    <a:pt x="396" y="5333"/>
                  </a:cubicBezTo>
                  <a:cubicBezTo>
                    <a:pt x="92" y="6202"/>
                    <a:pt x="0" y="8045"/>
                    <a:pt x="0" y="9021"/>
                  </a:cubicBezTo>
                  <a:cubicBezTo>
                    <a:pt x="0" y="14003"/>
                    <a:pt x="4480" y="18040"/>
                    <a:pt x="10025" y="18040"/>
                  </a:cubicBezTo>
                  <a:cubicBezTo>
                    <a:pt x="14718" y="18040"/>
                    <a:pt x="18603" y="15176"/>
                    <a:pt x="19776" y="11291"/>
                  </a:cubicBezTo>
                  <a:cubicBezTo>
                    <a:pt x="19990" y="10590"/>
                    <a:pt x="20325" y="9691"/>
                    <a:pt x="20325" y="8929"/>
                  </a:cubicBezTo>
                  <a:cubicBezTo>
                    <a:pt x="20325" y="3947"/>
                    <a:pt x="15556" y="1"/>
                    <a:pt x="10025" y="1"/>
                  </a:cubicBezTo>
                  <a:close/>
                </a:path>
              </a:pathLst>
            </a:custGeom>
            <a:solidFill>
              <a:srgbClr val="AA5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44;p29">
              <a:extLst>
                <a:ext uri="{FF2B5EF4-FFF2-40B4-BE49-F238E27FC236}">
                  <a16:creationId xmlns:a16="http://schemas.microsoft.com/office/drawing/2014/main" xmlns="" id="{10C0781C-7C5B-9D8F-C3EA-40B935B0B1D1}"/>
                </a:ext>
              </a:extLst>
            </p:cNvPr>
            <p:cNvSpPr/>
            <p:nvPr/>
          </p:nvSpPr>
          <p:spPr>
            <a:xfrm>
              <a:off x="4654247" y="1765531"/>
              <a:ext cx="85520" cy="76855"/>
            </a:xfrm>
            <a:custGeom>
              <a:avLst/>
              <a:gdLst/>
              <a:ahLst/>
              <a:cxnLst/>
              <a:rect l="l" t="t" r="r" b="b"/>
              <a:pathLst>
                <a:path w="2043" h="1836" extrusionOk="0">
                  <a:moveTo>
                    <a:pt x="1020" y="1"/>
                  </a:moveTo>
                  <a:cubicBezTo>
                    <a:pt x="801" y="1"/>
                    <a:pt x="583" y="78"/>
                    <a:pt x="412" y="234"/>
                  </a:cubicBezTo>
                  <a:cubicBezTo>
                    <a:pt x="31" y="585"/>
                    <a:pt x="1" y="1164"/>
                    <a:pt x="351" y="1529"/>
                  </a:cubicBezTo>
                  <a:cubicBezTo>
                    <a:pt x="529" y="1732"/>
                    <a:pt x="776" y="1835"/>
                    <a:pt x="1025" y="1835"/>
                  </a:cubicBezTo>
                  <a:cubicBezTo>
                    <a:pt x="1246" y="1835"/>
                    <a:pt x="1468" y="1755"/>
                    <a:pt x="1646" y="1590"/>
                  </a:cubicBezTo>
                  <a:cubicBezTo>
                    <a:pt x="2012" y="1255"/>
                    <a:pt x="2042" y="676"/>
                    <a:pt x="1707" y="295"/>
                  </a:cubicBezTo>
                  <a:cubicBezTo>
                    <a:pt x="1521" y="101"/>
                    <a:pt x="1269" y="1"/>
                    <a:pt x="1020" y="1"/>
                  </a:cubicBezTo>
                  <a:close/>
                </a:path>
              </a:pathLst>
            </a:custGeom>
            <a:solidFill>
              <a:srgbClr val="EFA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45;p29">
              <a:extLst>
                <a:ext uri="{FF2B5EF4-FFF2-40B4-BE49-F238E27FC236}">
                  <a16:creationId xmlns:a16="http://schemas.microsoft.com/office/drawing/2014/main" xmlns="" id="{21B66DDA-F476-A544-010F-1F475C72F1D8}"/>
                </a:ext>
              </a:extLst>
            </p:cNvPr>
            <p:cNvSpPr/>
            <p:nvPr/>
          </p:nvSpPr>
          <p:spPr>
            <a:xfrm>
              <a:off x="5224791" y="1825055"/>
              <a:ext cx="101720" cy="86608"/>
            </a:xfrm>
            <a:custGeom>
              <a:avLst/>
              <a:gdLst/>
              <a:ahLst/>
              <a:cxnLst/>
              <a:rect l="l" t="t" r="r" b="b"/>
              <a:pathLst>
                <a:path w="2430" h="2069" extrusionOk="0">
                  <a:moveTo>
                    <a:pt x="1386" y="0"/>
                  </a:moveTo>
                  <a:cubicBezTo>
                    <a:pt x="481" y="0"/>
                    <a:pt x="0" y="1076"/>
                    <a:pt x="616" y="1738"/>
                  </a:cubicBezTo>
                  <a:cubicBezTo>
                    <a:pt x="834" y="1965"/>
                    <a:pt x="1108" y="2068"/>
                    <a:pt x="1376" y="2068"/>
                  </a:cubicBezTo>
                  <a:cubicBezTo>
                    <a:pt x="1896" y="2068"/>
                    <a:pt x="2394" y="1681"/>
                    <a:pt x="2414" y="1067"/>
                  </a:cubicBezTo>
                  <a:cubicBezTo>
                    <a:pt x="2429" y="503"/>
                    <a:pt x="1988" y="16"/>
                    <a:pt x="1424" y="1"/>
                  </a:cubicBezTo>
                  <a:cubicBezTo>
                    <a:pt x="1411" y="0"/>
                    <a:pt x="1399" y="0"/>
                    <a:pt x="1386" y="0"/>
                  </a:cubicBezTo>
                  <a:close/>
                </a:path>
              </a:pathLst>
            </a:custGeom>
            <a:solidFill>
              <a:srgbClr val="EFA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46;p29">
              <a:extLst>
                <a:ext uri="{FF2B5EF4-FFF2-40B4-BE49-F238E27FC236}">
                  <a16:creationId xmlns:a16="http://schemas.microsoft.com/office/drawing/2014/main" xmlns="" id="{3047C334-21B5-FDA8-0B46-7BF13845D8D1}"/>
                </a:ext>
              </a:extLst>
            </p:cNvPr>
            <p:cNvSpPr/>
            <p:nvPr/>
          </p:nvSpPr>
          <p:spPr>
            <a:xfrm>
              <a:off x="5175816" y="1773945"/>
              <a:ext cx="74804" cy="63711"/>
            </a:xfrm>
            <a:custGeom>
              <a:avLst/>
              <a:gdLst/>
              <a:ahLst/>
              <a:cxnLst/>
              <a:rect l="l" t="t" r="r" b="b"/>
              <a:pathLst>
                <a:path w="1787" h="1522" extrusionOk="0">
                  <a:moveTo>
                    <a:pt x="986" y="1"/>
                  </a:moveTo>
                  <a:cubicBezTo>
                    <a:pt x="350" y="1"/>
                    <a:pt x="1" y="793"/>
                    <a:pt x="446" y="1283"/>
                  </a:cubicBezTo>
                  <a:cubicBezTo>
                    <a:pt x="605" y="1447"/>
                    <a:pt x="806" y="1521"/>
                    <a:pt x="1003" y="1521"/>
                  </a:cubicBezTo>
                  <a:cubicBezTo>
                    <a:pt x="1389" y="1521"/>
                    <a:pt x="1761" y="1234"/>
                    <a:pt x="1771" y="780"/>
                  </a:cubicBezTo>
                  <a:cubicBezTo>
                    <a:pt x="1786" y="368"/>
                    <a:pt x="1451" y="18"/>
                    <a:pt x="1040" y="3"/>
                  </a:cubicBezTo>
                  <a:cubicBezTo>
                    <a:pt x="1022" y="2"/>
                    <a:pt x="1004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47;p29">
              <a:extLst>
                <a:ext uri="{FF2B5EF4-FFF2-40B4-BE49-F238E27FC236}">
                  <a16:creationId xmlns:a16="http://schemas.microsoft.com/office/drawing/2014/main" xmlns="" id="{013C5FCA-0BDD-85C6-C977-FE0213F30FB7}"/>
                </a:ext>
              </a:extLst>
            </p:cNvPr>
            <p:cNvSpPr/>
            <p:nvPr/>
          </p:nvSpPr>
          <p:spPr>
            <a:xfrm>
              <a:off x="4708664" y="1715341"/>
              <a:ext cx="69362" cy="59190"/>
            </a:xfrm>
            <a:custGeom>
              <a:avLst/>
              <a:gdLst/>
              <a:ahLst/>
              <a:cxnLst/>
              <a:rect l="l" t="t" r="r" b="b"/>
              <a:pathLst>
                <a:path w="1657" h="1414" extrusionOk="0">
                  <a:moveTo>
                    <a:pt x="952" y="1"/>
                  </a:moveTo>
                  <a:cubicBezTo>
                    <a:pt x="339" y="1"/>
                    <a:pt x="0" y="722"/>
                    <a:pt x="422" y="1190"/>
                  </a:cubicBezTo>
                  <a:cubicBezTo>
                    <a:pt x="566" y="1344"/>
                    <a:pt x="749" y="1413"/>
                    <a:pt x="928" y="1413"/>
                  </a:cubicBezTo>
                  <a:cubicBezTo>
                    <a:pt x="1280" y="1413"/>
                    <a:pt x="1621" y="1146"/>
                    <a:pt x="1641" y="732"/>
                  </a:cubicBezTo>
                  <a:cubicBezTo>
                    <a:pt x="1657" y="352"/>
                    <a:pt x="1352" y="16"/>
                    <a:pt x="971" y="1"/>
                  </a:cubicBezTo>
                  <a:cubicBezTo>
                    <a:pt x="964" y="1"/>
                    <a:pt x="958" y="1"/>
                    <a:pt x="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48;p29">
              <a:extLst>
                <a:ext uri="{FF2B5EF4-FFF2-40B4-BE49-F238E27FC236}">
                  <a16:creationId xmlns:a16="http://schemas.microsoft.com/office/drawing/2014/main" xmlns="" id="{96175B7D-29C7-01E6-1618-F356A9FB8500}"/>
                </a:ext>
              </a:extLst>
            </p:cNvPr>
            <p:cNvSpPr/>
            <p:nvPr/>
          </p:nvSpPr>
          <p:spPr>
            <a:xfrm>
              <a:off x="4941235" y="1797637"/>
              <a:ext cx="38344" cy="54251"/>
            </a:xfrm>
            <a:custGeom>
              <a:avLst/>
              <a:gdLst/>
              <a:ahLst/>
              <a:cxnLst/>
              <a:rect l="l" t="t" r="r" b="b"/>
              <a:pathLst>
                <a:path w="916" h="1296" extrusionOk="0">
                  <a:moveTo>
                    <a:pt x="763" y="1"/>
                  </a:moveTo>
                  <a:cubicBezTo>
                    <a:pt x="397" y="16"/>
                    <a:pt x="1" y="244"/>
                    <a:pt x="1" y="656"/>
                  </a:cubicBezTo>
                  <a:cubicBezTo>
                    <a:pt x="1" y="1052"/>
                    <a:pt x="397" y="1280"/>
                    <a:pt x="763" y="1296"/>
                  </a:cubicBezTo>
                  <a:cubicBezTo>
                    <a:pt x="915" y="1296"/>
                    <a:pt x="915" y="1067"/>
                    <a:pt x="763" y="1052"/>
                  </a:cubicBezTo>
                  <a:cubicBezTo>
                    <a:pt x="534" y="1052"/>
                    <a:pt x="245" y="915"/>
                    <a:pt x="245" y="656"/>
                  </a:cubicBezTo>
                  <a:cubicBezTo>
                    <a:pt x="245" y="381"/>
                    <a:pt x="534" y="244"/>
                    <a:pt x="763" y="244"/>
                  </a:cubicBezTo>
                  <a:cubicBezTo>
                    <a:pt x="915" y="244"/>
                    <a:pt x="915" y="1"/>
                    <a:pt x="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49;p29">
              <a:extLst>
                <a:ext uri="{FF2B5EF4-FFF2-40B4-BE49-F238E27FC236}">
                  <a16:creationId xmlns:a16="http://schemas.microsoft.com/office/drawing/2014/main" xmlns="" id="{213FD623-9928-3927-0BFB-072A39E127F8}"/>
                </a:ext>
              </a:extLst>
            </p:cNvPr>
            <p:cNvSpPr/>
            <p:nvPr/>
          </p:nvSpPr>
          <p:spPr>
            <a:xfrm>
              <a:off x="4880664" y="1876709"/>
              <a:ext cx="165221" cy="99836"/>
            </a:xfrm>
            <a:custGeom>
              <a:avLst/>
              <a:gdLst/>
              <a:ahLst/>
              <a:cxnLst/>
              <a:rect l="l" t="t" r="r" b="b"/>
              <a:pathLst>
                <a:path w="3947" h="2385" extrusionOk="0">
                  <a:moveTo>
                    <a:pt x="229" y="1"/>
                  </a:moveTo>
                  <a:cubicBezTo>
                    <a:pt x="0" y="1098"/>
                    <a:pt x="656" y="2134"/>
                    <a:pt x="1692" y="2347"/>
                  </a:cubicBezTo>
                  <a:cubicBezTo>
                    <a:pt x="1813" y="2372"/>
                    <a:pt x="1934" y="2385"/>
                    <a:pt x="2054" y="2385"/>
                  </a:cubicBezTo>
                  <a:cubicBezTo>
                    <a:pt x="2941" y="2385"/>
                    <a:pt x="3745" y="1714"/>
                    <a:pt x="3947" y="747"/>
                  </a:cubicBezTo>
                  <a:lnTo>
                    <a:pt x="2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0;p29">
              <a:extLst>
                <a:ext uri="{FF2B5EF4-FFF2-40B4-BE49-F238E27FC236}">
                  <a16:creationId xmlns:a16="http://schemas.microsoft.com/office/drawing/2014/main" xmlns="" id="{16B55226-CA19-2513-72E6-0BAC3C08803C}"/>
                </a:ext>
              </a:extLst>
            </p:cNvPr>
            <p:cNvSpPr/>
            <p:nvPr/>
          </p:nvSpPr>
          <p:spPr>
            <a:xfrm>
              <a:off x="4878111" y="1871854"/>
              <a:ext cx="173175" cy="109799"/>
            </a:xfrm>
            <a:custGeom>
              <a:avLst/>
              <a:gdLst/>
              <a:ahLst/>
              <a:cxnLst/>
              <a:rect l="l" t="t" r="r" b="b"/>
              <a:pathLst>
                <a:path w="4137" h="2623" extrusionOk="0">
                  <a:moveTo>
                    <a:pt x="365" y="230"/>
                  </a:moveTo>
                  <a:cubicBezTo>
                    <a:pt x="494" y="230"/>
                    <a:pt x="803" y="347"/>
                    <a:pt x="869" y="361"/>
                  </a:cubicBezTo>
                  <a:lnTo>
                    <a:pt x="3850" y="960"/>
                  </a:lnTo>
                  <a:lnTo>
                    <a:pt x="3850" y="960"/>
                  </a:lnTo>
                  <a:cubicBezTo>
                    <a:pt x="3581" y="1797"/>
                    <a:pt x="2787" y="2375"/>
                    <a:pt x="2007" y="2375"/>
                  </a:cubicBezTo>
                  <a:cubicBezTo>
                    <a:pt x="1503" y="2375"/>
                    <a:pt x="1004" y="2133"/>
                    <a:pt x="656" y="1564"/>
                  </a:cubicBezTo>
                  <a:cubicBezTo>
                    <a:pt x="503" y="1320"/>
                    <a:pt x="183" y="330"/>
                    <a:pt x="321" y="239"/>
                  </a:cubicBezTo>
                  <a:cubicBezTo>
                    <a:pt x="330" y="233"/>
                    <a:pt x="346" y="230"/>
                    <a:pt x="365" y="230"/>
                  </a:cubicBezTo>
                  <a:close/>
                  <a:moveTo>
                    <a:pt x="279" y="0"/>
                  </a:moveTo>
                  <a:cubicBezTo>
                    <a:pt x="229" y="0"/>
                    <a:pt x="180" y="39"/>
                    <a:pt x="168" y="86"/>
                  </a:cubicBezTo>
                  <a:cubicBezTo>
                    <a:pt x="1" y="1183"/>
                    <a:pt x="549" y="2341"/>
                    <a:pt x="1722" y="2585"/>
                  </a:cubicBezTo>
                  <a:cubicBezTo>
                    <a:pt x="1852" y="2611"/>
                    <a:pt x="1979" y="2623"/>
                    <a:pt x="2103" y="2623"/>
                  </a:cubicBezTo>
                  <a:cubicBezTo>
                    <a:pt x="3073" y="2623"/>
                    <a:pt x="3849" y="1876"/>
                    <a:pt x="4104" y="934"/>
                  </a:cubicBezTo>
                  <a:lnTo>
                    <a:pt x="4104" y="934"/>
                  </a:lnTo>
                  <a:cubicBezTo>
                    <a:pt x="4137" y="885"/>
                    <a:pt x="4136" y="813"/>
                    <a:pt x="4086" y="777"/>
                  </a:cubicBezTo>
                  <a:lnTo>
                    <a:pt x="4086" y="777"/>
                  </a:lnTo>
                  <a:cubicBezTo>
                    <a:pt x="4063" y="756"/>
                    <a:pt x="4032" y="745"/>
                    <a:pt x="4000" y="745"/>
                  </a:cubicBezTo>
                  <a:cubicBezTo>
                    <a:pt x="3995" y="745"/>
                    <a:pt x="3989" y="745"/>
                    <a:pt x="3984" y="746"/>
                  </a:cubicBezTo>
                  <a:lnTo>
                    <a:pt x="3984" y="746"/>
                  </a:lnTo>
                  <a:lnTo>
                    <a:pt x="321" y="10"/>
                  </a:lnTo>
                  <a:cubicBezTo>
                    <a:pt x="307" y="3"/>
                    <a:pt x="293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1;p29">
              <a:extLst>
                <a:ext uri="{FF2B5EF4-FFF2-40B4-BE49-F238E27FC236}">
                  <a16:creationId xmlns:a16="http://schemas.microsoft.com/office/drawing/2014/main" xmlns="" id="{A4BA9678-971A-03B1-38F4-9A9FB0FAEF0F}"/>
                </a:ext>
              </a:extLst>
            </p:cNvPr>
            <p:cNvSpPr/>
            <p:nvPr/>
          </p:nvSpPr>
          <p:spPr>
            <a:xfrm>
              <a:off x="4545203" y="1082050"/>
              <a:ext cx="1052360" cy="732299"/>
            </a:xfrm>
            <a:custGeom>
              <a:avLst/>
              <a:gdLst/>
              <a:ahLst/>
              <a:cxnLst/>
              <a:rect l="l" t="t" r="r" b="b"/>
              <a:pathLst>
                <a:path w="25140" h="17494" extrusionOk="0">
                  <a:moveTo>
                    <a:pt x="14476" y="1"/>
                  </a:moveTo>
                  <a:cubicBezTo>
                    <a:pt x="14128" y="1"/>
                    <a:pt x="13783" y="53"/>
                    <a:pt x="13454" y="169"/>
                  </a:cubicBezTo>
                  <a:cubicBezTo>
                    <a:pt x="12585" y="489"/>
                    <a:pt x="11854" y="1296"/>
                    <a:pt x="11823" y="2225"/>
                  </a:cubicBezTo>
                  <a:cubicBezTo>
                    <a:pt x="11546" y="1294"/>
                    <a:pt x="10593" y="643"/>
                    <a:pt x="9643" y="643"/>
                  </a:cubicBezTo>
                  <a:cubicBezTo>
                    <a:pt x="9443" y="643"/>
                    <a:pt x="9244" y="672"/>
                    <a:pt x="9051" y="732"/>
                  </a:cubicBezTo>
                  <a:cubicBezTo>
                    <a:pt x="7938" y="1098"/>
                    <a:pt x="7253" y="2454"/>
                    <a:pt x="7649" y="3566"/>
                  </a:cubicBezTo>
                  <a:cubicBezTo>
                    <a:pt x="7253" y="3094"/>
                    <a:pt x="6780" y="2698"/>
                    <a:pt x="6232" y="2408"/>
                  </a:cubicBezTo>
                  <a:cubicBezTo>
                    <a:pt x="5938" y="2265"/>
                    <a:pt x="5619" y="2193"/>
                    <a:pt x="5301" y="2193"/>
                  </a:cubicBezTo>
                  <a:cubicBezTo>
                    <a:pt x="5010" y="2193"/>
                    <a:pt x="4719" y="2254"/>
                    <a:pt x="4449" y="2378"/>
                  </a:cubicBezTo>
                  <a:cubicBezTo>
                    <a:pt x="3901" y="2698"/>
                    <a:pt x="3535" y="3246"/>
                    <a:pt x="3444" y="3871"/>
                  </a:cubicBezTo>
                  <a:cubicBezTo>
                    <a:pt x="3352" y="4496"/>
                    <a:pt x="3398" y="5120"/>
                    <a:pt x="3581" y="5730"/>
                  </a:cubicBezTo>
                  <a:cubicBezTo>
                    <a:pt x="3315" y="5134"/>
                    <a:pt x="2663" y="4803"/>
                    <a:pt x="2023" y="4803"/>
                  </a:cubicBezTo>
                  <a:cubicBezTo>
                    <a:pt x="1600" y="4803"/>
                    <a:pt x="1181" y="4948"/>
                    <a:pt x="884" y="5257"/>
                  </a:cubicBezTo>
                  <a:cubicBezTo>
                    <a:pt x="155" y="6001"/>
                    <a:pt x="414" y="7472"/>
                    <a:pt x="1349" y="7938"/>
                  </a:cubicBezTo>
                  <a:lnTo>
                    <a:pt x="1349" y="7938"/>
                  </a:lnTo>
                  <a:cubicBezTo>
                    <a:pt x="1260" y="7902"/>
                    <a:pt x="1168" y="7885"/>
                    <a:pt x="1075" y="7885"/>
                  </a:cubicBezTo>
                  <a:cubicBezTo>
                    <a:pt x="609" y="7885"/>
                    <a:pt x="138" y="8307"/>
                    <a:pt x="77" y="8807"/>
                  </a:cubicBezTo>
                  <a:cubicBezTo>
                    <a:pt x="0" y="9417"/>
                    <a:pt x="397" y="10011"/>
                    <a:pt x="915" y="10361"/>
                  </a:cubicBezTo>
                  <a:lnTo>
                    <a:pt x="762" y="10498"/>
                  </a:lnTo>
                  <a:cubicBezTo>
                    <a:pt x="412" y="10986"/>
                    <a:pt x="214" y="11565"/>
                    <a:pt x="168" y="12159"/>
                  </a:cubicBezTo>
                  <a:cubicBezTo>
                    <a:pt x="153" y="12753"/>
                    <a:pt x="427" y="13378"/>
                    <a:pt x="945" y="13652"/>
                  </a:cubicBezTo>
                  <a:cubicBezTo>
                    <a:pt x="1186" y="13773"/>
                    <a:pt x="1450" y="13823"/>
                    <a:pt x="1718" y="13823"/>
                  </a:cubicBezTo>
                  <a:cubicBezTo>
                    <a:pt x="1755" y="13823"/>
                    <a:pt x="1792" y="13822"/>
                    <a:pt x="1829" y="13820"/>
                  </a:cubicBezTo>
                  <a:cubicBezTo>
                    <a:pt x="3286" y="13718"/>
                    <a:pt x="4478" y="12180"/>
                    <a:pt x="4246" y="10727"/>
                  </a:cubicBezTo>
                  <a:lnTo>
                    <a:pt x="4246" y="10727"/>
                  </a:lnTo>
                  <a:cubicBezTo>
                    <a:pt x="4447" y="11395"/>
                    <a:pt x="5233" y="11766"/>
                    <a:pt x="5942" y="11793"/>
                  </a:cubicBezTo>
                  <a:cubicBezTo>
                    <a:pt x="6000" y="11797"/>
                    <a:pt x="6057" y="11798"/>
                    <a:pt x="6114" y="11798"/>
                  </a:cubicBezTo>
                  <a:cubicBezTo>
                    <a:pt x="7622" y="11798"/>
                    <a:pt x="9059" y="10721"/>
                    <a:pt x="9517" y="9283"/>
                  </a:cubicBezTo>
                  <a:lnTo>
                    <a:pt x="9517" y="9283"/>
                  </a:lnTo>
                  <a:cubicBezTo>
                    <a:pt x="9413" y="9987"/>
                    <a:pt x="9829" y="10752"/>
                    <a:pt x="10452" y="11123"/>
                  </a:cubicBezTo>
                  <a:cubicBezTo>
                    <a:pt x="10860" y="11375"/>
                    <a:pt x="11328" y="11478"/>
                    <a:pt x="11804" y="11478"/>
                  </a:cubicBezTo>
                  <a:cubicBezTo>
                    <a:pt x="12163" y="11478"/>
                    <a:pt x="12527" y="11419"/>
                    <a:pt x="12875" y="11321"/>
                  </a:cubicBezTo>
                  <a:cubicBezTo>
                    <a:pt x="13662" y="11098"/>
                    <a:pt x="14465" y="10600"/>
                    <a:pt x="14815" y="9840"/>
                  </a:cubicBezTo>
                  <a:lnTo>
                    <a:pt x="14815" y="9840"/>
                  </a:lnTo>
                  <a:cubicBezTo>
                    <a:pt x="14400" y="10822"/>
                    <a:pt x="14827" y="12080"/>
                    <a:pt x="15693" y="12692"/>
                  </a:cubicBezTo>
                  <a:cubicBezTo>
                    <a:pt x="16182" y="13038"/>
                    <a:pt x="16778" y="13202"/>
                    <a:pt x="17381" y="13202"/>
                  </a:cubicBezTo>
                  <a:cubicBezTo>
                    <a:pt x="17868" y="13202"/>
                    <a:pt x="18359" y="13095"/>
                    <a:pt x="18802" y="12890"/>
                  </a:cubicBezTo>
                  <a:lnTo>
                    <a:pt x="18802" y="12890"/>
                  </a:lnTo>
                  <a:cubicBezTo>
                    <a:pt x="18527" y="13469"/>
                    <a:pt x="18223" y="13942"/>
                    <a:pt x="18451" y="14536"/>
                  </a:cubicBezTo>
                  <a:cubicBezTo>
                    <a:pt x="18637" y="15066"/>
                    <a:pt x="19319" y="15643"/>
                    <a:pt x="19884" y="15643"/>
                  </a:cubicBezTo>
                  <a:cubicBezTo>
                    <a:pt x="19968" y="15643"/>
                    <a:pt x="20050" y="15630"/>
                    <a:pt x="20127" y="15602"/>
                  </a:cubicBezTo>
                  <a:lnTo>
                    <a:pt x="20127" y="15602"/>
                  </a:lnTo>
                  <a:cubicBezTo>
                    <a:pt x="19635" y="16438"/>
                    <a:pt x="21276" y="17493"/>
                    <a:pt x="22203" y="17493"/>
                  </a:cubicBezTo>
                  <a:cubicBezTo>
                    <a:pt x="22222" y="17493"/>
                    <a:pt x="22241" y="17493"/>
                    <a:pt x="22260" y="17492"/>
                  </a:cubicBezTo>
                  <a:cubicBezTo>
                    <a:pt x="23235" y="17431"/>
                    <a:pt x="23951" y="17019"/>
                    <a:pt x="24256" y="16075"/>
                  </a:cubicBezTo>
                  <a:cubicBezTo>
                    <a:pt x="24576" y="15145"/>
                    <a:pt x="24561" y="13881"/>
                    <a:pt x="23692" y="13469"/>
                  </a:cubicBezTo>
                  <a:cubicBezTo>
                    <a:pt x="25124" y="12647"/>
                    <a:pt x="25140" y="11062"/>
                    <a:pt x="24789" y="9432"/>
                  </a:cubicBezTo>
                  <a:cubicBezTo>
                    <a:pt x="24408" y="7771"/>
                    <a:pt x="23007" y="6537"/>
                    <a:pt x="21315" y="6324"/>
                  </a:cubicBezTo>
                  <a:cubicBezTo>
                    <a:pt x="21666" y="5242"/>
                    <a:pt x="21468" y="3962"/>
                    <a:pt x="20676" y="3140"/>
                  </a:cubicBezTo>
                  <a:cubicBezTo>
                    <a:pt x="20217" y="2663"/>
                    <a:pt x="19541" y="2393"/>
                    <a:pt x="18879" y="2393"/>
                  </a:cubicBezTo>
                  <a:cubicBezTo>
                    <a:pt x="18419" y="2393"/>
                    <a:pt x="17966" y="2523"/>
                    <a:pt x="17598" y="2804"/>
                  </a:cubicBezTo>
                  <a:cubicBezTo>
                    <a:pt x="17811" y="2302"/>
                    <a:pt x="17735" y="1723"/>
                    <a:pt x="17415" y="1296"/>
                  </a:cubicBezTo>
                  <a:cubicBezTo>
                    <a:pt x="17080" y="869"/>
                    <a:pt x="16653" y="549"/>
                    <a:pt x="16150" y="367"/>
                  </a:cubicBezTo>
                  <a:cubicBezTo>
                    <a:pt x="15621" y="140"/>
                    <a:pt x="15045" y="1"/>
                    <a:pt x="14476" y="1"/>
                  </a:cubicBezTo>
                  <a:close/>
                </a:path>
              </a:pathLst>
            </a:custGeom>
            <a:solidFill>
              <a:srgbClr val="380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2;p29">
              <a:extLst>
                <a:ext uri="{FF2B5EF4-FFF2-40B4-BE49-F238E27FC236}">
                  <a16:creationId xmlns:a16="http://schemas.microsoft.com/office/drawing/2014/main" xmlns="" id="{98465D9C-2D5E-1751-93BA-541EBD44B016}"/>
                </a:ext>
              </a:extLst>
            </p:cNvPr>
            <p:cNvSpPr/>
            <p:nvPr/>
          </p:nvSpPr>
          <p:spPr>
            <a:xfrm>
              <a:off x="4751821" y="2082742"/>
              <a:ext cx="404409" cy="179203"/>
            </a:xfrm>
            <a:custGeom>
              <a:avLst/>
              <a:gdLst/>
              <a:ahLst/>
              <a:cxnLst/>
              <a:rect l="l" t="t" r="r" b="b"/>
              <a:pathLst>
                <a:path w="9661" h="4281" extrusionOk="0">
                  <a:moveTo>
                    <a:pt x="1863" y="1"/>
                  </a:moveTo>
                  <a:cubicBezTo>
                    <a:pt x="996" y="1"/>
                    <a:pt x="250" y="638"/>
                    <a:pt x="138" y="1508"/>
                  </a:cubicBezTo>
                  <a:cubicBezTo>
                    <a:pt x="1" y="2468"/>
                    <a:pt x="671" y="3337"/>
                    <a:pt x="1631" y="3474"/>
                  </a:cubicBezTo>
                  <a:lnTo>
                    <a:pt x="7588" y="4266"/>
                  </a:lnTo>
                  <a:cubicBezTo>
                    <a:pt x="7663" y="4276"/>
                    <a:pt x="7737" y="4280"/>
                    <a:pt x="7810" y="4280"/>
                  </a:cubicBezTo>
                  <a:cubicBezTo>
                    <a:pt x="8666" y="4280"/>
                    <a:pt x="9412" y="3643"/>
                    <a:pt x="9539" y="2773"/>
                  </a:cubicBezTo>
                  <a:cubicBezTo>
                    <a:pt x="9660" y="1813"/>
                    <a:pt x="8990" y="945"/>
                    <a:pt x="8045" y="823"/>
                  </a:cubicBezTo>
                  <a:lnTo>
                    <a:pt x="2088" y="15"/>
                  </a:lnTo>
                  <a:cubicBezTo>
                    <a:pt x="2012" y="6"/>
                    <a:pt x="1937" y="1"/>
                    <a:pt x="1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2" name="Google Shape;453;p29" descr="180 nguyen thi phuong thao">
            <a:extLst>
              <a:ext uri="{FF2B5EF4-FFF2-40B4-BE49-F238E27FC236}">
                <a16:creationId xmlns:a16="http://schemas.microsoft.com/office/drawing/2014/main" xmlns="" id="{6811964A-E931-D1B7-CBB7-770B5DA07244}"/>
              </a:ext>
            </a:extLst>
          </p:cNvPr>
          <p:cNvSpPr/>
          <p:nvPr/>
        </p:nvSpPr>
        <p:spPr>
          <a:xfrm rot="-1797648">
            <a:off x="8859635" y="5304877"/>
            <a:ext cx="543602" cy="515024"/>
          </a:xfrm>
          <a:prstGeom prst="wedgeEllipseCallout">
            <a:avLst>
              <a:gd name="adj1" fmla="val -3281"/>
              <a:gd name="adj2" fmla="val 6858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Google Shape;457;p29" descr="180 nguyen thi phuong thao">
            <a:extLst>
              <a:ext uri="{FF2B5EF4-FFF2-40B4-BE49-F238E27FC236}">
                <a16:creationId xmlns:a16="http://schemas.microsoft.com/office/drawing/2014/main" xmlns="" id="{CB6BFF1D-D120-3573-BB70-F7EE158934C4}"/>
              </a:ext>
            </a:extLst>
          </p:cNvPr>
          <p:cNvSpPr/>
          <p:nvPr/>
        </p:nvSpPr>
        <p:spPr>
          <a:xfrm>
            <a:off x="11080947" y="5382529"/>
            <a:ext cx="64547" cy="97499"/>
          </a:xfrm>
          <a:custGeom>
            <a:avLst/>
            <a:gdLst/>
            <a:ahLst/>
            <a:cxnLst/>
            <a:rect l="l" t="t" r="r" b="b"/>
            <a:pathLst>
              <a:path w="14793" h="13109" extrusionOk="0">
                <a:moveTo>
                  <a:pt x="5316" y="520"/>
                </a:moveTo>
                <a:cubicBezTo>
                  <a:pt x="3238" y="1319"/>
                  <a:pt x="-120" y="4197"/>
                  <a:pt x="40" y="6275"/>
                </a:cubicBezTo>
                <a:cubicBezTo>
                  <a:pt x="200" y="8353"/>
                  <a:pt x="3877" y="12509"/>
                  <a:pt x="6275" y="12989"/>
                </a:cubicBezTo>
                <a:cubicBezTo>
                  <a:pt x="8673" y="13469"/>
                  <a:pt x="13389" y="11071"/>
                  <a:pt x="14428" y="9153"/>
                </a:cubicBezTo>
                <a:cubicBezTo>
                  <a:pt x="15467" y="7235"/>
                  <a:pt x="14028" y="2918"/>
                  <a:pt x="12509" y="1479"/>
                </a:cubicBezTo>
                <a:cubicBezTo>
                  <a:pt x="10990" y="40"/>
                  <a:pt x="7394" y="-279"/>
                  <a:pt x="5316" y="5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34" name="Google Shape;458;p29" descr="180 nguyen thi phuong thao">
            <a:extLst>
              <a:ext uri="{FF2B5EF4-FFF2-40B4-BE49-F238E27FC236}">
                <a16:creationId xmlns:a16="http://schemas.microsoft.com/office/drawing/2014/main" xmlns="" id="{89909547-B80E-BFBA-1D60-D609CB52341B}"/>
              </a:ext>
            </a:extLst>
          </p:cNvPr>
          <p:cNvSpPr/>
          <p:nvPr/>
        </p:nvSpPr>
        <p:spPr>
          <a:xfrm rot="3907726">
            <a:off x="8954454" y="5958046"/>
            <a:ext cx="99542" cy="107283"/>
          </a:xfrm>
          <a:custGeom>
            <a:avLst/>
            <a:gdLst/>
            <a:ahLst/>
            <a:cxnLst/>
            <a:rect l="l" t="t" r="r" b="b"/>
            <a:pathLst>
              <a:path w="10279" h="10991" extrusionOk="0">
                <a:moveTo>
                  <a:pt x="627" y="220"/>
                </a:moveTo>
                <a:cubicBezTo>
                  <a:pt x="-732" y="1099"/>
                  <a:pt x="467" y="9892"/>
                  <a:pt x="2066" y="10771"/>
                </a:cubicBezTo>
                <a:cubicBezTo>
                  <a:pt x="3665" y="11650"/>
                  <a:pt x="10459" y="7254"/>
                  <a:pt x="10219" y="5495"/>
                </a:cubicBezTo>
                <a:cubicBezTo>
                  <a:pt x="9979" y="3737"/>
                  <a:pt x="1986" y="-659"/>
                  <a:pt x="627" y="22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35" name="Google Shape;459;p29" descr="180 nguyen thi phuong thao">
            <a:extLst>
              <a:ext uri="{FF2B5EF4-FFF2-40B4-BE49-F238E27FC236}">
                <a16:creationId xmlns:a16="http://schemas.microsoft.com/office/drawing/2014/main" xmlns="" id="{C1D668B1-08F0-C318-BE7B-00CDD0DD3DB7}"/>
              </a:ext>
            </a:extLst>
          </p:cNvPr>
          <p:cNvSpPr/>
          <p:nvPr/>
        </p:nvSpPr>
        <p:spPr>
          <a:xfrm rot="-3162752">
            <a:off x="8585889" y="5795533"/>
            <a:ext cx="62361" cy="95627"/>
          </a:xfrm>
          <a:custGeom>
            <a:avLst/>
            <a:gdLst/>
            <a:ahLst/>
            <a:cxnLst/>
            <a:rect l="l" t="t" r="r" b="b"/>
            <a:pathLst>
              <a:path w="14793" h="13109" extrusionOk="0">
                <a:moveTo>
                  <a:pt x="5316" y="520"/>
                </a:moveTo>
                <a:cubicBezTo>
                  <a:pt x="3238" y="1319"/>
                  <a:pt x="-120" y="4197"/>
                  <a:pt x="40" y="6275"/>
                </a:cubicBezTo>
                <a:cubicBezTo>
                  <a:pt x="200" y="8353"/>
                  <a:pt x="3877" y="12509"/>
                  <a:pt x="6275" y="12989"/>
                </a:cubicBezTo>
                <a:cubicBezTo>
                  <a:pt x="8673" y="13469"/>
                  <a:pt x="13389" y="11071"/>
                  <a:pt x="14428" y="9153"/>
                </a:cubicBezTo>
                <a:cubicBezTo>
                  <a:pt x="15467" y="7235"/>
                  <a:pt x="14028" y="2918"/>
                  <a:pt x="12509" y="1479"/>
                </a:cubicBezTo>
                <a:cubicBezTo>
                  <a:pt x="10990" y="40"/>
                  <a:pt x="7394" y="-279"/>
                  <a:pt x="5316" y="5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36" name="Google Shape;461;p29" descr="180 nguyen thi phuong thao">
            <a:extLst>
              <a:ext uri="{FF2B5EF4-FFF2-40B4-BE49-F238E27FC236}">
                <a16:creationId xmlns:a16="http://schemas.microsoft.com/office/drawing/2014/main" xmlns="" id="{C917A954-C465-6883-870F-60268992593E}"/>
              </a:ext>
            </a:extLst>
          </p:cNvPr>
          <p:cNvSpPr/>
          <p:nvPr/>
        </p:nvSpPr>
        <p:spPr>
          <a:xfrm rot="-1726723">
            <a:off x="11358726" y="5460629"/>
            <a:ext cx="100325" cy="106429"/>
          </a:xfrm>
          <a:custGeom>
            <a:avLst/>
            <a:gdLst/>
            <a:ahLst/>
            <a:cxnLst/>
            <a:rect l="l" t="t" r="r" b="b"/>
            <a:pathLst>
              <a:path w="10279" h="10991" extrusionOk="0">
                <a:moveTo>
                  <a:pt x="627" y="220"/>
                </a:moveTo>
                <a:cubicBezTo>
                  <a:pt x="-732" y="1099"/>
                  <a:pt x="467" y="9892"/>
                  <a:pt x="2066" y="10771"/>
                </a:cubicBezTo>
                <a:cubicBezTo>
                  <a:pt x="3665" y="11650"/>
                  <a:pt x="10459" y="7254"/>
                  <a:pt x="10219" y="5495"/>
                </a:cubicBezTo>
                <a:cubicBezTo>
                  <a:pt x="9979" y="3737"/>
                  <a:pt x="1986" y="-659"/>
                  <a:pt x="627" y="22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51130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180 nguyen thi phuong thao"/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I. SỰ CHUYỂN HÓA NĂNG LƯỢNG TRONG DAO ĐỘNG ĐIỀU HÒA</a:t>
            </a:r>
          </a:p>
        </p:txBody>
      </p:sp>
      <p:sp>
        <p:nvSpPr>
          <p:cNvPr id="5" name="Subtitle 2" descr="180 nguyen thi phuong thao">
            <a:extLst>
              <a:ext uri="{FF2B5EF4-FFF2-40B4-BE49-F238E27FC236}">
                <a16:creationId xmlns:a16="http://schemas.microsoft.com/office/drawing/2014/main" xmlns="" id="{F06E0633-F8C1-A953-90ED-5EDC6875F6C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8" name="TextBox 7" descr="180 nguyen thi phuong thao">
            <a:extLst>
              <a:ext uri="{FF2B5EF4-FFF2-40B4-BE49-F238E27FC236}">
                <a16:creationId xmlns:a16="http://schemas.microsoft.com/office/drawing/2014/main" xmlns="" id="{25CF9827-6C9F-75F8-0839-979D16F0C0A6}"/>
              </a:ext>
            </a:extLst>
          </p:cNvPr>
          <p:cNvSpPr txBox="1"/>
          <p:nvPr/>
        </p:nvSpPr>
        <p:spPr>
          <a:xfrm>
            <a:off x="406400" y="1558029"/>
            <a:ext cx="8153740" cy="954107"/>
          </a:xfrm>
          <a:prstGeom prst="borderCallout2">
            <a:avLst>
              <a:gd name="adj1" fmla="val 47190"/>
              <a:gd name="adj2" fmla="val 101010"/>
              <a:gd name="adj3" fmla="val 55316"/>
              <a:gd name="adj4" fmla="val 104065"/>
              <a:gd name="adj5" fmla="val 437840"/>
              <a:gd name="adj6" fmla="val 91494"/>
            </a:avLst>
          </a:prstGeom>
          <a:noFill/>
          <a:ln w="28575">
            <a:solidFill>
              <a:srgbClr val="E8393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10" name="Google Shape;408;p29" descr="180 nguyen thi phuong thao">
            <a:extLst>
              <a:ext uri="{FF2B5EF4-FFF2-40B4-BE49-F238E27FC236}">
                <a16:creationId xmlns:a16="http://schemas.microsoft.com/office/drawing/2014/main" xmlns="" id="{016B0CE5-0133-BC93-6C49-F436A9A4A10D}"/>
              </a:ext>
            </a:extLst>
          </p:cNvPr>
          <p:cNvSpPr/>
          <p:nvPr/>
        </p:nvSpPr>
        <p:spPr>
          <a:xfrm>
            <a:off x="11205029" y="5590147"/>
            <a:ext cx="750180" cy="536372"/>
          </a:xfrm>
          <a:prstGeom prst="wedgeEllipseCallout">
            <a:avLst>
              <a:gd name="adj1" fmla="val -43096"/>
              <a:gd name="adj2" fmla="val 5084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1" name="Google Shape;432;p29" descr="180 nguyen thi phuong thao">
            <a:extLst>
              <a:ext uri="{FF2B5EF4-FFF2-40B4-BE49-F238E27FC236}">
                <a16:creationId xmlns:a16="http://schemas.microsoft.com/office/drawing/2014/main" xmlns="" id="{9425E789-FEC1-E70F-92A7-0F53A28D8C60}"/>
              </a:ext>
            </a:extLst>
          </p:cNvPr>
          <p:cNvGrpSpPr/>
          <p:nvPr/>
        </p:nvGrpSpPr>
        <p:grpSpPr>
          <a:xfrm>
            <a:off x="9686960" y="5637506"/>
            <a:ext cx="1053457" cy="1174750"/>
            <a:chOff x="4508199" y="1082050"/>
            <a:chExt cx="1089364" cy="1179894"/>
          </a:xfrm>
        </p:grpSpPr>
        <p:sp>
          <p:nvSpPr>
            <p:cNvPr id="12" name="Google Shape;433;p29">
              <a:extLst>
                <a:ext uri="{FF2B5EF4-FFF2-40B4-BE49-F238E27FC236}">
                  <a16:creationId xmlns:a16="http://schemas.microsoft.com/office/drawing/2014/main" xmlns="" id="{226635BB-1312-626B-645E-1D3F6A920991}"/>
                </a:ext>
              </a:extLst>
            </p:cNvPr>
            <p:cNvSpPr/>
            <p:nvPr/>
          </p:nvSpPr>
          <p:spPr>
            <a:xfrm>
              <a:off x="4920347" y="1731290"/>
              <a:ext cx="25409" cy="22228"/>
            </a:xfrm>
            <a:custGeom>
              <a:avLst/>
              <a:gdLst/>
              <a:ahLst/>
              <a:cxnLst/>
              <a:rect l="l" t="t" r="r" b="b"/>
              <a:pathLst>
                <a:path w="607" h="531" extrusionOk="0">
                  <a:moveTo>
                    <a:pt x="344" y="0"/>
                  </a:moveTo>
                  <a:cubicBezTo>
                    <a:pt x="113" y="0"/>
                    <a:pt x="1" y="280"/>
                    <a:pt x="149" y="443"/>
                  </a:cubicBezTo>
                  <a:cubicBezTo>
                    <a:pt x="205" y="504"/>
                    <a:pt x="275" y="531"/>
                    <a:pt x="342" y="531"/>
                  </a:cubicBezTo>
                  <a:cubicBezTo>
                    <a:pt x="478" y="531"/>
                    <a:pt x="607" y="423"/>
                    <a:pt x="607" y="260"/>
                  </a:cubicBezTo>
                  <a:cubicBezTo>
                    <a:pt x="607" y="123"/>
                    <a:pt x="500" y="1"/>
                    <a:pt x="363" y="1"/>
                  </a:cubicBezTo>
                  <a:cubicBezTo>
                    <a:pt x="357" y="1"/>
                    <a:pt x="350" y="0"/>
                    <a:pt x="344" y="0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434;p29">
              <a:extLst>
                <a:ext uri="{FF2B5EF4-FFF2-40B4-BE49-F238E27FC236}">
                  <a16:creationId xmlns:a16="http://schemas.microsoft.com/office/drawing/2014/main" xmlns="" id="{96800045-8264-1AAD-7059-5DD80B47386E}"/>
                </a:ext>
              </a:extLst>
            </p:cNvPr>
            <p:cNvSpPr/>
            <p:nvPr/>
          </p:nvSpPr>
          <p:spPr>
            <a:xfrm>
              <a:off x="4887027" y="1696170"/>
              <a:ext cx="28716" cy="24028"/>
            </a:xfrm>
            <a:custGeom>
              <a:avLst/>
              <a:gdLst/>
              <a:ahLst/>
              <a:cxnLst/>
              <a:rect l="l" t="t" r="r" b="b"/>
              <a:pathLst>
                <a:path w="686" h="574" extrusionOk="0">
                  <a:moveTo>
                    <a:pt x="420" y="1"/>
                  </a:moveTo>
                  <a:cubicBezTo>
                    <a:pt x="412" y="1"/>
                    <a:pt x="405" y="1"/>
                    <a:pt x="397" y="2"/>
                  </a:cubicBezTo>
                  <a:cubicBezTo>
                    <a:pt x="138" y="2"/>
                    <a:pt x="1" y="307"/>
                    <a:pt x="184" y="490"/>
                  </a:cubicBezTo>
                  <a:cubicBezTo>
                    <a:pt x="242" y="548"/>
                    <a:pt x="313" y="574"/>
                    <a:pt x="383" y="574"/>
                  </a:cubicBezTo>
                  <a:cubicBezTo>
                    <a:pt x="530" y="574"/>
                    <a:pt x="671" y="457"/>
                    <a:pt x="671" y="292"/>
                  </a:cubicBezTo>
                  <a:cubicBezTo>
                    <a:pt x="686" y="132"/>
                    <a:pt x="563" y="1"/>
                    <a:pt x="420" y="1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435;p29">
              <a:extLst>
                <a:ext uri="{FF2B5EF4-FFF2-40B4-BE49-F238E27FC236}">
                  <a16:creationId xmlns:a16="http://schemas.microsoft.com/office/drawing/2014/main" xmlns="" id="{1807E596-2C51-3C44-0031-175CD719C390}"/>
                </a:ext>
              </a:extLst>
            </p:cNvPr>
            <p:cNvSpPr/>
            <p:nvPr/>
          </p:nvSpPr>
          <p:spPr>
            <a:xfrm>
              <a:off x="4867897" y="1737066"/>
              <a:ext cx="28130" cy="24111"/>
            </a:xfrm>
            <a:custGeom>
              <a:avLst/>
              <a:gdLst/>
              <a:ahLst/>
              <a:cxnLst/>
              <a:rect l="l" t="t" r="r" b="b"/>
              <a:pathLst>
                <a:path w="672" h="576" extrusionOk="0">
                  <a:moveTo>
                    <a:pt x="382" y="0"/>
                  </a:moveTo>
                  <a:cubicBezTo>
                    <a:pt x="123" y="0"/>
                    <a:pt x="1" y="320"/>
                    <a:pt x="184" y="488"/>
                  </a:cubicBezTo>
                  <a:cubicBezTo>
                    <a:pt x="244" y="548"/>
                    <a:pt x="318" y="575"/>
                    <a:pt x="389" y="575"/>
                  </a:cubicBezTo>
                  <a:cubicBezTo>
                    <a:pt x="534" y="575"/>
                    <a:pt x="671" y="463"/>
                    <a:pt x="671" y="290"/>
                  </a:cubicBezTo>
                  <a:cubicBezTo>
                    <a:pt x="671" y="137"/>
                    <a:pt x="534" y="0"/>
                    <a:pt x="382" y="0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436;p29">
              <a:extLst>
                <a:ext uri="{FF2B5EF4-FFF2-40B4-BE49-F238E27FC236}">
                  <a16:creationId xmlns:a16="http://schemas.microsoft.com/office/drawing/2014/main" xmlns="" id="{31150C94-03F2-65AB-B368-B83F434B3070}"/>
                </a:ext>
              </a:extLst>
            </p:cNvPr>
            <p:cNvSpPr/>
            <p:nvPr/>
          </p:nvSpPr>
          <p:spPr>
            <a:xfrm>
              <a:off x="5232075" y="1768252"/>
              <a:ext cx="26497" cy="22060"/>
            </a:xfrm>
            <a:custGeom>
              <a:avLst/>
              <a:gdLst/>
              <a:ahLst/>
              <a:cxnLst/>
              <a:rect l="l" t="t" r="r" b="b"/>
              <a:pathLst>
                <a:path w="633" h="527" extrusionOk="0">
                  <a:moveTo>
                    <a:pt x="347" y="0"/>
                  </a:moveTo>
                  <a:cubicBezTo>
                    <a:pt x="338" y="0"/>
                    <a:pt x="329" y="1"/>
                    <a:pt x="320" y="2"/>
                  </a:cubicBezTo>
                  <a:cubicBezTo>
                    <a:pt x="77" y="47"/>
                    <a:pt x="0" y="337"/>
                    <a:pt x="199" y="474"/>
                  </a:cubicBezTo>
                  <a:cubicBezTo>
                    <a:pt x="246" y="510"/>
                    <a:pt x="300" y="526"/>
                    <a:pt x="351" y="526"/>
                  </a:cubicBezTo>
                  <a:cubicBezTo>
                    <a:pt x="497" y="526"/>
                    <a:pt x="632" y="399"/>
                    <a:pt x="610" y="230"/>
                  </a:cubicBezTo>
                  <a:cubicBezTo>
                    <a:pt x="596" y="102"/>
                    <a:pt x="475" y="0"/>
                    <a:pt x="347" y="0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437;p29">
              <a:extLst>
                <a:ext uri="{FF2B5EF4-FFF2-40B4-BE49-F238E27FC236}">
                  <a16:creationId xmlns:a16="http://schemas.microsoft.com/office/drawing/2014/main" xmlns="" id="{5065F207-46EC-37B6-2936-8A9409FC6FC4}"/>
                </a:ext>
              </a:extLst>
            </p:cNvPr>
            <p:cNvSpPr/>
            <p:nvPr/>
          </p:nvSpPr>
          <p:spPr>
            <a:xfrm>
              <a:off x="5197624" y="1738113"/>
              <a:ext cx="25995" cy="24111"/>
            </a:xfrm>
            <a:custGeom>
              <a:avLst/>
              <a:gdLst/>
              <a:ahLst/>
              <a:cxnLst/>
              <a:rect l="l" t="t" r="r" b="b"/>
              <a:pathLst>
                <a:path w="621" h="576" extrusionOk="0">
                  <a:moveTo>
                    <a:pt x="307" y="1"/>
                  </a:moveTo>
                  <a:cubicBezTo>
                    <a:pt x="292" y="1"/>
                    <a:pt x="276" y="2"/>
                    <a:pt x="260" y="6"/>
                  </a:cubicBezTo>
                  <a:cubicBezTo>
                    <a:pt x="107" y="36"/>
                    <a:pt x="1" y="173"/>
                    <a:pt x="16" y="326"/>
                  </a:cubicBezTo>
                  <a:cubicBezTo>
                    <a:pt x="43" y="497"/>
                    <a:pt x="173" y="576"/>
                    <a:pt x="303" y="576"/>
                  </a:cubicBezTo>
                  <a:cubicBezTo>
                    <a:pt x="461" y="576"/>
                    <a:pt x="620" y="459"/>
                    <a:pt x="595" y="249"/>
                  </a:cubicBezTo>
                  <a:cubicBezTo>
                    <a:pt x="568" y="113"/>
                    <a:pt x="443" y="1"/>
                    <a:pt x="307" y="1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438;p29">
              <a:extLst>
                <a:ext uri="{FF2B5EF4-FFF2-40B4-BE49-F238E27FC236}">
                  <a16:creationId xmlns:a16="http://schemas.microsoft.com/office/drawing/2014/main" xmlns="" id="{DFA48311-A1E8-3309-2881-888C5F13FFE9}"/>
                </a:ext>
              </a:extLst>
            </p:cNvPr>
            <p:cNvSpPr/>
            <p:nvPr/>
          </p:nvSpPr>
          <p:spPr>
            <a:xfrm>
              <a:off x="5181676" y="1781647"/>
              <a:ext cx="28883" cy="24195"/>
            </a:xfrm>
            <a:custGeom>
              <a:avLst/>
              <a:gdLst/>
              <a:ahLst/>
              <a:cxnLst/>
              <a:rect l="l" t="t" r="r" b="b"/>
              <a:pathLst>
                <a:path w="690" h="578" extrusionOk="0">
                  <a:moveTo>
                    <a:pt x="365" y="0"/>
                  </a:moveTo>
                  <a:cubicBezTo>
                    <a:pt x="355" y="0"/>
                    <a:pt x="346" y="1"/>
                    <a:pt x="336" y="2"/>
                  </a:cubicBezTo>
                  <a:cubicBezTo>
                    <a:pt x="77" y="47"/>
                    <a:pt x="1" y="367"/>
                    <a:pt x="199" y="520"/>
                  </a:cubicBezTo>
                  <a:cubicBezTo>
                    <a:pt x="255" y="560"/>
                    <a:pt x="316" y="578"/>
                    <a:pt x="375" y="578"/>
                  </a:cubicBezTo>
                  <a:cubicBezTo>
                    <a:pt x="541" y="578"/>
                    <a:pt x="690" y="436"/>
                    <a:pt x="656" y="245"/>
                  </a:cubicBezTo>
                  <a:cubicBezTo>
                    <a:pt x="642" y="103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F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439;p29">
              <a:extLst>
                <a:ext uri="{FF2B5EF4-FFF2-40B4-BE49-F238E27FC236}">
                  <a16:creationId xmlns:a16="http://schemas.microsoft.com/office/drawing/2014/main" xmlns="" id="{35460743-6C27-32BC-F722-FE2FE65FF58A}"/>
                </a:ext>
              </a:extLst>
            </p:cNvPr>
            <p:cNvSpPr/>
            <p:nvPr/>
          </p:nvSpPr>
          <p:spPr>
            <a:xfrm>
              <a:off x="4508199" y="1635641"/>
              <a:ext cx="197119" cy="193309"/>
            </a:xfrm>
            <a:custGeom>
              <a:avLst/>
              <a:gdLst/>
              <a:ahLst/>
              <a:cxnLst/>
              <a:rect l="l" t="t" r="r" b="b"/>
              <a:pathLst>
                <a:path w="4709" h="4618" extrusionOk="0">
                  <a:moveTo>
                    <a:pt x="2362" y="1"/>
                  </a:moveTo>
                  <a:cubicBezTo>
                    <a:pt x="1052" y="1"/>
                    <a:pt x="1" y="1037"/>
                    <a:pt x="1" y="2316"/>
                  </a:cubicBezTo>
                  <a:cubicBezTo>
                    <a:pt x="1" y="3596"/>
                    <a:pt x="1052" y="4617"/>
                    <a:pt x="2362" y="4617"/>
                  </a:cubicBezTo>
                  <a:cubicBezTo>
                    <a:pt x="3657" y="4617"/>
                    <a:pt x="4709" y="3596"/>
                    <a:pt x="4709" y="2316"/>
                  </a:cubicBezTo>
                  <a:cubicBezTo>
                    <a:pt x="4709" y="1037"/>
                    <a:pt x="3657" y="1"/>
                    <a:pt x="2362" y="1"/>
                  </a:cubicBezTo>
                  <a:close/>
                </a:path>
              </a:pathLst>
            </a:custGeom>
            <a:solidFill>
              <a:srgbClr val="AA5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440;p29">
              <a:extLst>
                <a:ext uri="{FF2B5EF4-FFF2-40B4-BE49-F238E27FC236}">
                  <a16:creationId xmlns:a16="http://schemas.microsoft.com/office/drawing/2014/main" xmlns="" id="{7F4662F8-A3C6-07C4-4C00-C3B4C42D4E64}"/>
                </a:ext>
              </a:extLst>
            </p:cNvPr>
            <p:cNvSpPr/>
            <p:nvPr/>
          </p:nvSpPr>
          <p:spPr>
            <a:xfrm>
              <a:off x="4538170" y="1667538"/>
              <a:ext cx="72125" cy="123780"/>
            </a:xfrm>
            <a:custGeom>
              <a:avLst/>
              <a:gdLst/>
              <a:ahLst/>
              <a:cxnLst/>
              <a:rect l="l" t="t" r="r" b="b"/>
              <a:pathLst>
                <a:path w="1723" h="2957" extrusionOk="0">
                  <a:moveTo>
                    <a:pt x="1570" y="0"/>
                  </a:moveTo>
                  <a:cubicBezTo>
                    <a:pt x="763" y="46"/>
                    <a:pt x="62" y="640"/>
                    <a:pt x="62" y="1478"/>
                  </a:cubicBezTo>
                  <a:cubicBezTo>
                    <a:pt x="62" y="2332"/>
                    <a:pt x="763" y="2910"/>
                    <a:pt x="1570" y="2956"/>
                  </a:cubicBezTo>
                  <a:cubicBezTo>
                    <a:pt x="1575" y="2957"/>
                    <a:pt x="1579" y="2957"/>
                    <a:pt x="1584" y="2957"/>
                  </a:cubicBezTo>
                  <a:cubicBezTo>
                    <a:pt x="1722" y="2957"/>
                    <a:pt x="1718" y="2728"/>
                    <a:pt x="1570" y="2728"/>
                  </a:cubicBezTo>
                  <a:lnTo>
                    <a:pt x="1570" y="2712"/>
                  </a:lnTo>
                  <a:cubicBezTo>
                    <a:pt x="1" y="2636"/>
                    <a:pt x="1" y="336"/>
                    <a:pt x="1570" y="244"/>
                  </a:cubicBezTo>
                  <a:cubicBezTo>
                    <a:pt x="1722" y="244"/>
                    <a:pt x="1722" y="0"/>
                    <a:pt x="1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41;p29">
              <a:extLst>
                <a:ext uri="{FF2B5EF4-FFF2-40B4-BE49-F238E27FC236}">
                  <a16:creationId xmlns:a16="http://schemas.microsoft.com/office/drawing/2014/main" xmlns="" id="{3EE3B12F-B929-EA41-97EB-8451478135C0}"/>
                </a:ext>
              </a:extLst>
            </p:cNvPr>
            <p:cNvSpPr/>
            <p:nvPr/>
          </p:nvSpPr>
          <p:spPr>
            <a:xfrm>
              <a:off x="5327096" y="1778842"/>
              <a:ext cx="246555" cy="207667"/>
            </a:xfrm>
            <a:custGeom>
              <a:avLst/>
              <a:gdLst/>
              <a:ahLst/>
              <a:cxnLst/>
              <a:rect l="l" t="t" r="r" b="b"/>
              <a:pathLst>
                <a:path w="5890" h="4961" extrusionOk="0">
                  <a:moveTo>
                    <a:pt x="2748" y="0"/>
                  </a:moveTo>
                  <a:cubicBezTo>
                    <a:pt x="1669" y="0"/>
                    <a:pt x="601" y="685"/>
                    <a:pt x="321" y="1927"/>
                  </a:cubicBezTo>
                  <a:cubicBezTo>
                    <a:pt x="1" y="3238"/>
                    <a:pt x="823" y="4563"/>
                    <a:pt x="2134" y="4883"/>
                  </a:cubicBezTo>
                  <a:cubicBezTo>
                    <a:pt x="2345" y="4936"/>
                    <a:pt x="2551" y="4960"/>
                    <a:pt x="2752" y="4960"/>
                  </a:cubicBezTo>
                  <a:cubicBezTo>
                    <a:pt x="4592" y="4960"/>
                    <a:pt x="5890" y="2885"/>
                    <a:pt x="4846" y="1181"/>
                  </a:cubicBezTo>
                  <a:cubicBezTo>
                    <a:pt x="4353" y="377"/>
                    <a:pt x="3548" y="0"/>
                    <a:pt x="2748" y="0"/>
                  </a:cubicBezTo>
                  <a:close/>
                </a:path>
              </a:pathLst>
            </a:custGeom>
            <a:solidFill>
              <a:srgbClr val="AA5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42;p29">
              <a:extLst>
                <a:ext uri="{FF2B5EF4-FFF2-40B4-BE49-F238E27FC236}">
                  <a16:creationId xmlns:a16="http://schemas.microsoft.com/office/drawing/2014/main" xmlns="" id="{426CADA4-2F33-7D70-F965-E457FBE09257}"/>
                </a:ext>
              </a:extLst>
            </p:cNvPr>
            <p:cNvSpPr/>
            <p:nvPr/>
          </p:nvSpPr>
          <p:spPr>
            <a:xfrm>
              <a:off x="5421698" y="1825473"/>
              <a:ext cx="98664" cy="126794"/>
            </a:xfrm>
            <a:custGeom>
              <a:avLst/>
              <a:gdLst/>
              <a:ahLst/>
              <a:cxnLst/>
              <a:rect l="l" t="t" r="r" b="b"/>
              <a:pathLst>
                <a:path w="2357" h="3029" extrusionOk="0">
                  <a:moveTo>
                    <a:pt x="873" y="0"/>
                  </a:moveTo>
                  <a:cubicBezTo>
                    <a:pt x="749" y="0"/>
                    <a:pt x="709" y="207"/>
                    <a:pt x="849" y="234"/>
                  </a:cubicBezTo>
                  <a:lnTo>
                    <a:pt x="834" y="234"/>
                  </a:lnTo>
                  <a:cubicBezTo>
                    <a:pt x="2357" y="704"/>
                    <a:pt x="1965" y="2796"/>
                    <a:pt x="528" y="2796"/>
                  </a:cubicBezTo>
                  <a:cubicBezTo>
                    <a:pt x="427" y="2796"/>
                    <a:pt x="320" y="2786"/>
                    <a:pt x="209" y="2764"/>
                  </a:cubicBezTo>
                  <a:cubicBezTo>
                    <a:pt x="204" y="2763"/>
                    <a:pt x="198" y="2763"/>
                    <a:pt x="193" y="2763"/>
                  </a:cubicBezTo>
                  <a:cubicBezTo>
                    <a:pt x="53" y="2763"/>
                    <a:pt x="1" y="2963"/>
                    <a:pt x="148" y="2992"/>
                  </a:cubicBezTo>
                  <a:cubicBezTo>
                    <a:pt x="269" y="3017"/>
                    <a:pt x="391" y="3029"/>
                    <a:pt x="512" y="3029"/>
                  </a:cubicBezTo>
                  <a:cubicBezTo>
                    <a:pt x="1212" y="3029"/>
                    <a:pt x="1870" y="2621"/>
                    <a:pt x="2052" y="1880"/>
                  </a:cubicBezTo>
                  <a:cubicBezTo>
                    <a:pt x="2266" y="1027"/>
                    <a:pt x="1702" y="250"/>
                    <a:pt x="910" y="6"/>
                  </a:cubicBezTo>
                  <a:cubicBezTo>
                    <a:pt x="897" y="2"/>
                    <a:pt x="884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43;p29">
              <a:extLst>
                <a:ext uri="{FF2B5EF4-FFF2-40B4-BE49-F238E27FC236}">
                  <a16:creationId xmlns:a16="http://schemas.microsoft.com/office/drawing/2014/main" xmlns="" id="{81B6DA03-4009-6263-E7FE-666B9698B176}"/>
                </a:ext>
              </a:extLst>
            </p:cNvPr>
            <p:cNvSpPr/>
            <p:nvPr/>
          </p:nvSpPr>
          <p:spPr>
            <a:xfrm>
              <a:off x="4609624" y="1387540"/>
              <a:ext cx="850804" cy="755196"/>
            </a:xfrm>
            <a:custGeom>
              <a:avLst/>
              <a:gdLst/>
              <a:ahLst/>
              <a:cxnLst/>
              <a:rect l="l" t="t" r="r" b="b"/>
              <a:pathLst>
                <a:path w="20325" h="18041" extrusionOk="0">
                  <a:moveTo>
                    <a:pt x="10025" y="1"/>
                  </a:moveTo>
                  <a:cubicBezTo>
                    <a:pt x="5561" y="1"/>
                    <a:pt x="1707" y="1707"/>
                    <a:pt x="396" y="5333"/>
                  </a:cubicBezTo>
                  <a:cubicBezTo>
                    <a:pt x="92" y="6202"/>
                    <a:pt x="0" y="8045"/>
                    <a:pt x="0" y="9021"/>
                  </a:cubicBezTo>
                  <a:cubicBezTo>
                    <a:pt x="0" y="14003"/>
                    <a:pt x="4480" y="18040"/>
                    <a:pt x="10025" y="18040"/>
                  </a:cubicBezTo>
                  <a:cubicBezTo>
                    <a:pt x="14718" y="18040"/>
                    <a:pt x="18603" y="15176"/>
                    <a:pt x="19776" y="11291"/>
                  </a:cubicBezTo>
                  <a:cubicBezTo>
                    <a:pt x="19990" y="10590"/>
                    <a:pt x="20325" y="9691"/>
                    <a:pt x="20325" y="8929"/>
                  </a:cubicBezTo>
                  <a:cubicBezTo>
                    <a:pt x="20325" y="3947"/>
                    <a:pt x="15556" y="1"/>
                    <a:pt x="10025" y="1"/>
                  </a:cubicBezTo>
                  <a:close/>
                </a:path>
              </a:pathLst>
            </a:custGeom>
            <a:solidFill>
              <a:srgbClr val="AA5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44;p29">
              <a:extLst>
                <a:ext uri="{FF2B5EF4-FFF2-40B4-BE49-F238E27FC236}">
                  <a16:creationId xmlns:a16="http://schemas.microsoft.com/office/drawing/2014/main" xmlns="" id="{10C0781C-7C5B-9D8F-C3EA-40B935B0B1D1}"/>
                </a:ext>
              </a:extLst>
            </p:cNvPr>
            <p:cNvSpPr/>
            <p:nvPr/>
          </p:nvSpPr>
          <p:spPr>
            <a:xfrm>
              <a:off x="4654247" y="1765531"/>
              <a:ext cx="85520" cy="76855"/>
            </a:xfrm>
            <a:custGeom>
              <a:avLst/>
              <a:gdLst/>
              <a:ahLst/>
              <a:cxnLst/>
              <a:rect l="l" t="t" r="r" b="b"/>
              <a:pathLst>
                <a:path w="2043" h="1836" extrusionOk="0">
                  <a:moveTo>
                    <a:pt x="1020" y="1"/>
                  </a:moveTo>
                  <a:cubicBezTo>
                    <a:pt x="801" y="1"/>
                    <a:pt x="583" y="78"/>
                    <a:pt x="412" y="234"/>
                  </a:cubicBezTo>
                  <a:cubicBezTo>
                    <a:pt x="31" y="585"/>
                    <a:pt x="1" y="1164"/>
                    <a:pt x="351" y="1529"/>
                  </a:cubicBezTo>
                  <a:cubicBezTo>
                    <a:pt x="529" y="1732"/>
                    <a:pt x="776" y="1835"/>
                    <a:pt x="1025" y="1835"/>
                  </a:cubicBezTo>
                  <a:cubicBezTo>
                    <a:pt x="1246" y="1835"/>
                    <a:pt x="1468" y="1755"/>
                    <a:pt x="1646" y="1590"/>
                  </a:cubicBezTo>
                  <a:cubicBezTo>
                    <a:pt x="2012" y="1255"/>
                    <a:pt x="2042" y="676"/>
                    <a:pt x="1707" y="295"/>
                  </a:cubicBezTo>
                  <a:cubicBezTo>
                    <a:pt x="1521" y="101"/>
                    <a:pt x="1269" y="1"/>
                    <a:pt x="1020" y="1"/>
                  </a:cubicBezTo>
                  <a:close/>
                </a:path>
              </a:pathLst>
            </a:custGeom>
            <a:solidFill>
              <a:srgbClr val="EFA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45;p29">
              <a:extLst>
                <a:ext uri="{FF2B5EF4-FFF2-40B4-BE49-F238E27FC236}">
                  <a16:creationId xmlns:a16="http://schemas.microsoft.com/office/drawing/2014/main" xmlns="" id="{21B66DDA-F476-A544-010F-1F475C72F1D8}"/>
                </a:ext>
              </a:extLst>
            </p:cNvPr>
            <p:cNvSpPr/>
            <p:nvPr/>
          </p:nvSpPr>
          <p:spPr>
            <a:xfrm>
              <a:off x="5224791" y="1825055"/>
              <a:ext cx="101720" cy="86608"/>
            </a:xfrm>
            <a:custGeom>
              <a:avLst/>
              <a:gdLst/>
              <a:ahLst/>
              <a:cxnLst/>
              <a:rect l="l" t="t" r="r" b="b"/>
              <a:pathLst>
                <a:path w="2430" h="2069" extrusionOk="0">
                  <a:moveTo>
                    <a:pt x="1386" y="0"/>
                  </a:moveTo>
                  <a:cubicBezTo>
                    <a:pt x="481" y="0"/>
                    <a:pt x="0" y="1076"/>
                    <a:pt x="616" y="1738"/>
                  </a:cubicBezTo>
                  <a:cubicBezTo>
                    <a:pt x="834" y="1965"/>
                    <a:pt x="1108" y="2068"/>
                    <a:pt x="1376" y="2068"/>
                  </a:cubicBezTo>
                  <a:cubicBezTo>
                    <a:pt x="1896" y="2068"/>
                    <a:pt x="2394" y="1681"/>
                    <a:pt x="2414" y="1067"/>
                  </a:cubicBezTo>
                  <a:cubicBezTo>
                    <a:pt x="2429" y="503"/>
                    <a:pt x="1988" y="16"/>
                    <a:pt x="1424" y="1"/>
                  </a:cubicBezTo>
                  <a:cubicBezTo>
                    <a:pt x="1411" y="0"/>
                    <a:pt x="1399" y="0"/>
                    <a:pt x="1386" y="0"/>
                  </a:cubicBezTo>
                  <a:close/>
                </a:path>
              </a:pathLst>
            </a:custGeom>
            <a:solidFill>
              <a:srgbClr val="EFA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46;p29">
              <a:extLst>
                <a:ext uri="{FF2B5EF4-FFF2-40B4-BE49-F238E27FC236}">
                  <a16:creationId xmlns:a16="http://schemas.microsoft.com/office/drawing/2014/main" xmlns="" id="{3047C334-21B5-FDA8-0B46-7BF13845D8D1}"/>
                </a:ext>
              </a:extLst>
            </p:cNvPr>
            <p:cNvSpPr/>
            <p:nvPr/>
          </p:nvSpPr>
          <p:spPr>
            <a:xfrm>
              <a:off x="5175816" y="1773945"/>
              <a:ext cx="74804" cy="63711"/>
            </a:xfrm>
            <a:custGeom>
              <a:avLst/>
              <a:gdLst/>
              <a:ahLst/>
              <a:cxnLst/>
              <a:rect l="l" t="t" r="r" b="b"/>
              <a:pathLst>
                <a:path w="1787" h="1522" extrusionOk="0">
                  <a:moveTo>
                    <a:pt x="986" y="1"/>
                  </a:moveTo>
                  <a:cubicBezTo>
                    <a:pt x="350" y="1"/>
                    <a:pt x="1" y="793"/>
                    <a:pt x="446" y="1283"/>
                  </a:cubicBezTo>
                  <a:cubicBezTo>
                    <a:pt x="605" y="1447"/>
                    <a:pt x="806" y="1521"/>
                    <a:pt x="1003" y="1521"/>
                  </a:cubicBezTo>
                  <a:cubicBezTo>
                    <a:pt x="1389" y="1521"/>
                    <a:pt x="1761" y="1234"/>
                    <a:pt x="1771" y="780"/>
                  </a:cubicBezTo>
                  <a:cubicBezTo>
                    <a:pt x="1786" y="368"/>
                    <a:pt x="1451" y="18"/>
                    <a:pt x="1040" y="3"/>
                  </a:cubicBezTo>
                  <a:cubicBezTo>
                    <a:pt x="1022" y="2"/>
                    <a:pt x="1004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47;p29">
              <a:extLst>
                <a:ext uri="{FF2B5EF4-FFF2-40B4-BE49-F238E27FC236}">
                  <a16:creationId xmlns:a16="http://schemas.microsoft.com/office/drawing/2014/main" xmlns="" id="{013C5FCA-0BDD-85C6-C977-FE0213F30FB7}"/>
                </a:ext>
              </a:extLst>
            </p:cNvPr>
            <p:cNvSpPr/>
            <p:nvPr/>
          </p:nvSpPr>
          <p:spPr>
            <a:xfrm>
              <a:off x="4708664" y="1715341"/>
              <a:ext cx="69362" cy="59190"/>
            </a:xfrm>
            <a:custGeom>
              <a:avLst/>
              <a:gdLst/>
              <a:ahLst/>
              <a:cxnLst/>
              <a:rect l="l" t="t" r="r" b="b"/>
              <a:pathLst>
                <a:path w="1657" h="1414" extrusionOk="0">
                  <a:moveTo>
                    <a:pt x="952" y="1"/>
                  </a:moveTo>
                  <a:cubicBezTo>
                    <a:pt x="339" y="1"/>
                    <a:pt x="0" y="722"/>
                    <a:pt x="422" y="1190"/>
                  </a:cubicBezTo>
                  <a:cubicBezTo>
                    <a:pt x="566" y="1344"/>
                    <a:pt x="749" y="1413"/>
                    <a:pt x="928" y="1413"/>
                  </a:cubicBezTo>
                  <a:cubicBezTo>
                    <a:pt x="1280" y="1413"/>
                    <a:pt x="1621" y="1146"/>
                    <a:pt x="1641" y="732"/>
                  </a:cubicBezTo>
                  <a:cubicBezTo>
                    <a:pt x="1657" y="352"/>
                    <a:pt x="1352" y="16"/>
                    <a:pt x="971" y="1"/>
                  </a:cubicBezTo>
                  <a:cubicBezTo>
                    <a:pt x="964" y="1"/>
                    <a:pt x="958" y="1"/>
                    <a:pt x="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48;p29">
              <a:extLst>
                <a:ext uri="{FF2B5EF4-FFF2-40B4-BE49-F238E27FC236}">
                  <a16:creationId xmlns:a16="http://schemas.microsoft.com/office/drawing/2014/main" xmlns="" id="{96175B7D-29C7-01E6-1618-F356A9FB8500}"/>
                </a:ext>
              </a:extLst>
            </p:cNvPr>
            <p:cNvSpPr/>
            <p:nvPr/>
          </p:nvSpPr>
          <p:spPr>
            <a:xfrm>
              <a:off x="4941235" y="1797637"/>
              <a:ext cx="38344" cy="54251"/>
            </a:xfrm>
            <a:custGeom>
              <a:avLst/>
              <a:gdLst/>
              <a:ahLst/>
              <a:cxnLst/>
              <a:rect l="l" t="t" r="r" b="b"/>
              <a:pathLst>
                <a:path w="916" h="1296" extrusionOk="0">
                  <a:moveTo>
                    <a:pt x="763" y="1"/>
                  </a:moveTo>
                  <a:cubicBezTo>
                    <a:pt x="397" y="16"/>
                    <a:pt x="1" y="244"/>
                    <a:pt x="1" y="656"/>
                  </a:cubicBezTo>
                  <a:cubicBezTo>
                    <a:pt x="1" y="1052"/>
                    <a:pt x="397" y="1280"/>
                    <a:pt x="763" y="1296"/>
                  </a:cubicBezTo>
                  <a:cubicBezTo>
                    <a:pt x="915" y="1296"/>
                    <a:pt x="915" y="1067"/>
                    <a:pt x="763" y="1052"/>
                  </a:cubicBezTo>
                  <a:cubicBezTo>
                    <a:pt x="534" y="1052"/>
                    <a:pt x="245" y="915"/>
                    <a:pt x="245" y="656"/>
                  </a:cubicBezTo>
                  <a:cubicBezTo>
                    <a:pt x="245" y="381"/>
                    <a:pt x="534" y="244"/>
                    <a:pt x="763" y="244"/>
                  </a:cubicBezTo>
                  <a:cubicBezTo>
                    <a:pt x="915" y="244"/>
                    <a:pt x="915" y="1"/>
                    <a:pt x="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49;p29">
              <a:extLst>
                <a:ext uri="{FF2B5EF4-FFF2-40B4-BE49-F238E27FC236}">
                  <a16:creationId xmlns:a16="http://schemas.microsoft.com/office/drawing/2014/main" xmlns="" id="{213FD623-9928-3927-0BFB-072A39E127F8}"/>
                </a:ext>
              </a:extLst>
            </p:cNvPr>
            <p:cNvSpPr/>
            <p:nvPr/>
          </p:nvSpPr>
          <p:spPr>
            <a:xfrm>
              <a:off x="4880664" y="1876709"/>
              <a:ext cx="165221" cy="99836"/>
            </a:xfrm>
            <a:custGeom>
              <a:avLst/>
              <a:gdLst/>
              <a:ahLst/>
              <a:cxnLst/>
              <a:rect l="l" t="t" r="r" b="b"/>
              <a:pathLst>
                <a:path w="3947" h="2385" extrusionOk="0">
                  <a:moveTo>
                    <a:pt x="229" y="1"/>
                  </a:moveTo>
                  <a:cubicBezTo>
                    <a:pt x="0" y="1098"/>
                    <a:pt x="656" y="2134"/>
                    <a:pt x="1692" y="2347"/>
                  </a:cubicBezTo>
                  <a:cubicBezTo>
                    <a:pt x="1813" y="2372"/>
                    <a:pt x="1934" y="2385"/>
                    <a:pt x="2054" y="2385"/>
                  </a:cubicBezTo>
                  <a:cubicBezTo>
                    <a:pt x="2941" y="2385"/>
                    <a:pt x="3745" y="1714"/>
                    <a:pt x="3947" y="747"/>
                  </a:cubicBezTo>
                  <a:lnTo>
                    <a:pt x="2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0;p29">
              <a:extLst>
                <a:ext uri="{FF2B5EF4-FFF2-40B4-BE49-F238E27FC236}">
                  <a16:creationId xmlns:a16="http://schemas.microsoft.com/office/drawing/2014/main" xmlns="" id="{16B55226-CA19-2513-72E6-0BAC3C08803C}"/>
                </a:ext>
              </a:extLst>
            </p:cNvPr>
            <p:cNvSpPr/>
            <p:nvPr/>
          </p:nvSpPr>
          <p:spPr>
            <a:xfrm>
              <a:off x="4878111" y="1871854"/>
              <a:ext cx="173175" cy="109799"/>
            </a:xfrm>
            <a:custGeom>
              <a:avLst/>
              <a:gdLst/>
              <a:ahLst/>
              <a:cxnLst/>
              <a:rect l="l" t="t" r="r" b="b"/>
              <a:pathLst>
                <a:path w="4137" h="2623" extrusionOk="0">
                  <a:moveTo>
                    <a:pt x="365" y="230"/>
                  </a:moveTo>
                  <a:cubicBezTo>
                    <a:pt x="494" y="230"/>
                    <a:pt x="803" y="347"/>
                    <a:pt x="869" y="361"/>
                  </a:cubicBezTo>
                  <a:lnTo>
                    <a:pt x="3850" y="960"/>
                  </a:lnTo>
                  <a:lnTo>
                    <a:pt x="3850" y="960"/>
                  </a:lnTo>
                  <a:cubicBezTo>
                    <a:pt x="3581" y="1797"/>
                    <a:pt x="2787" y="2375"/>
                    <a:pt x="2007" y="2375"/>
                  </a:cubicBezTo>
                  <a:cubicBezTo>
                    <a:pt x="1503" y="2375"/>
                    <a:pt x="1004" y="2133"/>
                    <a:pt x="656" y="1564"/>
                  </a:cubicBezTo>
                  <a:cubicBezTo>
                    <a:pt x="503" y="1320"/>
                    <a:pt x="183" y="330"/>
                    <a:pt x="321" y="239"/>
                  </a:cubicBezTo>
                  <a:cubicBezTo>
                    <a:pt x="330" y="233"/>
                    <a:pt x="346" y="230"/>
                    <a:pt x="365" y="230"/>
                  </a:cubicBezTo>
                  <a:close/>
                  <a:moveTo>
                    <a:pt x="279" y="0"/>
                  </a:moveTo>
                  <a:cubicBezTo>
                    <a:pt x="229" y="0"/>
                    <a:pt x="180" y="39"/>
                    <a:pt x="168" y="86"/>
                  </a:cubicBezTo>
                  <a:cubicBezTo>
                    <a:pt x="1" y="1183"/>
                    <a:pt x="549" y="2341"/>
                    <a:pt x="1722" y="2585"/>
                  </a:cubicBezTo>
                  <a:cubicBezTo>
                    <a:pt x="1852" y="2611"/>
                    <a:pt x="1979" y="2623"/>
                    <a:pt x="2103" y="2623"/>
                  </a:cubicBezTo>
                  <a:cubicBezTo>
                    <a:pt x="3073" y="2623"/>
                    <a:pt x="3849" y="1876"/>
                    <a:pt x="4104" y="934"/>
                  </a:cubicBezTo>
                  <a:lnTo>
                    <a:pt x="4104" y="934"/>
                  </a:lnTo>
                  <a:cubicBezTo>
                    <a:pt x="4137" y="885"/>
                    <a:pt x="4136" y="813"/>
                    <a:pt x="4086" y="777"/>
                  </a:cubicBezTo>
                  <a:lnTo>
                    <a:pt x="4086" y="777"/>
                  </a:lnTo>
                  <a:cubicBezTo>
                    <a:pt x="4063" y="756"/>
                    <a:pt x="4032" y="745"/>
                    <a:pt x="4000" y="745"/>
                  </a:cubicBezTo>
                  <a:cubicBezTo>
                    <a:pt x="3995" y="745"/>
                    <a:pt x="3989" y="745"/>
                    <a:pt x="3984" y="746"/>
                  </a:cubicBezTo>
                  <a:lnTo>
                    <a:pt x="3984" y="746"/>
                  </a:lnTo>
                  <a:lnTo>
                    <a:pt x="321" y="10"/>
                  </a:lnTo>
                  <a:cubicBezTo>
                    <a:pt x="307" y="3"/>
                    <a:pt x="293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1;p29">
              <a:extLst>
                <a:ext uri="{FF2B5EF4-FFF2-40B4-BE49-F238E27FC236}">
                  <a16:creationId xmlns:a16="http://schemas.microsoft.com/office/drawing/2014/main" xmlns="" id="{A4BA9678-971A-03B1-38F4-9A9FB0FAEF0F}"/>
                </a:ext>
              </a:extLst>
            </p:cNvPr>
            <p:cNvSpPr/>
            <p:nvPr/>
          </p:nvSpPr>
          <p:spPr>
            <a:xfrm>
              <a:off x="4545203" y="1082050"/>
              <a:ext cx="1052360" cy="732299"/>
            </a:xfrm>
            <a:custGeom>
              <a:avLst/>
              <a:gdLst/>
              <a:ahLst/>
              <a:cxnLst/>
              <a:rect l="l" t="t" r="r" b="b"/>
              <a:pathLst>
                <a:path w="25140" h="17494" extrusionOk="0">
                  <a:moveTo>
                    <a:pt x="14476" y="1"/>
                  </a:moveTo>
                  <a:cubicBezTo>
                    <a:pt x="14128" y="1"/>
                    <a:pt x="13783" y="53"/>
                    <a:pt x="13454" y="169"/>
                  </a:cubicBezTo>
                  <a:cubicBezTo>
                    <a:pt x="12585" y="489"/>
                    <a:pt x="11854" y="1296"/>
                    <a:pt x="11823" y="2225"/>
                  </a:cubicBezTo>
                  <a:cubicBezTo>
                    <a:pt x="11546" y="1294"/>
                    <a:pt x="10593" y="643"/>
                    <a:pt x="9643" y="643"/>
                  </a:cubicBezTo>
                  <a:cubicBezTo>
                    <a:pt x="9443" y="643"/>
                    <a:pt x="9244" y="672"/>
                    <a:pt x="9051" y="732"/>
                  </a:cubicBezTo>
                  <a:cubicBezTo>
                    <a:pt x="7938" y="1098"/>
                    <a:pt x="7253" y="2454"/>
                    <a:pt x="7649" y="3566"/>
                  </a:cubicBezTo>
                  <a:cubicBezTo>
                    <a:pt x="7253" y="3094"/>
                    <a:pt x="6780" y="2698"/>
                    <a:pt x="6232" y="2408"/>
                  </a:cubicBezTo>
                  <a:cubicBezTo>
                    <a:pt x="5938" y="2265"/>
                    <a:pt x="5619" y="2193"/>
                    <a:pt x="5301" y="2193"/>
                  </a:cubicBezTo>
                  <a:cubicBezTo>
                    <a:pt x="5010" y="2193"/>
                    <a:pt x="4719" y="2254"/>
                    <a:pt x="4449" y="2378"/>
                  </a:cubicBezTo>
                  <a:cubicBezTo>
                    <a:pt x="3901" y="2698"/>
                    <a:pt x="3535" y="3246"/>
                    <a:pt x="3444" y="3871"/>
                  </a:cubicBezTo>
                  <a:cubicBezTo>
                    <a:pt x="3352" y="4496"/>
                    <a:pt x="3398" y="5120"/>
                    <a:pt x="3581" y="5730"/>
                  </a:cubicBezTo>
                  <a:cubicBezTo>
                    <a:pt x="3315" y="5134"/>
                    <a:pt x="2663" y="4803"/>
                    <a:pt x="2023" y="4803"/>
                  </a:cubicBezTo>
                  <a:cubicBezTo>
                    <a:pt x="1600" y="4803"/>
                    <a:pt x="1181" y="4948"/>
                    <a:pt x="884" y="5257"/>
                  </a:cubicBezTo>
                  <a:cubicBezTo>
                    <a:pt x="155" y="6001"/>
                    <a:pt x="414" y="7472"/>
                    <a:pt x="1349" y="7938"/>
                  </a:cubicBezTo>
                  <a:lnTo>
                    <a:pt x="1349" y="7938"/>
                  </a:lnTo>
                  <a:cubicBezTo>
                    <a:pt x="1260" y="7902"/>
                    <a:pt x="1168" y="7885"/>
                    <a:pt x="1075" y="7885"/>
                  </a:cubicBezTo>
                  <a:cubicBezTo>
                    <a:pt x="609" y="7885"/>
                    <a:pt x="138" y="8307"/>
                    <a:pt x="77" y="8807"/>
                  </a:cubicBezTo>
                  <a:cubicBezTo>
                    <a:pt x="0" y="9417"/>
                    <a:pt x="397" y="10011"/>
                    <a:pt x="915" y="10361"/>
                  </a:cubicBezTo>
                  <a:lnTo>
                    <a:pt x="762" y="10498"/>
                  </a:lnTo>
                  <a:cubicBezTo>
                    <a:pt x="412" y="10986"/>
                    <a:pt x="214" y="11565"/>
                    <a:pt x="168" y="12159"/>
                  </a:cubicBezTo>
                  <a:cubicBezTo>
                    <a:pt x="153" y="12753"/>
                    <a:pt x="427" y="13378"/>
                    <a:pt x="945" y="13652"/>
                  </a:cubicBezTo>
                  <a:cubicBezTo>
                    <a:pt x="1186" y="13773"/>
                    <a:pt x="1450" y="13823"/>
                    <a:pt x="1718" y="13823"/>
                  </a:cubicBezTo>
                  <a:cubicBezTo>
                    <a:pt x="1755" y="13823"/>
                    <a:pt x="1792" y="13822"/>
                    <a:pt x="1829" y="13820"/>
                  </a:cubicBezTo>
                  <a:cubicBezTo>
                    <a:pt x="3286" y="13718"/>
                    <a:pt x="4478" y="12180"/>
                    <a:pt x="4246" y="10727"/>
                  </a:cubicBezTo>
                  <a:lnTo>
                    <a:pt x="4246" y="10727"/>
                  </a:lnTo>
                  <a:cubicBezTo>
                    <a:pt x="4447" y="11395"/>
                    <a:pt x="5233" y="11766"/>
                    <a:pt x="5942" y="11793"/>
                  </a:cubicBezTo>
                  <a:cubicBezTo>
                    <a:pt x="6000" y="11797"/>
                    <a:pt x="6057" y="11798"/>
                    <a:pt x="6114" y="11798"/>
                  </a:cubicBezTo>
                  <a:cubicBezTo>
                    <a:pt x="7622" y="11798"/>
                    <a:pt x="9059" y="10721"/>
                    <a:pt x="9517" y="9283"/>
                  </a:cubicBezTo>
                  <a:lnTo>
                    <a:pt x="9517" y="9283"/>
                  </a:lnTo>
                  <a:cubicBezTo>
                    <a:pt x="9413" y="9987"/>
                    <a:pt x="9829" y="10752"/>
                    <a:pt x="10452" y="11123"/>
                  </a:cubicBezTo>
                  <a:cubicBezTo>
                    <a:pt x="10860" y="11375"/>
                    <a:pt x="11328" y="11478"/>
                    <a:pt x="11804" y="11478"/>
                  </a:cubicBezTo>
                  <a:cubicBezTo>
                    <a:pt x="12163" y="11478"/>
                    <a:pt x="12527" y="11419"/>
                    <a:pt x="12875" y="11321"/>
                  </a:cubicBezTo>
                  <a:cubicBezTo>
                    <a:pt x="13662" y="11098"/>
                    <a:pt x="14465" y="10600"/>
                    <a:pt x="14815" y="9840"/>
                  </a:cubicBezTo>
                  <a:lnTo>
                    <a:pt x="14815" y="9840"/>
                  </a:lnTo>
                  <a:cubicBezTo>
                    <a:pt x="14400" y="10822"/>
                    <a:pt x="14827" y="12080"/>
                    <a:pt x="15693" y="12692"/>
                  </a:cubicBezTo>
                  <a:cubicBezTo>
                    <a:pt x="16182" y="13038"/>
                    <a:pt x="16778" y="13202"/>
                    <a:pt x="17381" y="13202"/>
                  </a:cubicBezTo>
                  <a:cubicBezTo>
                    <a:pt x="17868" y="13202"/>
                    <a:pt x="18359" y="13095"/>
                    <a:pt x="18802" y="12890"/>
                  </a:cubicBezTo>
                  <a:lnTo>
                    <a:pt x="18802" y="12890"/>
                  </a:lnTo>
                  <a:cubicBezTo>
                    <a:pt x="18527" y="13469"/>
                    <a:pt x="18223" y="13942"/>
                    <a:pt x="18451" y="14536"/>
                  </a:cubicBezTo>
                  <a:cubicBezTo>
                    <a:pt x="18637" y="15066"/>
                    <a:pt x="19319" y="15643"/>
                    <a:pt x="19884" y="15643"/>
                  </a:cubicBezTo>
                  <a:cubicBezTo>
                    <a:pt x="19968" y="15643"/>
                    <a:pt x="20050" y="15630"/>
                    <a:pt x="20127" y="15602"/>
                  </a:cubicBezTo>
                  <a:lnTo>
                    <a:pt x="20127" y="15602"/>
                  </a:lnTo>
                  <a:cubicBezTo>
                    <a:pt x="19635" y="16438"/>
                    <a:pt x="21276" y="17493"/>
                    <a:pt x="22203" y="17493"/>
                  </a:cubicBezTo>
                  <a:cubicBezTo>
                    <a:pt x="22222" y="17493"/>
                    <a:pt x="22241" y="17493"/>
                    <a:pt x="22260" y="17492"/>
                  </a:cubicBezTo>
                  <a:cubicBezTo>
                    <a:pt x="23235" y="17431"/>
                    <a:pt x="23951" y="17019"/>
                    <a:pt x="24256" y="16075"/>
                  </a:cubicBezTo>
                  <a:cubicBezTo>
                    <a:pt x="24576" y="15145"/>
                    <a:pt x="24561" y="13881"/>
                    <a:pt x="23692" y="13469"/>
                  </a:cubicBezTo>
                  <a:cubicBezTo>
                    <a:pt x="25124" y="12647"/>
                    <a:pt x="25140" y="11062"/>
                    <a:pt x="24789" y="9432"/>
                  </a:cubicBezTo>
                  <a:cubicBezTo>
                    <a:pt x="24408" y="7771"/>
                    <a:pt x="23007" y="6537"/>
                    <a:pt x="21315" y="6324"/>
                  </a:cubicBezTo>
                  <a:cubicBezTo>
                    <a:pt x="21666" y="5242"/>
                    <a:pt x="21468" y="3962"/>
                    <a:pt x="20676" y="3140"/>
                  </a:cubicBezTo>
                  <a:cubicBezTo>
                    <a:pt x="20217" y="2663"/>
                    <a:pt x="19541" y="2393"/>
                    <a:pt x="18879" y="2393"/>
                  </a:cubicBezTo>
                  <a:cubicBezTo>
                    <a:pt x="18419" y="2393"/>
                    <a:pt x="17966" y="2523"/>
                    <a:pt x="17598" y="2804"/>
                  </a:cubicBezTo>
                  <a:cubicBezTo>
                    <a:pt x="17811" y="2302"/>
                    <a:pt x="17735" y="1723"/>
                    <a:pt x="17415" y="1296"/>
                  </a:cubicBezTo>
                  <a:cubicBezTo>
                    <a:pt x="17080" y="869"/>
                    <a:pt x="16653" y="549"/>
                    <a:pt x="16150" y="367"/>
                  </a:cubicBezTo>
                  <a:cubicBezTo>
                    <a:pt x="15621" y="140"/>
                    <a:pt x="15045" y="1"/>
                    <a:pt x="14476" y="1"/>
                  </a:cubicBezTo>
                  <a:close/>
                </a:path>
              </a:pathLst>
            </a:custGeom>
            <a:solidFill>
              <a:srgbClr val="380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2;p29">
              <a:extLst>
                <a:ext uri="{FF2B5EF4-FFF2-40B4-BE49-F238E27FC236}">
                  <a16:creationId xmlns:a16="http://schemas.microsoft.com/office/drawing/2014/main" xmlns="" id="{98465D9C-2D5E-1751-93BA-541EBD44B016}"/>
                </a:ext>
              </a:extLst>
            </p:cNvPr>
            <p:cNvSpPr/>
            <p:nvPr/>
          </p:nvSpPr>
          <p:spPr>
            <a:xfrm>
              <a:off x="4751821" y="2082742"/>
              <a:ext cx="404409" cy="179203"/>
            </a:xfrm>
            <a:custGeom>
              <a:avLst/>
              <a:gdLst/>
              <a:ahLst/>
              <a:cxnLst/>
              <a:rect l="l" t="t" r="r" b="b"/>
              <a:pathLst>
                <a:path w="9661" h="4281" extrusionOk="0">
                  <a:moveTo>
                    <a:pt x="1863" y="1"/>
                  </a:moveTo>
                  <a:cubicBezTo>
                    <a:pt x="996" y="1"/>
                    <a:pt x="250" y="638"/>
                    <a:pt x="138" y="1508"/>
                  </a:cubicBezTo>
                  <a:cubicBezTo>
                    <a:pt x="1" y="2468"/>
                    <a:pt x="671" y="3337"/>
                    <a:pt x="1631" y="3474"/>
                  </a:cubicBezTo>
                  <a:lnTo>
                    <a:pt x="7588" y="4266"/>
                  </a:lnTo>
                  <a:cubicBezTo>
                    <a:pt x="7663" y="4276"/>
                    <a:pt x="7737" y="4280"/>
                    <a:pt x="7810" y="4280"/>
                  </a:cubicBezTo>
                  <a:cubicBezTo>
                    <a:pt x="8666" y="4280"/>
                    <a:pt x="9412" y="3643"/>
                    <a:pt x="9539" y="2773"/>
                  </a:cubicBezTo>
                  <a:cubicBezTo>
                    <a:pt x="9660" y="1813"/>
                    <a:pt x="8990" y="945"/>
                    <a:pt x="8045" y="823"/>
                  </a:cubicBezTo>
                  <a:lnTo>
                    <a:pt x="2088" y="15"/>
                  </a:lnTo>
                  <a:cubicBezTo>
                    <a:pt x="2012" y="6"/>
                    <a:pt x="1937" y="1"/>
                    <a:pt x="1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2" name="Google Shape;453;p29" descr="180 nguyen thi phuong thao">
            <a:extLst>
              <a:ext uri="{FF2B5EF4-FFF2-40B4-BE49-F238E27FC236}">
                <a16:creationId xmlns:a16="http://schemas.microsoft.com/office/drawing/2014/main" xmlns="" id="{6811964A-E931-D1B7-CBB7-770B5DA07244}"/>
              </a:ext>
            </a:extLst>
          </p:cNvPr>
          <p:cNvSpPr/>
          <p:nvPr/>
        </p:nvSpPr>
        <p:spPr>
          <a:xfrm rot="-1797648">
            <a:off x="8859635" y="5304877"/>
            <a:ext cx="543602" cy="515024"/>
          </a:xfrm>
          <a:prstGeom prst="wedgeEllipseCallout">
            <a:avLst>
              <a:gd name="adj1" fmla="val -3281"/>
              <a:gd name="adj2" fmla="val 6858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Google Shape;457;p29" descr="180 nguyen thi phuong thao">
            <a:extLst>
              <a:ext uri="{FF2B5EF4-FFF2-40B4-BE49-F238E27FC236}">
                <a16:creationId xmlns:a16="http://schemas.microsoft.com/office/drawing/2014/main" xmlns="" id="{CB6BFF1D-D120-3573-BB70-F7EE158934C4}"/>
              </a:ext>
            </a:extLst>
          </p:cNvPr>
          <p:cNvSpPr/>
          <p:nvPr/>
        </p:nvSpPr>
        <p:spPr>
          <a:xfrm>
            <a:off x="11080947" y="5382529"/>
            <a:ext cx="64547" cy="97499"/>
          </a:xfrm>
          <a:custGeom>
            <a:avLst/>
            <a:gdLst/>
            <a:ahLst/>
            <a:cxnLst/>
            <a:rect l="l" t="t" r="r" b="b"/>
            <a:pathLst>
              <a:path w="14793" h="13109" extrusionOk="0">
                <a:moveTo>
                  <a:pt x="5316" y="520"/>
                </a:moveTo>
                <a:cubicBezTo>
                  <a:pt x="3238" y="1319"/>
                  <a:pt x="-120" y="4197"/>
                  <a:pt x="40" y="6275"/>
                </a:cubicBezTo>
                <a:cubicBezTo>
                  <a:pt x="200" y="8353"/>
                  <a:pt x="3877" y="12509"/>
                  <a:pt x="6275" y="12989"/>
                </a:cubicBezTo>
                <a:cubicBezTo>
                  <a:pt x="8673" y="13469"/>
                  <a:pt x="13389" y="11071"/>
                  <a:pt x="14428" y="9153"/>
                </a:cubicBezTo>
                <a:cubicBezTo>
                  <a:pt x="15467" y="7235"/>
                  <a:pt x="14028" y="2918"/>
                  <a:pt x="12509" y="1479"/>
                </a:cubicBezTo>
                <a:cubicBezTo>
                  <a:pt x="10990" y="40"/>
                  <a:pt x="7394" y="-279"/>
                  <a:pt x="5316" y="5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34" name="Google Shape;458;p29" descr="180 nguyen thi phuong thao">
            <a:extLst>
              <a:ext uri="{FF2B5EF4-FFF2-40B4-BE49-F238E27FC236}">
                <a16:creationId xmlns:a16="http://schemas.microsoft.com/office/drawing/2014/main" xmlns="" id="{89909547-B80E-BFBA-1D60-D609CB52341B}"/>
              </a:ext>
            </a:extLst>
          </p:cNvPr>
          <p:cNvSpPr/>
          <p:nvPr/>
        </p:nvSpPr>
        <p:spPr>
          <a:xfrm rot="3907726">
            <a:off x="8954454" y="5958046"/>
            <a:ext cx="99542" cy="107283"/>
          </a:xfrm>
          <a:custGeom>
            <a:avLst/>
            <a:gdLst/>
            <a:ahLst/>
            <a:cxnLst/>
            <a:rect l="l" t="t" r="r" b="b"/>
            <a:pathLst>
              <a:path w="10279" h="10991" extrusionOk="0">
                <a:moveTo>
                  <a:pt x="627" y="220"/>
                </a:moveTo>
                <a:cubicBezTo>
                  <a:pt x="-732" y="1099"/>
                  <a:pt x="467" y="9892"/>
                  <a:pt x="2066" y="10771"/>
                </a:cubicBezTo>
                <a:cubicBezTo>
                  <a:pt x="3665" y="11650"/>
                  <a:pt x="10459" y="7254"/>
                  <a:pt x="10219" y="5495"/>
                </a:cubicBezTo>
                <a:cubicBezTo>
                  <a:pt x="9979" y="3737"/>
                  <a:pt x="1986" y="-659"/>
                  <a:pt x="627" y="22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35" name="Google Shape;459;p29" descr="180 nguyen thi phuong thao">
            <a:extLst>
              <a:ext uri="{FF2B5EF4-FFF2-40B4-BE49-F238E27FC236}">
                <a16:creationId xmlns:a16="http://schemas.microsoft.com/office/drawing/2014/main" xmlns="" id="{C1D668B1-08F0-C318-BE7B-00CDD0DD3DB7}"/>
              </a:ext>
            </a:extLst>
          </p:cNvPr>
          <p:cNvSpPr/>
          <p:nvPr/>
        </p:nvSpPr>
        <p:spPr>
          <a:xfrm rot="-3162752">
            <a:off x="8585889" y="5795533"/>
            <a:ext cx="62361" cy="95627"/>
          </a:xfrm>
          <a:custGeom>
            <a:avLst/>
            <a:gdLst/>
            <a:ahLst/>
            <a:cxnLst/>
            <a:rect l="l" t="t" r="r" b="b"/>
            <a:pathLst>
              <a:path w="14793" h="13109" extrusionOk="0">
                <a:moveTo>
                  <a:pt x="5316" y="520"/>
                </a:moveTo>
                <a:cubicBezTo>
                  <a:pt x="3238" y="1319"/>
                  <a:pt x="-120" y="4197"/>
                  <a:pt x="40" y="6275"/>
                </a:cubicBezTo>
                <a:cubicBezTo>
                  <a:pt x="200" y="8353"/>
                  <a:pt x="3877" y="12509"/>
                  <a:pt x="6275" y="12989"/>
                </a:cubicBezTo>
                <a:cubicBezTo>
                  <a:pt x="8673" y="13469"/>
                  <a:pt x="13389" y="11071"/>
                  <a:pt x="14428" y="9153"/>
                </a:cubicBezTo>
                <a:cubicBezTo>
                  <a:pt x="15467" y="7235"/>
                  <a:pt x="14028" y="2918"/>
                  <a:pt x="12509" y="1479"/>
                </a:cubicBezTo>
                <a:cubicBezTo>
                  <a:pt x="10990" y="40"/>
                  <a:pt x="7394" y="-279"/>
                  <a:pt x="5316" y="5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36" name="Google Shape;461;p29" descr="180 nguyen thi phuong thao">
            <a:extLst>
              <a:ext uri="{FF2B5EF4-FFF2-40B4-BE49-F238E27FC236}">
                <a16:creationId xmlns:a16="http://schemas.microsoft.com/office/drawing/2014/main" xmlns="" id="{C917A954-C465-6883-870F-60268992593E}"/>
              </a:ext>
            </a:extLst>
          </p:cNvPr>
          <p:cNvSpPr/>
          <p:nvPr/>
        </p:nvSpPr>
        <p:spPr>
          <a:xfrm rot="-1726723">
            <a:off x="11358726" y="5460629"/>
            <a:ext cx="100325" cy="106429"/>
          </a:xfrm>
          <a:custGeom>
            <a:avLst/>
            <a:gdLst/>
            <a:ahLst/>
            <a:cxnLst/>
            <a:rect l="l" t="t" r="r" b="b"/>
            <a:pathLst>
              <a:path w="10279" h="10991" extrusionOk="0">
                <a:moveTo>
                  <a:pt x="627" y="220"/>
                </a:moveTo>
                <a:cubicBezTo>
                  <a:pt x="-732" y="1099"/>
                  <a:pt x="467" y="9892"/>
                  <a:pt x="2066" y="10771"/>
                </a:cubicBezTo>
                <a:cubicBezTo>
                  <a:pt x="3665" y="11650"/>
                  <a:pt x="10459" y="7254"/>
                  <a:pt x="10219" y="5495"/>
                </a:cubicBezTo>
                <a:cubicBezTo>
                  <a:pt x="9979" y="3737"/>
                  <a:pt x="1986" y="-659"/>
                  <a:pt x="627" y="22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180 nguyen thi phuong thao">
                <a:extLst>
                  <a:ext uri="{FF2B5EF4-FFF2-40B4-BE49-F238E27FC236}">
                    <a16:creationId xmlns:a16="http://schemas.microsoft.com/office/drawing/2014/main" xmlns="" id="{AB3C924C-4E68-273D-73FA-94BEC909D527}"/>
                  </a:ext>
                </a:extLst>
              </p:cNvPr>
              <p:cNvSpPr txBox="1"/>
              <p:nvPr/>
            </p:nvSpPr>
            <p:spPr>
              <a:xfrm>
                <a:off x="400604" y="2686722"/>
                <a:ext cx="8133425" cy="2369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smtClean="0"/>
                  <a:t>W =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đ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</a:rPr>
                      <m:t>𝑚</m:t>
                    </m:r>
                    <m:sSubSup>
                      <m:sSubSupPr>
                        <m:ctrlPr>
                          <a:rPr lang="en-US" sz="28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endParaRPr>
              </a:p>
              <a:p>
                <a:pPr algn="just"/>
                <a:r>
                  <a:rPr lang="en-US" sz="28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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Cơ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năng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dao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điều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8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lệ</a:t>
                </a:r>
                <a:r>
                  <a:rPr lang="en-US" sz="28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8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bình</a:t>
                </a:r>
                <a:r>
                  <a:rPr lang="en-US" sz="28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phương</a:t>
                </a:r>
                <a:r>
                  <a:rPr lang="en-US" sz="28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biên</a:t>
                </a:r>
                <a:r>
                  <a:rPr lang="en-US" sz="28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b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đ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đ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 descr="180 nguyen thi phuong thao">
                <a:extLst>
                  <a:ext uri="{FF2B5EF4-FFF2-40B4-BE49-F238E27FC236}">
                    <a16:creationId xmlns:a16="http://schemas.microsoft.com/office/drawing/2014/main" id="{AB3C924C-4E68-273D-73FA-94BEC909D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04" y="2686722"/>
                <a:ext cx="8133425" cy="2369110"/>
              </a:xfrm>
              <a:prstGeom prst="rect">
                <a:avLst/>
              </a:prstGeom>
              <a:blipFill>
                <a:blip r:embed="rId2"/>
                <a:stretch>
                  <a:fillRect l="-1574" r="-1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 descr="180 nguyen thi phuong thao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5740" t="8796" r="5853" b="2557"/>
          <a:stretch/>
        </p:blipFill>
        <p:spPr>
          <a:xfrm>
            <a:off x="8934625" y="1934458"/>
            <a:ext cx="2878684" cy="303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110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 descr="180 nguyen thi phuong thao">
            <a:extLst>
              <a:ext uri="{FF2B5EF4-FFF2-40B4-BE49-F238E27FC236}">
                <a16:creationId xmlns:a16="http://schemas.microsoft.com/office/drawing/2014/main" xmlns="" id="{72CC1367-F6AA-C41B-AA1F-1F36CBB5AE3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4" name="TextBox 3" descr="180 nguyen thi phuong thao">
            <a:extLst>
              <a:ext uri="{FF2B5EF4-FFF2-40B4-BE49-F238E27FC236}">
                <a16:creationId xmlns:a16="http://schemas.microsoft.com/office/drawing/2014/main" xmlns="" id="{DE244233-A4BA-31F1-2F17-CF817D177FD2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I. SỰ CHUYỂN HÓA NĂNG LƯỢNG TRONG DAO ĐỘNG ĐIỀU HÒA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180 nguyen thi phuong thao">
                <a:extLst>
                  <a:ext uri="{FF2B5EF4-FFF2-40B4-BE49-F238E27FC236}">
                    <a16:creationId xmlns:a16="http://schemas.microsoft.com/office/drawing/2014/main" xmlns="" id="{2CCF630C-10C4-9111-0B4C-AA2EE9ECD699}"/>
                  </a:ext>
                </a:extLst>
              </p:cNvPr>
              <p:cNvSpPr txBox="1"/>
              <p:nvPr/>
            </p:nvSpPr>
            <p:spPr>
              <a:xfrm>
                <a:off x="724294" y="1678719"/>
                <a:ext cx="6784869" cy="3716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lắc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mốc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𝐖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đ</m:t>
                        </m:r>
                      </m:sub>
                    </m:sSub>
                    <m:r>
                      <m:rPr>
                        <m:nor/>
                      </m:rPr>
                      <a:rPr lang="en-US" sz="2800" b="1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sSub>
                      <m:sSub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8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</a:rPr>
                      <m:t>𝑚</m:t>
                    </m:r>
                    <m:sSubSup>
                      <m:sSubSupPr>
                        <m:ctrlPr>
                          <a:rPr lang="en-US" sz="28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/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𝑚𝑔</m:t>
                    </m:r>
                  </m:oMath>
                </a14:m>
                <a:r>
                  <a:rPr lang="en-US" sz="2800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  <a:p>
                <a:pPr algn="just"/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-&gt; 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E83936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đ</m:t>
                        </m:r>
                      </m:sub>
                    </m:sSub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E8393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ă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E8393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E8393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1" i="1">
                            <a:solidFill>
                              <a:srgbClr val="E83936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E83936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2800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2800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 A -&gt; O )</a:t>
                </a:r>
              </a:p>
              <a:p>
                <a:pPr algn="just"/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-&gt; A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E83936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sz="2800" b="1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đ</m:t>
                        </m:r>
                      </m:sub>
                    </m:sSub>
                    <m:r>
                      <m:rPr>
                        <m:nor/>
                      </m:rPr>
                      <a: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gi</m:t>
                    </m:r>
                    <m:r>
                      <m:rPr>
                        <m:nor/>
                      </m:rPr>
                      <a: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ả</m:t>
                    </m:r>
                    <m:r>
                      <m:rPr>
                        <m:nor/>
                      </m:rPr>
                      <a: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1" i="1">
                            <a:solidFill>
                              <a:srgbClr val="E83936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E83936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ă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</m:t>
                    </m:r>
                  </m:oMath>
                </a14:m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 </a:t>
                </a:r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)</a:t>
                </a:r>
              </a:p>
              <a:p>
                <a:pPr algn="just"/>
                <a:r>
                  <a:rPr lang="en-US" sz="28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8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lắc</a:t>
                </a:r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</a:t>
                </a:r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 = </a:t>
                </a:r>
                <a:r>
                  <a:rPr lang="en-US" sz="28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</a:t>
                </a:r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i="1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 descr="180 nguyen thi phuong thao">
                <a:extLst>
                  <a:ext uri="{FF2B5EF4-FFF2-40B4-BE49-F238E27FC236}">
                    <a16:creationId xmlns:a16="http://schemas.microsoft.com/office/drawing/2014/main" id="{2CCF630C-10C4-9111-0B4C-AA2EE9ECD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94" y="1678719"/>
                <a:ext cx="6784869" cy="3716915"/>
              </a:xfrm>
              <a:prstGeom prst="rect">
                <a:avLst/>
              </a:prstGeom>
              <a:blipFill>
                <a:blip r:embed="rId2"/>
                <a:stretch>
                  <a:fillRect l="-1887" t="-1639" r="-1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180 nguyen thi phuong thao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5740" t="8796" r="5853" b="2557"/>
          <a:stretch/>
        </p:blipFill>
        <p:spPr>
          <a:xfrm>
            <a:off x="8238838" y="1934458"/>
            <a:ext cx="3011055" cy="32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057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180 nguyen thi phuong tha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67" y="2197840"/>
            <a:ext cx="1333500" cy="1333500"/>
          </a:xfrm>
          <a:prstGeom prst="rect">
            <a:avLst/>
          </a:prstGeom>
        </p:spPr>
      </p:pic>
      <p:pic>
        <p:nvPicPr>
          <p:cNvPr id="24" name="Picture 23" descr="180 nguyen thi phuong tha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467" y="2316902"/>
            <a:ext cx="914400" cy="1095375"/>
          </a:xfrm>
          <a:prstGeom prst="rect">
            <a:avLst/>
          </a:prstGeom>
        </p:spPr>
      </p:pic>
      <p:pic>
        <p:nvPicPr>
          <p:cNvPr id="25" name="Picture 24" descr="180 nguyen thi phuong tha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743" y="2159739"/>
            <a:ext cx="1466850" cy="1409700"/>
          </a:xfrm>
          <a:prstGeom prst="rect">
            <a:avLst/>
          </a:prstGeom>
        </p:spPr>
      </p:pic>
      <p:pic>
        <p:nvPicPr>
          <p:cNvPr id="26" name="Picture 25" descr="180 nguyen thi phuong tha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469" y="2545501"/>
            <a:ext cx="609600" cy="638175"/>
          </a:xfrm>
          <a:prstGeom prst="rect">
            <a:avLst/>
          </a:prstGeom>
        </p:spPr>
      </p:pic>
      <p:pic>
        <p:nvPicPr>
          <p:cNvPr id="27" name="Picture 26" descr="180 nguyen thi phuong tha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945" y="1188622"/>
            <a:ext cx="2676525" cy="3019425"/>
          </a:xfrm>
          <a:prstGeom prst="rect">
            <a:avLst/>
          </a:prstGeom>
        </p:spPr>
      </p:pic>
      <p:sp>
        <p:nvSpPr>
          <p:cNvPr id="28" name="Curved Up Arrow 27" descr="180 nguyen thi phuong thao"/>
          <p:cNvSpPr/>
          <p:nvPr/>
        </p:nvSpPr>
        <p:spPr>
          <a:xfrm rot="10800000">
            <a:off x="3225086" y="1523513"/>
            <a:ext cx="2479963" cy="638608"/>
          </a:xfrm>
          <a:prstGeom prst="curvedUpArrow">
            <a:avLst/>
          </a:prstGeom>
          <a:solidFill>
            <a:srgbClr val="E83936"/>
          </a:solidFill>
          <a:ln>
            <a:solidFill>
              <a:srgbClr val="E83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Curved Up Arrow 28" descr="180 nguyen thi phuong thao"/>
          <p:cNvSpPr/>
          <p:nvPr/>
        </p:nvSpPr>
        <p:spPr>
          <a:xfrm>
            <a:off x="3304750" y="3666419"/>
            <a:ext cx="2479963" cy="638608"/>
          </a:xfrm>
          <a:prstGeom prst="curvedUpArrow">
            <a:avLst/>
          </a:prstGeom>
          <a:solidFill>
            <a:srgbClr val="E83936"/>
          </a:solidFill>
          <a:ln>
            <a:solidFill>
              <a:srgbClr val="E83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2" name="Group 1" descr="180 nguyen thi phuong thao">
            <a:extLst>
              <a:ext uri="{FF2B5EF4-FFF2-40B4-BE49-F238E27FC236}">
                <a16:creationId xmlns:a16="http://schemas.microsoft.com/office/drawing/2014/main" xmlns="" id="{27DD0234-F729-1342-7C89-226DE2B4AF17}"/>
              </a:ext>
            </a:extLst>
          </p:cNvPr>
          <p:cNvGrpSpPr/>
          <p:nvPr/>
        </p:nvGrpSpPr>
        <p:grpSpPr>
          <a:xfrm>
            <a:off x="868218" y="4487600"/>
            <a:ext cx="10395435" cy="2183615"/>
            <a:chOff x="814146" y="4507073"/>
            <a:chExt cx="9608466" cy="2183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xmlns="" id="{009138FD-4F02-D2FB-C3EB-A775D2745187}"/>
                    </a:ext>
                  </a:extLst>
                </p:cNvPr>
                <p:cNvSpPr/>
                <p:nvPr/>
              </p:nvSpPr>
              <p:spPr>
                <a:xfrm>
                  <a:off x="814146" y="4507073"/>
                  <a:ext cx="4618023" cy="784635"/>
                </a:xfrm>
                <a:custGeom>
                  <a:avLst/>
                  <a:gdLst>
                    <a:gd name="connsiteX0" fmla="*/ 0 w 4562447"/>
                    <a:gd name="connsiteY0" fmla="*/ 78464 h 784635"/>
                    <a:gd name="connsiteX1" fmla="*/ 78464 w 4562447"/>
                    <a:gd name="connsiteY1" fmla="*/ 0 h 784635"/>
                    <a:gd name="connsiteX2" fmla="*/ 4483984 w 4562447"/>
                    <a:gd name="connsiteY2" fmla="*/ 0 h 784635"/>
                    <a:gd name="connsiteX3" fmla="*/ 4562448 w 4562447"/>
                    <a:gd name="connsiteY3" fmla="*/ 78464 h 784635"/>
                    <a:gd name="connsiteX4" fmla="*/ 4562447 w 4562447"/>
                    <a:gd name="connsiteY4" fmla="*/ 706172 h 784635"/>
                    <a:gd name="connsiteX5" fmla="*/ 4483983 w 4562447"/>
                    <a:gd name="connsiteY5" fmla="*/ 784636 h 784635"/>
                    <a:gd name="connsiteX6" fmla="*/ 78464 w 4562447"/>
                    <a:gd name="connsiteY6" fmla="*/ 784635 h 784635"/>
                    <a:gd name="connsiteX7" fmla="*/ 0 w 4562447"/>
                    <a:gd name="connsiteY7" fmla="*/ 706171 h 784635"/>
                    <a:gd name="connsiteX8" fmla="*/ 0 w 4562447"/>
                    <a:gd name="connsiteY8" fmla="*/ 78464 h 78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62447" h="784635">
                      <a:moveTo>
                        <a:pt x="0" y="78464"/>
                      </a:moveTo>
                      <a:cubicBezTo>
                        <a:pt x="0" y="35130"/>
                        <a:pt x="35130" y="0"/>
                        <a:pt x="78464" y="0"/>
                      </a:cubicBezTo>
                      <a:lnTo>
                        <a:pt x="4483984" y="0"/>
                      </a:lnTo>
                      <a:cubicBezTo>
                        <a:pt x="4527318" y="0"/>
                        <a:pt x="4562448" y="35130"/>
                        <a:pt x="4562448" y="78464"/>
                      </a:cubicBezTo>
                      <a:cubicBezTo>
                        <a:pt x="4562448" y="287700"/>
                        <a:pt x="4562447" y="496936"/>
                        <a:pt x="4562447" y="706172"/>
                      </a:cubicBezTo>
                      <a:cubicBezTo>
                        <a:pt x="4562447" y="749506"/>
                        <a:pt x="4527317" y="784636"/>
                        <a:pt x="4483983" y="784636"/>
                      </a:cubicBezTo>
                      <a:lnTo>
                        <a:pt x="78464" y="784635"/>
                      </a:lnTo>
                      <a:cubicBezTo>
                        <a:pt x="35130" y="784635"/>
                        <a:pt x="0" y="749505"/>
                        <a:pt x="0" y="706171"/>
                      </a:cubicBezTo>
                      <a:lnTo>
                        <a:pt x="0" y="78464"/>
                      </a:lnTo>
                      <a:close/>
                    </a:path>
                  </a:pathLst>
                </a:custGeom>
                <a:solidFill>
                  <a:srgbClr val="85D793"/>
                </a:solidFill>
                <a:ln>
                  <a:solidFill>
                    <a:srgbClr val="3AB14D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76321" tIns="58541" rIns="76321" bIns="58541" numCol="1" spcCol="1270" anchor="ctr" anchorCtr="0">
                  <a:noAutofit/>
                </a:bodyPr>
                <a:lstStyle/>
                <a:p>
                  <a:pPr marL="0" lvl="0" indent="0" algn="ctr" defTabSz="1244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800" kern="1200" dirty="0" smtClean="0">
                      <a:solidFill>
                        <a:schemeClr val="tx1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*VTCB </a:t>
                  </a:r>
                  <a:r>
                    <a:rPr lang="en-US" sz="2800" kern="1200" dirty="0">
                      <a:solidFill>
                        <a:schemeClr val="tx1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kern="120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800" b="0" i="1" kern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</m:t>
                      </m:r>
                      <m:sSub>
                        <m:sSubPr>
                          <m:ctrlPr>
                            <a:rPr lang="en-US" sz="2800" b="0" i="1" kern="120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800" b="0" i="1" kern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kern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2800" b="0" i="1" kern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800" b="0" i="1" kern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kern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800" kern="1200" dirty="0">
                    <a:solidFill>
                      <a:schemeClr val="tx1"/>
                    </a:solidFill>
                    <a:latin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009138FD-4F02-D2FB-C3EB-A775D27451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146" y="4507073"/>
                  <a:ext cx="4618023" cy="784635"/>
                </a:xfrm>
                <a:custGeom>
                  <a:avLst/>
                  <a:gdLst>
                    <a:gd name="connsiteX0" fmla="*/ 0 w 4562447"/>
                    <a:gd name="connsiteY0" fmla="*/ 78464 h 784635"/>
                    <a:gd name="connsiteX1" fmla="*/ 78464 w 4562447"/>
                    <a:gd name="connsiteY1" fmla="*/ 0 h 784635"/>
                    <a:gd name="connsiteX2" fmla="*/ 4483984 w 4562447"/>
                    <a:gd name="connsiteY2" fmla="*/ 0 h 784635"/>
                    <a:gd name="connsiteX3" fmla="*/ 4562448 w 4562447"/>
                    <a:gd name="connsiteY3" fmla="*/ 78464 h 784635"/>
                    <a:gd name="connsiteX4" fmla="*/ 4562447 w 4562447"/>
                    <a:gd name="connsiteY4" fmla="*/ 706172 h 784635"/>
                    <a:gd name="connsiteX5" fmla="*/ 4483983 w 4562447"/>
                    <a:gd name="connsiteY5" fmla="*/ 784636 h 784635"/>
                    <a:gd name="connsiteX6" fmla="*/ 78464 w 4562447"/>
                    <a:gd name="connsiteY6" fmla="*/ 784635 h 784635"/>
                    <a:gd name="connsiteX7" fmla="*/ 0 w 4562447"/>
                    <a:gd name="connsiteY7" fmla="*/ 706171 h 784635"/>
                    <a:gd name="connsiteX8" fmla="*/ 0 w 4562447"/>
                    <a:gd name="connsiteY8" fmla="*/ 78464 h 78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62447" h="784635">
                      <a:moveTo>
                        <a:pt x="0" y="78464"/>
                      </a:moveTo>
                      <a:cubicBezTo>
                        <a:pt x="0" y="35130"/>
                        <a:pt x="35130" y="0"/>
                        <a:pt x="78464" y="0"/>
                      </a:cubicBezTo>
                      <a:lnTo>
                        <a:pt x="4483984" y="0"/>
                      </a:lnTo>
                      <a:cubicBezTo>
                        <a:pt x="4527318" y="0"/>
                        <a:pt x="4562448" y="35130"/>
                        <a:pt x="4562448" y="78464"/>
                      </a:cubicBezTo>
                      <a:cubicBezTo>
                        <a:pt x="4562448" y="287700"/>
                        <a:pt x="4562447" y="496936"/>
                        <a:pt x="4562447" y="706172"/>
                      </a:cubicBezTo>
                      <a:cubicBezTo>
                        <a:pt x="4562447" y="749506"/>
                        <a:pt x="4527317" y="784636"/>
                        <a:pt x="4483983" y="784636"/>
                      </a:cubicBezTo>
                      <a:lnTo>
                        <a:pt x="78464" y="784635"/>
                      </a:lnTo>
                      <a:cubicBezTo>
                        <a:pt x="35130" y="784635"/>
                        <a:pt x="0" y="749505"/>
                        <a:pt x="0" y="706171"/>
                      </a:cubicBezTo>
                      <a:lnTo>
                        <a:pt x="0" y="78464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l="-2433" b="-1527"/>
                  </a:stretch>
                </a:blipFill>
                <a:ln>
                  <a:solidFill>
                    <a:srgbClr val="3AB14D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0BEBCAE-F1C4-53AA-DAC7-808948C2B665}"/>
                </a:ext>
              </a:extLst>
            </p:cNvPr>
            <p:cNvSpPr/>
            <p:nvPr/>
          </p:nvSpPr>
          <p:spPr>
            <a:xfrm>
              <a:off x="1325966" y="5291708"/>
              <a:ext cx="456244" cy="4567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56743"/>
                  </a:lnTo>
                  <a:lnTo>
                    <a:pt x="456244" y="456743"/>
                  </a:lnTo>
                </a:path>
              </a:pathLst>
            </a:custGeom>
            <a:noFill/>
            <a:ln>
              <a:solidFill>
                <a:srgbClr val="3AB14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4E01019-E3E6-ECB5-9407-83F74C032F55}"/>
                </a:ext>
              </a:extLst>
            </p:cNvPr>
            <p:cNvSpPr/>
            <p:nvPr/>
          </p:nvSpPr>
          <p:spPr>
            <a:xfrm>
              <a:off x="1782211" y="5505706"/>
              <a:ext cx="3618923" cy="485492"/>
            </a:xfrm>
            <a:custGeom>
              <a:avLst/>
              <a:gdLst>
                <a:gd name="connsiteX0" fmla="*/ 0 w 3618923"/>
                <a:gd name="connsiteY0" fmla="*/ 48549 h 485492"/>
                <a:gd name="connsiteX1" fmla="*/ 48549 w 3618923"/>
                <a:gd name="connsiteY1" fmla="*/ 0 h 485492"/>
                <a:gd name="connsiteX2" fmla="*/ 3570374 w 3618923"/>
                <a:gd name="connsiteY2" fmla="*/ 0 h 485492"/>
                <a:gd name="connsiteX3" fmla="*/ 3618923 w 3618923"/>
                <a:gd name="connsiteY3" fmla="*/ 48549 h 485492"/>
                <a:gd name="connsiteX4" fmla="*/ 3618923 w 3618923"/>
                <a:gd name="connsiteY4" fmla="*/ 436943 h 485492"/>
                <a:gd name="connsiteX5" fmla="*/ 3570374 w 3618923"/>
                <a:gd name="connsiteY5" fmla="*/ 485492 h 485492"/>
                <a:gd name="connsiteX6" fmla="*/ 48549 w 3618923"/>
                <a:gd name="connsiteY6" fmla="*/ 485492 h 485492"/>
                <a:gd name="connsiteX7" fmla="*/ 0 w 3618923"/>
                <a:gd name="connsiteY7" fmla="*/ 436943 h 485492"/>
                <a:gd name="connsiteX8" fmla="*/ 0 w 3618923"/>
                <a:gd name="connsiteY8" fmla="*/ 48549 h 48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8923" h="485492">
                  <a:moveTo>
                    <a:pt x="0" y="48549"/>
                  </a:moveTo>
                  <a:cubicBezTo>
                    <a:pt x="0" y="21736"/>
                    <a:pt x="21736" y="0"/>
                    <a:pt x="48549" y="0"/>
                  </a:cubicBezTo>
                  <a:lnTo>
                    <a:pt x="3570374" y="0"/>
                  </a:lnTo>
                  <a:cubicBezTo>
                    <a:pt x="3597187" y="0"/>
                    <a:pt x="3618923" y="21736"/>
                    <a:pt x="3618923" y="48549"/>
                  </a:cubicBezTo>
                  <a:lnTo>
                    <a:pt x="3618923" y="436943"/>
                  </a:lnTo>
                  <a:cubicBezTo>
                    <a:pt x="3618923" y="463756"/>
                    <a:pt x="3597187" y="485492"/>
                    <a:pt x="3570374" y="485492"/>
                  </a:cubicBezTo>
                  <a:lnTo>
                    <a:pt x="48549" y="485492"/>
                  </a:lnTo>
                  <a:cubicBezTo>
                    <a:pt x="21736" y="485492"/>
                    <a:pt x="0" y="463756"/>
                    <a:pt x="0" y="436943"/>
                  </a:cubicBezTo>
                  <a:lnTo>
                    <a:pt x="0" y="48549"/>
                  </a:lnTo>
                  <a:close/>
                </a:path>
              </a:pathLst>
            </a:custGeom>
            <a:solidFill>
              <a:srgbClr val="85D793">
                <a:alpha val="90000"/>
              </a:srgbClr>
            </a:solidFill>
            <a:ln>
              <a:solidFill>
                <a:srgbClr val="3AB14D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560" tIns="49780" rIns="67560" bIns="49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2800" kern="1200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800" kern="1200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cực</a:t>
              </a:r>
              <a:r>
                <a:rPr lang="en-US" sz="2800" kern="1200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endParaRPr lang="en-US" sz="2800" kern="1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81B38BAE-5440-11E0-D8AF-A36D12D0001B}"/>
                </a:ext>
              </a:extLst>
            </p:cNvPr>
            <p:cNvSpPr/>
            <p:nvPr/>
          </p:nvSpPr>
          <p:spPr>
            <a:xfrm>
              <a:off x="1325966" y="5291708"/>
              <a:ext cx="456244" cy="115623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56233"/>
                  </a:lnTo>
                  <a:lnTo>
                    <a:pt x="456244" y="1156233"/>
                  </a:lnTo>
                </a:path>
              </a:pathLst>
            </a:custGeom>
            <a:noFill/>
            <a:ln>
              <a:solidFill>
                <a:srgbClr val="3AB14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A831622F-BFF3-F1AE-CA9C-C66B3524DB54}"/>
                </a:ext>
              </a:extLst>
            </p:cNvPr>
            <p:cNvSpPr/>
            <p:nvPr/>
          </p:nvSpPr>
          <p:spPr>
            <a:xfrm>
              <a:off x="1782211" y="6205196"/>
              <a:ext cx="3618923" cy="485492"/>
            </a:xfrm>
            <a:custGeom>
              <a:avLst/>
              <a:gdLst>
                <a:gd name="connsiteX0" fmla="*/ 0 w 3618923"/>
                <a:gd name="connsiteY0" fmla="*/ 48549 h 485492"/>
                <a:gd name="connsiteX1" fmla="*/ 48549 w 3618923"/>
                <a:gd name="connsiteY1" fmla="*/ 0 h 485492"/>
                <a:gd name="connsiteX2" fmla="*/ 3570374 w 3618923"/>
                <a:gd name="connsiteY2" fmla="*/ 0 h 485492"/>
                <a:gd name="connsiteX3" fmla="*/ 3618923 w 3618923"/>
                <a:gd name="connsiteY3" fmla="*/ 48549 h 485492"/>
                <a:gd name="connsiteX4" fmla="*/ 3618923 w 3618923"/>
                <a:gd name="connsiteY4" fmla="*/ 436943 h 485492"/>
                <a:gd name="connsiteX5" fmla="*/ 3570374 w 3618923"/>
                <a:gd name="connsiteY5" fmla="*/ 485492 h 485492"/>
                <a:gd name="connsiteX6" fmla="*/ 48549 w 3618923"/>
                <a:gd name="connsiteY6" fmla="*/ 485492 h 485492"/>
                <a:gd name="connsiteX7" fmla="*/ 0 w 3618923"/>
                <a:gd name="connsiteY7" fmla="*/ 436943 h 485492"/>
                <a:gd name="connsiteX8" fmla="*/ 0 w 3618923"/>
                <a:gd name="connsiteY8" fmla="*/ 48549 h 48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8923" h="485492">
                  <a:moveTo>
                    <a:pt x="0" y="48549"/>
                  </a:moveTo>
                  <a:cubicBezTo>
                    <a:pt x="0" y="21736"/>
                    <a:pt x="21736" y="0"/>
                    <a:pt x="48549" y="0"/>
                  </a:cubicBezTo>
                  <a:lnTo>
                    <a:pt x="3570374" y="0"/>
                  </a:lnTo>
                  <a:cubicBezTo>
                    <a:pt x="3597187" y="0"/>
                    <a:pt x="3618923" y="21736"/>
                    <a:pt x="3618923" y="48549"/>
                  </a:cubicBezTo>
                  <a:lnTo>
                    <a:pt x="3618923" y="436943"/>
                  </a:lnTo>
                  <a:cubicBezTo>
                    <a:pt x="3618923" y="463756"/>
                    <a:pt x="3597187" y="485492"/>
                    <a:pt x="3570374" y="485492"/>
                  </a:cubicBezTo>
                  <a:lnTo>
                    <a:pt x="48549" y="485492"/>
                  </a:lnTo>
                  <a:cubicBezTo>
                    <a:pt x="21736" y="485492"/>
                    <a:pt x="0" y="463756"/>
                    <a:pt x="0" y="436943"/>
                  </a:cubicBezTo>
                  <a:lnTo>
                    <a:pt x="0" y="48549"/>
                  </a:lnTo>
                  <a:close/>
                </a:path>
              </a:pathLst>
            </a:custGeom>
            <a:solidFill>
              <a:srgbClr val="85D793">
                <a:alpha val="90000"/>
              </a:srgbClr>
            </a:solidFill>
            <a:ln>
              <a:solidFill>
                <a:srgbClr val="3AB14D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560" tIns="49780" rIns="67560" bIns="49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2800" kern="1200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800" kern="1200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cực</a:t>
              </a:r>
              <a:r>
                <a:rPr lang="en-US" sz="2800" kern="1200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tiểu</a:t>
              </a:r>
              <a:endParaRPr lang="en-US" sz="2800" kern="1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A992AF59-C301-B717-2E04-D16885B18D0D}"/>
                    </a:ext>
                  </a:extLst>
                </p:cNvPr>
                <p:cNvSpPr/>
                <p:nvPr/>
              </p:nvSpPr>
              <p:spPr>
                <a:xfrm>
                  <a:off x="5680316" y="4507073"/>
                  <a:ext cx="4742296" cy="784635"/>
                </a:xfrm>
                <a:custGeom>
                  <a:avLst/>
                  <a:gdLst>
                    <a:gd name="connsiteX0" fmla="*/ 0 w 4562447"/>
                    <a:gd name="connsiteY0" fmla="*/ 78464 h 784635"/>
                    <a:gd name="connsiteX1" fmla="*/ 78464 w 4562447"/>
                    <a:gd name="connsiteY1" fmla="*/ 0 h 784635"/>
                    <a:gd name="connsiteX2" fmla="*/ 4483984 w 4562447"/>
                    <a:gd name="connsiteY2" fmla="*/ 0 h 784635"/>
                    <a:gd name="connsiteX3" fmla="*/ 4562448 w 4562447"/>
                    <a:gd name="connsiteY3" fmla="*/ 78464 h 784635"/>
                    <a:gd name="connsiteX4" fmla="*/ 4562447 w 4562447"/>
                    <a:gd name="connsiteY4" fmla="*/ 706172 h 784635"/>
                    <a:gd name="connsiteX5" fmla="*/ 4483983 w 4562447"/>
                    <a:gd name="connsiteY5" fmla="*/ 784636 h 784635"/>
                    <a:gd name="connsiteX6" fmla="*/ 78464 w 4562447"/>
                    <a:gd name="connsiteY6" fmla="*/ 784635 h 784635"/>
                    <a:gd name="connsiteX7" fmla="*/ 0 w 4562447"/>
                    <a:gd name="connsiteY7" fmla="*/ 706171 h 784635"/>
                    <a:gd name="connsiteX8" fmla="*/ 0 w 4562447"/>
                    <a:gd name="connsiteY8" fmla="*/ 78464 h 78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62447" h="784635">
                      <a:moveTo>
                        <a:pt x="0" y="78464"/>
                      </a:moveTo>
                      <a:cubicBezTo>
                        <a:pt x="0" y="35130"/>
                        <a:pt x="35130" y="0"/>
                        <a:pt x="78464" y="0"/>
                      </a:cubicBezTo>
                      <a:lnTo>
                        <a:pt x="4483984" y="0"/>
                      </a:lnTo>
                      <a:cubicBezTo>
                        <a:pt x="4527318" y="0"/>
                        <a:pt x="4562448" y="35130"/>
                        <a:pt x="4562448" y="78464"/>
                      </a:cubicBezTo>
                      <a:cubicBezTo>
                        <a:pt x="4562448" y="287700"/>
                        <a:pt x="4562447" y="496936"/>
                        <a:pt x="4562447" y="706172"/>
                      </a:cubicBezTo>
                      <a:cubicBezTo>
                        <a:pt x="4562447" y="749506"/>
                        <a:pt x="4527317" y="784636"/>
                        <a:pt x="4483983" y="784636"/>
                      </a:cubicBezTo>
                      <a:lnTo>
                        <a:pt x="78464" y="784635"/>
                      </a:lnTo>
                      <a:cubicBezTo>
                        <a:pt x="35130" y="784635"/>
                        <a:pt x="0" y="749505"/>
                        <a:pt x="0" y="706171"/>
                      </a:cubicBezTo>
                      <a:lnTo>
                        <a:pt x="0" y="78464"/>
                      </a:lnTo>
                      <a:close/>
                    </a:path>
                  </a:pathLst>
                </a:custGeom>
                <a:solidFill>
                  <a:srgbClr val="FFCBCD"/>
                </a:solidFill>
                <a:ln>
                  <a:solidFill>
                    <a:srgbClr val="F5A0BC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76321" tIns="58541" rIns="76321" bIns="58541" numCol="1" spcCol="1270" anchor="ctr" anchorCtr="0">
                  <a:noAutofit/>
                </a:bodyPr>
                <a:lstStyle/>
                <a:p>
                  <a:pPr marL="0" lvl="0" indent="0" algn="ctr" defTabSz="1244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800" kern="1200" dirty="0" smtClean="0">
                      <a:solidFill>
                        <a:schemeClr val="tx1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*VT </a:t>
                  </a:r>
                  <a:r>
                    <a:rPr lang="en-US" sz="2800" kern="1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Biên</a:t>
                  </a:r>
                  <a:r>
                    <a:rPr lang="en-US" sz="2800" kern="1200" dirty="0">
                      <a:solidFill>
                        <a:schemeClr val="tx1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kern="120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800" b="0" i="1" kern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kern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2800" b="0" i="1" kern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kern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kern="120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800" b="0" i="1" kern="12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=0)</m:t>
                      </m:r>
                    </m:oMath>
                  </a14:m>
                  <a:endParaRPr lang="en-US" sz="2800" kern="1200" dirty="0">
                    <a:solidFill>
                      <a:schemeClr val="tx1"/>
                    </a:solidFill>
                    <a:latin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92AF59-C301-B717-2E04-D16885B18D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0316" y="4507073"/>
                  <a:ext cx="4742296" cy="784635"/>
                </a:xfrm>
                <a:custGeom>
                  <a:avLst/>
                  <a:gdLst>
                    <a:gd name="connsiteX0" fmla="*/ 0 w 4562447"/>
                    <a:gd name="connsiteY0" fmla="*/ 78464 h 784635"/>
                    <a:gd name="connsiteX1" fmla="*/ 78464 w 4562447"/>
                    <a:gd name="connsiteY1" fmla="*/ 0 h 784635"/>
                    <a:gd name="connsiteX2" fmla="*/ 4483984 w 4562447"/>
                    <a:gd name="connsiteY2" fmla="*/ 0 h 784635"/>
                    <a:gd name="connsiteX3" fmla="*/ 4562448 w 4562447"/>
                    <a:gd name="connsiteY3" fmla="*/ 78464 h 784635"/>
                    <a:gd name="connsiteX4" fmla="*/ 4562447 w 4562447"/>
                    <a:gd name="connsiteY4" fmla="*/ 706172 h 784635"/>
                    <a:gd name="connsiteX5" fmla="*/ 4483983 w 4562447"/>
                    <a:gd name="connsiteY5" fmla="*/ 784636 h 784635"/>
                    <a:gd name="connsiteX6" fmla="*/ 78464 w 4562447"/>
                    <a:gd name="connsiteY6" fmla="*/ 784635 h 784635"/>
                    <a:gd name="connsiteX7" fmla="*/ 0 w 4562447"/>
                    <a:gd name="connsiteY7" fmla="*/ 706171 h 784635"/>
                    <a:gd name="connsiteX8" fmla="*/ 0 w 4562447"/>
                    <a:gd name="connsiteY8" fmla="*/ 78464 h 78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62447" h="784635">
                      <a:moveTo>
                        <a:pt x="0" y="78464"/>
                      </a:moveTo>
                      <a:cubicBezTo>
                        <a:pt x="0" y="35130"/>
                        <a:pt x="35130" y="0"/>
                        <a:pt x="78464" y="0"/>
                      </a:cubicBezTo>
                      <a:lnTo>
                        <a:pt x="4483984" y="0"/>
                      </a:lnTo>
                      <a:cubicBezTo>
                        <a:pt x="4527318" y="0"/>
                        <a:pt x="4562448" y="35130"/>
                        <a:pt x="4562448" y="78464"/>
                      </a:cubicBezTo>
                      <a:cubicBezTo>
                        <a:pt x="4562448" y="287700"/>
                        <a:pt x="4562447" y="496936"/>
                        <a:pt x="4562447" y="706172"/>
                      </a:cubicBezTo>
                      <a:cubicBezTo>
                        <a:pt x="4562447" y="749506"/>
                        <a:pt x="4527317" y="784636"/>
                        <a:pt x="4483983" y="784636"/>
                      </a:cubicBezTo>
                      <a:lnTo>
                        <a:pt x="78464" y="784635"/>
                      </a:lnTo>
                      <a:cubicBezTo>
                        <a:pt x="35130" y="784635"/>
                        <a:pt x="0" y="749505"/>
                        <a:pt x="0" y="706171"/>
                      </a:cubicBezTo>
                      <a:lnTo>
                        <a:pt x="0" y="78464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l="-2133" b="-1527"/>
                  </a:stretch>
                </a:blipFill>
                <a:ln>
                  <a:solidFill>
                    <a:srgbClr val="F5A0BC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2EE3062-D6BF-7133-EA35-6BB5BD41FFFA}"/>
                </a:ext>
              </a:extLst>
            </p:cNvPr>
            <p:cNvSpPr/>
            <p:nvPr/>
          </p:nvSpPr>
          <p:spPr>
            <a:xfrm>
              <a:off x="6316409" y="5291708"/>
              <a:ext cx="456244" cy="4567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56743"/>
                  </a:lnTo>
                  <a:lnTo>
                    <a:pt x="456244" y="456743"/>
                  </a:lnTo>
                </a:path>
              </a:pathLst>
            </a:custGeom>
            <a:noFill/>
            <a:ln>
              <a:solidFill>
                <a:srgbClr val="F5A0BC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493F52A-52ED-9326-6DE4-A5AB5744F210}"/>
                </a:ext>
              </a:extLst>
            </p:cNvPr>
            <p:cNvSpPr/>
            <p:nvPr/>
          </p:nvSpPr>
          <p:spPr>
            <a:xfrm>
              <a:off x="6772654" y="5505706"/>
              <a:ext cx="3618923" cy="485492"/>
            </a:xfrm>
            <a:custGeom>
              <a:avLst/>
              <a:gdLst>
                <a:gd name="connsiteX0" fmla="*/ 0 w 3618923"/>
                <a:gd name="connsiteY0" fmla="*/ 48549 h 485492"/>
                <a:gd name="connsiteX1" fmla="*/ 48549 w 3618923"/>
                <a:gd name="connsiteY1" fmla="*/ 0 h 485492"/>
                <a:gd name="connsiteX2" fmla="*/ 3570374 w 3618923"/>
                <a:gd name="connsiteY2" fmla="*/ 0 h 485492"/>
                <a:gd name="connsiteX3" fmla="*/ 3618923 w 3618923"/>
                <a:gd name="connsiteY3" fmla="*/ 48549 h 485492"/>
                <a:gd name="connsiteX4" fmla="*/ 3618923 w 3618923"/>
                <a:gd name="connsiteY4" fmla="*/ 436943 h 485492"/>
                <a:gd name="connsiteX5" fmla="*/ 3570374 w 3618923"/>
                <a:gd name="connsiteY5" fmla="*/ 485492 h 485492"/>
                <a:gd name="connsiteX6" fmla="*/ 48549 w 3618923"/>
                <a:gd name="connsiteY6" fmla="*/ 485492 h 485492"/>
                <a:gd name="connsiteX7" fmla="*/ 0 w 3618923"/>
                <a:gd name="connsiteY7" fmla="*/ 436943 h 485492"/>
                <a:gd name="connsiteX8" fmla="*/ 0 w 3618923"/>
                <a:gd name="connsiteY8" fmla="*/ 48549 h 48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8923" h="485492">
                  <a:moveTo>
                    <a:pt x="0" y="48549"/>
                  </a:moveTo>
                  <a:cubicBezTo>
                    <a:pt x="0" y="21736"/>
                    <a:pt x="21736" y="0"/>
                    <a:pt x="48549" y="0"/>
                  </a:cubicBezTo>
                  <a:lnTo>
                    <a:pt x="3570374" y="0"/>
                  </a:lnTo>
                  <a:cubicBezTo>
                    <a:pt x="3597187" y="0"/>
                    <a:pt x="3618923" y="21736"/>
                    <a:pt x="3618923" y="48549"/>
                  </a:cubicBezTo>
                  <a:lnTo>
                    <a:pt x="3618923" y="436943"/>
                  </a:lnTo>
                  <a:cubicBezTo>
                    <a:pt x="3618923" y="463756"/>
                    <a:pt x="3597187" y="485492"/>
                    <a:pt x="3570374" y="485492"/>
                  </a:cubicBezTo>
                  <a:lnTo>
                    <a:pt x="48549" y="485492"/>
                  </a:lnTo>
                  <a:cubicBezTo>
                    <a:pt x="21736" y="485492"/>
                    <a:pt x="0" y="463756"/>
                    <a:pt x="0" y="436943"/>
                  </a:cubicBezTo>
                  <a:lnTo>
                    <a:pt x="0" y="48549"/>
                  </a:lnTo>
                  <a:close/>
                </a:path>
              </a:pathLst>
            </a:custGeom>
            <a:solidFill>
              <a:srgbClr val="FFCBCD">
                <a:alpha val="90000"/>
              </a:srgbClr>
            </a:solidFill>
            <a:ln>
              <a:solidFill>
                <a:srgbClr val="F5A0B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560" tIns="49780" rIns="67560" bIns="49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2800" kern="1200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800" kern="1200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cực</a:t>
              </a:r>
              <a:r>
                <a:rPr lang="en-US" sz="2800" kern="1200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tiểu</a:t>
              </a:r>
              <a:endParaRPr lang="en-US" sz="2800" kern="1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0949B5D6-6900-C6B6-852C-120758A35F95}"/>
                </a:ext>
              </a:extLst>
            </p:cNvPr>
            <p:cNvSpPr/>
            <p:nvPr/>
          </p:nvSpPr>
          <p:spPr>
            <a:xfrm>
              <a:off x="6316409" y="5291708"/>
              <a:ext cx="456244" cy="115623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56233"/>
                  </a:lnTo>
                  <a:lnTo>
                    <a:pt x="456244" y="1156233"/>
                  </a:lnTo>
                </a:path>
              </a:pathLst>
            </a:custGeom>
            <a:noFill/>
            <a:ln>
              <a:solidFill>
                <a:srgbClr val="F5A0BC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317E8953-C8C2-CA95-376A-CBE4C85AC4C1}"/>
                </a:ext>
              </a:extLst>
            </p:cNvPr>
            <p:cNvSpPr/>
            <p:nvPr/>
          </p:nvSpPr>
          <p:spPr>
            <a:xfrm>
              <a:off x="6772654" y="6205196"/>
              <a:ext cx="3618923" cy="485492"/>
            </a:xfrm>
            <a:custGeom>
              <a:avLst/>
              <a:gdLst>
                <a:gd name="connsiteX0" fmla="*/ 0 w 3618923"/>
                <a:gd name="connsiteY0" fmla="*/ 48549 h 485492"/>
                <a:gd name="connsiteX1" fmla="*/ 48549 w 3618923"/>
                <a:gd name="connsiteY1" fmla="*/ 0 h 485492"/>
                <a:gd name="connsiteX2" fmla="*/ 3570374 w 3618923"/>
                <a:gd name="connsiteY2" fmla="*/ 0 h 485492"/>
                <a:gd name="connsiteX3" fmla="*/ 3618923 w 3618923"/>
                <a:gd name="connsiteY3" fmla="*/ 48549 h 485492"/>
                <a:gd name="connsiteX4" fmla="*/ 3618923 w 3618923"/>
                <a:gd name="connsiteY4" fmla="*/ 436943 h 485492"/>
                <a:gd name="connsiteX5" fmla="*/ 3570374 w 3618923"/>
                <a:gd name="connsiteY5" fmla="*/ 485492 h 485492"/>
                <a:gd name="connsiteX6" fmla="*/ 48549 w 3618923"/>
                <a:gd name="connsiteY6" fmla="*/ 485492 h 485492"/>
                <a:gd name="connsiteX7" fmla="*/ 0 w 3618923"/>
                <a:gd name="connsiteY7" fmla="*/ 436943 h 485492"/>
                <a:gd name="connsiteX8" fmla="*/ 0 w 3618923"/>
                <a:gd name="connsiteY8" fmla="*/ 48549 h 48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8923" h="485492">
                  <a:moveTo>
                    <a:pt x="0" y="48549"/>
                  </a:moveTo>
                  <a:cubicBezTo>
                    <a:pt x="0" y="21736"/>
                    <a:pt x="21736" y="0"/>
                    <a:pt x="48549" y="0"/>
                  </a:cubicBezTo>
                  <a:lnTo>
                    <a:pt x="3570374" y="0"/>
                  </a:lnTo>
                  <a:cubicBezTo>
                    <a:pt x="3597187" y="0"/>
                    <a:pt x="3618923" y="21736"/>
                    <a:pt x="3618923" y="48549"/>
                  </a:cubicBezTo>
                  <a:lnTo>
                    <a:pt x="3618923" y="436943"/>
                  </a:lnTo>
                  <a:cubicBezTo>
                    <a:pt x="3618923" y="463756"/>
                    <a:pt x="3597187" y="485492"/>
                    <a:pt x="3570374" y="485492"/>
                  </a:cubicBezTo>
                  <a:lnTo>
                    <a:pt x="48549" y="485492"/>
                  </a:lnTo>
                  <a:cubicBezTo>
                    <a:pt x="21736" y="485492"/>
                    <a:pt x="0" y="463756"/>
                    <a:pt x="0" y="436943"/>
                  </a:cubicBezTo>
                  <a:lnTo>
                    <a:pt x="0" y="48549"/>
                  </a:lnTo>
                  <a:close/>
                </a:path>
              </a:pathLst>
            </a:custGeom>
            <a:solidFill>
              <a:srgbClr val="FFCBCD">
                <a:alpha val="90000"/>
              </a:srgbClr>
            </a:solidFill>
            <a:ln>
              <a:solidFill>
                <a:srgbClr val="F5A0B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560" tIns="49780" rIns="67560" bIns="49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2800" kern="1200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800" kern="1200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cực</a:t>
              </a:r>
              <a:r>
                <a:rPr lang="en-US" sz="2800" kern="1200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endParaRPr lang="en-US" sz="2800" kern="12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Subtitle 2" descr="180 nguyen thi phuong thao">
            <a:extLst>
              <a:ext uri="{FF2B5EF4-FFF2-40B4-BE49-F238E27FC236}">
                <a16:creationId xmlns:a16="http://schemas.microsoft.com/office/drawing/2014/main" xmlns="" id="{72CC1367-F6AA-C41B-AA1F-1F36CBB5AE3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4" name="TextBox 3" descr="180 nguyen thi phuong thao">
            <a:extLst>
              <a:ext uri="{FF2B5EF4-FFF2-40B4-BE49-F238E27FC236}">
                <a16:creationId xmlns:a16="http://schemas.microsoft.com/office/drawing/2014/main" xmlns="" id="{DE244233-A4BA-31F1-2F17-CF817D177FD2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I. SỰ CHUYỂN HÓA NĂNG LƯỢNG TRONG DAO ĐỘNG ĐIỀU HÒA</a:t>
            </a:r>
          </a:p>
        </p:txBody>
      </p:sp>
    </p:spTree>
    <p:extLst>
      <p:ext uri="{BB962C8B-B14F-4D97-AF65-F5344CB8AC3E}">
        <p14:creationId xmlns:p14="http://schemas.microsoft.com/office/powerpoint/2010/main" val="23277237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 descr="180 nguyen thi phuong thao">
            <a:hlinkClick r:id="rId4" action="ppaction://hlinksldjump"/>
          </p:cNvPr>
          <p:cNvSpPr/>
          <p:nvPr/>
        </p:nvSpPr>
        <p:spPr>
          <a:xfrm>
            <a:off x="3173573" y="2265406"/>
            <a:ext cx="1847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77" name="TextBox 76" descr="180 nguyen thi phuong thao">
            <a:hlinkClick r:id="rId4" action="ppaction://hlinksldjump"/>
          </p:cNvPr>
          <p:cNvSpPr txBox="1"/>
          <p:nvPr/>
        </p:nvSpPr>
        <p:spPr>
          <a:xfrm>
            <a:off x="5196860" y="1390518"/>
            <a:ext cx="2756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3" name="Picture 92" descr="180 nguyen thi phuong tha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49150" cy="6838950"/>
          </a:xfrm>
          <a:prstGeom prst="rect">
            <a:avLst/>
          </a:prstGeom>
        </p:spPr>
      </p:pic>
      <p:pic>
        <p:nvPicPr>
          <p:cNvPr id="94" name="Picture 93" descr="180 nguyen thi phuong th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95" name="Picture 94" descr="180 nguyen thi phuong th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96" name="Picture 95" descr="180 nguyen thi phuong th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97" name="Picture 96" descr="180 nguyen thi phuong tha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98" name="Picture 97" descr="180 nguyen thi phuong tha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99" name="vuidehoc" descr="180 nguyen thi phuong t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sp>
        <p:nvSpPr>
          <p:cNvPr id="100" name="Freeform 99" descr="180 nguyen thi phuong thao"/>
          <p:cNvSpPr/>
          <p:nvPr/>
        </p:nvSpPr>
        <p:spPr>
          <a:xfrm>
            <a:off x="5425401" y="732885"/>
            <a:ext cx="2757055" cy="2970938"/>
          </a:xfrm>
          <a:custGeom>
            <a:avLst/>
            <a:gdLst>
              <a:gd name="connsiteX0" fmla="*/ 0 w 2757055"/>
              <a:gd name="connsiteY0" fmla="*/ 0 h 2970938"/>
              <a:gd name="connsiteX1" fmla="*/ 2757055 w 2757055"/>
              <a:gd name="connsiteY1" fmla="*/ 0 h 2970938"/>
              <a:gd name="connsiteX2" fmla="*/ 2757055 w 2757055"/>
              <a:gd name="connsiteY2" fmla="*/ 1087599 h 2970938"/>
              <a:gd name="connsiteX3" fmla="*/ 2514600 w 2757055"/>
              <a:gd name="connsiteY3" fmla="*/ 1323127 h 2970938"/>
              <a:gd name="connsiteX4" fmla="*/ 2757055 w 2757055"/>
              <a:gd name="connsiteY4" fmla="*/ 1558655 h 2970938"/>
              <a:gd name="connsiteX5" fmla="*/ 2757055 w 2757055"/>
              <a:gd name="connsiteY5" fmla="*/ 2729346 h 2970938"/>
              <a:gd name="connsiteX6" fmla="*/ 1620354 w 2757055"/>
              <a:gd name="connsiteY6" fmla="*/ 2729346 h 2970938"/>
              <a:gd name="connsiteX7" fmla="*/ 1620983 w 2757055"/>
              <a:gd name="connsiteY7" fmla="*/ 2735410 h 2970938"/>
              <a:gd name="connsiteX8" fmla="*/ 1378528 w 2757055"/>
              <a:gd name="connsiteY8" fmla="*/ 2970938 h 2970938"/>
              <a:gd name="connsiteX9" fmla="*/ 1136073 w 2757055"/>
              <a:gd name="connsiteY9" fmla="*/ 2735410 h 2970938"/>
              <a:gd name="connsiteX10" fmla="*/ 1136703 w 2757055"/>
              <a:gd name="connsiteY10" fmla="*/ 2729346 h 2970938"/>
              <a:gd name="connsiteX11" fmla="*/ 0 w 2757055"/>
              <a:gd name="connsiteY11" fmla="*/ 2729346 h 297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57055" h="2970938">
                <a:moveTo>
                  <a:pt x="0" y="0"/>
                </a:moveTo>
                <a:lnTo>
                  <a:pt x="2757055" y="0"/>
                </a:lnTo>
                <a:lnTo>
                  <a:pt x="2757055" y="1087599"/>
                </a:lnTo>
                <a:cubicBezTo>
                  <a:pt x="2623151" y="1087599"/>
                  <a:pt x="2514600" y="1193048"/>
                  <a:pt x="2514600" y="1323127"/>
                </a:cubicBezTo>
                <a:cubicBezTo>
                  <a:pt x="2514600" y="1453206"/>
                  <a:pt x="2623151" y="1558655"/>
                  <a:pt x="2757055" y="1558655"/>
                </a:cubicBezTo>
                <a:lnTo>
                  <a:pt x="2757055" y="2729346"/>
                </a:lnTo>
                <a:lnTo>
                  <a:pt x="1620354" y="2729346"/>
                </a:lnTo>
                <a:lnTo>
                  <a:pt x="1620983" y="2735410"/>
                </a:lnTo>
                <a:cubicBezTo>
                  <a:pt x="1620983" y="2865489"/>
                  <a:pt x="1512432" y="2970938"/>
                  <a:pt x="1378528" y="2970938"/>
                </a:cubicBezTo>
                <a:cubicBezTo>
                  <a:pt x="1244624" y="2970938"/>
                  <a:pt x="1136073" y="2865489"/>
                  <a:pt x="1136073" y="2735410"/>
                </a:cubicBezTo>
                <a:lnTo>
                  <a:pt x="1136703" y="2729346"/>
                </a:lnTo>
                <a:lnTo>
                  <a:pt x="0" y="2729346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01" name="Freeform 100" descr="180 nguyen thi phuong thao"/>
          <p:cNvSpPr/>
          <p:nvPr/>
        </p:nvSpPr>
        <p:spPr>
          <a:xfrm>
            <a:off x="7948798" y="742373"/>
            <a:ext cx="2999510" cy="2729346"/>
          </a:xfrm>
          <a:custGeom>
            <a:avLst/>
            <a:gdLst>
              <a:gd name="connsiteX0" fmla="*/ 242455 w 2999510"/>
              <a:gd name="connsiteY0" fmla="*/ 0 h 2729346"/>
              <a:gd name="connsiteX1" fmla="*/ 2999510 w 2999510"/>
              <a:gd name="connsiteY1" fmla="*/ 0 h 2729346"/>
              <a:gd name="connsiteX2" fmla="*/ 2999510 w 2999510"/>
              <a:gd name="connsiteY2" fmla="*/ 2729346 h 2729346"/>
              <a:gd name="connsiteX3" fmla="*/ 1872662 w 2999510"/>
              <a:gd name="connsiteY3" fmla="*/ 2729346 h 2729346"/>
              <a:gd name="connsiteX4" fmla="*/ 1872366 w 2999510"/>
              <a:gd name="connsiteY4" fmla="*/ 2726492 h 2729346"/>
              <a:gd name="connsiteX5" fmla="*/ 1634837 w 2999510"/>
              <a:gd name="connsiteY5" fmla="*/ 2538431 h 2729346"/>
              <a:gd name="connsiteX6" fmla="*/ 1397308 w 2999510"/>
              <a:gd name="connsiteY6" fmla="*/ 2726492 h 2729346"/>
              <a:gd name="connsiteX7" fmla="*/ 1397012 w 2999510"/>
              <a:gd name="connsiteY7" fmla="*/ 2729346 h 2729346"/>
              <a:gd name="connsiteX8" fmla="*/ 242455 w 2999510"/>
              <a:gd name="connsiteY8" fmla="*/ 2729346 h 2729346"/>
              <a:gd name="connsiteX9" fmla="*/ 242455 w 2999510"/>
              <a:gd name="connsiteY9" fmla="*/ 1573356 h 2729346"/>
              <a:gd name="connsiteX10" fmla="*/ 0 w 2999510"/>
              <a:gd name="connsiteY10" fmla="*/ 1337828 h 2729346"/>
              <a:gd name="connsiteX11" fmla="*/ 242455 w 2999510"/>
              <a:gd name="connsiteY11" fmla="*/ 1102300 h 272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99510" h="2729346">
                <a:moveTo>
                  <a:pt x="242455" y="0"/>
                </a:moveTo>
                <a:lnTo>
                  <a:pt x="2999510" y="0"/>
                </a:lnTo>
                <a:lnTo>
                  <a:pt x="2999510" y="2729346"/>
                </a:lnTo>
                <a:lnTo>
                  <a:pt x="1872662" y="2729346"/>
                </a:lnTo>
                <a:lnTo>
                  <a:pt x="1872366" y="2726492"/>
                </a:lnTo>
                <a:cubicBezTo>
                  <a:pt x="1849758" y="2619166"/>
                  <a:pt x="1752003" y="2538431"/>
                  <a:pt x="1634837" y="2538431"/>
                </a:cubicBezTo>
                <a:cubicBezTo>
                  <a:pt x="1517671" y="2538431"/>
                  <a:pt x="1419916" y="2619166"/>
                  <a:pt x="1397308" y="2726492"/>
                </a:cubicBezTo>
                <a:lnTo>
                  <a:pt x="1397012" y="2729346"/>
                </a:lnTo>
                <a:lnTo>
                  <a:pt x="242455" y="2729346"/>
                </a:lnTo>
                <a:lnTo>
                  <a:pt x="242455" y="1573356"/>
                </a:lnTo>
                <a:cubicBezTo>
                  <a:pt x="108551" y="1573356"/>
                  <a:pt x="0" y="1467907"/>
                  <a:pt x="0" y="1337828"/>
                </a:cubicBezTo>
                <a:cubicBezTo>
                  <a:pt x="0" y="1207749"/>
                  <a:pt x="108551" y="1102300"/>
                  <a:pt x="242455" y="110230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2" name="Freeform 101" descr="180 nguyen thi phuong thao"/>
          <p:cNvSpPr/>
          <p:nvPr/>
        </p:nvSpPr>
        <p:spPr>
          <a:xfrm>
            <a:off x="8177745" y="3279141"/>
            <a:ext cx="2757055" cy="2928492"/>
          </a:xfrm>
          <a:custGeom>
            <a:avLst/>
            <a:gdLst>
              <a:gd name="connsiteX0" fmla="*/ 1378527 w 2757055"/>
              <a:gd name="connsiteY0" fmla="*/ 0 h 2928492"/>
              <a:gd name="connsiteX1" fmla="*/ 1616056 w 2757055"/>
              <a:gd name="connsiteY1" fmla="*/ 188061 h 2928492"/>
              <a:gd name="connsiteX2" fmla="*/ 1617207 w 2757055"/>
              <a:gd name="connsiteY2" fmla="*/ 199146 h 2928492"/>
              <a:gd name="connsiteX3" fmla="*/ 2757055 w 2757055"/>
              <a:gd name="connsiteY3" fmla="*/ 199146 h 2928492"/>
              <a:gd name="connsiteX4" fmla="*/ 2757055 w 2757055"/>
              <a:gd name="connsiteY4" fmla="*/ 2928492 h 2928492"/>
              <a:gd name="connsiteX5" fmla="*/ 0 w 2757055"/>
              <a:gd name="connsiteY5" fmla="*/ 2928492 h 2928492"/>
              <a:gd name="connsiteX6" fmla="*/ 0 w 2757055"/>
              <a:gd name="connsiteY6" fmla="*/ 1797990 h 2928492"/>
              <a:gd name="connsiteX7" fmla="*/ 13855 w 2757055"/>
              <a:gd name="connsiteY7" fmla="*/ 1799347 h 2928492"/>
              <a:gd name="connsiteX8" fmla="*/ 256310 w 2757055"/>
              <a:gd name="connsiteY8" fmla="*/ 1563819 h 2928492"/>
              <a:gd name="connsiteX9" fmla="*/ 13855 w 2757055"/>
              <a:gd name="connsiteY9" fmla="*/ 1328291 h 2928492"/>
              <a:gd name="connsiteX10" fmla="*/ 0 w 2757055"/>
              <a:gd name="connsiteY10" fmla="*/ 1329648 h 2928492"/>
              <a:gd name="connsiteX11" fmla="*/ 0 w 2757055"/>
              <a:gd name="connsiteY11" fmla="*/ 199146 h 2928492"/>
              <a:gd name="connsiteX12" fmla="*/ 1139848 w 2757055"/>
              <a:gd name="connsiteY12" fmla="*/ 199146 h 2928492"/>
              <a:gd name="connsiteX13" fmla="*/ 1140998 w 2757055"/>
              <a:gd name="connsiteY13" fmla="*/ 188061 h 2928492"/>
              <a:gd name="connsiteX14" fmla="*/ 1378527 w 2757055"/>
              <a:gd name="connsiteY14" fmla="*/ 0 h 292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57055" h="2928492">
                <a:moveTo>
                  <a:pt x="1378527" y="0"/>
                </a:moveTo>
                <a:cubicBezTo>
                  <a:pt x="1495693" y="0"/>
                  <a:pt x="1593448" y="80734"/>
                  <a:pt x="1616056" y="188061"/>
                </a:cubicBezTo>
                <a:lnTo>
                  <a:pt x="1617207" y="199146"/>
                </a:lnTo>
                <a:lnTo>
                  <a:pt x="2757055" y="199146"/>
                </a:lnTo>
                <a:lnTo>
                  <a:pt x="2757055" y="2928492"/>
                </a:lnTo>
                <a:lnTo>
                  <a:pt x="0" y="2928492"/>
                </a:lnTo>
                <a:lnTo>
                  <a:pt x="0" y="1797990"/>
                </a:lnTo>
                <a:lnTo>
                  <a:pt x="13855" y="1799347"/>
                </a:lnTo>
                <a:cubicBezTo>
                  <a:pt x="147759" y="1799347"/>
                  <a:pt x="256310" y="1693898"/>
                  <a:pt x="256310" y="1563819"/>
                </a:cubicBezTo>
                <a:cubicBezTo>
                  <a:pt x="256310" y="1433740"/>
                  <a:pt x="147759" y="1328291"/>
                  <a:pt x="13855" y="1328291"/>
                </a:cubicBezTo>
                <a:lnTo>
                  <a:pt x="0" y="1329648"/>
                </a:lnTo>
                <a:lnTo>
                  <a:pt x="0" y="199146"/>
                </a:lnTo>
                <a:lnTo>
                  <a:pt x="1139848" y="199146"/>
                </a:lnTo>
                <a:lnTo>
                  <a:pt x="1140998" y="188061"/>
                </a:lnTo>
                <a:cubicBezTo>
                  <a:pt x="1163606" y="80734"/>
                  <a:pt x="1261361" y="0"/>
                  <a:pt x="1378527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latin typeface="Cambria" panose="02040503050406030204" pitchFamily="18" charset="0"/>
            </a:endParaRPr>
          </a:p>
        </p:txBody>
      </p:sp>
      <p:sp>
        <p:nvSpPr>
          <p:cNvPr id="103" name="Freeform 102" descr="180 nguyen thi phuong thao"/>
          <p:cNvSpPr/>
          <p:nvPr/>
        </p:nvSpPr>
        <p:spPr>
          <a:xfrm>
            <a:off x="5417522" y="3448148"/>
            <a:ext cx="3013365" cy="2729346"/>
          </a:xfrm>
          <a:custGeom>
            <a:avLst/>
            <a:gdLst>
              <a:gd name="connsiteX0" fmla="*/ 0 w 3013365"/>
              <a:gd name="connsiteY0" fmla="*/ 0 h 2729346"/>
              <a:gd name="connsiteX1" fmla="*/ 1141613 w 3013365"/>
              <a:gd name="connsiteY1" fmla="*/ 0 h 2729346"/>
              <a:gd name="connsiteX2" fmla="*/ 1140998 w 3013365"/>
              <a:gd name="connsiteY2" fmla="*/ 1923 h 2729346"/>
              <a:gd name="connsiteX3" fmla="*/ 1136072 w 3013365"/>
              <a:gd name="connsiteY3" fmla="*/ 49390 h 2729346"/>
              <a:gd name="connsiteX4" fmla="*/ 1378527 w 3013365"/>
              <a:gd name="connsiteY4" fmla="*/ 284918 h 2729346"/>
              <a:gd name="connsiteX5" fmla="*/ 1620982 w 3013365"/>
              <a:gd name="connsiteY5" fmla="*/ 49390 h 2729346"/>
              <a:gd name="connsiteX6" fmla="*/ 1616056 w 3013365"/>
              <a:gd name="connsiteY6" fmla="*/ 1923 h 2729346"/>
              <a:gd name="connsiteX7" fmla="*/ 1615442 w 3013365"/>
              <a:gd name="connsiteY7" fmla="*/ 0 h 2729346"/>
              <a:gd name="connsiteX8" fmla="*/ 2757055 w 3013365"/>
              <a:gd name="connsiteY8" fmla="*/ 0 h 2729346"/>
              <a:gd name="connsiteX9" fmla="*/ 2757055 w 3013365"/>
              <a:gd name="connsiteY9" fmla="*/ 1130502 h 2729346"/>
              <a:gd name="connsiteX10" fmla="*/ 2770910 w 3013365"/>
              <a:gd name="connsiteY10" fmla="*/ 1129145 h 2729346"/>
              <a:gd name="connsiteX11" fmla="*/ 3013365 w 3013365"/>
              <a:gd name="connsiteY11" fmla="*/ 1364673 h 2729346"/>
              <a:gd name="connsiteX12" fmla="*/ 2770910 w 3013365"/>
              <a:gd name="connsiteY12" fmla="*/ 1600201 h 2729346"/>
              <a:gd name="connsiteX13" fmla="*/ 2757055 w 3013365"/>
              <a:gd name="connsiteY13" fmla="*/ 1598844 h 2729346"/>
              <a:gd name="connsiteX14" fmla="*/ 2757055 w 3013365"/>
              <a:gd name="connsiteY14" fmla="*/ 2729346 h 2729346"/>
              <a:gd name="connsiteX15" fmla="*/ 0 w 3013365"/>
              <a:gd name="connsiteY15" fmla="*/ 2729346 h 272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13365" h="2729346">
                <a:moveTo>
                  <a:pt x="0" y="0"/>
                </a:moveTo>
                <a:lnTo>
                  <a:pt x="1141613" y="0"/>
                </a:lnTo>
                <a:lnTo>
                  <a:pt x="1140998" y="1923"/>
                </a:lnTo>
                <a:cubicBezTo>
                  <a:pt x="1137768" y="17255"/>
                  <a:pt x="1136072" y="33130"/>
                  <a:pt x="1136072" y="49390"/>
                </a:cubicBezTo>
                <a:cubicBezTo>
                  <a:pt x="1136072" y="179469"/>
                  <a:pt x="1244623" y="284918"/>
                  <a:pt x="1378527" y="284918"/>
                </a:cubicBezTo>
                <a:cubicBezTo>
                  <a:pt x="1512431" y="284918"/>
                  <a:pt x="1620982" y="179469"/>
                  <a:pt x="1620982" y="49390"/>
                </a:cubicBezTo>
                <a:cubicBezTo>
                  <a:pt x="1620982" y="33130"/>
                  <a:pt x="1619286" y="17255"/>
                  <a:pt x="1616056" y="1923"/>
                </a:cubicBezTo>
                <a:lnTo>
                  <a:pt x="1615442" y="0"/>
                </a:lnTo>
                <a:lnTo>
                  <a:pt x="2757055" y="0"/>
                </a:lnTo>
                <a:lnTo>
                  <a:pt x="2757055" y="1130502"/>
                </a:lnTo>
                <a:lnTo>
                  <a:pt x="2770910" y="1129145"/>
                </a:lnTo>
                <a:cubicBezTo>
                  <a:pt x="2904814" y="1129145"/>
                  <a:pt x="3013365" y="1234594"/>
                  <a:pt x="3013365" y="1364673"/>
                </a:cubicBezTo>
                <a:cubicBezTo>
                  <a:pt x="3013365" y="1494752"/>
                  <a:pt x="2904814" y="1600201"/>
                  <a:pt x="2770910" y="1600201"/>
                </a:cubicBezTo>
                <a:lnTo>
                  <a:pt x="2757055" y="1598844"/>
                </a:lnTo>
                <a:lnTo>
                  <a:pt x="2757055" y="2729346"/>
                </a:lnTo>
                <a:lnTo>
                  <a:pt x="0" y="2729346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latin typeface="Cambria" panose="02040503050406030204" pitchFamily="18" charset="0"/>
            </a:endParaRPr>
          </a:p>
        </p:txBody>
      </p:sp>
      <p:sp>
        <p:nvSpPr>
          <p:cNvPr id="120" name="Right Arrow 119" descr="180 nguyen thi phuong thao"/>
          <p:cNvSpPr/>
          <p:nvPr/>
        </p:nvSpPr>
        <p:spPr>
          <a:xfrm>
            <a:off x="6267160" y="6346501"/>
            <a:ext cx="436855" cy="3097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" name="Right Arrow 2" descr="180 nguyen thi phuong thao">
            <a:hlinkClick r:id="rId12" action="ppaction://hlinksldjump"/>
          </p:cNvPr>
          <p:cNvSpPr/>
          <p:nvPr/>
        </p:nvSpPr>
        <p:spPr>
          <a:xfrm>
            <a:off x="3358304" y="6316579"/>
            <a:ext cx="2086271" cy="3729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pic>
        <p:nvPicPr>
          <p:cNvPr id="2" name="Picture 1" descr="180 nguyen thi phuong thao"/>
          <p:cNvPicPr>
            <a:picLocks noChangeAspect="1"/>
          </p:cNvPicPr>
          <p:nvPr/>
        </p:nvPicPr>
        <p:blipFill rotWithShape="1">
          <a:blip r:embed="rId13"/>
          <a:srcRect l="17417" r="21244" b="10378"/>
          <a:stretch/>
        </p:blipFill>
        <p:spPr>
          <a:xfrm>
            <a:off x="5449737" y="742373"/>
            <a:ext cx="5533957" cy="5503389"/>
          </a:xfrm>
          <a:prstGeom prst="rect">
            <a:avLst/>
          </a:prstGeom>
        </p:spPr>
      </p:pic>
      <p:sp>
        <p:nvSpPr>
          <p:cNvPr id="109" name="Freeform 108" descr="180 nguyen thi phuong thao"/>
          <p:cNvSpPr/>
          <p:nvPr/>
        </p:nvSpPr>
        <p:spPr>
          <a:xfrm>
            <a:off x="7965466" y="694756"/>
            <a:ext cx="3037701" cy="2774883"/>
          </a:xfrm>
          <a:custGeom>
            <a:avLst/>
            <a:gdLst>
              <a:gd name="connsiteX0" fmla="*/ 242455 w 2999510"/>
              <a:gd name="connsiteY0" fmla="*/ 0 h 2729346"/>
              <a:gd name="connsiteX1" fmla="*/ 2999510 w 2999510"/>
              <a:gd name="connsiteY1" fmla="*/ 0 h 2729346"/>
              <a:gd name="connsiteX2" fmla="*/ 2999510 w 2999510"/>
              <a:gd name="connsiteY2" fmla="*/ 2729346 h 2729346"/>
              <a:gd name="connsiteX3" fmla="*/ 1872662 w 2999510"/>
              <a:gd name="connsiteY3" fmla="*/ 2729346 h 2729346"/>
              <a:gd name="connsiteX4" fmla="*/ 1872366 w 2999510"/>
              <a:gd name="connsiteY4" fmla="*/ 2726492 h 2729346"/>
              <a:gd name="connsiteX5" fmla="*/ 1634837 w 2999510"/>
              <a:gd name="connsiteY5" fmla="*/ 2538431 h 2729346"/>
              <a:gd name="connsiteX6" fmla="*/ 1397308 w 2999510"/>
              <a:gd name="connsiteY6" fmla="*/ 2726492 h 2729346"/>
              <a:gd name="connsiteX7" fmla="*/ 1397012 w 2999510"/>
              <a:gd name="connsiteY7" fmla="*/ 2729346 h 2729346"/>
              <a:gd name="connsiteX8" fmla="*/ 242455 w 2999510"/>
              <a:gd name="connsiteY8" fmla="*/ 2729346 h 2729346"/>
              <a:gd name="connsiteX9" fmla="*/ 242455 w 2999510"/>
              <a:gd name="connsiteY9" fmla="*/ 1573356 h 2729346"/>
              <a:gd name="connsiteX10" fmla="*/ 0 w 2999510"/>
              <a:gd name="connsiteY10" fmla="*/ 1337828 h 2729346"/>
              <a:gd name="connsiteX11" fmla="*/ 242455 w 2999510"/>
              <a:gd name="connsiteY11" fmla="*/ 1102300 h 272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99510" h="2729346">
                <a:moveTo>
                  <a:pt x="242455" y="0"/>
                </a:moveTo>
                <a:lnTo>
                  <a:pt x="2999510" y="0"/>
                </a:lnTo>
                <a:lnTo>
                  <a:pt x="2999510" y="2729346"/>
                </a:lnTo>
                <a:lnTo>
                  <a:pt x="1872662" y="2729346"/>
                </a:lnTo>
                <a:lnTo>
                  <a:pt x="1872366" y="2726492"/>
                </a:lnTo>
                <a:cubicBezTo>
                  <a:pt x="1849758" y="2619166"/>
                  <a:pt x="1752003" y="2538431"/>
                  <a:pt x="1634837" y="2538431"/>
                </a:cubicBezTo>
                <a:cubicBezTo>
                  <a:pt x="1517671" y="2538431"/>
                  <a:pt x="1419916" y="2619166"/>
                  <a:pt x="1397308" y="2726492"/>
                </a:cubicBezTo>
                <a:lnTo>
                  <a:pt x="1397012" y="2729346"/>
                </a:lnTo>
                <a:lnTo>
                  <a:pt x="242455" y="2729346"/>
                </a:lnTo>
                <a:lnTo>
                  <a:pt x="242455" y="1573356"/>
                </a:lnTo>
                <a:cubicBezTo>
                  <a:pt x="108551" y="1573356"/>
                  <a:pt x="0" y="1467907"/>
                  <a:pt x="0" y="1337828"/>
                </a:cubicBezTo>
                <a:cubicBezTo>
                  <a:pt x="0" y="1207749"/>
                  <a:pt x="108551" y="1102300"/>
                  <a:pt x="242455" y="1102300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latin typeface="Cambria" panose="02040503050406030204" pitchFamily="18" charset="0"/>
            </a:endParaRPr>
          </a:p>
        </p:txBody>
      </p:sp>
      <p:sp>
        <p:nvSpPr>
          <p:cNvPr id="113" name="TextBox 112" descr="180 nguyen thi phuong thao">
            <a:hlinkClick r:id="rId14" action="ppaction://hlinksldjump"/>
          </p:cNvPr>
          <p:cNvSpPr txBox="1"/>
          <p:nvPr/>
        </p:nvSpPr>
        <p:spPr>
          <a:xfrm>
            <a:off x="8177745" y="1375745"/>
            <a:ext cx="2708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0" name="Freeform 109" descr="180 nguyen thi phuong thao"/>
          <p:cNvSpPr/>
          <p:nvPr/>
        </p:nvSpPr>
        <p:spPr>
          <a:xfrm>
            <a:off x="8199587" y="3279140"/>
            <a:ext cx="2803580" cy="2966621"/>
          </a:xfrm>
          <a:custGeom>
            <a:avLst/>
            <a:gdLst>
              <a:gd name="connsiteX0" fmla="*/ 1378527 w 2757055"/>
              <a:gd name="connsiteY0" fmla="*/ 0 h 2928492"/>
              <a:gd name="connsiteX1" fmla="*/ 1616056 w 2757055"/>
              <a:gd name="connsiteY1" fmla="*/ 188061 h 2928492"/>
              <a:gd name="connsiteX2" fmla="*/ 1617207 w 2757055"/>
              <a:gd name="connsiteY2" fmla="*/ 199146 h 2928492"/>
              <a:gd name="connsiteX3" fmla="*/ 2757055 w 2757055"/>
              <a:gd name="connsiteY3" fmla="*/ 199146 h 2928492"/>
              <a:gd name="connsiteX4" fmla="*/ 2757055 w 2757055"/>
              <a:gd name="connsiteY4" fmla="*/ 2928492 h 2928492"/>
              <a:gd name="connsiteX5" fmla="*/ 0 w 2757055"/>
              <a:gd name="connsiteY5" fmla="*/ 2928492 h 2928492"/>
              <a:gd name="connsiteX6" fmla="*/ 0 w 2757055"/>
              <a:gd name="connsiteY6" fmla="*/ 1797990 h 2928492"/>
              <a:gd name="connsiteX7" fmla="*/ 13855 w 2757055"/>
              <a:gd name="connsiteY7" fmla="*/ 1799347 h 2928492"/>
              <a:gd name="connsiteX8" fmla="*/ 256310 w 2757055"/>
              <a:gd name="connsiteY8" fmla="*/ 1563819 h 2928492"/>
              <a:gd name="connsiteX9" fmla="*/ 13855 w 2757055"/>
              <a:gd name="connsiteY9" fmla="*/ 1328291 h 2928492"/>
              <a:gd name="connsiteX10" fmla="*/ 0 w 2757055"/>
              <a:gd name="connsiteY10" fmla="*/ 1329648 h 2928492"/>
              <a:gd name="connsiteX11" fmla="*/ 0 w 2757055"/>
              <a:gd name="connsiteY11" fmla="*/ 199146 h 2928492"/>
              <a:gd name="connsiteX12" fmla="*/ 1139848 w 2757055"/>
              <a:gd name="connsiteY12" fmla="*/ 199146 h 2928492"/>
              <a:gd name="connsiteX13" fmla="*/ 1140998 w 2757055"/>
              <a:gd name="connsiteY13" fmla="*/ 188061 h 2928492"/>
              <a:gd name="connsiteX14" fmla="*/ 1378527 w 2757055"/>
              <a:gd name="connsiteY14" fmla="*/ 0 h 292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57055" h="2928492">
                <a:moveTo>
                  <a:pt x="1378527" y="0"/>
                </a:moveTo>
                <a:cubicBezTo>
                  <a:pt x="1495693" y="0"/>
                  <a:pt x="1593448" y="80734"/>
                  <a:pt x="1616056" y="188061"/>
                </a:cubicBezTo>
                <a:lnTo>
                  <a:pt x="1617207" y="199146"/>
                </a:lnTo>
                <a:lnTo>
                  <a:pt x="2757055" y="199146"/>
                </a:lnTo>
                <a:lnTo>
                  <a:pt x="2757055" y="2928492"/>
                </a:lnTo>
                <a:lnTo>
                  <a:pt x="0" y="2928492"/>
                </a:lnTo>
                <a:lnTo>
                  <a:pt x="0" y="1797990"/>
                </a:lnTo>
                <a:lnTo>
                  <a:pt x="13855" y="1799347"/>
                </a:lnTo>
                <a:cubicBezTo>
                  <a:pt x="147759" y="1799347"/>
                  <a:pt x="256310" y="1693898"/>
                  <a:pt x="256310" y="1563819"/>
                </a:cubicBezTo>
                <a:cubicBezTo>
                  <a:pt x="256310" y="1433740"/>
                  <a:pt x="147759" y="1328291"/>
                  <a:pt x="13855" y="1328291"/>
                </a:cubicBezTo>
                <a:lnTo>
                  <a:pt x="0" y="1329648"/>
                </a:lnTo>
                <a:lnTo>
                  <a:pt x="0" y="199146"/>
                </a:lnTo>
                <a:lnTo>
                  <a:pt x="1139848" y="199146"/>
                </a:lnTo>
                <a:lnTo>
                  <a:pt x="1140998" y="188061"/>
                </a:lnTo>
                <a:cubicBezTo>
                  <a:pt x="1163606" y="80734"/>
                  <a:pt x="1261361" y="0"/>
                  <a:pt x="1378527" y="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latin typeface="Cambria" panose="02040503050406030204" pitchFamily="18" charset="0"/>
            </a:endParaRPr>
          </a:p>
        </p:txBody>
      </p:sp>
      <p:sp>
        <p:nvSpPr>
          <p:cNvPr id="115" name="TextBox 114" descr="180 nguyen thi phuong thao">
            <a:hlinkClick r:id="rId15" action="ppaction://hlinksldjump"/>
          </p:cNvPr>
          <p:cNvSpPr txBox="1"/>
          <p:nvPr/>
        </p:nvSpPr>
        <p:spPr>
          <a:xfrm>
            <a:off x="8095692" y="4197890"/>
            <a:ext cx="2739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8" name="Freeform 107" descr="180 nguyen thi phuong thao"/>
          <p:cNvSpPr/>
          <p:nvPr/>
        </p:nvSpPr>
        <p:spPr>
          <a:xfrm>
            <a:off x="5414387" y="694756"/>
            <a:ext cx="2787243" cy="3071015"/>
          </a:xfrm>
          <a:custGeom>
            <a:avLst/>
            <a:gdLst>
              <a:gd name="connsiteX0" fmla="*/ 0 w 2757055"/>
              <a:gd name="connsiteY0" fmla="*/ 0 h 2970938"/>
              <a:gd name="connsiteX1" fmla="*/ 2757055 w 2757055"/>
              <a:gd name="connsiteY1" fmla="*/ 0 h 2970938"/>
              <a:gd name="connsiteX2" fmla="*/ 2757055 w 2757055"/>
              <a:gd name="connsiteY2" fmla="*/ 1087599 h 2970938"/>
              <a:gd name="connsiteX3" fmla="*/ 2514600 w 2757055"/>
              <a:gd name="connsiteY3" fmla="*/ 1323127 h 2970938"/>
              <a:gd name="connsiteX4" fmla="*/ 2757055 w 2757055"/>
              <a:gd name="connsiteY4" fmla="*/ 1558655 h 2970938"/>
              <a:gd name="connsiteX5" fmla="*/ 2757055 w 2757055"/>
              <a:gd name="connsiteY5" fmla="*/ 2729346 h 2970938"/>
              <a:gd name="connsiteX6" fmla="*/ 1620354 w 2757055"/>
              <a:gd name="connsiteY6" fmla="*/ 2729346 h 2970938"/>
              <a:gd name="connsiteX7" fmla="*/ 1620983 w 2757055"/>
              <a:gd name="connsiteY7" fmla="*/ 2735410 h 2970938"/>
              <a:gd name="connsiteX8" fmla="*/ 1378528 w 2757055"/>
              <a:gd name="connsiteY8" fmla="*/ 2970938 h 2970938"/>
              <a:gd name="connsiteX9" fmla="*/ 1136073 w 2757055"/>
              <a:gd name="connsiteY9" fmla="*/ 2735410 h 2970938"/>
              <a:gd name="connsiteX10" fmla="*/ 1136703 w 2757055"/>
              <a:gd name="connsiteY10" fmla="*/ 2729346 h 2970938"/>
              <a:gd name="connsiteX11" fmla="*/ 0 w 2757055"/>
              <a:gd name="connsiteY11" fmla="*/ 2729346 h 297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57055" h="2970938">
                <a:moveTo>
                  <a:pt x="0" y="0"/>
                </a:moveTo>
                <a:lnTo>
                  <a:pt x="2757055" y="0"/>
                </a:lnTo>
                <a:lnTo>
                  <a:pt x="2757055" y="1087599"/>
                </a:lnTo>
                <a:cubicBezTo>
                  <a:pt x="2623151" y="1087599"/>
                  <a:pt x="2514600" y="1193048"/>
                  <a:pt x="2514600" y="1323127"/>
                </a:cubicBezTo>
                <a:cubicBezTo>
                  <a:pt x="2514600" y="1453206"/>
                  <a:pt x="2623151" y="1558655"/>
                  <a:pt x="2757055" y="1558655"/>
                </a:cubicBezTo>
                <a:lnTo>
                  <a:pt x="2757055" y="2729346"/>
                </a:lnTo>
                <a:lnTo>
                  <a:pt x="1620354" y="2729346"/>
                </a:lnTo>
                <a:lnTo>
                  <a:pt x="1620983" y="2735410"/>
                </a:lnTo>
                <a:cubicBezTo>
                  <a:pt x="1620983" y="2865489"/>
                  <a:pt x="1512432" y="2970938"/>
                  <a:pt x="1378528" y="2970938"/>
                </a:cubicBezTo>
                <a:cubicBezTo>
                  <a:pt x="1244624" y="2970938"/>
                  <a:pt x="1136073" y="2865489"/>
                  <a:pt x="1136073" y="2735410"/>
                </a:cubicBezTo>
                <a:lnTo>
                  <a:pt x="1136703" y="2729346"/>
                </a:lnTo>
                <a:lnTo>
                  <a:pt x="0" y="272934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12" name="TextBox 111" descr="180 nguyen thi phuong thao">
            <a:hlinkClick r:id="rId4" action="ppaction://hlinksldjump"/>
          </p:cNvPr>
          <p:cNvSpPr txBox="1"/>
          <p:nvPr/>
        </p:nvSpPr>
        <p:spPr>
          <a:xfrm>
            <a:off x="5377968" y="1397236"/>
            <a:ext cx="2756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1" name="Freeform 110" descr="180 nguyen thi phuong thao"/>
          <p:cNvSpPr/>
          <p:nvPr/>
        </p:nvSpPr>
        <p:spPr>
          <a:xfrm>
            <a:off x="5412543" y="3469639"/>
            <a:ext cx="3050559" cy="2778672"/>
          </a:xfrm>
          <a:custGeom>
            <a:avLst/>
            <a:gdLst>
              <a:gd name="connsiteX0" fmla="*/ 0 w 3013365"/>
              <a:gd name="connsiteY0" fmla="*/ 0 h 2729346"/>
              <a:gd name="connsiteX1" fmla="*/ 1141613 w 3013365"/>
              <a:gd name="connsiteY1" fmla="*/ 0 h 2729346"/>
              <a:gd name="connsiteX2" fmla="*/ 1140998 w 3013365"/>
              <a:gd name="connsiteY2" fmla="*/ 1923 h 2729346"/>
              <a:gd name="connsiteX3" fmla="*/ 1136072 w 3013365"/>
              <a:gd name="connsiteY3" fmla="*/ 49390 h 2729346"/>
              <a:gd name="connsiteX4" fmla="*/ 1378527 w 3013365"/>
              <a:gd name="connsiteY4" fmla="*/ 284918 h 2729346"/>
              <a:gd name="connsiteX5" fmla="*/ 1620982 w 3013365"/>
              <a:gd name="connsiteY5" fmla="*/ 49390 h 2729346"/>
              <a:gd name="connsiteX6" fmla="*/ 1616056 w 3013365"/>
              <a:gd name="connsiteY6" fmla="*/ 1923 h 2729346"/>
              <a:gd name="connsiteX7" fmla="*/ 1615442 w 3013365"/>
              <a:gd name="connsiteY7" fmla="*/ 0 h 2729346"/>
              <a:gd name="connsiteX8" fmla="*/ 2757055 w 3013365"/>
              <a:gd name="connsiteY8" fmla="*/ 0 h 2729346"/>
              <a:gd name="connsiteX9" fmla="*/ 2757055 w 3013365"/>
              <a:gd name="connsiteY9" fmla="*/ 1130502 h 2729346"/>
              <a:gd name="connsiteX10" fmla="*/ 2770910 w 3013365"/>
              <a:gd name="connsiteY10" fmla="*/ 1129145 h 2729346"/>
              <a:gd name="connsiteX11" fmla="*/ 3013365 w 3013365"/>
              <a:gd name="connsiteY11" fmla="*/ 1364673 h 2729346"/>
              <a:gd name="connsiteX12" fmla="*/ 2770910 w 3013365"/>
              <a:gd name="connsiteY12" fmla="*/ 1600201 h 2729346"/>
              <a:gd name="connsiteX13" fmla="*/ 2757055 w 3013365"/>
              <a:gd name="connsiteY13" fmla="*/ 1598844 h 2729346"/>
              <a:gd name="connsiteX14" fmla="*/ 2757055 w 3013365"/>
              <a:gd name="connsiteY14" fmla="*/ 2729346 h 2729346"/>
              <a:gd name="connsiteX15" fmla="*/ 0 w 3013365"/>
              <a:gd name="connsiteY15" fmla="*/ 2729346 h 272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13365" h="2729346">
                <a:moveTo>
                  <a:pt x="0" y="0"/>
                </a:moveTo>
                <a:lnTo>
                  <a:pt x="1141613" y="0"/>
                </a:lnTo>
                <a:lnTo>
                  <a:pt x="1140998" y="1923"/>
                </a:lnTo>
                <a:cubicBezTo>
                  <a:pt x="1137768" y="17255"/>
                  <a:pt x="1136072" y="33130"/>
                  <a:pt x="1136072" y="49390"/>
                </a:cubicBezTo>
                <a:cubicBezTo>
                  <a:pt x="1136072" y="179469"/>
                  <a:pt x="1244623" y="284918"/>
                  <a:pt x="1378527" y="284918"/>
                </a:cubicBezTo>
                <a:cubicBezTo>
                  <a:pt x="1512431" y="284918"/>
                  <a:pt x="1620982" y="179469"/>
                  <a:pt x="1620982" y="49390"/>
                </a:cubicBezTo>
                <a:cubicBezTo>
                  <a:pt x="1620982" y="33130"/>
                  <a:pt x="1619286" y="17255"/>
                  <a:pt x="1616056" y="1923"/>
                </a:cubicBezTo>
                <a:lnTo>
                  <a:pt x="1615442" y="0"/>
                </a:lnTo>
                <a:lnTo>
                  <a:pt x="2757055" y="0"/>
                </a:lnTo>
                <a:lnTo>
                  <a:pt x="2757055" y="1130502"/>
                </a:lnTo>
                <a:lnTo>
                  <a:pt x="2770910" y="1129145"/>
                </a:lnTo>
                <a:cubicBezTo>
                  <a:pt x="2904814" y="1129145"/>
                  <a:pt x="3013365" y="1234594"/>
                  <a:pt x="3013365" y="1364673"/>
                </a:cubicBezTo>
                <a:cubicBezTo>
                  <a:pt x="3013365" y="1494752"/>
                  <a:pt x="2904814" y="1600201"/>
                  <a:pt x="2770910" y="1600201"/>
                </a:cubicBezTo>
                <a:lnTo>
                  <a:pt x="2757055" y="1598844"/>
                </a:lnTo>
                <a:lnTo>
                  <a:pt x="2757055" y="2729346"/>
                </a:lnTo>
                <a:lnTo>
                  <a:pt x="0" y="272934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latin typeface="Cambria" panose="02040503050406030204" pitchFamily="18" charset="0"/>
            </a:endParaRPr>
          </a:p>
        </p:txBody>
      </p:sp>
      <p:sp>
        <p:nvSpPr>
          <p:cNvPr id="114" name="TextBox 113" descr="180 nguyen thi phuong thao">
            <a:hlinkClick r:id="rId16" action="ppaction://hlinksldjump"/>
          </p:cNvPr>
          <p:cNvSpPr txBox="1"/>
          <p:nvPr/>
        </p:nvSpPr>
        <p:spPr>
          <a:xfrm>
            <a:off x="5436229" y="4124344"/>
            <a:ext cx="2769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8" name="TextBox 117" descr="180 nguyen thi phuong thao"/>
          <p:cNvSpPr txBox="1"/>
          <p:nvPr/>
        </p:nvSpPr>
        <p:spPr>
          <a:xfrm>
            <a:off x="6924204" y="6221727"/>
            <a:ext cx="2777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CON LẮC ĐƠN</a:t>
            </a:r>
          </a:p>
        </p:txBody>
      </p:sp>
    </p:spTree>
    <p:extLst>
      <p:ext uri="{BB962C8B-B14F-4D97-AF65-F5344CB8AC3E}">
        <p14:creationId xmlns:p14="http://schemas.microsoft.com/office/powerpoint/2010/main" val="45637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9" grpId="0" animBg="1"/>
      <p:bldP spid="113" grpId="0"/>
      <p:bldP spid="110" grpId="0" animBg="1"/>
      <p:bldP spid="115" grpId="0"/>
      <p:bldP spid="108" grpId="0" animBg="1"/>
      <p:bldP spid="112" grpId="0"/>
      <p:bldP spid="111" grpId="0" animBg="1"/>
      <p:bldP spid="114" grpId="0"/>
      <p:bldP spid="1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180 nguyen thi phuong tha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67" y="2197840"/>
            <a:ext cx="1333500" cy="1333500"/>
          </a:xfrm>
          <a:prstGeom prst="rect">
            <a:avLst/>
          </a:prstGeom>
        </p:spPr>
      </p:pic>
      <p:pic>
        <p:nvPicPr>
          <p:cNvPr id="24" name="Picture 23" descr="180 nguyen thi phuong tha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467" y="2316902"/>
            <a:ext cx="914400" cy="1095375"/>
          </a:xfrm>
          <a:prstGeom prst="rect">
            <a:avLst/>
          </a:prstGeom>
        </p:spPr>
      </p:pic>
      <p:pic>
        <p:nvPicPr>
          <p:cNvPr id="25" name="Picture 24" descr="180 nguyen thi phuong tha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743" y="2159739"/>
            <a:ext cx="1466850" cy="1409700"/>
          </a:xfrm>
          <a:prstGeom prst="rect">
            <a:avLst/>
          </a:prstGeom>
        </p:spPr>
      </p:pic>
      <p:pic>
        <p:nvPicPr>
          <p:cNvPr id="26" name="Picture 25" descr="180 nguyen thi phuong tha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469" y="2545501"/>
            <a:ext cx="609600" cy="638175"/>
          </a:xfrm>
          <a:prstGeom prst="rect">
            <a:avLst/>
          </a:prstGeom>
        </p:spPr>
      </p:pic>
      <p:pic>
        <p:nvPicPr>
          <p:cNvPr id="27" name="Picture 26" descr="180 nguyen thi phuong tha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945" y="1188622"/>
            <a:ext cx="2676525" cy="3019425"/>
          </a:xfrm>
          <a:prstGeom prst="rect">
            <a:avLst/>
          </a:prstGeom>
        </p:spPr>
      </p:pic>
      <p:sp>
        <p:nvSpPr>
          <p:cNvPr id="28" name="Curved Up Arrow 27" descr="180 nguyen thi phuong thao"/>
          <p:cNvSpPr/>
          <p:nvPr/>
        </p:nvSpPr>
        <p:spPr>
          <a:xfrm rot="10800000">
            <a:off x="3225086" y="1523513"/>
            <a:ext cx="2479963" cy="638608"/>
          </a:xfrm>
          <a:prstGeom prst="curvedUpArrow">
            <a:avLst/>
          </a:prstGeom>
          <a:solidFill>
            <a:srgbClr val="E83936"/>
          </a:solidFill>
          <a:ln>
            <a:solidFill>
              <a:srgbClr val="E83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Curved Up Arrow 28" descr="180 nguyen thi phuong thao"/>
          <p:cNvSpPr/>
          <p:nvPr/>
        </p:nvSpPr>
        <p:spPr>
          <a:xfrm>
            <a:off x="3304750" y="3666419"/>
            <a:ext cx="2479963" cy="638608"/>
          </a:xfrm>
          <a:prstGeom prst="curvedUpArrow">
            <a:avLst/>
          </a:prstGeom>
          <a:solidFill>
            <a:srgbClr val="E83936"/>
          </a:solidFill>
          <a:ln>
            <a:solidFill>
              <a:srgbClr val="E83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Subtitle 2" descr="180 nguyen thi phuong thao">
            <a:extLst>
              <a:ext uri="{FF2B5EF4-FFF2-40B4-BE49-F238E27FC236}">
                <a16:creationId xmlns:a16="http://schemas.microsoft.com/office/drawing/2014/main" xmlns="" id="{72CC1367-F6AA-C41B-AA1F-1F36CBB5AE3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4" name="TextBox 3" descr="180 nguyen thi phuong thao">
            <a:extLst>
              <a:ext uri="{FF2B5EF4-FFF2-40B4-BE49-F238E27FC236}">
                <a16:creationId xmlns:a16="http://schemas.microsoft.com/office/drawing/2014/main" xmlns="" id="{DE244233-A4BA-31F1-2F17-CF817D177FD2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I. SỰ CHUYỂN HÓA NĂNG LƯỢNG TRONG DAO ĐỘNG ĐIỀU HÒA</a:t>
            </a:r>
          </a:p>
        </p:txBody>
      </p:sp>
      <p:sp>
        <p:nvSpPr>
          <p:cNvPr id="2" name="TextBox 1" descr="180 nguyen thi phuong thao">
            <a:extLst>
              <a:ext uri="{FF2B5EF4-FFF2-40B4-BE49-F238E27FC236}">
                <a16:creationId xmlns:a16="http://schemas.microsoft.com/office/drawing/2014/main" xmlns="" id="{7E36732B-BECA-BFB0-E583-8E4F5A7471C2}"/>
              </a:ext>
            </a:extLst>
          </p:cNvPr>
          <p:cNvSpPr txBox="1"/>
          <p:nvPr/>
        </p:nvSpPr>
        <p:spPr>
          <a:xfrm>
            <a:off x="406400" y="4378669"/>
            <a:ext cx="8133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 Cơ</a:t>
            </a:r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năng trong dao động điều hòa: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180 nguyen thi phuong thao">
                <a:extLst>
                  <a:ext uri="{FF2B5EF4-FFF2-40B4-BE49-F238E27FC236}">
                    <a16:creationId xmlns:a16="http://schemas.microsoft.com/office/drawing/2014/main" xmlns="" id="{2CCF630C-10C4-9111-0B4C-AA2EE9ECD699}"/>
                  </a:ext>
                </a:extLst>
              </p:cNvPr>
              <p:cNvSpPr txBox="1"/>
              <p:nvPr/>
            </p:nvSpPr>
            <p:spPr>
              <a:xfrm>
                <a:off x="3957021" y="4939155"/>
                <a:ext cx="6784869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E83936"/>
                        </a:solidFill>
                        <a:latin typeface="Cambria Math" panose="02040503050406030204" pitchFamily="18" charset="0"/>
                      </a:rPr>
                      <m:t>𝐖</m:t>
                    </m:r>
                    <m:r>
                      <a:rPr lang="en-US" sz="2800" b="1" i="1" smtClean="0">
                        <a:solidFill>
                          <a:srgbClr val="E83936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1" i="1">
                            <a:solidFill>
                              <a:srgbClr val="E83936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en-US" sz="2800" b="1" i="0" smtClean="0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</m:sub>
                    </m:sSub>
                    <m:r>
                      <m:rPr>
                        <m:nor/>
                      </m:rPr>
                      <a:rPr lang="en-US" sz="2800" b="1" i="0">
                        <a:solidFill>
                          <a:srgbClr val="E83936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800" b="1" i="1">
                            <a:solidFill>
                              <a:srgbClr val="E83936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800" b="1" i="0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E83936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E83936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E83936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E8393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2800" b="1" i="1">
                            <a:solidFill>
                              <a:srgbClr val="E8393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E8393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rgbClr val="E83936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b="1" dirty="0" smtClean="0">
                    <a:solidFill>
                      <a:srgbClr val="E83936"/>
                    </a:solidFill>
                    <a:latin typeface="Cambria" panose="02040503050406030204" pitchFamily="18" charset="0"/>
                  </a:rPr>
                  <a:t>= </a:t>
                </a:r>
                <a:r>
                  <a:rPr lang="en-US" sz="2800" dirty="0" smtClean="0">
                    <a:solidFill>
                      <a:srgbClr val="E83936"/>
                    </a:solidFill>
                    <a:latin typeface="Cambria" panose="02040503050406030204" pitchFamily="18" charset="0"/>
                  </a:rPr>
                  <a:t>const</a:t>
                </a:r>
                <a:endParaRPr lang="en-US" sz="2800" dirty="0">
                  <a:solidFill>
                    <a:srgbClr val="E83936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 descr="180 nguyen thi phuong thao">
                <a:extLst>
                  <a:ext uri="{FF2B5EF4-FFF2-40B4-BE49-F238E27FC236}">
                    <a16:creationId xmlns:a16="http://schemas.microsoft.com/office/drawing/2014/main" id="{2CCF630C-10C4-9111-0B4C-AA2EE9ECD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021" y="4939155"/>
                <a:ext cx="6784869" cy="712631"/>
              </a:xfrm>
              <a:prstGeom prst="rect">
                <a:avLst/>
              </a:prstGeom>
              <a:blipFill>
                <a:blip r:embed="rId7"/>
                <a:stretch>
                  <a:fillRect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180 nguyen thi phuong thao">
            <a:extLst>
              <a:ext uri="{FF2B5EF4-FFF2-40B4-BE49-F238E27FC236}">
                <a16:creationId xmlns:a16="http://schemas.microsoft.com/office/drawing/2014/main" xmlns="" id="{8873D258-32F3-4A88-BC03-B1AD4B8128E5}"/>
              </a:ext>
            </a:extLst>
          </p:cNvPr>
          <p:cNvSpPr txBox="1"/>
          <p:nvPr/>
        </p:nvSpPr>
        <p:spPr>
          <a:xfrm>
            <a:off x="406400" y="5844557"/>
            <a:ext cx="11455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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Với một vật dao động điều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hòa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thì cơ năng tỉ lệ thuận với bình phương biên độ và không thay đổi theo thời gian. 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7181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 descr="180 nguyen thi phuong thao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4354"/>
                  </p:ext>
                </p:extLst>
              </p:nvPr>
            </p:nvGraphicFramePr>
            <p:xfrm>
              <a:off x="929720" y="2078000"/>
              <a:ext cx="10332554" cy="46987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47473">
                      <a:extLst>
                        <a:ext uri="{9D8B030D-6E8A-4147-A177-3AD203B41FA5}">
                          <a16:colId xmlns:a16="http://schemas.microsoft.com/office/drawing/2014/main" xmlns="" val="2184883921"/>
                        </a:ext>
                      </a:extLst>
                    </a:gridCol>
                    <a:gridCol w="4187928">
                      <a:extLst>
                        <a:ext uri="{9D8B030D-6E8A-4147-A177-3AD203B41FA5}">
                          <a16:colId xmlns:a16="http://schemas.microsoft.com/office/drawing/2014/main" xmlns="" val="3384741109"/>
                        </a:ext>
                      </a:extLst>
                    </a:gridCol>
                    <a:gridCol w="4197153">
                      <a:extLst>
                        <a:ext uri="{9D8B030D-6E8A-4147-A177-3AD203B41FA5}">
                          <a16:colId xmlns:a16="http://schemas.microsoft.com/office/drawing/2014/main" xmlns="" val="4105098608"/>
                        </a:ext>
                      </a:extLst>
                    </a:gridCol>
                  </a:tblGrid>
                  <a:tr h="43733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28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938871076"/>
                      </a:ext>
                    </a:extLst>
                  </a:tr>
                  <a:tr h="818699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 năng</a:t>
                          </a:r>
                          <a:endParaRPr lang="en-US" sz="28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  <m:r>
                                  <a:rPr lang="en-US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  <m:r>
                                  <a:rPr lang="en-US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  <m:sup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3700117426"/>
                      </a:ext>
                    </a:extLst>
                  </a:tr>
                  <a:tr h="43733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 năng</a:t>
                          </a:r>
                          <a:endParaRPr lang="en-US" sz="28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𝑡𝑚𝑎𝑥</m:t>
                                    </m:r>
                                  </m:sub>
                                </m:sSub>
                                <m:r>
                                  <a:rPr lang="en-US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𝑚𝑔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𝑡𝑚𝑖𝑛</m:t>
                                    </m:r>
                                  </m:sub>
                                </m:sSub>
                                <m:r>
                                  <a:rPr lang="en-US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718082697"/>
                      </a:ext>
                    </a:extLst>
                  </a:tr>
                  <a:tr h="818699"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 năng</a:t>
                          </a: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0" smtClean="0">
                                    <a:solidFill>
                                      <a:srgbClr val="E83936"/>
                                    </a:solidFill>
                                    <a:latin typeface="Cambria Math" panose="02040503050406030204" pitchFamily="18" charset="0"/>
                                  </a:rPr>
                                  <m:t>𝐖</m:t>
                                </m:r>
                                <m:r>
                                  <a:rPr lang="en-US" sz="2800" b="1" i="1" smtClean="0">
                                    <a:solidFill>
                                      <a:srgbClr val="E83936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rgbClr val="E83936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0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𝐖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2800" b="1" i="0">
                                    <a:solidFill>
                                      <a:srgbClr val="E83936"/>
                                    </a:solidFill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rgbClr val="E83936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1" i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sub>
                                </m:sSub>
                                <m:r>
                                  <a:rPr lang="en-US" sz="2800" b="1" i="1" smtClean="0">
                                    <a:solidFill>
                                      <a:srgbClr val="E83936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800" b="1" i="1">
                                        <a:solidFill>
                                          <a:srgbClr val="E83936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2800" b="1" i="1" smtClean="0">
                                    <a:solidFill>
                                      <a:srgbClr val="E83936"/>
                                    </a:solidFill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rgbClr val="E83936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rgbClr val="E83936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E83936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3764848025"/>
                      </a:ext>
                    </a:extLst>
                  </a:tr>
                  <a:tr h="437334">
                    <a:tc vMerge="1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Cơ năng</a:t>
                          </a:r>
                          <a:endParaRPr lang="en-US" sz="24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28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28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444076521"/>
                      </a:ext>
                    </a:extLst>
                  </a:tr>
                  <a:tr h="174933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Nhận xét</a:t>
                          </a:r>
                          <a:endParaRPr lang="en-US" sz="28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+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về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</a:p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+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800" b="0" i="1" dirty="0">
                            <a:solidFill>
                              <a:srgbClr val="E83936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5244420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 descr="180 nguyen thi phuong thao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4354"/>
                  </p:ext>
                </p:extLst>
              </p:nvPr>
            </p:nvGraphicFramePr>
            <p:xfrm>
              <a:off x="929720" y="2078000"/>
              <a:ext cx="10332554" cy="46987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47473">
                      <a:extLst>
                        <a:ext uri="{9D8B030D-6E8A-4147-A177-3AD203B41FA5}">
                          <a16:colId xmlns:a16="http://schemas.microsoft.com/office/drawing/2014/main" val="2184883921"/>
                        </a:ext>
                      </a:extLst>
                    </a:gridCol>
                    <a:gridCol w="4187928">
                      <a:extLst>
                        <a:ext uri="{9D8B030D-6E8A-4147-A177-3AD203B41FA5}">
                          <a16:colId xmlns:a16="http://schemas.microsoft.com/office/drawing/2014/main" val="3384741109"/>
                        </a:ext>
                      </a:extLst>
                    </a:gridCol>
                    <a:gridCol w="4197153">
                      <a:extLst>
                        <a:ext uri="{9D8B030D-6E8A-4147-A177-3AD203B41FA5}">
                          <a16:colId xmlns:a16="http://schemas.microsoft.com/office/drawing/2014/main" val="4105098608"/>
                        </a:ext>
                      </a:extLst>
                    </a:gridCol>
                  </a:tblGrid>
                  <a:tr h="43733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28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38871076"/>
                      </a:ext>
                    </a:extLst>
                  </a:tr>
                  <a:tr h="818699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 năng</a:t>
                          </a:r>
                          <a:endParaRPr lang="en-US" sz="28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6725" t="-65672" r="-100873" b="-4432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46299" t="-65672" r="-581" b="-4432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0117426"/>
                      </a:ext>
                    </a:extLst>
                  </a:tr>
                  <a:tr h="43733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 năng</a:t>
                          </a:r>
                          <a:endParaRPr lang="en-US" sz="28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6725" t="-308333" r="-100873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46299" t="-308333" r="-581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8082697"/>
                      </a:ext>
                    </a:extLst>
                  </a:tr>
                  <a:tr h="818699"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 năng</a:t>
                          </a: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3328" t="-217778" r="-291" b="-28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 xmlns:a14="http://schemas.microsoft.com/office/drawing/2010/main"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64848025"/>
                      </a:ext>
                    </a:extLst>
                  </a:tr>
                  <a:tr h="437334">
                    <a:tc vMerge="1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Cơ năng</a:t>
                          </a:r>
                          <a:endParaRPr lang="en-US" sz="24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6725" t="-595833" r="-100873" b="-4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46299" t="-595833" r="-581" b="-43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4076521"/>
                      </a:ext>
                    </a:extLst>
                  </a:tr>
                  <a:tr h="174933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Nhận xét</a:t>
                          </a:r>
                          <a:endParaRPr lang="en-US" sz="28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+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về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</a:p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+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800" b="0" i="1" dirty="0">
                            <a:solidFill>
                              <a:srgbClr val="E83936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4420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Down Arrow 2" descr="180 nguyen thi phuong thao"/>
          <p:cNvSpPr/>
          <p:nvPr/>
        </p:nvSpPr>
        <p:spPr>
          <a:xfrm>
            <a:off x="5047846" y="830450"/>
            <a:ext cx="2096302" cy="1205346"/>
          </a:xfrm>
          <a:prstGeom prst="downArrow">
            <a:avLst>
              <a:gd name="adj1" fmla="val 59315"/>
              <a:gd name="adj2" fmla="val 44165"/>
            </a:avLst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nhớ</a:t>
            </a:r>
            <a:endParaRPr lang="en-US" sz="2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2" descr="180 nguyen thi phuong thao">
            <a:extLst>
              <a:ext uri="{FF2B5EF4-FFF2-40B4-BE49-F238E27FC236}">
                <a16:creationId xmlns:a16="http://schemas.microsoft.com/office/drawing/2014/main" xmlns="" id="{32065093-024F-D225-90C9-B193967BB2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</p:spTree>
    <p:extLst>
      <p:ext uri="{BB962C8B-B14F-4D97-AF65-F5344CB8AC3E}">
        <p14:creationId xmlns:p14="http://schemas.microsoft.com/office/powerpoint/2010/main" val="266636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 descr="180 nguyen thi phuong thao">
            <a:extLst>
              <a:ext uri="{FF2B5EF4-FFF2-40B4-BE49-F238E27FC236}">
                <a16:creationId xmlns:a16="http://schemas.microsoft.com/office/drawing/2014/main" xmlns="" id="{72CC1367-F6AA-C41B-AA1F-1F36CBB5AE3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180 nguyen thi phuong thao">
                <a:extLst>
                  <a:ext uri="{FF2B5EF4-FFF2-40B4-BE49-F238E27FC236}">
                    <a16:creationId xmlns:a16="http://schemas.microsoft.com/office/drawing/2014/main" xmlns="" id="{2CCF630C-10C4-9111-0B4C-AA2EE9ECD699}"/>
                  </a:ext>
                </a:extLst>
              </p:cNvPr>
              <p:cNvSpPr txBox="1"/>
              <p:nvPr/>
            </p:nvSpPr>
            <p:spPr>
              <a:xfrm>
                <a:off x="569965" y="995228"/>
                <a:ext cx="11052070" cy="53227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PHIẾU HỌC TẬP SỐ 4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b="1" i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000" b="1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u="sng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000" b="1" i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0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lang="en-US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lắc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lò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xo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ngang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			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lò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xo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	D.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đàn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lò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xo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kì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			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		D.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kì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50 g,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cm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rad/s.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7,2 J.    	B. 3,6.10-4 J.    		C. 7,2.10-4 J 		D.3 ,6 J.</a:t>
                </a:r>
              </a:p>
              <a:p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4: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𝜔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𝑚</m:t>
                        </m:r>
                        <m:r>
                          <a:rPr lang="en-US" sz="2000" i="1">
                            <a:latin typeface="Cambria Math"/>
                          </a:rPr>
                          <m:t>.</m:t>
                        </m:r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</a:rPr>
                          <m:t>.</m:t>
                        </m:r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</a:rPr>
                          <m:t>.</m:t>
                        </m:r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  <m:r>
                          <a:rPr lang="en-US" sz="2000" i="1">
                            <a:latin typeface="Cambria Math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	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𝑚</m:t>
                        </m:r>
                        <m:r>
                          <a:rPr lang="en-US" sz="2000" i="1">
                            <a:latin typeface="Cambria Math"/>
                          </a:rPr>
                          <m:t>.</m:t>
                        </m:r>
                        <m:r>
                          <a:rPr lang="en-US" sz="2000" i="1">
                            <a:latin typeface="Cambria Math"/>
                          </a:rPr>
                          <m:t>𝐴</m:t>
                        </m:r>
                        <m:r>
                          <a:rPr lang="en-US" sz="2000" i="1">
                            <a:latin typeface="Cambria Math"/>
                          </a:rPr>
                          <m:t>.</m:t>
                        </m:r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𝑚</m:t>
                        </m:r>
                        <m:r>
                          <a:rPr lang="en-US" sz="2000" i="1">
                            <a:latin typeface="Cambria Math"/>
                          </a:rPr>
                          <m:t>.</m:t>
                        </m:r>
                        <m:r>
                          <a:rPr lang="en-US" sz="2000" i="1">
                            <a:latin typeface="Cambria Math"/>
                          </a:rPr>
                          <m:t>𝜔</m:t>
                        </m:r>
                        <m:r>
                          <a:rPr lang="en-US" sz="2000" i="1">
                            <a:latin typeface="Cambria Math"/>
                          </a:rPr>
                          <m:t>.</m:t>
                        </m:r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5: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lắc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lò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xo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ngang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lò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xo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cứng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 =100N/m.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Kích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0,5J.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50 cm.			B. 1cm.			C. 10 cm.		D. 5cm.</a:t>
                </a:r>
              </a:p>
              <a:p>
                <a:pPr algn="just"/>
                <a:endParaRPr lang="en-US" sz="2800" i="1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 descr="180 nguyen thi phuong thao">
                <a:extLst>
                  <a:ext uri="{FF2B5EF4-FFF2-40B4-BE49-F238E27FC236}">
                    <a16:creationId xmlns:a16="http://schemas.microsoft.com/office/drawing/2014/main" id="{2CCF630C-10C4-9111-0B4C-AA2EE9ECD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65" y="995228"/>
                <a:ext cx="11052070" cy="5322739"/>
              </a:xfrm>
              <a:prstGeom prst="rect">
                <a:avLst/>
              </a:prstGeom>
              <a:blipFill>
                <a:blip r:embed="rId2"/>
                <a:stretch>
                  <a:fillRect l="-551" t="-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5516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 descr="180 nguyen thi phuong thao">
            <a:extLst>
              <a:ext uri="{FF2B5EF4-FFF2-40B4-BE49-F238E27FC236}">
                <a16:creationId xmlns:a16="http://schemas.microsoft.com/office/drawing/2014/main" xmlns="" id="{A50F89CF-B293-8DFF-025E-C27D2F05171D}"/>
              </a:ext>
            </a:extLst>
          </p:cNvPr>
          <p:cNvGrpSpPr/>
          <p:nvPr/>
        </p:nvGrpSpPr>
        <p:grpSpPr>
          <a:xfrm>
            <a:off x="6377918" y="3045132"/>
            <a:ext cx="3186317" cy="1066571"/>
            <a:chOff x="7429599" y="7981523"/>
            <a:chExt cx="2696939" cy="834712"/>
          </a:xfrm>
        </p:grpSpPr>
        <p:sp>
          <p:nvSpPr>
            <p:cNvPr id="44" name="Freeform 43"/>
            <p:cNvSpPr/>
            <p:nvPr/>
          </p:nvSpPr>
          <p:spPr>
            <a:xfrm rot="10800000">
              <a:off x="8325445" y="8391953"/>
              <a:ext cx="449083" cy="410431"/>
            </a:xfrm>
            <a:custGeom>
              <a:avLst/>
              <a:gdLst>
                <a:gd name="connsiteX0" fmla="*/ 0 w 1177636"/>
                <a:gd name="connsiteY0" fmla="*/ 914408 h 928263"/>
                <a:gd name="connsiteX1" fmla="*/ 581891 w 1177636"/>
                <a:gd name="connsiteY1" fmla="*/ 8 h 928263"/>
                <a:gd name="connsiteX2" fmla="*/ 1177636 w 1177636"/>
                <a:gd name="connsiteY2" fmla="*/ 928263 h 9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636" h="928263">
                  <a:moveTo>
                    <a:pt x="0" y="914408"/>
                  </a:moveTo>
                  <a:cubicBezTo>
                    <a:pt x="192809" y="456053"/>
                    <a:pt x="385618" y="-2301"/>
                    <a:pt x="581891" y="8"/>
                  </a:cubicBezTo>
                  <a:cubicBezTo>
                    <a:pt x="778164" y="2317"/>
                    <a:pt x="977900" y="465290"/>
                    <a:pt x="1177636" y="928263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 rot="10800000">
              <a:off x="7429599" y="8378099"/>
              <a:ext cx="449083" cy="410431"/>
            </a:xfrm>
            <a:custGeom>
              <a:avLst/>
              <a:gdLst>
                <a:gd name="connsiteX0" fmla="*/ 0 w 1177636"/>
                <a:gd name="connsiteY0" fmla="*/ 914408 h 928263"/>
                <a:gd name="connsiteX1" fmla="*/ 581891 w 1177636"/>
                <a:gd name="connsiteY1" fmla="*/ 8 h 928263"/>
                <a:gd name="connsiteX2" fmla="*/ 1177636 w 1177636"/>
                <a:gd name="connsiteY2" fmla="*/ 928263 h 9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636" h="928263">
                  <a:moveTo>
                    <a:pt x="0" y="914408"/>
                  </a:moveTo>
                  <a:cubicBezTo>
                    <a:pt x="192809" y="456053"/>
                    <a:pt x="385618" y="-2301"/>
                    <a:pt x="581891" y="8"/>
                  </a:cubicBezTo>
                  <a:cubicBezTo>
                    <a:pt x="778164" y="2317"/>
                    <a:pt x="977900" y="465290"/>
                    <a:pt x="1177636" y="928263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7876362" y="7981523"/>
              <a:ext cx="449083" cy="410431"/>
            </a:xfrm>
            <a:custGeom>
              <a:avLst/>
              <a:gdLst>
                <a:gd name="connsiteX0" fmla="*/ 0 w 1177636"/>
                <a:gd name="connsiteY0" fmla="*/ 914408 h 928263"/>
                <a:gd name="connsiteX1" fmla="*/ 581891 w 1177636"/>
                <a:gd name="connsiteY1" fmla="*/ 8 h 928263"/>
                <a:gd name="connsiteX2" fmla="*/ 1177636 w 1177636"/>
                <a:gd name="connsiteY2" fmla="*/ 928263 h 9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636" h="928263">
                  <a:moveTo>
                    <a:pt x="0" y="914408"/>
                  </a:moveTo>
                  <a:cubicBezTo>
                    <a:pt x="192809" y="456053"/>
                    <a:pt x="385618" y="-2301"/>
                    <a:pt x="581891" y="8"/>
                  </a:cubicBezTo>
                  <a:cubicBezTo>
                    <a:pt x="778164" y="2317"/>
                    <a:pt x="977900" y="465290"/>
                    <a:pt x="1177636" y="928263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8772207" y="7995373"/>
              <a:ext cx="456166" cy="410431"/>
            </a:xfrm>
            <a:custGeom>
              <a:avLst/>
              <a:gdLst>
                <a:gd name="connsiteX0" fmla="*/ 0 w 1177636"/>
                <a:gd name="connsiteY0" fmla="*/ 914408 h 928263"/>
                <a:gd name="connsiteX1" fmla="*/ 581891 w 1177636"/>
                <a:gd name="connsiteY1" fmla="*/ 8 h 928263"/>
                <a:gd name="connsiteX2" fmla="*/ 1177636 w 1177636"/>
                <a:gd name="connsiteY2" fmla="*/ 928263 h 9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636" h="928263">
                  <a:moveTo>
                    <a:pt x="0" y="914408"/>
                  </a:moveTo>
                  <a:cubicBezTo>
                    <a:pt x="192809" y="456053"/>
                    <a:pt x="385618" y="-2301"/>
                    <a:pt x="581891" y="8"/>
                  </a:cubicBezTo>
                  <a:cubicBezTo>
                    <a:pt x="778164" y="2317"/>
                    <a:pt x="977900" y="465290"/>
                    <a:pt x="1177636" y="928263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 rot="10800000">
              <a:off x="9230692" y="8405804"/>
              <a:ext cx="449083" cy="410431"/>
            </a:xfrm>
            <a:custGeom>
              <a:avLst/>
              <a:gdLst>
                <a:gd name="connsiteX0" fmla="*/ 0 w 1177636"/>
                <a:gd name="connsiteY0" fmla="*/ 914408 h 928263"/>
                <a:gd name="connsiteX1" fmla="*/ 581891 w 1177636"/>
                <a:gd name="connsiteY1" fmla="*/ 8 h 928263"/>
                <a:gd name="connsiteX2" fmla="*/ 1177636 w 1177636"/>
                <a:gd name="connsiteY2" fmla="*/ 928263 h 9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636" h="928263">
                  <a:moveTo>
                    <a:pt x="0" y="914408"/>
                  </a:moveTo>
                  <a:cubicBezTo>
                    <a:pt x="192809" y="456053"/>
                    <a:pt x="385618" y="-2301"/>
                    <a:pt x="581891" y="8"/>
                  </a:cubicBezTo>
                  <a:cubicBezTo>
                    <a:pt x="778164" y="2317"/>
                    <a:pt x="977900" y="465290"/>
                    <a:pt x="1177636" y="928263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9677455" y="8009228"/>
              <a:ext cx="449083" cy="410431"/>
            </a:xfrm>
            <a:custGeom>
              <a:avLst/>
              <a:gdLst>
                <a:gd name="connsiteX0" fmla="*/ 0 w 1177636"/>
                <a:gd name="connsiteY0" fmla="*/ 914408 h 928263"/>
                <a:gd name="connsiteX1" fmla="*/ 581891 w 1177636"/>
                <a:gd name="connsiteY1" fmla="*/ 8 h 928263"/>
                <a:gd name="connsiteX2" fmla="*/ 1177636 w 1177636"/>
                <a:gd name="connsiteY2" fmla="*/ 928263 h 9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636" h="928263">
                  <a:moveTo>
                    <a:pt x="0" y="914408"/>
                  </a:moveTo>
                  <a:cubicBezTo>
                    <a:pt x="192809" y="456053"/>
                    <a:pt x="385618" y="-2301"/>
                    <a:pt x="581891" y="8"/>
                  </a:cubicBezTo>
                  <a:cubicBezTo>
                    <a:pt x="778164" y="2317"/>
                    <a:pt x="977900" y="465290"/>
                    <a:pt x="1177636" y="928263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 descr="180 nguyen thi phuong thao">
            <a:extLst>
              <a:ext uri="{FF2B5EF4-FFF2-40B4-BE49-F238E27FC236}">
                <a16:creationId xmlns:a16="http://schemas.microsoft.com/office/drawing/2014/main" xmlns="" id="{04A315ED-2C56-B13E-E301-17F302318182}"/>
              </a:ext>
            </a:extLst>
          </p:cNvPr>
          <p:cNvGrpSpPr/>
          <p:nvPr/>
        </p:nvGrpSpPr>
        <p:grpSpPr>
          <a:xfrm>
            <a:off x="1037717" y="1487477"/>
            <a:ext cx="3272026" cy="3309541"/>
            <a:chOff x="1101386" y="1974554"/>
            <a:chExt cx="3272026" cy="330954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800FBCD6-94A8-47B7-8E8E-3BF62AC14050}"/>
                </a:ext>
              </a:extLst>
            </p:cNvPr>
            <p:cNvGrpSpPr/>
            <p:nvPr/>
          </p:nvGrpSpPr>
          <p:grpSpPr>
            <a:xfrm>
              <a:off x="1101386" y="2335241"/>
              <a:ext cx="3272026" cy="2563374"/>
              <a:chOff x="1101386" y="2335241"/>
              <a:chExt cx="3272026" cy="2563374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xmlns="" id="{688D8BC1-3A76-8E09-0CE2-CA994045F4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6205" y="2335241"/>
                <a:ext cx="0" cy="2468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xmlns="" id="{05525B0D-2F79-2704-7C6A-C055CDF96D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86" y="4813815"/>
                <a:ext cx="327202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xmlns="" id="{1D6B5129-CD75-7A41-E7B7-F6BD7F376F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52846" y="4715735"/>
                <a:ext cx="0" cy="18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xmlns="" id="{4CEBD6BE-AD52-5220-3D77-58050E2EE2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30990" y="4713387"/>
                <a:ext cx="0" cy="18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E713998-3607-9772-913E-F9A0688C1FE4}"/>
                </a:ext>
              </a:extLst>
            </p:cNvPr>
            <p:cNvSpPr txBox="1"/>
            <p:nvPr/>
          </p:nvSpPr>
          <p:spPr>
            <a:xfrm>
              <a:off x="1848129" y="1974554"/>
              <a:ext cx="1658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>
                  <a:latin typeface="Cambria" panose="02040503050406030204" pitchFamily="18" charset="0"/>
                  <a:cs typeface="Arial" panose="020B0604020202020204" pitchFamily="34" charset="0"/>
                </a:rPr>
                <a:t>N</a:t>
              </a:r>
              <a:r>
                <a:rPr lang="vi-VN" sz="2000" b="1">
                  <a:latin typeface="Cambria" panose="02040503050406030204" pitchFamily="18" charset="0"/>
                  <a:cs typeface="Arial" panose="020B0604020202020204" pitchFamily="34" charset="0"/>
                </a:rPr>
                <a:t>ăng lượng</a:t>
              </a:r>
              <a:endParaRPr lang="en-US" sz="2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2F1EED7-C75B-0A54-7BDC-90AED2F37D97}"/>
                </a:ext>
              </a:extLst>
            </p:cNvPr>
            <p:cNvSpPr txBox="1"/>
            <p:nvPr/>
          </p:nvSpPr>
          <p:spPr>
            <a:xfrm>
              <a:off x="1313834" y="4822430"/>
              <a:ext cx="5342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>
                  <a:latin typeface="Cambria" panose="02040503050406030204" pitchFamily="18" charset="0"/>
                  <a:cs typeface="Arial" panose="020B0604020202020204" pitchFamily="34" charset="0"/>
                </a:rPr>
                <a:t>-A</a:t>
              </a:r>
              <a:endParaRPr lang="en-US" sz="24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48A4C57-7407-DFB5-EBF8-BB4A3432920B}"/>
                </a:ext>
              </a:extLst>
            </p:cNvPr>
            <p:cNvSpPr txBox="1"/>
            <p:nvPr/>
          </p:nvSpPr>
          <p:spPr>
            <a:xfrm>
              <a:off x="3558655" y="4807954"/>
              <a:ext cx="3864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>
                  <a:latin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 descr="180 nguyen thi phuong thao">
            <a:extLst>
              <a:ext uri="{FF2B5EF4-FFF2-40B4-BE49-F238E27FC236}">
                <a16:creationId xmlns:a16="http://schemas.microsoft.com/office/drawing/2014/main" xmlns="" id="{01FBFA92-116F-1012-8DAF-A7BCFA5CC7DA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II. ĐỒ THỊ NĂNG LƯỢNG TRONG DAO ĐỘNG ĐIỀU HÒA</a:t>
            </a:r>
            <a:endParaRPr lang="vi-VN" sz="2800" b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 descr="180 nguyen thi phuong thao"/>
          <p:cNvSpPr txBox="1"/>
          <p:nvPr/>
        </p:nvSpPr>
        <p:spPr>
          <a:xfrm>
            <a:off x="510704" y="5784994"/>
            <a:ext cx="4326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cs typeface="Arial" panose="020B0604020202020204" pitchFamily="34" charset="0"/>
              </a:rPr>
              <a:t> 3.3.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diễn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thay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lắc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li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lang="en-US" sz="20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59" name="Group 58" descr="180 nguyen thi phuong thao">
            <a:extLst>
              <a:ext uri="{FF2B5EF4-FFF2-40B4-BE49-F238E27FC236}">
                <a16:creationId xmlns:a16="http://schemas.microsoft.com/office/drawing/2014/main" xmlns="" id="{07B6ED21-A69C-4CD1-33E5-0E4E4671BE89}"/>
              </a:ext>
            </a:extLst>
          </p:cNvPr>
          <p:cNvGrpSpPr/>
          <p:nvPr/>
        </p:nvGrpSpPr>
        <p:grpSpPr>
          <a:xfrm>
            <a:off x="6372449" y="3045132"/>
            <a:ext cx="3191785" cy="1077489"/>
            <a:chOff x="7429398" y="7986462"/>
            <a:chExt cx="2680757" cy="824391"/>
          </a:xfrm>
        </p:grpSpPr>
        <p:sp>
          <p:nvSpPr>
            <p:cNvPr id="35" name="Freeform 34"/>
            <p:cNvSpPr/>
            <p:nvPr/>
          </p:nvSpPr>
          <p:spPr>
            <a:xfrm>
              <a:off x="7429398" y="7986462"/>
              <a:ext cx="449083" cy="410431"/>
            </a:xfrm>
            <a:custGeom>
              <a:avLst/>
              <a:gdLst>
                <a:gd name="connsiteX0" fmla="*/ 0 w 1177636"/>
                <a:gd name="connsiteY0" fmla="*/ 914408 h 928263"/>
                <a:gd name="connsiteX1" fmla="*/ 581891 w 1177636"/>
                <a:gd name="connsiteY1" fmla="*/ 8 h 928263"/>
                <a:gd name="connsiteX2" fmla="*/ 1177636 w 1177636"/>
                <a:gd name="connsiteY2" fmla="*/ 928263 h 9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636" h="928263">
                  <a:moveTo>
                    <a:pt x="0" y="914408"/>
                  </a:moveTo>
                  <a:cubicBezTo>
                    <a:pt x="192809" y="456053"/>
                    <a:pt x="385618" y="-2301"/>
                    <a:pt x="581891" y="8"/>
                  </a:cubicBezTo>
                  <a:cubicBezTo>
                    <a:pt x="778164" y="2317"/>
                    <a:pt x="977900" y="465290"/>
                    <a:pt x="1177636" y="92826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 rot="10800000">
              <a:off x="7873998" y="8385027"/>
              <a:ext cx="449083" cy="410431"/>
            </a:xfrm>
            <a:custGeom>
              <a:avLst/>
              <a:gdLst>
                <a:gd name="connsiteX0" fmla="*/ 0 w 1177636"/>
                <a:gd name="connsiteY0" fmla="*/ 914408 h 928263"/>
                <a:gd name="connsiteX1" fmla="*/ 581891 w 1177636"/>
                <a:gd name="connsiteY1" fmla="*/ 8 h 928263"/>
                <a:gd name="connsiteX2" fmla="*/ 1177636 w 1177636"/>
                <a:gd name="connsiteY2" fmla="*/ 928263 h 9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636" h="928263">
                  <a:moveTo>
                    <a:pt x="0" y="914408"/>
                  </a:moveTo>
                  <a:cubicBezTo>
                    <a:pt x="192809" y="456053"/>
                    <a:pt x="385618" y="-2301"/>
                    <a:pt x="581891" y="8"/>
                  </a:cubicBezTo>
                  <a:cubicBezTo>
                    <a:pt x="778164" y="2317"/>
                    <a:pt x="977900" y="465290"/>
                    <a:pt x="1177636" y="92826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8318713" y="7988002"/>
              <a:ext cx="449083" cy="410431"/>
            </a:xfrm>
            <a:custGeom>
              <a:avLst/>
              <a:gdLst>
                <a:gd name="connsiteX0" fmla="*/ 0 w 1177636"/>
                <a:gd name="connsiteY0" fmla="*/ 914408 h 928263"/>
                <a:gd name="connsiteX1" fmla="*/ 581891 w 1177636"/>
                <a:gd name="connsiteY1" fmla="*/ 8 h 928263"/>
                <a:gd name="connsiteX2" fmla="*/ 1177636 w 1177636"/>
                <a:gd name="connsiteY2" fmla="*/ 928263 h 9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636" h="928263">
                  <a:moveTo>
                    <a:pt x="0" y="914408"/>
                  </a:moveTo>
                  <a:cubicBezTo>
                    <a:pt x="192809" y="456053"/>
                    <a:pt x="385618" y="-2301"/>
                    <a:pt x="581891" y="8"/>
                  </a:cubicBezTo>
                  <a:cubicBezTo>
                    <a:pt x="778164" y="2317"/>
                    <a:pt x="977900" y="465290"/>
                    <a:pt x="1177636" y="92826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 rot="10800000">
              <a:off x="8775051" y="8400422"/>
              <a:ext cx="449083" cy="410431"/>
            </a:xfrm>
            <a:custGeom>
              <a:avLst/>
              <a:gdLst>
                <a:gd name="connsiteX0" fmla="*/ 0 w 1177636"/>
                <a:gd name="connsiteY0" fmla="*/ 914408 h 928263"/>
                <a:gd name="connsiteX1" fmla="*/ 581891 w 1177636"/>
                <a:gd name="connsiteY1" fmla="*/ 8 h 928263"/>
                <a:gd name="connsiteX2" fmla="*/ 1177636 w 1177636"/>
                <a:gd name="connsiteY2" fmla="*/ 928263 h 9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636" h="928263">
                  <a:moveTo>
                    <a:pt x="0" y="914408"/>
                  </a:moveTo>
                  <a:cubicBezTo>
                    <a:pt x="192809" y="456053"/>
                    <a:pt x="385618" y="-2301"/>
                    <a:pt x="581891" y="8"/>
                  </a:cubicBezTo>
                  <a:cubicBezTo>
                    <a:pt x="778164" y="2317"/>
                    <a:pt x="977900" y="465290"/>
                    <a:pt x="1177636" y="92826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9230327" y="8014167"/>
              <a:ext cx="449083" cy="410431"/>
            </a:xfrm>
            <a:custGeom>
              <a:avLst/>
              <a:gdLst>
                <a:gd name="connsiteX0" fmla="*/ 0 w 1177636"/>
                <a:gd name="connsiteY0" fmla="*/ 914408 h 928263"/>
                <a:gd name="connsiteX1" fmla="*/ 581891 w 1177636"/>
                <a:gd name="connsiteY1" fmla="*/ 8 h 928263"/>
                <a:gd name="connsiteX2" fmla="*/ 1177636 w 1177636"/>
                <a:gd name="connsiteY2" fmla="*/ 928263 h 9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636" h="928263">
                  <a:moveTo>
                    <a:pt x="0" y="914408"/>
                  </a:moveTo>
                  <a:cubicBezTo>
                    <a:pt x="192809" y="456053"/>
                    <a:pt x="385618" y="-2301"/>
                    <a:pt x="581891" y="8"/>
                  </a:cubicBezTo>
                  <a:cubicBezTo>
                    <a:pt x="778164" y="2317"/>
                    <a:pt x="977900" y="465290"/>
                    <a:pt x="1177636" y="92826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 rot="10800000">
              <a:off x="9661072" y="8398877"/>
              <a:ext cx="449083" cy="410431"/>
            </a:xfrm>
            <a:custGeom>
              <a:avLst/>
              <a:gdLst>
                <a:gd name="connsiteX0" fmla="*/ 0 w 1177636"/>
                <a:gd name="connsiteY0" fmla="*/ 914408 h 928263"/>
                <a:gd name="connsiteX1" fmla="*/ 581891 w 1177636"/>
                <a:gd name="connsiteY1" fmla="*/ 8 h 928263"/>
                <a:gd name="connsiteX2" fmla="*/ 1177636 w 1177636"/>
                <a:gd name="connsiteY2" fmla="*/ 928263 h 9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636" h="928263">
                  <a:moveTo>
                    <a:pt x="0" y="914408"/>
                  </a:moveTo>
                  <a:cubicBezTo>
                    <a:pt x="192809" y="456053"/>
                    <a:pt x="385618" y="-2301"/>
                    <a:pt x="581891" y="8"/>
                  </a:cubicBezTo>
                  <a:cubicBezTo>
                    <a:pt x="778164" y="2317"/>
                    <a:pt x="977900" y="465290"/>
                    <a:pt x="1177636" y="92826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cxnSp>
        <p:nvCxnSpPr>
          <p:cNvPr id="86" name="Straight Connector 85" descr="180 nguyen thi phuong thao"/>
          <p:cNvCxnSpPr/>
          <p:nvPr/>
        </p:nvCxnSpPr>
        <p:spPr>
          <a:xfrm>
            <a:off x="6352307" y="3045132"/>
            <a:ext cx="337461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 descr="180 nguyen thi phuong thao"/>
          <p:cNvSpPr txBox="1"/>
          <p:nvPr/>
        </p:nvSpPr>
        <p:spPr>
          <a:xfrm>
            <a:off x="6366539" y="5761130"/>
            <a:ext cx="4689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cs typeface="Arial" panose="020B0604020202020204" pitchFamily="34" charset="0"/>
              </a:rPr>
              <a:t> 3.4.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diễn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thay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lắc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 descr="180 nguyen thi phuong thao"/>
          <p:cNvCxnSpPr/>
          <p:nvPr/>
        </p:nvCxnSpPr>
        <p:spPr>
          <a:xfrm>
            <a:off x="6372449" y="4353457"/>
            <a:ext cx="2194560" cy="0"/>
          </a:xfrm>
          <a:prstGeom prst="straightConnector1">
            <a:avLst/>
          </a:prstGeom>
          <a:ln w="28575">
            <a:solidFill>
              <a:srgbClr val="3AB14D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 descr="180 nguyen thi phuong thao"/>
          <p:cNvSpPr txBox="1"/>
          <p:nvPr/>
        </p:nvSpPr>
        <p:spPr>
          <a:xfrm>
            <a:off x="6377917" y="4457509"/>
            <a:ext cx="2189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1 </a:t>
            </a:r>
            <a:r>
              <a:rPr lang="en-US" sz="2400" dirty="0" err="1">
                <a:latin typeface="Cambria" panose="02040503050406030204" pitchFamily="18" charset="0"/>
              </a:rPr>
              <a:t>chu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kì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dao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</a:rPr>
              <a:t> T</a:t>
            </a:r>
          </a:p>
        </p:txBody>
      </p:sp>
      <p:sp>
        <p:nvSpPr>
          <p:cNvPr id="3" name="Subtitle 2" descr="180 nguyen thi phuong thao">
            <a:extLst>
              <a:ext uri="{FF2B5EF4-FFF2-40B4-BE49-F238E27FC236}">
                <a16:creationId xmlns:a16="http://schemas.microsoft.com/office/drawing/2014/main" xmlns="" id="{95097D6C-8652-DD9F-B546-566A9C6D199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12" name="Freeform: Shape 11" descr="180 nguyen thi phuong thao">
            <a:extLst>
              <a:ext uri="{FF2B5EF4-FFF2-40B4-BE49-F238E27FC236}">
                <a16:creationId xmlns:a16="http://schemas.microsoft.com/office/drawing/2014/main" xmlns="" id="{DF5B1DD1-6344-5D9B-3035-E4D47F9C7EE5}"/>
              </a:ext>
            </a:extLst>
          </p:cNvPr>
          <p:cNvSpPr/>
          <p:nvPr/>
        </p:nvSpPr>
        <p:spPr>
          <a:xfrm>
            <a:off x="1486792" y="2212487"/>
            <a:ext cx="2178145" cy="2082019"/>
          </a:xfrm>
          <a:custGeom>
            <a:avLst/>
            <a:gdLst>
              <a:gd name="connsiteX0" fmla="*/ 0 w 2208627"/>
              <a:gd name="connsiteY0" fmla="*/ 0 h 2082019"/>
              <a:gd name="connsiteX1" fmla="*/ 1097280 w 2208627"/>
              <a:gd name="connsiteY1" fmla="*/ 2082019 h 2082019"/>
              <a:gd name="connsiteX2" fmla="*/ 2208627 w 2208627"/>
              <a:gd name="connsiteY2" fmla="*/ 0 h 208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8627" h="2082019">
                <a:moveTo>
                  <a:pt x="0" y="0"/>
                </a:moveTo>
                <a:cubicBezTo>
                  <a:pt x="364588" y="1041009"/>
                  <a:pt x="729176" y="2082019"/>
                  <a:pt x="1097280" y="2082019"/>
                </a:cubicBezTo>
                <a:cubicBezTo>
                  <a:pt x="1465384" y="2082019"/>
                  <a:pt x="1837005" y="1041009"/>
                  <a:pt x="2208627" y="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3" name="Freeform: Shape 12" descr="180 nguyen thi phuong thao">
            <a:extLst>
              <a:ext uri="{FF2B5EF4-FFF2-40B4-BE49-F238E27FC236}">
                <a16:creationId xmlns:a16="http://schemas.microsoft.com/office/drawing/2014/main" xmlns="" id="{42A91986-D47C-98CE-3710-7AEF4B838D9F}"/>
              </a:ext>
            </a:extLst>
          </p:cNvPr>
          <p:cNvSpPr/>
          <p:nvPr/>
        </p:nvSpPr>
        <p:spPr>
          <a:xfrm rot="10800000">
            <a:off x="1486793" y="2221101"/>
            <a:ext cx="2178144" cy="2082019"/>
          </a:xfrm>
          <a:custGeom>
            <a:avLst/>
            <a:gdLst>
              <a:gd name="connsiteX0" fmla="*/ 0 w 2208627"/>
              <a:gd name="connsiteY0" fmla="*/ 0 h 2082019"/>
              <a:gd name="connsiteX1" fmla="*/ 1097280 w 2208627"/>
              <a:gd name="connsiteY1" fmla="*/ 2082019 h 2082019"/>
              <a:gd name="connsiteX2" fmla="*/ 2208627 w 2208627"/>
              <a:gd name="connsiteY2" fmla="*/ 0 h 208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8627" h="2082019">
                <a:moveTo>
                  <a:pt x="0" y="0"/>
                </a:moveTo>
                <a:cubicBezTo>
                  <a:pt x="364588" y="1041009"/>
                  <a:pt x="729176" y="2082019"/>
                  <a:pt x="1097280" y="2082019"/>
                </a:cubicBezTo>
                <a:cubicBezTo>
                  <a:pt x="1465384" y="2082019"/>
                  <a:pt x="1837005" y="1041009"/>
                  <a:pt x="2208627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cxnSp>
        <p:nvCxnSpPr>
          <p:cNvPr id="27" name="Straight Arrow Connector 26" descr="180 nguyen thi phuong thao">
            <a:extLst>
              <a:ext uri="{FF2B5EF4-FFF2-40B4-BE49-F238E27FC236}">
                <a16:creationId xmlns:a16="http://schemas.microsoft.com/office/drawing/2014/main" xmlns="" id="{90EE2379-7171-C3E6-1C4E-E77E39016B6E}"/>
              </a:ext>
            </a:extLst>
          </p:cNvPr>
          <p:cNvCxnSpPr>
            <a:cxnSpLocks/>
          </p:cNvCxnSpPr>
          <p:nvPr/>
        </p:nvCxnSpPr>
        <p:spPr>
          <a:xfrm flipH="1" flipV="1">
            <a:off x="3670041" y="2227990"/>
            <a:ext cx="0" cy="201168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 descr="180 nguyen thi phuong thao">
            <a:extLst>
              <a:ext uri="{FF2B5EF4-FFF2-40B4-BE49-F238E27FC236}">
                <a16:creationId xmlns:a16="http://schemas.microsoft.com/office/drawing/2014/main" xmlns="" id="{8CCD5CEF-6742-1976-0FDC-D1446047BE01}"/>
              </a:ext>
            </a:extLst>
          </p:cNvPr>
          <p:cNvCxnSpPr>
            <a:cxnSpLocks/>
          </p:cNvCxnSpPr>
          <p:nvPr/>
        </p:nvCxnSpPr>
        <p:spPr>
          <a:xfrm flipH="1" flipV="1">
            <a:off x="1486792" y="2222677"/>
            <a:ext cx="0" cy="201168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 descr="180 nguyen thi phuong thao">
            <a:extLst>
              <a:ext uri="{FF2B5EF4-FFF2-40B4-BE49-F238E27FC236}">
                <a16:creationId xmlns:a16="http://schemas.microsoft.com/office/drawing/2014/main" xmlns="" id="{EFF04FB9-FE91-BAE0-144D-39139FF939FC}"/>
              </a:ext>
            </a:extLst>
          </p:cNvPr>
          <p:cNvCxnSpPr>
            <a:cxnSpLocks/>
            <a:stCxn id="12" idx="0"/>
            <a:endCxn id="12" idx="2"/>
          </p:cNvCxnSpPr>
          <p:nvPr/>
        </p:nvCxnSpPr>
        <p:spPr>
          <a:xfrm>
            <a:off x="1486792" y="2212487"/>
            <a:ext cx="2178145" cy="0"/>
          </a:xfrm>
          <a:prstGeom prst="straightConnector1">
            <a:avLst/>
          </a:prstGeom>
          <a:ln w="38100">
            <a:solidFill>
              <a:srgbClr val="3AB14D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 descr="180 nguyen thi phuong thao">
            <a:extLst>
              <a:ext uri="{FF2B5EF4-FFF2-40B4-BE49-F238E27FC236}">
                <a16:creationId xmlns:a16="http://schemas.microsoft.com/office/drawing/2014/main" xmlns="" id="{2BFFA6F4-8583-3A3D-B5FC-ECCC3315D6C6}"/>
              </a:ext>
            </a:extLst>
          </p:cNvPr>
          <p:cNvGrpSpPr/>
          <p:nvPr/>
        </p:nvGrpSpPr>
        <p:grpSpPr>
          <a:xfrm>
            <a:off x="1472588" y="5361020"/>
            <a:ext cx="3529161" cy="400110"/>
            <a:chOff x="1472588" y="5361020"/>
            <a:chExt cx="3529161" cy="40011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30608F60-037D-ECB4-2708-A19926B527DF}"/>
                </a:ext>
              </a:extLst>
            </p:cNvPr>
            <p:cNvCxnSpPr>
              <a:cxnSpLocks/>
            </p:cNvCxnSpPr>
            <p:nvPr/>
          </p:nvCxnSpPr>
          <p:spPr>
            <a:xfrm>
              <a:off x="1472588" y="5561075"/>
              <a:ext cx="2178145" cy="0"/>
            </a:xfrm>
            <a:prstGeom prst="straightConnector1">
              <a:avLst/>
            </a:prstGeom>
            <a:ln w="38100">
              <a:solidFill>
                <a:srgbClr val="3AB14D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D29DE0A-D88C-B0BB-DFDE-E0CAD5A96B8A}"/>
                </a:ext>
              </a:extLst>
            </p:cNvPr>
            <p:cNvSpPr txBox="1"/>
            <p:nvPr/>
          </p:nvSpPr>
          <p:spPr>
            <a:xfrm>
              <a:off x="3720330" y="5361020"/>
              <a:ext cx="12814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>
                  <a:latin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2000" b="1">
                  <a:latin typeface="Cambria" panose="02040503050406030204" pitchFamily="18" charset="0"/>
                  <a:cs typeface="Arial" panose="020B0604020202020204" pitchFamily="34" charset="0"/>
                </a:rPr>
                <a:t>ơ năng </a:t>
              </a:r>
              <a:endParaRPr lang="en-US" sz="2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 descr="180 nguyen thi phuong thao">
            <a:extLst>
              <a:ext uri="{FF2B5EF4-FFF2-40B4-BE49-F238E27FC236}">
                <a16:creationId xmlns:a16="http://schemas.microsoft.com/office/drawing/2014/main" xmlns="" id="{9F5E9ACF-4BEF-11ED-3663-402723D20A1E}"/>
              </a:ext>
            </a:extLst>
          </p:cNvPr>
          <p:cNvGrpSpPr/>
          <p:nvPr/>
        </p:nvGrpSpPr>
        <p:grpSpPr>
          <a:xfrm>
            <a:off x="1472588" y="5048991"/>
            <a:ext cx="3998378" cy="400110"/>
            <a:chOff x="1472588" y="5048991"/>
            <a:chExt cx="3998378" cy="40011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C3503A31-2A03-EDBA-0198-B5BC46FBD74B}"/>
                </a:ext>
              </a:extLst>
            </p:cNvPr>
            <p:cNvCxnSpPr>
              <a:cxnSpLocks/>
            </p:cNvCxnSpPr>
            <p:nvPr/>
          </p:nvCxnSpPr>
          <p:spPr>
            <a:xfrm>
              <a:off x="1472588" y="5249046"/>
              <a:ext cx="2178145" cy="0"/>
            </a:xfrm>
            <a:prstGeom prst="straightConnector1">
              <a:avLst/>
            </a:prstGeom>
            <a:ln w="38100">
              <a:solidFill>
                <a:srgbClr val="E83936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150D3EB-8681-317B-8282-CD4D82FF89FC}"/>
                </a:ext>
              </a:extLst>
            </p:cNvPr>
            <p:cNvSpPr txBox="1"/>
            <p:nvPr/>
          </p:nvSpPr>
          <p:spPr>
            <a:xfrm>
              <a:off x="3720329" y="5048991"/>
              <a:ext cx="1750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>
                  <a:latin typeface="Cambria" panose="02040503050406030204" pitchFamily="18" charset="0"/>
                  <a:cs typeface="Arial" panose="020B0604020202020204" pitchFamily="34" charset="0"/>
                </a:rPr>
                <a:t>Đ</a:t>
              </a:r>
              <a:r>
                <a:rPr lang="vi-VN" sz="2000" b="1">
                  <a:latin typeface="Cambria" panose="02040503050406030204" pitchFamily="18" charset="0"/>
                  <a:cs typeface="Arial" panose="020B0604020202020204" pitchFamily="34" charset="0"/>
                </a:rPr>
                <a:t>ộng năng </a:t>
              </a:r>
              <a:endParaRPr lang="en-US" sz="2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 descr="180 nguyen thi phuong thao">
            <a:extLst>
              <a:ext uri="{FF2B5EF4-FFF2-40B4-BE49-F238E27FC236}">
                <a16:creationId xmlns:a16="http://schemas.microsoft.com/office/drawing/2014/main" xmlns="" id="{57D354DA-F7D8-C304-C2E1-3D5862E8FFD9}"/>
              </a:ext>
            </a:extLst>
          </p:cNvPr>
          <p:cNvGrpSpPr/>
          <p:nvPr/>
        </p:nvGrpSpPr>
        <p:grpSpPr>
          <a:xfrm>
            <a:off x="1471049" y="4726563"/>
            <a:ext cx="3736376" cy="400110"/>
            <a:chOff x="1471049" y="4726563"/>
            <a:chExt cx="3736376" cy="400110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845A05E1-3448-10C5-D1D2-118686495824}"/>
                </a:ext>
              </a:extLst>
            </p:cNvPr>
            <p:cNvCxnSpPr>
              <a:cxnSpLocks/>
            </p:cNvCxnSpPr>
            <p:nvPr/>
          </p:nvCxnSpPr>
          <p:spPr>
            <a:xfrm>
              <a:off x="1471049" y="4926618"/>
              <a:ext cx="2178145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38E6E31-D6E3-139A-0D99-BAA17033F025}"/>
                </a:ext>
              </a:extLst>
            </p:cNvPr>
            <p:cNvSpPr txBox="1"/>
            <p:nvPr/>
          </p:nvSpPr>
          <p:spPr>
            <a:xfrm>
              <a:off x="3719517" y="4726563"/>
              <a:ext cx="1487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>
                  <a:latin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vi-VN" sz="2000" b="1">
                  <a:latin typeface="Cambria" panose="02040503050406030204" pitchFamily="18" charset="0"/>
                  <a:cs typeface="Arial" panose="020B0604020202020204" pitchFamily="34" charset="0"/>
                </a:rPr>
                <a:t> năng </a:t>
              </a:r>
              <a:endParaRPr lang="en-US" sz="2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 descr="180 nguyen thi phuong thao">
            <a:extLst>
              <a:ext uri="{FF2B5EF4-FFF2-40B4-BE49-F238E27FC236}">
                <a16:creationId xmlns:a16="http://schemas.microsoft.com/office/drawing/2014/main" xmlns="" id="{06ABD125-98CB-A02E-1A57-61C62B9F5777}"/>
              </a:ext>
            </a:extLst>
          </p:cNvPr>
          <p:cNvGrpSpPr/>
          <p:nvPr/>
        </p:nvGrpSpPr>
        <p:grpSpPr>
          <a:xfrm>
            <a:off x="5579440" y="2371391"/>
            <a:ext cx="6412062" cy="2212899"/>
            <a:chOff x="302551" y="3071514"/>
            <a:chExt cx="6412062" cy="221289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AB137ED4-7694-F9F0-D0FD-E9BA25256156}"/>
                </a:ext>
              </a:extLst>
            </p:cNvPr>
            <p:cNvGrpSpPr/>
            <p:nvPr/>
          </p:nvGrpSpPr>
          <p:grpSpPr>
            <a:xfrm>
              <a:off x="1095560" y="3473934"/>
              <a:ext cx="4669266" cy="1339881"/>
              <a:chOff x="1095560" y="3473934"/>
              <a:chExt cx="4669266" cy="1339881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xmlns="" id="{7EB79663-C64A-E68A-A87D-C184AB5412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5560" y="3473934"/>
                <a:ext cx="0" cy="132658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xmlns="" id="{B5CFD559-D4DA-57D2-1ADB-1C62579B03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86" y="4813815"/>
                <a:ext cx="466344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85EAE200-4B20-E8AF-FC1F-39893F04A0CB}"/>
                </a:ext>
              </a:extLst>
            </p:cNvPr>
            <p:cNvSpPr txBox="1"/>
            <p:nvPr/>
          </p:nvSpPr>
          <p:spPr>
            <a:xfrm>
              <a:off x="302551" y="3071514"/>
              <a:ext cx="1658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>
                  <a:latin typeface="Cambria" panose="02040503050406030204" pitchFamily="18" charset="0"/>
                  <a:cs typeface="Arial" panose="020B0604020202020204" pitchFamily="34" charset="0"/>
                </a:rPr>
                <a:t>N</a:t>
              </a:r>
              <a:r>
                <a:rPr lang="vi-VN" sz="2000" b="1">
                  <a:latin typeface="Cambria" panose="02040503050406030204" pitchFamily="18" charset="0"/>
                  <a:cs typeface="Arial" panose="020B0604020202020204" pitchFamily="34" charset="0"/>
                </a:rPr>
                <a:t>ăng lượng</a:t>
              </a:r>
              <a:endParaRPr lang="en-US" sz="2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33C70EC8-8F7D-291F-3CE4-56EB66C19672}"/>
                </a:ext>
              </a:extLst>
            </p:cNvPr>
            <p:cNvSpPr txBox="1"/>
            <p:nvPr/>
          </p:nvSpPr>
          <p:spPr>
            <a:xfrm>
              <a:off x="743380" y="4686900"/>
              <a:ext cx="5342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>
                  <a:latin typeface="Cambria" panose="02040503050406030204" pitchFamily="18" charset="0"/>
                  <a:cs typeface="Arial" panose="020B0604020202020204" pitchFamily="34" charset="0"/>
                </a:rPr>
                <a:t>O</a:t>
              </a:r>
              <a:endParaRPr lang="en-US" sz="24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B8BC43B5-1A5C-0673-CCA4-6BA67D53525A}"/>
                </a:ext>
              </a:extLst>
            </p:cNvPr>
            <p:cNvSpPr txBox="1"/>
            <p:nvPr/>
          </p:nvSpPr>
          <p:spPr>
            <a:xfrm>
              <a:off x="4847334" y="4822748"/>
              <a:ext cx="18672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>
                  <a:latin typeface="Cambria" panose="02040503050406030204" pitchFamily="18" charset="0"/>
                  <a:cs typeface="Arial" panose="020B0604020202020204" pitchFamily="34" charset="0"/>
                </a:rPr>
                <a:t>Thời gian</a:t>
              </a:r>
              <a:endParaRPr lang="en-US" sz="24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530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7" grpId="0"/>
      <p:bldP spid="11" grpId="0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180 nguyen thi phuong thao">
            <a:extLst>
              <a:ext uri="{FF2B5EF4-FFF2-40B4-BE49-F238E27FC236}">
                <a16:creationId xmlns:a16="http://schemas.microsoft.com/office/drawing/2014/main" xmlns="" id="{64340CF3-8E86-FD7B-0710-4B375ED513E9}"/>
              </a:ext>
            </a:extLst>
          </p:cNvPr>
          <p:cNvGrpSpPr/>
          <p:nvPr/>
        </p:nvGrpSpPr>
        <p:grpSpPr>
          <a:xfrm>
            <a:off x="1505243" y="1631089"/>
            <a:ext cx="9115865" cy="4811913"/>
            <a:chOff x="352964" y="2385642"/>
            <a:chExt cx="4495406" cy="2999521"/>
          </a:xfrm>
        </p:grpSpPr>
        <p:pic>
          <p:nvPicPr>
            <p:cNvPr id="6" name="Picture 2" descr="Các kỹ năng làm việc nhóm không thể thiếu để xây dựng và phát triển đội nhóm">
              <a:extLst>
                <a:ext uri="{FF2B5EF4-FFF2-40B4-BE49-F238E27FC236}">
                  <a16:creationId xmlns:a16="http://schemas.microsoft.com/office/drawing/2014/main" xmlns="" id="{67472B35-BAE0-7A5C-1213-C55B1FE4B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64" y="2385642"/>
              <a:ext cx="4495406" cy="299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A9EBA25-7CB6-7886-FB49-6FB9C4E3904B}"/>
                </a:ext>
              </a:extLst>
            </p:cNvPr>
            <p:cNvSpPr txBox="1"/>
            <p:nvPr/>
          </p:nvSpPr>
          <p:spPr>
            <a:xfrm>
              <a:off x="1644628" y="3472917"/>
              <a:ext cx="1944451" cy="824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AB1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AB1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AB1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AB1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AB1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AB1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AB1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AB1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AB1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AB1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" name="Subtitle 2" descr="180 nguyen thi phuong thao">
            <a:extLst>
              <a:ext uri="{FF2B5EF4-FFF2-40B4-BE49-F238E27FC236}">
                <a16:creationId xmlns:a16="http://schemas.microsoft.com/office/drawing/2014/main" xmlns="" id="{EBD33B9E-662C-381C-7B7E-ADCD6C5D06F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5" name="TextBox 4" descr="180 nguyen thi phuong thao">
            <a:extLst>
              <a:ext uri="{FF2B5EF4-FFF2-40B4-BE49-F238E27FC236}">
                <a16:creationId xmlns:a16="http://schemas.microsoft.com/office/drawing/2014/main" xmlns="" id="{80E0C743-644A-1806-36A4-900593B031B7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II. ĐỒ THỊ NĂNG LƯỢNG TRONG DAO ĐỘNG ĐIỀU HÒA</a:t>
            </a:r>
            <a:endParaRPr lang="vi-VN" sz="2800" b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0 nguyen thi phuong tha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89" y="1454153"/>
            <a:ext cx="3800475" cy="4543425"/>
          </a:xfrm>
          <a:prstGeom prst="rect">
            <a:avLst/>
          </a:prstGeom>
        </p:spPr>
      </p:pic>
      <p:graphicFrame>
        <p:nvGraphicFramePr>
          <p:cNvPr id="8" name="Diagram 7" descr="180 nguyen thi phuong thao"/>
          <p:cNvGraphicFramePr/>
          <p:nvPr>
            <p:extLst>
              <p:ext uri="{D42A27DB-BD31-4B8C-83A1-F6EECF244321}">
                <p14:modId xmlns:p14="http://schemas.microsoft.com/office/powerpoint/2010/main" val="909546822"/>
              </p:ext>
            </p:extLst>
          </p:nvPr>
        </p:nvGraphicFramePr>
        <p:xfrm>
          <a:off x="4628285" y="1485419"/>
          <a:ext cx="6963493" cy="4565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 descr="180 nguyen thi phuong thao"/>
          <p:cNvSpPr txBox="1"/>
          <p:nvPr/>
        </p:nvSpPr>
        <p:spPr>
          <a:xfrm>
            <a:off x="829993" y="6245516"/>
            <a:ext cx="10536701" cy="523220"/>
          </a:xfrm>
          <a:prstGeom prst="rect">
            <a:avLst/>
          </a:prstGeom>
          <a:solidFill>
            <a:srgbClr val="E83936"/>
          </a:solidFill>
          <a:ln>
            <a:solidFill>
              <a:srgbClr val="E839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Mô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lắc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li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Subtitle 2" descr="180 nguyen thi phuong thao">
            <a:extLst>
              <a:ext uri="{FF2B5EF4-FFF2-40B4-BE49-F238E27FC236}">
                <a16:creationId xmlns:a16="http://schemas.microsoft.com/office/drawing/2014/main" xmlns="" id="{76C96BDB-8E18-551E-20CA-9735C05C28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4" name="TextBox 3" descr="180 nguyen thi phuong thao">
            <a:extLst>
              <a:ext uri="{FF2B5EF4-FFF2-40B4-BE49-F238E27FC236}">
                <a16:creationId xmlns:a16="http://schemas.microsoft.com/office/drawing/2014/main" xmlns="" id="{EAB98238-02B0-05A9-0120-5750BE101CB3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II. ĐỒ THỊ NĂNG LƯỢNG TRONG DAO ĐỘNG ĐIỀU HÒA</a:t>
            </a:r>
            <a:endParaRPr lang="vi-VN" sz="2800" b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866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 descr="180 nguyen thi phuong thao">
            <a:extLst>
              <a:ext uri="{FF2B5EF4-FFF2-40B4-BE49-F238E27FC236}">
                <a16:creationId xmlns:a16="http://schemas.microsoft.com/office/drawing/2014/main" xmlns="" id="{48DA4112-E0C6-BD17-F4A9-D5EE9341716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pic>
        <p:nvPicPr>
          <p:cNvPr id="2" name="Picture 1" descr="180 nguyen thi phuong thao"/>
          <p:cNvPicPr>
            <a:picLocks noChangeAspect="1"/>
          </p:cNvPicPr>
          <p:nvPr/>
        </p:nvPicPr>
        <p:blipFill rotWithShape="1">
          <a:blip r:embed="rId2"/>
          <a:srcRect l="5261" t="16155" r="13474" b="4348"/>
          <a:stretch/>
        </p:blipFill>
        <p:spPr>
          <a:xfrm>
            <a:off x="4994031" y="1856935"/>
            <a:ext cx="6613157" cy="3095807"/>
          </a:xfrm>
          <a:prstGeom prst="rect">
            <a:avLst/>
          </a:prstGeom>
        </p:spPr>
      </p:pic>
      <p:sp>
        <p:nvSpPr>
          <p:cNvPr id="4" name="TextBox 3" descr="180 nguyen thi phuong thao"/>
          <p:cNvSpPr txBox="1"/>
          <p:nvPr/>
        </p:nvSpPr>
        <p:spPr>
          <a:xfrm>
            <a:off x="580793" y="6065386"/>
            <a:ext cx="11030413" cy="523220"/>
          </a:xfrm>
          <a:prstGeom prst="rect">
            <a:avLst/>
          </a:prstGeom>
          <a:solidFill>
            <a:srgbClr val="E83936"/>
          </a:solidFill>
          <a:ln>
            <a:solidFill>
              <a:srgbClr val="E839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Mô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lắc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gian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 descr="180 nguyen thi phuong thao"/>
          <p:cNvSpPr/>
          <p:nvPr/>
        </p:nvSpPr>
        <p:spPr>
          <a:xfrm>
            <a:off x="1079393" y="2139603"/>
            <a:ext cx="3200400" cy="3200400"/>
          </a:xfrm>
          <a:prstGeom prst="ellipse">
            <a:avLst/>
          </a:prstGeom>
          <a:solidFill>
            <a:srgbClr val="85D793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Oval 7" descr="180 nguyen thi phuong thao"/>
          <p:cNvSpPr/>
          <p:nvPr/>
        </p:nvSpPr>
        <p:spPr>
          <a:xfrm>
            <a:off x="6673157" y="3404838"/>
            <a:ext cx="145143" cy="1395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</a:endParaRPr>
          </a:p>
        </p:txBody>
      </p:sp>
      <p:sp>
        <p:nvSpPr>
          <p:cNvPr id="9" name="Oval 8" descr="180 nguyen thi phuong thao"/>
          <p:cNvSpPr/>
          <p:nvPr/>
        </p:nvSpPr>
        <p:spPr>
          <a:xfrm>
            <a:off x="7270540" y="3404838"/>
            <a:ext cx="145143" cy="1395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</a:endParaRPr>
          </a:p>
        </p:txBody>
      </p:sp>
      <p:sp>
        <p:nvSpPr>
          <p:cNvPr id="10" name="Oval 9" descr="180 nguyen thi phuong thao"/>
          <p:cNvSpPr/>
          <p:nvPr/>
        </p:nvSpPr>
        <p:spPr>
          <a:xfrm>
            <a:off x="7839787" y="3404837"/>
            <a:ext cx="145143" cy="1395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</a:endParaRPr>
          </a:p>
        </p:txBody>
      </p:sp>
      <p:sp>
        <p:nvSpPr>
          <p:cNvPr id="11" name="Oval 10" descr="180 nguyen thi phuong thao"/>
          <p:cNvSpPr/>
          <p:nvPr/>
        </p:nvSpPr>
        <p:spPr>
          <a:xfrm>
            <a:off x="6096000" y="3404838"/>
            <a:ext cx="145143" cy="1395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</a:endParaRPr>
          </a:p>
        </p:txBody>
      </p:sp>
      <p:sp>
        <p:nvSpPr>
          <p:cNvPr id="6" name="TextBox 5" descr="180 nguyen thi phuong thao">
            <a:extLst>
              <a:ext uri="{FF2B5EF4-FFF2-40B4-BE49-F238E27FC236}">
                <a16:creationId xmlns:a16="http://schemas.microsoft.com/office/drawing/2014/main" xmlns="" id="{80D52EE9-0E66-FD5B-D2F3-129B39509286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II. ĐỒ THỊ NĂNG LƯỢNG TRONG DAO ĐỘNG ĐIỀU HÒA</a:t>
            </a:r>
            <a:endParaRPr lang="vi-VN" sz="2800" b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25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 nguyen thi phuong thao"/>
          <p:cNvPicPr>
            <a:picLocks noChangeAspect="1"/>
          </p:cNvPicPr>
          <p:nvPr/>
        </p:nvPicPr>
        <p:blipFill rotWithShape="1">
          <a:blip r:embed="rId2"/>
          <a:srcRect l="5261" t="16155" r="13474" b="4348"/>
          <a:stretch/>
        </p:blipFill>
        <p:spPr>
          <a:xfrm>
            <a:off x="5150525" y="1626772"/>
            <a:ext cx="6703701" cy="3018215"/>
          </a:xfrm>
          <a:prstGeom prst="rect">
            <a:avLst/>
          </a:prstGeom>
        </p:spPr>
      </p:pic>
      <p:sp>
        <p:nvSpPr>
          <p:cNvPr id="4" name="TextBox 3" descr="180 nguyen thi phuong thao"/>
          <p:cNvSpPr txBox="1"/>
          <p:nvPr/>
        </p:nvSpPr>
        <p:spPr>
          <a:xfrm>
            <a:off x="604911" y="6179310"/>
            <a:ext cx="10972800" cy="523220"/>
          </a:xfrm>
          <a:prstGeom prst="rect">
            <a:avLst/>
          </a:prstGeom>
          <a:solidFill>
            <a:srgbClr val="E83936"/>
          </a:solidFill>
          <a:ln>
            <a:solidFill>
              <a:srgbClr val="E839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Mô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lắc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gian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 descr="180 nguyen thi phuong thao"/>
          <p:cNvCxnSpPr/>
          <p:nvPr/>
        </p:nvCxnSpPr>
        <p:spPr>
          <a:xfrm>
            <a:off x="6333586" y="4739037"/>
            <a:ext cx="1188720" cy="0"/>
          </a:xfrm>
          <a:prstGeom prst="line">
            <a:avLst/>
          </a:prstGeom>
          <a:ln w="28575">
            <a:solidFill>
              <a:srgbClr val="00B0F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 descr="180 nguyen thi phuong thao"/>
          <p:cNvSpPr txBox="1"/>
          <p:nvPr/>
        </p:nvSpPr>
        <p:spPr>
          <a:xfrm>
            <a:off x="5681894" y="4767799"/>
            <a:ext cx="2492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Chu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T’</a:t>
            </a:r>
          </a:p>
        </p:txBody>
      </p:sp>
      <p:sp>
        <p:nvSpPr>
          <p:cNvPr id="13" name="Flowchart: Connector 12" descr="180 nguyen thi phuong thao"/>
          <p:cNvSpPr/>
          <p:nvPr/>
        </p:nvSpPr>
        <p:spPr>
          <a:xfrm>
            <a:off x="3036088" y="1771311"/>
            <a:ext cx="2560320" cy="2560320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Chu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T</a:t>
            </a:r>
          </a:p>
        </p:txBody>
      </p:sp>
      <p:pic>
        <p:nvPicPr>
          <p:cNvPr id="16" name="Picture 15" descr="180 nguyen thi phuong tha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9" y="3061406"/>
            <a:ext cx="2560320" cy="1274568"/>
          </a:xfrm>
          <a:prstGeom prst="rect">
            <a:avLst/>
          </a:prstGeom>
        </p:spPr>
      </p:pic>
      <p:sp>
        <p:nvSpPr>
          <p:cNvPr id="17" name="Rectangle 16" descr="180 nguyen thi phuong thao"/>
          <p:cNvSpPr/>
          <p:nvPr/>
        </p:nvSpPr>
        <p:spPr>
          <a:xfrm>
            <a:off x="406399" y="4415236"/>
            <a:ext cx="5190009" cy="1536639"/>
          </a:xfrm>
          <a:prstGeom prst="rect">
            <a:avLst/>
          </a:prstGeom>
          <a:solidFill>
            <a:srgbClr val="FDE7FC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0,5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Subtitle 2" descr="180 nguyen thi phuong thao">
            <a:extLst>
              <a:ext uri="{FF2B5EF4-FFF2-40B4-BE49-F238E27FC236}">
                <a16:creationId xmlns:a16="http://schemas.microsoft.com/office/drawing/2014/main" xmlns="" id="{2E5FA0C1-349C-C843-B6FC-7839CDE6005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7" name="TextBox 6" descr="180 nguyen thi phuong thao">
            <a:extLst>
              <a:ext uri="{FF2B5EF4-FFF2-40B4-BE49-F238E27FC236}">
                <a16:creationId xmlns:a16="http://schemas.microsoft.com/office/drawing/2014/main" xmlns="" id="{780579E9-4414-562F-A373-D8A3E9C29E77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II. ĐỒ THỊ NĂNG LƯỢNG TRONG DAO ĐỘNG ĐIỀU HÒA</a:t>
            </a:r>
            <a:endParaRPr lang="vi-VN" sz="2800" b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42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 descr="180 nguyen thi phuong thao"/>
          <p:cNvCxnSpPr/>
          <p:nvPr/>
        </p:nvCxnSpPr>
        <p:spPr>
          <a:xfrm>
            <a:off x="2424545" y="2285292"/>
            <a:ext cx="7342909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 descr="180 nguyen thi phuong thao"/>
          <p:cNvSpPr/>
          <p:nvPr/>
        </p:nvSpPr>
        <p:spPr>
          <a:xfrm>
            <a:off x="2351973" y="2215501"/>
            <a:ext cx="145143" cy="13958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</a:endParaRPr>
          </a:p>
        </p:txBody>
      </p:sp>
      <p:sp>
        <p:nvSpPr>
          <p:cNvPr id="15" name="Oval 14" descr="180 nguyen thi phuong thao"/>
          <p:cNvSpPr/>
          <p:nvPr/>
        </p:nvSpPr>
        <p:spPr>
          <a:xfrm>
            <a:off x="7852228" y="2215501"/>
            <a:ext cx="145143" cy="13958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</a:endParaRPr>
          </a:p>
        </p:txBody>
      </p:sp>
      <p:sp>
        <p:nvSpPr>
          <p:cNvPr id="18" name="Oval 17" descr="180 nguyen thi phuong thao"/>
          <p:cNvSpPr/>
          <p:nvPr/>
        </p:nvSpPr>
        <p:spPr>
          <a:xfrm>
            <a:off x="5102100" y="2215501"/>
            <a:ext cx="145143" cy="13958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</a:endParaRPr>
          </a:p>
        </p:txBody>
      </p:sp>
      <p:sp>
        <p:nvSpPr>
          <p:cNvPr id="9" name="TextBox 8" descr="180 nguyen thi phuong thao"/>
          <p:cNvSpPr txBox="1"/>
          <p:nvPr/>
        </p:nvSpPr>
        <p:spPr>
          <a:xfrm>
            <a:off x="4970151" y="1788731"/>
            <a:ext cx="848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9" name="TextBox 18" descr="180 nguyen thi phuong thao"/>
          <p:cNvSpPr txBox="1"/>
          <p:nvPr/>
        </p:nvSpPr>
        <p:spPr>
          <a:xfrm>
            <a:off x="2129966" y="1788730"/>
            <a:ext cx="848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cs typeface="Arial" panose="020B0604020202020204" pitchFamily="34" charset="0"/>
              </a:rPr>
              <a:t>-A</a:t>
            </a:r>
          </a:p>
        </p:txBody>
      </p:sp>
      <p:sp>
        <p:nvSpPr>
          <p:cNvPr id="20" name="TextBox 19" descr="180 nguyen thi phuong thao"/>
          <p:cNvSpPr txBox="1"/>
          <p:nvPr/>
        </p:nvSpPr>
        <p:spPr>
          <a:xfrm>
            <a:off x="7644076" y="1753836"/>
            <a:ext cx="848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cs typeface="Arial" panose="020B0604020202020204" pitchFamily="34" charset="0"/>
              </a:rPr>
              <a:t>+A</a:t>
            </a:r>
          </a:p>
        </p:txBody>
      </p:sp>
      <p:sp>
        <p:nvSpPr>
          <p:cNvPr id="21" name="TextBox 20" descr="180 nguyen thi phuong thao"/>
          <p:cNvSpPr txBox="1"/>
          <p:nvPr/>
        </p:nvSpPr>
        <p:spPr>
          <a:xfrm>
            <a:off x="2129966" y="2424873"/>
            <a:ext cx="12643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sz="2800" b="1" baseline="-25000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đmin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sz="2800" b="1" baseline="-25000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tmax</a:t>
            </a:r>
            <a:endParaRPr lang="en-US" sz="2800" b="1" baseline="-25000" dirty="0">
              <a:solidFill>
                <a:schemeClr val="accent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22" name="TextBox 21" descr="180 nguyen thi phuong thao"/>
          <p:cNvSpPr txBox="1"/>
          <p:nvPr/>
        </p:nvSpPr>
        <p:spPr>
          <a:xfrm>
            <a:off x="4762330" y="2389978"/>
            <a:ext cx="12643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sz="2800" b="1" baseline="-25000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đmax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sz="2800" b="1" baseline="-25000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tmin</a:t>
            </a:r>
            <a:endParaRPr lang="en-US" sz="2800" b="1" dirty="0">
              <a:solidFill>
                <a:schemeClr val="accent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endParaRPr lang="en-US" sz="2800" b="1" dirty="0">
              <a:solidFill>
                <a:schemeClr val="accent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 descr="180 nguyen thi phuong thao"/>
          <p:cNvSpPr txBox="1"/>
          <p:nvPr/>
        </p:nvSpPr>
        <p:spPr>
          <a:xfrm>
            <a:off x="7517906" y="2355082"/>
            <a:ext cx="12643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sz="2800" b="1" baseline="-25000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đmin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sz="2800" b="1" baseline="-25000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tmax</a:t>
            </a:r>
            <a:endParaRPr lang="en-US" sz="2800" b="1" dirty="0">
              <a:solidFill>
                <a:schemeClr val="accent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endParaRPr lang="en-US" sz="2800" b="1" dirty="0">
              <a:solidFill>
                <a:schemeClr val="accent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 descr="180 nguyen thi phuong thao"/>
          <p:cNvSpPr txBox="1"/>
          <p:nvPr/>
        </p:nvSpPr>
        <p:spPr>
          <a:xfrm>
            <a:off x="9531929" y="1753836"/>
            <a:ext cx="12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cs typeface="Arial" panose="020B060402020202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Diagram 25" descr="180 nguyen thi phuong thao"/>
              <p:cNvGraphicFramePr/>
              <p:nvPr>
                <p:extLst>
                  <p:ext uri="{D42A27DB-BD31-4B8C-83A1-F6EECF244321}">
                    <p14:modId xmlns:p14="http://schemas.microsoft.com/office/powerpoint/2010/main" val="3330515709"/>
                  </p:ext>
                </p:extLst>
              </p:nvPr>
            </p:nvGraphicFramePr>
            <p:xfrm>
              <a:off x="614117" y="4149485"/>
              <a:ext cx="10590912" cy="23446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26" name="Diagram 25" descr="180 nguyen thi phuong thao"/>
              <p:cNvGraphicFramePr/>
              <p:nvPr>
                <p:extLst>
                  <p:ext uri="{D42A27DB-BD31-4B8C-83A1-F6EECF244321}">
                    <p14:modId xmlns:p14="http://schemas.microsoft.com/office/powerpoint/2010/main" val="3330515709"/>
                  </p:ext>
                </p:extLst>
              </p:nvPr>
            </p:nvGraphicFramePr>
            <p:xfrm>
              <a:off x="614117" y="4149485"/>
              <a:ext cx="10590912" cy="23446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2" name="Subtitle 2" descr="180 nguyen thi phuong thao">
            <a:extLst>
              <a:ext uri="{FF2B5EF4-FFF2-40B4-BE49-F238E27FC236}">
                <a16:creationId xmlns:a16="http://schemas.microsoft.com/office/drawing/2014/main" xmlns="" id="{7CE82E3A-FB1B-EC1E-F84F-A2A77DE275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4" name="TextBox 3" descr="180 nguyen thi phuong thao">
            <a:extLst>
              <a:ext uri="{FF2B5EF4-FFF2-40B4-BE49-F238E27FC236}">
                <a16:creationId xmlns:a16="http://schemas.microsoft.com/office/drawing/2014/main" xmlns="" id="{D21FCE1A-31AA-A5D0-5E13-A3C1F35D3768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II. ĐỒ THỊ NĂNG LƯỢNG TRONG DAO ĐỘNG ĐIỀU HÒA</a:t>
            </a:r>
            <a:endParaRPr lang="vi-VN" sz="2800" b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3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9" grpId="0"/>
      <p:bldP spid="19" grpId="0"/>
      <p:bldP spid="20" grpId="0"/>
      <p:bldP spid="21" grpId="0"/>
      <p:bldP spid="22" grpId="0"/>
      <p:bldP spid="23" grpId="0"/>
      <p:bldP spid="24" grpId="0"/>
      <p:bldGraphic spid="26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 descr="180 nguyen thi phuong thao"/>
          <p:cNvCxnSpPr/>
          <p:nvPr/>
        </p:nvCxnSpPr>
        <p:spPr>
          <a:xfrm>
            <a:off x="922484" y="2155772"/>
            <a:ext cx="7342909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 descr="180 nguyen thi phuong thao"/>
          <p:cNvSpPr/>
          <p:nvPr/>
        </p:nvSpPr>
        <p:spPr>
          <a:xfrm>
            <a:off x="849912" y="2085981"/>
            <a:ext cx="145143" cy="13958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5" name="Oval 14" descr="180 nguyen thi phuong thao"/>
          <p:cNvSpPr/>
          <p:nvPr/>
        </p:nvSpPr>
        <p:spPr>
          <a:xfrm>
            <a:off x="6350167" y="2085981"/>
            <a:ext cx="145143" cy="13958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8" name="Oval 17" descr="180 nguyen thi phuong thao"/>
          <p:cNvSpPr/>
          <p:nvPr/>
        </p:nvSpPr>
        <p:spPr>
          <a:xfrm>
            <a:off x="3600039" y="2085981"/>
            <a:ext cx="145143" cy="13958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9" name="TextBox 8" descr="180 nguyen thi phuong thao"/>
          <p:cNvSpPr txBox="1"/>
          <p:nvPr/>
        </p:nvSpPr>
        <p:spPr>
          <a:xfrm>
            <a:off x="3468090" y="1659211"/>
            <a:ext cx="84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9" name="TextBox 18" descr="180 nguyen thi phuong thao"/>
          <p:cNvSpPr txBox="1"/>
          <p:nvPr/>
        </p:nvSpPr>
        <p:spPr>
          <a:xfrm>
            <a:off x="627905" y="1659210"/>
            <a:ext cx="84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cs typeface="Arial" panose="020B0604020202020204" pitchFamily="34" charset="0"/>
              </a:rPr>
              <a:t>-A</a:t>
            </a:r>
          </a:p>
        </p:txBody>
      </p:sp>
      <p:sp>
        <p:nvSpPr>
          <p:cNvPr id="20" name="TextBox 19" descr="180 nguyen thi phuong thao"/>
          <p:cNvSpPr txBox="1"/>
          <p:nvPr/>
        </p:nvSpPr>
        <p:spPr>
          <a:xfrm>
            <a:off x="6142015" y="1624316"/>
            <a:ext cx="84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cs typeface="Arial" panose="020B0604020202020204" pitchFamily="34" charset="0"/>
              </a:rPr>
              <a:t>+A</a:t>
            </a:r>
          </a:p>
        </p:txBody>
      </p:sp>
      <p:sp>
        <p:nvSpPr>
          <p:cNvPr id="21" name="TextBox 20" descr="180 nguyen thi phuong thao"/>
          <p:cNvSpPr txBox="1"/>
          <p:nvPr/>
        </p:nvSpPr>
        <p:spPr>
          <a:xfrm>
            <a:off x="627905" y="2295353"/>
            <a:ext cx="1264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sz="2400" b="1" baseline="-25000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đmin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sz="2400" b="1" baseline="-25000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tmax</a:t>
            </a:r>
            <a:endParaRPr lang="en-US" sz="2400" b="1" baseline="-25000" dirty="0">
              <a:solidFill>
                <a:schemeClr val="accent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3AB14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22" name="TextBox 21" descr="180 nguyen thi phuong thao"/>
          <p:cNvSpPr txBox="1"/>
          <p:nvPr/>
        </p:nvSpPr>
        <p:spPr>
          <a:xfrm>
            <a:off x="3260269" y="2260458"/>
            <a:ext cx="1264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sz="2400" b="1" baseline="-25000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đmax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sz="2400" b="1" baseline="-25000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tmin</a:t>
            </a:r>
            <a:endParaRPr lang="en-US" sz="2400" b="1" dirty="0">
              <a:solidFill>
                <a:schemeClr val="accent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3AB14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23" name="TextBox 22" descr="180 nguyen thi phuong thao"/>
          <p:cNvSpPr txBox="1"/>
          <p:nvPr/>
        </p:nvSpPr>
        <p:spPr>
          <a:xfrm>
            <a:off x="6015845" y="2225562"/>
            <a:ext cx="1264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sz="2400" b="1" baseline="-25000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đmin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sz="2400" b="1" baseline="-25000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tmax</a:t>
            </a:r>
            <a:endParaRPr lang="en-US" sz="2400" b="1" dirty="0">
              <a:solidFill>
                <a:schemeClr val="accent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3AB14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24" name="TextBox 23" descr="180 nguyen thi phuong thao"/>
          <p:cNvSpPr txBox="1"/>
          <p:nvPr/>
        </p:nvSpPr>
        <p:spPr>
          <a:xfrm>
            <a:off x="7974470" y="1624316"/>
            <a:ext cx="1264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cs typeface="Arial" panose="020B0604020202020204" pitchFamily="34" charset="0"/>
              </a:rPr>
              <a:t>x</a:t>
            </a:r>
          </a:p>
        </p:txBody>
      </p:sp>
      <p:cxnSp>
        <p:nvCxnSpPr>
          <p:cNvPr id="6" name="Straight Arrow Connector 5" descr="180 nguyen thi phuong thao"/>
          <p:cNvCxnSpPr/>
          <p:nvPr/>
        </p:nvCxnSpPr>
        <p:spPr>
          <a:xfrm flipV="1">
            <a:off x="936339" y="3984570"/>
            <a:ext cx="2677555" cy="1385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 descr="180 nguyen thi phuong thao"/>
          <p:cNvCxnSpPr/>
          <p:nvPr/>
        </p:nvCxnSpPr>
        <p:spPr>
          <a:xfrm flipV="1">
            <a:off x="3672612" y="3970714"/>
            <a:ext cx="2677555" cy="13854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 descr="180 nguyen thi phuong thao"/>
          <p:cNvCxnSpPr/>
          <p:nvPr/>
        </p:nvCxnSpPr>
        <p:spPr>
          <a:xfrm flipV="1">
            <a:off x="922483" y="4898968"/>
            <a:ext cx="2677555" cy="13854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 descr="180 nguyen thi phuong thao"/>
          <p:cNvCxnSpPr/>
          <p:nvPr/>
        </p:nvCxnSpPr>
        <p:spPr>
          <a:xfrm flipV="1">
            <a:off x="3700322" y="4885114"/>
            <a:ext cx="2677555" cy="1385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 descr="180 nguyen thi phuong thao"/>
          <p:cNvCxnSpPr/>
          <p:nvPr/>
        </p:nvCxnSpPr>
        <p:spPr>
          <a:xfrm flipV="1">
            <a:off x="922483" y="2161236"/>
            <a:ext cx="0" cy="36382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 descr="180 nguyen thi phuong thao"/>
          <p:cNvCxnSpPr/>
          <p:nvPr/>
        </p:nvCxnSpPr>
        <p:spPr>
          <a:xfrm flipH="1" flipV="1">
            <a:off x="3672609" y="2161236"/>
            <a:ext cx="3" cy="36382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 descr="180 nguyen thi phuong thao"/>
          <p:cNvSpPr txBox="1"/>
          <p:nvPr/>
        </p:nvSpPr>
        <p:spPr>
          <a:xfrm>
            <a:off x="1024208" y="3543956"/>
            <a:ext cx="2377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tăng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 descr="180 nguyen thi phuong thao"/>
          <p:cNvSpPr txBox="1"/>
          <p:nvPr/>
        </p:nvSpPr>
        <p:spPr>
          <a:xfrm>
            <a:off x="3859448" y="3543956"/>
            <a:ext cx="235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tăng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 descr="180 nguyen thi phuong thao"/>
          <p:cNvSpPr txBox="1"/>
          <p:nvPr/>
        </p:nvSpPr>
        <p:spPr>
          <a:xfrm>
            <a:off x="3869146" y="3961223"/>
            <a:ext cx="2350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giảm</a:t>
            </a:r>
            <a:endParaRPr lang="en-US" sz="2400" b="1" dirty="0">
              <a:solidFill>
                <a:schemeClr val="accent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 descr="180 nguyen thi phuong thao"/>
          <p:cNvSpPr txBox="1"/>
          <p:nvPr/>
        </p:nvSpPr>
        <p:spPr>
          <a:xfrm>
            <a:off x="1024209" y="3985532"/>
            <a:ext cx="2479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giảm</a:t>
            </a:r>
            <a:endParaRPr lang="en-US" sz="2400" b="1" dirty="0">
              <a:solidFill>
                <a:schemeClr val="accent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 descr="180 nguyen thi phuong thao"/>
          <p:cNvSpPr txBox="1"/>
          <p:nvPr/>
        </p:nvSpPr>
        <p:spPr>
          <a:xfrm>
            <a:off x="1024207" y="4912822"/>
            <a:ext cx="2479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tăng</a:t>
            </a:r>
            <a:endParaRPr lang="en-US" sz="2400" b="1" dirty="0">
              <a:solidFill>
                <a:schemeClr val="accent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Box 35" descr="180 nguyen thi phuong thao"/>
          <p:cNvSpPr txBox="1"/>
          <p:nvPr/>
        </p:nvSpPr>
        <p:spPr>
          <a:xfrm>
            <a:off x="3859447" y="4898968"/>
            <a:ext cx="233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tăng</a:t>
            </a:r>
            <a:endParaRPr lang="en-US" sz="2400" b="1" dirty="0">
              <a:solidFill>
                <a:schemeClr val="accent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36" descr="180 nguyen thi phuong thao"/>
          <p:cNvSpPr txBox="1"/>
          <p:nvPr/>
        </p:nvSpPr>
        <p:spPr>
          <a:xfrm>
            <a:off x="1024208" y="4446614"/>
            <a:ext cx="246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giảm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 descr="180 nguyen thi phuong thao"/>
          <p:cNvSpPr txBox="1"/>
          <p:nvPr/>
        </p:nvSpPr>
        <p:spPr>
          <a:xfrm>
            <a:off x="3859447" y="4446614"/>
            <a:ext cx="2476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giảm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 descr="180 nguyen thi phuong thao"/>
          <p:cNvCxnSpPr/>
          <p:nvPr/>
        </p:nvCxnSpPr>
        <p:spPr>
          <a:xfrm>
            <a:off x="922483" y="5799515"/>
            <a:ext cx="542768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 descr="180 nguyen thi phuong thao"/>
          <p:cNvCxnSpPr/>
          <p:nvPr/>
        </p:nvCxnSpPr>
        <p:spPr>
          <a:xfrm flipH="1" flipV="1">
            <a:off x="6415826" y="2161231"/>
            <a:ext cx="3" cy="36382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 descr="180 nguyen thi phuong thao"/>
          <p:cNvSpPr txBox="1"/>
          <p:nvPr/>
        </p:nvSpPr>
        <p:spPr>
          <a:xfrm>
            <a:off x="2266153" y="5816033"/>
            <a:ext cx="2796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AB14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3AB14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AB14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3AB14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AB14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3AB14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AB14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đổi</a:t>
            </a:r>
            <a:endParaRPr lang="en-US" sz="2400" b="1" dirty="0">
              <a:solidFill>
                <a:srgbClr val="3AB14D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9" name="Flowchart: Connector 48" descr="180 nguyen thi phuong thao"/>
          <p:cNvSpPr/>
          <p:nvPr/>
        </p:nvSpPr>
        <p:spPr>
          <a:xfrm>
            <a:off x="7559487" y="2116287"/>
            <a:ext cx="4313145" cy="4352319"/>
          </a:xfrm>
          <a:prstGeom prst="flowChartConnector">
            <a:avLst/>
          </a:prstGeom>
          <a:solidFill>
            <a:srgbClr val="FFDDDF"/>
          </a:solidFill>
          <a:ln>
            <a:solidFill>
              <a:srgbClr val="F5A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kì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giảm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E8393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ngược</a:t>
            </a:r>
            <a:r>
              <a:rPr lang="en-US" sz="2400" dirty="0">
                <a:solidFill>
                  <a:srgbClr val="E8393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E8393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Subtitle 2" descr="180 nguyen thi phuong thao">
            <a:extLst>
              <a:ext uri="{FF2B5EF4-FFF2-40B4-BE49-F238E27FC236}">
                <a16:creationId xmlns:a16="http://schemas.microsoft.com/office/drawing/2014/main" xmlns="" id="{98A638C8-9EFD-8F3E-955A-8D626AEC97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sp>
        <p:nvSpPr>
          <p:cNvPr id="4" name="TextBox 3" descr="180 nguyen thi phuong thao">
            <a:extLst>
              <a:ext uri="{FF2B5EF4-FFF2-40B4-BE49-F238E27FC236}">
                <a16:creationId xmlns:a16="http://schemas.microsoft.com/office/drawing/2014/main" xmlns="" id="{91BAF10D-82BE-26CA-947B-E09B72B12FCF}"/>
              </a:ext>
            </a:extLst>
          </p:cNvPr>
          <p:cNvSpPr txBox="1"/>
          <p:nvPr/>
        </p:nvSpPr>
        <p:spPr>
          <a:xfrm>
            <a:off x="406400" y="891000"/>
            <a:ext cx="10798629" cy="523220"/>
          </a:xfrm>
          <a:prstGeom prst="homePlate">
            <a:avLst/>
          </a:prstGeom>
          <a:solidFill>
            <a:srgbClr val="3AB14D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II. ĐỒ THỊ NĂNG LƯỢNG TRONG DAO ĐỘNG ĐIỀU HÒA</a:t>
            </a:r>
            <a:endParaRPr lang="vi-VN" sz="2800" b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85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4" grpId="0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80 nguyen thi phuong thao">
            <a:extLst>
              <a:ext uri="{FF2B5EF4-FFF2-40B4-BE49-F238E27FC236}">
                <a16:creationId xmlns:a16="http://schemas.microsoft.com/office/drawing/2014/main" xmlns="" id="{5B2F41CB-02B4-6BC0-72D3-7DD8DF7C2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02"/>
            <a:ext cx="12192000" cy="68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 descr="180 nguyen thi phuong thao"/>
          <p:cNvSpPr/>
          <p:nvPr/>
        </p:nvSpPr>
        <p:spPr>
          <a:xfrm>
            <a:off x="1336595" y="431263"/>
            <a:ext cx="9492769" cy="2157192"/>
          </a:xfrm>
          <a:prstGeom prst="snip2DiagRect">
            <a:avLst/>
          </a:prstGeom>
          <a:solidFill>
            <a:schemeClr val="bg2">
              <a:alpha val="70000"/>
            </a:schemeClr>
          </a:solidFill>
          <a:ln>
            <a:noFill/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Câu 1.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tốc</a:t>
            </a:r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v?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6" name="Picture 45" descr="180 nguyen thi phuong thao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180 nguyen thi phuong thao"/>
              <p:cNvSpPr/>
              <p:nvPr/>
            </p:nvSpPr>
            <p:spPr>
              <a:xfrm>
                <a:off x="1569688" y="3912225"/>
                <a:ext cx="9564477" cy="961545"/>
              </a:xfrm>
              <a:prstGeom prst="rect">
                <a:avLst/>
              </a:prstGeom>
              <a:solidFill>
                <a:srgbClr val="BCE292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Đáp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án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đ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4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 descr="180 nguyen thi phuong tha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688" y="3912225"/>
                <a:ext cx="9564477" cy="961545"/>
              </a:xfrm>
              <a:prstGeom prst="rect">
                <a:avLst/>
              </a:prstGeom>
              <a:blipFill>
                <a:blip r:embed="rId5"/>
                <a:stretch>
                  <a:fillRect l="-2231"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89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 descr="180 nguyen thi phuong thao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2191494"/>
                  </p:ext>
                </p:extLst>
              </p:nvPr>
            </p:nvGraphicFramePr>
            <p:xfrm>
              <a:off x="929720" y="2078000"/>
              <a:ext cx="10332554" cy="46987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47473">
                      <a:extLst>
                        <a:ext uri="{9D8B030D-6E8A-4147-A177-3AD203B41FA5}">
                          <a16:colId xmlns:a16="http://schemas.microsoft.com/office/drawing/2014/main" xmlns="" val="2184883921"/>
                        </a:ext>
                      </a:extLst>
                    </a:gridCol>
                    <a:gridCol w="4187928">
                      <a:extLst>
                        <a:ext uri="{9D8B030D-6E8A-4147-A177-3AD203B41FA5}">
                          <a16:colId xmlns:a16="http://schemas.microsoft.com/office/drawing/2014/main" xmlns="" val="3384741109"/>
                        </a:ext>
                      </a:extLst>
                    </a:gridCol>
                    <a:gridCol w="4197153">
                      <a:extLst>
                        <a:ext uri="{9D8B030D-6E8A-4147-A177-3AD203B41FA5}">
                          <a16:colId xmlns:a16="http://schemas.microsoft.com/office/drawing/2014/main" xmlns="" val="4105098608"/>
                        </a:ext>
                      </a:extLst>
                    </a:gridCol>
                  </a:tblGrid>
                  <a:tr h="43733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28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938871076"/>
                      </a:ext>
                    </a:extLst>
                  </a:tr>
                  <a:tr h="818699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 năng</a:t>
                          </a:r>
                          <a:endParaRPr lang="en-US" sz="28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  <m:r>
                                  <a:rPr lang="en-US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  <m:r>
                                  <a:rPr lang="en-US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  <m:sup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3700117426"/>
                      </a:ext>
                    </a:extLst>
                  </a:tr>
                  <a:tr h="43733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 năng</a:t>
                          </a:r>
                          <a:endParaRPr lang="en-US" sz="28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𝑡𝑚𝑎𝑥</m:t>
                                    </m:r>
                                  </m:sub>
                                </m:sSub>
                                <m:r>
                                  <a:rPr lang="en-US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𝑚𝑔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𝑡𝑚𝑖𝑛</m:t>
                                    </m:r>
                                  </m:sub>
                                </m:sSub>
                                <m:r>
                                  <a:rPr lang="en-US" sz="2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718082697"/>
                      </a:ext>
                    </a:extLst>
                  </a:tr>
                  <a:tr h="818699"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 năng</a:t>
                          </a: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0" smtClean="0">
                                    <a:solidFill>
                                      <a:srgbClr val="E83936"/>
                                    </a:solidFill>
                                    <a:latin typeface="Cambria Math" panose="02040503050406030204" pitchFamily="18" charset="0"/>
                                  </a:rPr>
                                  <m:t>𝐖</m:t>
                                </m:r>
                                <m:r>
                                  <a:rPr lang="en-US" sz="2800" b="1" i="1" smtClean="0">
                                    <a:solidFill>
                                      <a:srgbClr val="E83936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rgbClr val="E83936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0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𝐖</m:t>
                                    </m:r>
                                  </m:e>
                                  <m:sub>
                                    <m:r>
                                      <a:rPr lang="en-US" sz="2800" b="1" i="0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𝐝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2800" b="1" i="0">
                                    <a:solidFill>
                                      <a:srgbClr val="E83936"/>
                                    </a:solidFill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rgbClr val="E83936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1" i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sub>
                                </m:sSub>
                                <m:r>
                                  <a:rPr lang="en-US" sz="2800" b="1" i="1" smtClean="0">
                                    <a:solidFill>
                                      <a:srgbClr val="E83936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800" b="1" i="1">
                                        <a:solidFill>
                                          <a:srgbClr val="E83936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2800" b="1" i="1" smtClean="0">
                                    <a:solidFill>
                                      <a:srgbClr val="E83936"/>
                                    </a:solidFill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rgbClr val="E83936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rgbClr val="E83936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rgbClr val="E8393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b="1">
                            <a:solidFill>
                              <a:srgbClr val="E83936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3764848025"/>
                      </a:ext>
                    </a:extLst>
                  </a:tr>
                  <a:tr h="437334">
                    <a:tc vMerge="1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Cơ năng</a:t>
                          </a:r>
                          <a:endParaRPr lang="en-US" sz="24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28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28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444076521"/>
                      </a:ext>
                    </a:extLst>
                  </a:tr>
                  <a:tr h="174933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Nhận xét</a:t>
                          </a:r>
                          <a:endParaRPr lang="en-US" sz="28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b="0" i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+ Khi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về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</a:p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0" i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+ Khi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800" b="0" i="1" dirty="0">
                            <a:solidFill>
                              <a:srgbClr val="E83936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5244420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 descr="180 nguyen thi phuong thao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2191494"/>
                  </p:ext>
                </p:extLst>
              </p:nvPr>
            </p:nvGraphicFramePr>
            <p:xfrm>
              <a:off x="929720" y="2078000"/>
              <a:ext cx="10332554" cy="46987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47473">
                      <a:extLst>
                        <a:ext uri="{9D8B030D-6E8A-4147-A177-3AD203B41FA5}">
                          <a16:colId xmlns:a16="http://schemas.microsoft.com/office/drawing/2014/main" val="2184883921"/>
                        </a:ext>
                      </a:extLst>
                    </a:gridCol>
                    <a:gridCol w="4187928">
                      <a:extLst>
                        <a:ext uri="{9D8B030D-6E8A-4147-A177-3AD203B41FA5}">
                          <a16:colId xmlns:a16="http://schemas.microsoft.com/office/drawing/2014/main" val="3384741109"/>
                        </a:ext>
                      </a:extLst>
                    </a:gridCol>
                    <a:gridCol w="4197153">
                      <a:extLst>
                        <a:ext uri="{9D8B030D-6E8A-4147-A177-3AD203B41FA5}">
                          <a16:colId xmlns:a16="http://schemas.microsoft.com/office/drawing/2014/main" val="4105098608"/>
                        </a:ext>
                      </a:extLst>
                    </a:gridCol>
                  </a:tblGrid>
                  <a:tr h="43733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280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Tại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38871076"/>
                      </a:ext>
                    </a:extLst>
                  </a:tr>
                  <a:tr h="818699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 năng</a:t>
                          </a:r>
                          <a:endParaRPr lang="en-US" sz="28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6725" t="-65672" r="-100873" b="-4432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46299" t="-65672" r="-581" b="-4432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0117426"/>
                      </a:ext>
                    </a:extLst>
                  </a:tr>
                  <a:tr h="43733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 năng</a:t>
                          </a:r>
                          <a:endParaRPr lang="en-US" sz="28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6725" t="-308333" r="-100873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46299" t="-308333" r="-581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8082697"/>
                      </a:ext>
                    </a:extLst>
                  </a:tr>
                  <a:tr h="818699"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 năng</a:t>
                          </a: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3328" t="-217778" r="-291" b="-28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 xmlns:a14="http://schemas.microsoft.com/office/drawing/2010/main"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đ</m:t>
                                    </m:r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64848025"/>
                      </a:ext>
                    </a:extLst>
                  </a:tr>
                  <a:tr h="437334">
                    <a:tc vMerge="1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Cơ năng</a:t>
                          </a:r>
                          <a:endParaRPr lang="en-US" sz="24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6725" t="-595833" r="-100873" b="-4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46299" t="-595833" r="-581" b="-43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4076521"/>
                      </a:ext>
                    </a:extLst>
                  </a:tr>
                  <a:tr h="1749336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>
                              <a:solidFill>
                                <a:schemeClr val="bg1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Nhận xét</a:t>
                          </a:r>
                          <a:endParaRPr lang="en-US" sz="2800"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b="0" i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+ Khi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về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</a:p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0" i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+ Khi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vật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từ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cân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bằng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đến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vị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trí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biên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thì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giảm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thế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tăng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năng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0" i="1" dirty="0" err="1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đổi</a:t>
                          </a:r>
                          <a:r>
                            <a:rPr lang="en-US" sz="2800" b="0" i="1" dirty="0">
                              <a:solidFill>
                                <a:srgbClr val="E83936"/>
                              </a:solidFill>
                              <a:effectLst/>
                              <a:latin typeface="Cambria" panose="02040503050406030204" pitchFamily="18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800" b="0" i="1" dirty="0">
                            <a:solidFill>
                              <a:srgbClr val="E83936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4420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Down Arrow 2" descr="180 nguyen thi phuong thao"/>
          <p:cNvSpPr/>
          <p:nvPr/>
        </p:nvSpPr>
        <p:spPr>
          <a:xfrm>
            <a:off x="5047846" y="830450"/>
            <a:ext cx="2096302" cy="1205346"/>
          </a:xfrm>
          <a:prstGeom prst="downArrow">
            <a:avLst>
              <a:gd name="adj1" fmla="val 59315"/>
              <a:gd name="adj2" fmla="val 44165"/>
            </a:avLst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nhớ</a:t>
            </a:r>
            <a:endParaRPr lang="en-US" sz="2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2" descr="180 nguyen thi phuong thao">
            <a:extLst>
              <a:ext uri="{FF2B5EF4-FFF2-40B4-BE49-F238E27FC236}">
                <a16:creationId xmlns:a16="http://schemas.microsoft.com/office/drawing/2014/main" xmlns="" id="{32065093-024F-D225-90C9-B193967BB2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</p:spTree>
    <p:extLst>
      <p:ext uri="{BB962C8B-B14F-4D97-AF65-F5344CB8AC3E}">
        <p14:creationId xmlns:p14="http://schemas.microsoft.com/office/powerpoint/2010/main" val="23248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80 nguyen thi phuong tha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55" b="5722"/>
          <a:stretch/>
        </p:blipFill>
        <p:spPr bwMode="auto">
          <a:xfrm>
            <a:off x="281357" y="829994"/>
            <a:ext cx="1339396" cy="104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Đồng hồ đếm ngược 10 phút - 10 minute timer" descr="180 nguyen thi phuong th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3109" y="5466821"/>
            <a:ext cx="1871902" cy="1052945"/>
          </a:xfrm>
          <a:prstGeom prst="rect">
            <a:avLst/>
          </a:prstGeom>
        </p:spPr>
      </p:pic>
      <p:sp>
        <p:nvSpPr>
          <p:cNvPr id="19" name="TextBox 18" descr="180 nguyen thi phuong thao"/>
          <p:cNvSpPr txBox="1"/>
          <p:nvPr/>
        </p:nvSpPr>
        <p:spPr>
          <a:xfrm>
            <a:off x="1827929" y="1119666"/>
            <a:ext cx="2133600" cy="523220"/>
          </a:xfrm>
          <a:prstGeom prst="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" name="Subtitle 2" descr="180 nguyen thi phuong thao">
            <a:extLst>
              <a:ext uri="{FF2B5EF4-FFF2-40B4-BE49-F238E27FC236}">
                <a16:creationId xmlns:a16="http://schemas.microsoft.com/office/drawing/2014/main" xmlns="" id="{8812C275-3DBD-80FD-180D-282182FD3C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grpSp>
        <p:nvGrpSpPr>
          <p:cNvPr id="3" name="Group 2" descr="180 nguyen thi phuong thao">
            <a:extLst>
              <a:ext uri="{FF2B5EF4-FFF2-40B4-BE49-F238E27FC236}">
                <a16:creationId xmlns:a16="http://schemas.microsoft.com/office/drawing/2014/main" xmlns="" id="{11E1E490-53A5-4C1F-9341-B72B2F5A8879}"/>
              </a:ext>
            </a:extLst>
          </p:cNvPr>
          <p:cNvGrpSpPr/>
          <p:nvPr/>
        </p:nvGrpSpPr>
        <p:grpSpPr>
          <a:xfrm>
            <a:off x="281357" y="2114088"/>
            <a:ext cx="4495406" cy="2999521"/>
            <a:chOff x="352964" y="2385642"/>
            <a:chExt cx="4495406" cy="2999521"/>
          </a:xfrm>
        </p:grpSpPr>
        <p:pic>
          <p:nvPicPr>
            <p:cNvPr id="4" name="Picture 2" descr="Các kỹ năng làm việc nhóm không thể thiếu để xây dựng và phát triển đội nhóm">
              <a:extLst>
                <a:ext uri="{FF2B5EF4-FFF2-40B4-BE49-F238E27FC236}">
                  <a16:creationId xmlns:a16="http://schemas.microsoft.com/office/drawing/2014/main" xmlns="" id="{4306A718-727A-614C-6B24-9B932D2EC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64" y="2385642"/>
              <a:ext cx="4495406" cy="299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D6B676D-3EF9-30A2-AFA7-176E934098E8}"/>
                </a:ext>
              </a:extLst>
            </p:cNvPr>
            <p:cNvSpPr txBox="1"/>
            <p:nvPr/>
          </p:nvSpPr>
          <p:spPr>
            <a:xfrm>
              <a:off x="1555197" y="3360001"/>
              <a:ext cx="20909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3AB1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Phiếu học tập số 3</a:t>
              </a:r>
            </a:p>
          </p:txBody>
        </p:sp>
      </p:grpSp>
      <p:pic>
        <p:nvPicPr>
          <p:cNvPr id="6" name="Picture 5" descr="180 nguyen thi phuong thao">
            <a:extLst>
              <a:ext uri="{FF2B5EF4-FFF2-40B4-BE49-F238E27FC236}">
                <a16:creationId xmlns:a16="http://schemas.microsoft.com/office/drawing/2014/main" xmlns="" id="{7029A6AF-9E40-E357-9161-A08125EB5E73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989" t="57108" r="43396" b="14318"/>
          <a:stretch/>
        </p:blipFill>
        <p:spPr bwMode="auto">
          <a:xfrm>
            <a:off x="5877395" y="1119666"/>
            <a:ext cx="5327633" cy="3461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 descr="180 nguyen thi phuong thao">
            <a:extLst>
              <a:ext uri="{FF2B5EF4-FFF2-40B4-BE49-F238E27FC236}">
                <a16:creationId xmlns:a16="http://schemas.microsoft.com/office/drawing/2014/main" xmlns="" id="{5A734791-DD85-3044-DCAB-3FB7B0F43303}"/>
              </a:ext>
            </a:extLst>
          </p:cNvPr>
          <p:cNvSpPr txBox="1"/>
          <p:nvPr/>
        </p:nvSpPr>
        <p:spPr>
          <a:xfrm>
            <a:off x="4968610" y="4580774"/>
            <a:ext cx="71338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đồ thị vận tốc – thời gian của một con lắc đơn dao động như Hình 3.5. Biết rằng khối lượng của vật treo vào sợi dây là 0,2kg. Xác định: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kì và tần số của con lắc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.  c. Cơ năng của con lắc</a:t>
            </a:r>
            <a:endParaRPr lang="en-US" sz="24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cực đại của vật.	      d. Biên độ của vật.</a:t>
            </a:r>
          </a:p>
        </p:txBody>
      </p:sp>
    </p:spTree>
    <p:extLst>
      <p:ext uri="{BB962C8B-B14F-4D97-AF65-F5344CB8AC3E}">
        <p14:creationId xmlns:p14="http://schemas.microsoft.com/office/powerpoint/2010/main" val="20923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80 nguyen thi phuong tha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55" b="5722"/>
          <a:stretch/>
        </p:blipFill>
        <p:spPr bwMode="auto">
          <a:xfrm>
            <a:off x="281357" y="829994"/>
            <a:ext cx="1339396" cy="104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 descr="180 nguyen thi phuong thao"/>
          <p:cNvSpPr txBox="1"/>
          <p:nvPr/>
        </p:nvSpPr>
        <p:spPr>
          <a:xfrm>
            <a:off x="1827929" y="1119666"/>
            <a:ext cx="2133600" cy="523220"/>
          </a:xfrm>
          <a:prstGeom prst="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" name="Subtitle 2" descr="180 nguyen thi phuong thao">
            <a:extLst>
              <a:ext uri="{FF2B5EF4-FFF2-40B4-BE49-F238E27FC236}">
                <a16:creationId xmlns:a16="http://schemas.microsoft.com/office/drawing/2014/main" xmlns="" id="{8812C275-3DBD-80FD-180D-282182FD3C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pic>
        <p:nvPicPr>
          <p:cNvPr id="6" name="Picture 5" descr="180 nguyen thi phuong thao">
            <a:extLst>
              <a:ext uri="{FF2B5EF4-FFF2-40B4-BE49-F238E27FC236}">
                <a16:creationId xmlns:a16="http://schemas.microsoft.com/office/drawing/2014/main" xmlns="" id="{7029A6AF-9E40-E357-9161-A08125EB5E73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989" t="57108" r="43396" b="14318"/>
          <a:stretch/>
        </p:blipFill>
        <p:spPr bwMode="auto">
          <a:xfrm>
            <a:off x="6583010" y="918040"/>
            <a:ext cx="5327633" cy="3461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 descr="180 nguyen thi phuong thao">
            <a:extLst>
              <a:ext uri="{FF2B5EF4-FFF2-40B4-BE49-F238E27FC236}">
                <a16:creationId xmlns:a16="http://schemas.microsoft.com/office/drawing/2014/main" xmlns="" id="{5A734791-DD85-3044-DCAB-3FB7B0F43303}"/>
              </a:ext>
            </a:extLst>
          </p:cNvPr>
          <p:cNvSpPr txBox="1"/>
          <p:nvPr/>
        </p:nvSpPr>
        <p:spPr>
          <a:xfrm>
            <a:off x="7759558" y="4500095"/>
            <a:ext cx="338205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28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0,2kg. Xác định: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T; f.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2800" baseline="-25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max</a:t>
            </a:r>
            <a:r>
              <a:rPr lang="en-US" sz="28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180 nguyen thi phuong thao">
                <a:extLst>
                  <a:ext uri="{FF2B5EF4-FFF2-40B4-BE49-F238E27FC236}">
                    <a16:creationId xmlns:a16="http://schemas.microsoft.com/office/drawing/2014/main" xmlns="" id="{A6F0C4A6-EB6D-F2BF-47B4-6A193361559A}"/>
                  </a:ext>
                </a:extLst>
              </p:cNvPr>
              <p:cNvSpPr/>
              <p:nvPr/>
            </p:nvSpPr>
            <p:spPr>
              <a:xfrm>
                <a:off x="281357" y="1847654"/>
                <a:ext cx="6301653" cy="50201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Chu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kì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con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lắc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T = 1,2s</a:t>
                </a:r>
                <a:endParaRPr lang="en-US" sz="2600" dirty="0">
                  <a:solidFill>
                    <a:schemeClr val="accent1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cực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đại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max</m:t>
                        </m:r>
                      </m:sub>
                    </m:sSub>
                    <m:r>
                      <a:rPr lang="en-US" sz="26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=0,35</m:t>
                    </m:r>
                    <m:r>
                      <m:rPr>
                        <m:sty m:val="p"/>
                      </m:rPr>
                      <a:rPr lang="en-US" sz="26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</m:t>
                    </m:r>
                    <m:r>
                      <a:rPr lang="en-US" sz="26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6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en-US" sz="2600" dirty="0">
                  <a:solidFill>
                    <a:schemeClr val="accent1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Cơ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năng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con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lắc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W</m:t>
                      </m:r>
                      <m: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W</m:t>
                          </m:r>
                        </m:e>
                        <m:sub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đ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m</m:t>
                      </m:r>
                      <m:sSubSup>
                        <m:sSubSupPr>
                          <m:ctrlPr>
                            <a:rPr lang="en-US" sz="2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max</m:t>
                          </m:r>
                        </m:sub>
                        <m:sup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60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∙0,2∙</m:t>
                      </m:r>
                      <m:sSup>
                        <m:sSupPr>
                          <m:ctrlPr>
                            <a:rPr lang="en-US" sz="2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0,35</m:t>
                          </m:r>
                        </m:e>
                        <m:sup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=12,25∙</m:t>
                      </m:r>
                      <m:sSup>
                        <m:sSupPr>
                          <m:ctrlPr>
                            <a:rPr lang="en-US" sz="2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J</m:t>
                      </m:r>
                    </m:oMath>
                  </m:oMathPara>
                </a14:m>
                <a:endParaRPr lang="en-US" sz="2600" dirty="0">
                  <a:solidFill>
                    <a:schemeClr val="accent1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Biên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00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260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 </a:t>
                </a:r>
                <a:endParaRPr lang="en-US" sz="2600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A</m:t>
                      </m:r>
                      <m: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max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max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sz="2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T</m:t>
                              </m:r>
                            </m:den>
                          </m:f>
                        </m:den>
                      </m:f>
                      <m: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T</m:t>
                          </m:r>
                        </m:num>
                        <m:den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π</m:t>
                          </m:r>
                        </m:den>
                      </m:f>
                    </m:oMath>
                  </m:oMathPara>
                </a14:m>
                <a:endParaRPr lang="en-US" sz="260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0,35∙1,2</m:t>
                          </m:r>
                        </m:num>
                        <m:den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π</m:t>
                          </m:r>
                        </m:den>
                      </m:f>
                      <m: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≈6,7∙</m:t>
                      </m:r>
                      <m:sSup>
                        <m:sSupPr>
                          <m:ctrlPr>
                            <a:rPr lang="en-US" sz="2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6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m</m:t>
                      </m:r>
                      <m: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=6,7</m:t>
                      </m:r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cm</m:t>
                      </m:r>
                    </m:oMath>
                  </m:oMathPara>
                </a14:m>
                <a:endParaRPr lang="en-US" sz="2600" dirty="0">
                  <a:solidFill>
                    <a:schemeClr val="accent1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 descr="180 nguyen thi phuong thao">
                <a:extLst>
                  <a:ext uri="{FF2B5EF4-FFF2-40B4-BE49-F238E27FC236}">
                    <a16:creationId xmlns:a16="http://schemas.microsoft.com/office/drawing/2014/main" id="{A6F0C4A6-EB6D-F2BF-47B4-6A19336155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57" y="1847654"/>
                <a:ext cx="6301653" cy="5020157"/>
              </a:xfrm>
              <a:prstGeom prst="rect">
                <a:avLst/>
              </a:prstGeom>
              <a:blipFill>
                <a:blip r:embed="rId6"/>
                <a:stretch>
                  <a:fillRect l="-1741" t="-1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59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0 nguyen thi phuong thao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 descr="180 nguyen thi phuong thao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Ong</a:t>
            </a:r>
            <a:endParaRPr lang="en-US" sz="6600">
              <a:latin typeface="Cambria" panose="02040503050406030204" pitchFamily="18" charset="0"/>
            </a:endParaRPr>
          </a:p>
        </p:txBody>
      </p:sp>
      <p:sp>
        <p:nvSpPr>
          <p:cNvPr id="9" name="Hexagon 8" descr="180 nguyen thi phuong thao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non</a:t>
            </a:r>
            <a:endParaRPr lang="en-US" sz="6600">
              <a:latin typeface="Cambria" panose="02040503050406030204" pitchFamily="18" charset="0"/>
            </a:endParaRPr>
          </a:p>
        </p:txBody>
      </p:sp>
      <p:sp>
        <p:nvSpPr>
          <p:cNvPr id="10" name="Hexagon 9" descr="180 nguyen thi phuong thao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việc</a:t>
            </a:r>
          </a:p>
        </p:txBody>
      </p:sp>
      <p:sp>
        <p:nvSpPr>
          <p:cNvPr id="13" name="Hexagon 12" descr="180 nguyen thi phuong thao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học</a:t>
            </a:r>
            <a:endParaRPr lang="en-US" sz="6600">
              <a:latin typeface="Cambria" panose="02040503050406030204" pitchFamily="18" charset="0"/>
            </a:endParaRPr>
          </a:p>
        </p:txBody>
      </p:sp>
      <p:pic>
        <p:nvPicPr>
          <p:cNvPr id="15" name="Picture 14" descr="180 nguyen thi phuong thao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 descr="180 nguyen thi phuong thao">
            <a:extLst>
              <a:ext uri="{FF2B5EF4-FFF2-40B4-BE49-F238E27FC236}">
                <a16:creationId xmlns:a16="http://schemas.microsoft.com/office/drawing/2014/main" xmlns="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48429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E83936"/>
                </a:solidFill>
                <a:latin typeface="Cambria" panose="02040503050406030204" pitchFamily="18" charset="0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15475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 descr="180 nguyen thi phuong thao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95710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4A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hòa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 descr="180 nguyen thi phuong thao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205325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 descr="180 nguyen thi phuong thao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494155" y="2167746"/>
            <a:ext cx="8204724" cy="841829"/>
          </a:xfrm>
          <a:prstGeom prst="roundRect">
            <a:avLst/>
          </a:prstGeom>
          <a:solidFill>
            <a:srgbClr val="3AB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ectangle: Rounded Corners 20" descr="180 nguyen thi phuong thao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490022" y="3124071"/>
            <a:ext cx="8204724" cy="841829"/>
          </a:xfrm>
          <a:prstGeom prst="roundRect">
            <a:avLst/>
          </a:prstGeom>
          <a:solidFill>
            <a:srgbClr val="3AB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Rectangle: Rounded Corners 22" descr="180 nguyen thi phuong thao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1504465" y="4080396"/>
            <a:ext cx="8190281" cy="841829"/>
          </a:xfrm>
          <a:prstGeom prst="roundRect">
            <a:avLst/>
          </a:prstGeom>
          <a:solidFill>
            <a:srgbClr val="3AB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5" name="Rectangle: Rounded Corners 24" descr="180 nguyen thi phuong thao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504465" y="5036721"/>
            <a:ext cx="8190281" cy="841829"/>
          </a:xfrm>
          <a:prstGeom prst="roundRect">
            <a:avLst/>
          </a:prstGeom>
          <a:solidFill>
            <a:srgbClr val="3AB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0. </a:t>
            </a:r>
          </a:p>
        </p:txBody>
      </p:sp>
      <p:pic>
        <p:nvPicPr>
          <p:cNvPr id="7" name="Picture 6" descr="180 nguyen thi phuong thao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5" name="Picture 4" descr="180 nguyen thi phuong thao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530" y="1651992"/>
            <a:ext cx="1373898" cy="1373898"/>
          </a:xfrm>
          <a:prstGeom prst="rect">
            <a:avLst/>
          </a:prstGeom>
        </p:spPr>
      </p:pic>
      <p:pic>
        <p:nvPicPr>
          <p:cNvPr id="20" name="Picture 19" descr="180 nguyen thi phuong thao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530" y="2690074"/>
            <a:ext cx="1373898" cy="1373898"/>
          </a:xfrm>
          <a:prstGeom prst="rect">
            <a:avLst/>
          </a:prstGeom>
        </p:spPr>
      </p:pic>
      <p:pic>
        <p:nvPicPr>
          <p:cNvPr id="22" name="Picture 21" descr="180 nguyen thi phuong thao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48" y="3691541"/>
            <a:ext cx="1373898" cy="1373898"/>
          </a:xfrm>
          <a:prstGeom prst="rect">
            <a:avLst/>
          </a:prstGeom>
        </p:spPr>
      </p:pic>
      <p:pic>
        <p:nvPicPr>
          <p:cNvPr id="24" name="Picture 23" descr="180 nguyen thi phuong thao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48" y="4631442"/>
            <a:ext cx="1373898" cy="13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80 nguyen thi phuong thao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180 nguyen thi phuong thao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4A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hoà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 descr="180 nguyen thi phuong thao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 descr="180 nguyen thi phuong thao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494155" y="2369071"/>
            <a:ext cx="7840345" cy="914400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ectangle: Rounded Corners 20" descr="180 nguyen thi phuong thao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494155" y="3435445"/>
            <a:ext cx="7840345" cy="914400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B. 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Rectangle: Rounded Corners 22" descr="180 nguyen thi phuong thao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1494155" y="4534750"/>
            <a:ext cx="7840345" cy="914400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C. 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Rectangle: Rounded Corners 24" descr="180 nguyen thi phuong thao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494155" y="5583627"/>
            <a:ext cx="7840345" cy="914400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D. 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biên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 descr="180 nguyen thi phuong thao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13" y="3056995"/>
            <a:ext cx="1323880" cy="1323880"/>
          </a:xfrm>
          <a:prstGeom prst="rect">
            <a:avLst/>
          </a:prstGeom>
        </p:spPr>
      </p:pic>
      <p:pic>
        <p:nvPicPr>
          <p:cNvPr id="5" name="Picture 4" descr="180 nguyen thi phuong thao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31" y="1955342"/>
            <a:ext cx="1346062" cy="1346062"/>
          </a:xfrm>
          <a:prstGeom prst="rect">
            <a:avLst/>
          </a:prstGeom>
        </p:spPr>
      </p:pic>
      <p:pic>
        <p:nvPicPr>
          <p:cNvPr id="24" name="Picture 23" descr="180 nguyen thi phuong thao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401" y="5252423"/>
            <a:ext cx="1248180" cy="1248180"/>
          </a:xfrm>
          <a:prstGeom prst="rect">
            <a:avLst/>
          </a:prstGeom>
        </p:spPr>
      </p:pic>
      <p:pic>
        <p:nvPicPr>
          <p:cNvPr id="22" name="Picture 21" descr="180 nguyen thi phuong thao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7" y="4241235"/>
            <a:ext cx="1221508" cy="122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80 nguyen thi phuong thao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180 nguyen thi phuong thao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4A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Ox.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biên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cs typeface="Arial" panose="020B0604020202020204" pitchFamily="34" charset="0"/>
              </a:rPr>
              <a:t>thì</a:t>
            </a:r>
            <a:endParaRPr lang="en-US" sz="32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 descr="180 nguyen thi phuong thao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 descr="180 nguyen thi phuong thao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494155" y="2369072"/>
            <a:ext cx="7840345" cy="841829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ectangle: Rounded Corners 20" descr="180 nguyen thi phuong thao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494155" y="5812979"/>
            <a:ext cx="7840345" cy="841829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A, B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C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Rectangle: Rounded Corners 22" descr="180 nguyen thi phuong thao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1494155" y="4675431"/>
            <a:ext cx="7840345" cy="841829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Rectangle: Rounded Corners 24" descr="180 nguyen thi phuong thao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494155" y="3511785"/>
            <a:ext cx="7840345" cy="841829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280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 năng của chất điểm tăng.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 descr="180 nguyen thi phuong thao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95" y="5471531"/>
            <a:ext cx="1301698" cy="1301698"/>
          </a:xfrm>
          <a:prstGeom prst="rect">
            <a:avLst/>
          </a:prstGeom>
        </p:spPr>
      </p:pic>
      <p:pic>
        <p:nvPicPr>
          <p:cNvPr id="5" name="Picture 4" descr="180 nguyen thi phuong thao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31" y="1955342"/>
            <a:ext cx="1346062" cy="1346062"/>
          </a:xfrm>
          <a:prstGeom prst="rect">
            <a:avLst/>
          </a:prstGeom>
        </p:spPr>
      </p:pic>
      <p:pic>
        <p:nvPicPr>
          <p:cNvPr id="24" name="Picture 23" descr="180 nguyen thi phuong thao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7" y="3234678"/>
            <a:ext cx="1248180" cy="1248180"/>
          </a:xfrm>
          <a:prstGeom prst="rect">
            <a:avLst/>
          </a:prstGeom>
        </p:spPr>
      </p:pic>
      <p:pic>
        <p:nvPicPr>
          <p:cNvPr id="22" name="Picture 21" descr="180 nguyen thi phuong thao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7" y="4381915"/>
            <a:ext cx="1221508" cy="122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4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80 nguyen thi phuong thao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180 nguyen thi phuong thao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4A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phụ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lắc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lò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xo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ngang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t.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Tần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lắc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bằng</a:t>
            </a:r>
            <a:endParaRPr lang="en-US" sz="28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 descr="180 nguyen thi phuong thao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 descr="180 nguyen thi phuong thao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494156" y="2369072"/>
            <a:ext cx="2537518" cy="841829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33Hz</a:t>
            </a:r>
          </a:p>
        </p:txBody>
      </p:sp>
      <p:sp>
        <p:nvSpPr>
          <p:cNvPr id="21" name="Rectangle: Rounded Corners 20" descr="180 nguyen thi phuong thao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494156" y="5626321"/>
            <a:ext cx="2537518" cy="841829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D.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25Hz</a:t>
            </a:r>
          </a:p>
        </p:txBody>
      </p:sp>
      <p:sp>
        <p:nvSpPr>
          <p:cNvPr id="23" name="Rectangle: Rounded Corners 22" descr="180 nguyen thi phuong thao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1494156" y="4534751"/>
            <a:ext cx="2537518" cy="841829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C.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50Hz</a:t>
            </a:r>
          </a:p>
        </p:txBody>
      </p:sp>
      <p:sp>
        <p:nvSpPr>
          <p:cNvPr id="25" name="Rectangle: Rounded Corners 24" descr="180 nguyen thi phuong thao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516338" y="3429670"/>
            <a:ext cx="2537518" cy="841829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B.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42Hz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 descr="180 nguyen thi phuong thao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225" y="5328112"/>
            <a:ext cx="1323880" cy="1323880"/>
          </a:xfrm>
          <a:prstGeom prst="rect">
            <a:avLst/>
          </a:prstGeom>
        </p:spPr>
      </p:pic>
      <p:pic>
        <p:nvPicPr>
          <p:cNvPr id="5" name="Picture 4" descr="180 nguyen thi phuong thao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61" y="1952932"/>
            <a:ext cx="1346062" cy="1346062"/>
          </a:xfrm>
          <a:prstGeom prst="rect">
            <a:avLst/>
          </a:prstGeom>
        </p:spPr>
      </p:pic>
      <p:pic>
        <p:nvPicPr>
          <p:cNvPr id="24" name="Picture 23" descr="180 nguyen thi phuong thao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665" y="3085948"/>
            <a:ext cx="1248180" cy="1248180"/>
          </a:xfrm>
          <a:prstGeom prst="rect">
            <a:avLst/>
          </a:prstGeom>
        </p:spPr>
      </p:pic>
      <p:pic>
        <p:nvPicPr>
          <p:cNvPr id="22" name="Picture 21" descr="180 nguyen thi phuong thao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97" y="4238825"/>
            <a:ext cx="1221508" cy="1221508"/>
          </a:xfrm>
          <a:prstGeom prst="rect">
            <a:avLst/>
          </a:prstGeom>
        </p:spPr>
      </p:pic>
      <p:pic>
        <p:nvPicPr>
          <p:cNvPr id="2" name="Picture 1" descr="180 nguyen thi phuong tha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6001" y="3136536"/>
            <a:ext cx="5936451" cy="239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2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80 nguyen thi phuong thao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180 nguyen thi phuong thao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872836" y="484145"/>
            <a:ext cx="8574693" cy="221083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4A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biên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dọc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Ox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gốc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tọa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O.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phụ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li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x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parabol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. Y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endParaRPr lang="en-US" sz="28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 descr="180 nguyen thi phuong thao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56" y="2287194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 descr="180 nguyen thi phuong thao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494156" y="3009597"/>
            <a:ext cx="3548900" cy="731520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ectangle: Rounded Corners 20" descr="180 nguyen thi phuong thao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494156" y="4005631"/>
            <a:ext cx="3548900" cy="731520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B. 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Rectangle: Rounded Corners 22" descr="180 nguyen thi phuong thao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1494156" y="5034596"/>
            <a:ext cx="3548900" cy="731520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C. 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Rectangle: Rounded Corners 24" descr="180 nguyen thi phuong thao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494156" y="6013133"/>
            <a:ext cx="3548900" cy="731520"/>
          </a:xfrm>
          <a:prstGeom prst="roundRect">
            <a:avLst/>
          </a:prstGeom>
          <a:solidFill>
            <a:srgbClr val="3AB14D"/>
          </a:solidFill>
          <a:ln>
            <a:solidFill>
              <a:srgbClr val="3AB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D. 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 descr="180 nguyen thi phuong thao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32" y="3627911"/>
            <a:ext cx="1323880" cy="1323880"/>
          </a:xfrm>
          <a:prstGeom prst="rect">
            <a:avLst/>
          </a:prstGeom>
        </p:spPr>
      </p:pic>
      <p:pic>
        <p:nvPicPr>
          <p:cNvPr id="5" name="Picture 4" descr="180 nguyen thi phuong thao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50" y="2596598"/>
            <a:ext cx="1346062" cy="1346062"/>
          </a:xfrm>
          <a:prstGeom prst="rect">
            <a:avLst/>
          </a:prstGeom>
        </p:spPr>
      </p:pic>
      <p:pic>
        <p:nvPicPr>
          <p:cNvPr id="24" name="Picture 23" descr="180 nguyen thi phuong thao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31" y="5686495"/>
            <a:ext cx="1248180" cy="1248180"/>
          </a:xfrm>
          <a:prstGeom prst="rect">
            <a:avLst/>
          </a:prstGeom>
        </p:spPr>
      </p:pic>
      <p:pic>
        <p:nvPicPr>
          <p:cNvPr id="22" name="Picture 21" descr="180 nguyen thi phuong thao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1" y="4745606"/>
            <a:ext cx="1221508" cy="1221508"/>
          </a:xfrm>
          <a:prstGeom prst="rect">
            <a:avLst/>
          </a:prstGeom>
        </p:spPr>
      </p:pic>
      <p:pic>
        <p:nvPicPr>
          <p:cNvPr id="2" name="Picture 1" descr="180 nguyen thi phuong tha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9167" y="2970704"/>
            <a:ext cx="4758323" cy="364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2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 nguyen thi phuong tha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40" y="252068"/>
            <a:ext cx="2878006" cy="813613"/>
          </a:xfrm>
          <a:prstGeom prst="rect">
            <a:avLst/>
          </a:prstGeom>
        </p:spPr>
      </p:pic>
      <p:pic>
        <p:nvPicPr>
          <p:cNvPr id="3" name="Khảo sát dao động điều hòa của con lắc đơn" descr="180 nguyen thi phuong th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516" y="1034077"/>
            <a:ext cx="8914968" cy="55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0013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80 nguyen thi phuong thao">
            <a:extLst>
              <a:ext uri="{FF2B5EF4-FFF2-40B4-BE49-F238E27FC236}">
                <a16:creationId xmlns:a16="http://schemas.microsoft.com/office/drawing/2014/main" xmlns="" id="{503CF49E-C55B-31E2-5E31-240350F9D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02"/>
            <a:ext cx="12192000" cy="68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 descr="180 nguyen thi phuong thao"/>
          <p:cNvSpPr/>
          <p:nvPr/>
        </p:nvSpPr>
        <p:spPr>
          <a:xfrm>
            <a:off x="1336595" y="431262"/>
            <a:ext cx="9797570" cy="2704742"/>
          </a:xfrm>
          <a:prstGeom prst="snip2DiagRect">
            <a:avLst/>
          </a:prstGeom>
          <a:solidFill>
            <a:schemeClr val="bg2">
              <a:alpha val="70000"/>
            </a:schemeClr>
          </a:solidFill>
          <a:ln>
            <a:noFill/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Câu 2.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trọng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h so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tại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trọng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g?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6" name="Picture 45" descr="180 nguyen thi phuong thao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180 nguyen thi phuong thao"/>
              <p:cNvSpPr/>
              <p:nvPr/>
            </p:nvSpPr>
            <p:spPr>
              <a:xfrm>
                <a:off x="1562093" y="3934377"/>
                <a:ext cx="9572072" cy="707886"/>
              </a:xfrm>
              <a:prstGeom prst="rect">
                <a:avLst/>
              </a:prstGeom>
              <a:solidFill>
                <a:srgbClr val="BCE292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Đáp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án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𝑚𝑔h</m:t>
                    </m:r>
                  </m:oMath>
                </a14:m>
                <a:endParaRPr lang="en-US" sz="40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 descr="180 nguyen thi phuong tha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093" y="3934377"/>
                <a:ext cx="9572072" cy="707886"/>
              </a:xfrm>
              <a:prstGeom prst="rect">
                <a:avLst/>
              </a:prstGeom>
              <a:blipFill>
                <a:blip r:embed="rId5"/>
                <a:stretch>
                  <a:fillRect l="-2229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0054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2" descr="180 nguyen thi phuong thao">
            <a:extLst>
              <a:ext uri="{FF2B5EF4-FFF2-40B4-BE49-F238E27FC236}">
                <a16:creationId xmlns:a16="http://schemas.microsoft.com/office/drawing/2014/main" xmlns="" id="{D10721A2-7682-17DB-F490-C1B64027130B}"/>
              </a:ext>
            </a:extLst>
          </p:cNvPr>
          <p:cNvGrpSpPr>
            <a:grpSpLocks/>
          </p:cNvGrpSpPr>
          <p:nvPr/>
        </p:nvGrpSpPr>
        <p:grpSpPr bwMode="auto">
          <a:xfrm>
            <a:off x="1413901" y="3730719"/>
            <a:ext cx="1407319" cy="1408509"/>
            <a:chOff x="2343396" y="3701003"/>
            <a:chExt cx="1876938" cy="1876938"/>
          </a:xfrm>
        </p:grpSpPr>
        <p:sp>
          <p:nvSpPr>
            <p:cNvPr id="12" name="任意多边形 13">
              <a:extLst>
                <a:ext uri="{FF2B5EF4-FFF2-40B4-BE49-F238E27FC236}">
                  <a16:creationId xmlns:a16="http://schemas.microsoft.com/office/drawing/2014/main" xmlns="" id="{F7880760-DE2D-C62E-39BE-E3D0AD06FDBD}"/>
                </a:ext>
              </a:extLst>
            </p:cNvPr>
            <p:cNvSpPr/>
            <p:nvPr/>
          </p:nvSpPr>
          <p:spPr>
            <a:xfrm>
              <a:off x="2343396" y="3701003"/>
              <a:ext cx="1876938" cy="1876938"/>
            </a:xfrm>
            <a:custGeom>
              <a:avLst/>
              <a:gdLst>
                <a:gd name="connsiteX0" fmla="*/ 1542759 w 2173499"/>
                <a:gd name="connsiteY0" fmla="*/ 346539 h 2173499"/>
                <a:gd name="connsiteX1" fmla="*/ 1711823 w 2173499"/>
                <a:gd name="connsiteY1" fmla="*/ 204670 h 2173499"/>
                <a:gd name="connsiteX2" fmla="*/ 1846885 w 2173499"/>
                <a:gd name="connsiteY2" fmla="*/ 318001 h 2173499"/>
                <a:gd name="connsiteX3" fmla="*/ 1736529 w 2173499"/>
                <a:gd name="connsiteY3" fmla="*/ 509132 h 2173499"/>
                <a:gd name="connsiteX4" fmla="*/ 1911871 w 2173499"/>
                <a:gd name="connsiteY4" fmla="*/ 812833 h 2173499"/>
                <a:gd name="connsiteX5" fmla="*/ 2132573 w 2173499"/>
                <a:gd name="connsiteY5" fmla="*/ 812827 h 2173499"/>
                <a:gd name="connsiteX6" fmla="*/ 2163189 w 2173499"/>
                <a:gd name="connsiteY6" fmla="*/ 986460 h 2173499"/>
                <a:gd name="connsiteX7" fmla="*/ 1955795 w 2173499"/>
                <a:gd name="connsiteY7" fmla="*/ 1061939 h 2173499"/>
                <a:gd name="connsiteX8" fmla="*/ 1894899 w 2173499"/>
                <a:gd name="connsiteY8" fmla="*/ 1407295 h 2173499"/>
                <a:gd name="connsiteX9" fmla="*/ 2063971 w 2173499"/>
                <a:gd name="connsiteY9" fmla="*/ 1549155 h 2173499"/>
                <a:gd name="connsiteX10" fmla="*/ 1975815 w 2173499"/>
                <a:gd name="connsiteY10" fmla="*/ 1701845 h 2173499"/>
                <a:gd name="connsiteX11" fmla="*/ 1768425 w 2173499"/>
                <a:gd name="connsiteY11" fmla="*/ 1626355 h 2173499"/>
                <a:gd name="connsiteX12" fmla="*/ 1499786 w 2173499"/>
                <a:gd name="connsiteY12" fmla="*/ 1851770 h 2173499"/>
                <a:gd name="connsiteX13" fmla="*/ 1538116 w 2173499"/>
                <a:gd name="connsiteY13" fmla="*/ 2069118 h 2173499"/>
                <a:gd name="connsiteX14" fmla="*/ 1372437 w 2173499"/>
                <a:gd name="connsiteY14" fmla="*/ 2129420 h 2173499"/>
                <a:gd name="connsiteX15" fmla="*/ 1262091 w 2173499"/>
                <a:gd name="connsiteY15" fmla="*/ 1938284 h 2173499"/>
                <a:gd name="connsiteX16" fmla="*/ 911407 w 2173499"/>
                <a:gd name="connsiteY16" fmla="*/ 1938284 h 2173499"/>
                <a:gd name="connsiteX17" fmla="*/ 801062 w 2173499"/>
                <a:gd name="connsiteY17" fmla="*/ 2129420 h 2173499"/>
                <a:gd name="connsiteX18" fmla="*/ 635383 w 2173499"/>
                <a:gd name="connsiteY18" fmla="*/ 2069118 h 2173499"/>
                <a:gd name="connsiteX19" fmla="*/ 673713 w 2173499"/>
                <a:gd name="connsiteY19" fmla="*/ 1851770 h 2173499"/>
                <a:gd name="connsiteX20" fmla="*/ 405074 w 2173499"/>
                <a:gd name="connsiteY20" fmla="*/ 1626355 h 2173499"/>
                <a:gd name="connsiteX21" fmla="*/ 197684 w 2173499"/>
                <a:gd name="connsiteY21" fmla="*/ 1701845 h 2173499"/>
                <a:gd name="connsiteX22" fmla="*/ 109528 w 2173499"/>
                <a:gd name="connsiteY22" fmla="*/ 1549155 h 2173499"/>
                <a:gd name="connsiteX23" fmla="*/ 278600 w 2173499"/>
                <a:gd name="connsiteY23" fmla="*/ 1407295 h 2173499"/>
                <a:gd name="connsiteX24" fmla="*/ 217704 w 2173499"/>
                <a:gd name="connsiteY24" fmla="*/ 1061939 h 2173499"/>
                <a:gd name="connsiteX25" fmla="*/ 10310 w 2173499"/>
                <a:gd name="connsiteY25" fmla="*/ 986460 h 2173499"/>
                <a:gd name="connsiteX26" fmla="*/ 40926 w 2173499"/>
                <a:gd name="connsiteY26" fmla="*/ 812827 h 2173499"/>
                <a:gd name="connsiteX27" fmla="*/ 261628 w 2173499"/>
                <a:gd name="connsiteY27" fmla="*/ 812833 h 2173499"/>
                <a:gd name="connsiteX28" fmla="*/ 436970 w 2173499"/>
                <a:gd name="connsiteY28" fmla="*/ 509132 h 2173499"/>
                <a:gd name="connsiteX29" fmla="*/ 326614 w 2173499"/>
                <a:gd name="connsiteY29" fmla="*/ 318001 h 2173499"/>
                <a:gd name="connsiteX30" fmla="*/ 461676 w 2173499"/>
                <a:gd name="connsiteY30" fmla="*/ 204670 h 2173499"/>
                <a:gd name="connsiteX31" fmla="*/ 630740 w 2173499"/>
                <a:gd name="connsiteY31" fmla="*/ 346539 h 2173499"/>
                <a:gd name="connsiteX32" fmla="*/ 960275 w 2173499"/>
                <a:gd name="connsiteY32" fmla="*/ 226598 h 2173499"/>
                <a:gd name="connsiteX33" fmla="*/ 998594 w 2173499"/>
                <a:gd name="connsiteY33" fmla="*/ 9249 h 2173499"/>
                <a:gd name="connsiteX34" fmla="*/ 1174905 w 2173499"/>
                <a:gd name="connsiteY34" fmla="*/ 9249 h 2173499"/>
                <a:gd name="connsiteX35" fmla="*/ 1213224 w 2173499"/>
                <a:gd name="connsiteY35" fmla="*/ 226598 h 2173499"/>
                <a:gd name="connsiteX36" fmla="*/ 1542759 w 2173499"/>
                <a:gd name="connsiteY36" fmla="*/ 346539 h 217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73499" h="2173499">
                  <a:moveTo>
                    <a:pt x="1542759" y="346539"/>
                  </a:moveTo>
                  <a:lnTo>
                    <a:pt x="1711823" y="204670"/>
                  </a:lnTo>
                  <a:lnTo>
                    <a:pt x="1846885" y="318001"/>
                  </a:lnTo>
                  <a:lnTo>
                    <a:pt x="1736529" y="509132"/>
                  </a:lnTo>
                  <a:cubicBezTo>
                    <a:pt x="1814998" y="597405"/>
                    <a:pt x="1874659" y="700740"/>
                    <a:pt x="1911871" y="812833"/>
                  </a:cubicBezTo>
                  <a:lnTo>
                    <a:pt x="2132573" y="812827"/>
                  </a:lnTo>
                  <a:lnTo>
                    <a:pt x="2163189" y="986460"/>
                  </a:lnTo>
                  <a:lnTo>
                    <a:pt x="1955795" y="1061939"/>
                  </a:lnTo>
                  <a:cubicBezTo>
                    <a:pt x="1959166" y="1179999"/>
                    <a:pt x="1938446" y="1297508"/>
                    <a:pt x="1894899" y="1407295"/>
                  </a:cubicBezTo>
                  <a:lnTo>
                    <a:pt x="2063971" y="1549155"/>
                  </a:lnTo>
                  <a:lnTo>
                    <a:pt x="1975815" y="1701845"/>
                  </a:lnTo>
                  <a:lnTo>
                    <a:pt x="1768425" y="1626355"/>
                  </a:lnTo>
                  <a:cubicBezTo>
                    <a:pt x="1695119" y="1718961"/>
                    <a:pt x="1603714" y="1795659"/>
                    <a:pt x="1499786" y="1851770"/>
                  </a:cubicBezTo>
                  <a:lnTo>
                    <a:pt x="1538116" y="2069118"/>
                  </a:lnTo>
                  <a:lnTo>
                    <a:pt x="1372437" y="2129420"/>
                  </a:lnTo>
                  <a:lnTo>
                    <a:pt x="1262091" y="1938284"/>
                  </a:lnTo>
                  <a:cubicBezTo>
                    <a:pt x="1146410" y="1962104"/>
                    <a:pt x="1027088" y="1962104"/>
                    <a:pt x="911407" y="1938284"/>
                  </a:cubicBezTo>
                  <a:lnTo>
                    <a:pt x="801062" y="2129420"/>
                  </a:lnTo>
                  <a:lnTo>
                    <a:pt x="635383" y="2069118"/>
                  </a:lnTo>
                  <a:lnTo>
                    <a:pt x="673713" y="1851770"/>
                  </a:lnTo>
                  <a:cubicBezTo>
                    <a:pt x="569785" y="1795659"/>
                    <a:pt x="478379" y="1718961"/>
                    <a:pt x="405074" y="1626355"/>
                  </a:cubicBezTo>
                  <a:lnTo>
                    <a:pt x="197684" y="1701845"/>
                  </a:lnTo>
                  <a:lnTo>
                    <a:pt x="109528" y="1549155"/>
                  </a:lnTo>
                  <a:lnTo>
                    <a:pt x="278600" y="1407295"/>
                  </a:lnTo>
                  <a:cubicBezTo>
                    <a:pt x="235054" y="1297508"/>
                    <a:pt x="214334" y="1179999"/>
                    <a:pt x="217704" y="1061939"/>
                  </a:cubicBezTo>
                  <a:lnTo>
                    <a:pt x="10310" y="986460"/>
                  </a:lnTo>
                  <a:lnTo>
                    <a:pt x="40926" y="812827"/>
                  </a:lnTo>
                  <a:lnTo>
                    <a:pt x="261628" y="812833"/>
                  </a:lnTo>
                  <a:cubicBezTo>
                    <a:pt x="298840" y="700740"/>
                    <a:pt x="358500" y="597405"/>
                    <a:pt x="436970" y="509132"/>
                  </a:cubicBezTo>
                  <a:lnTo>
                    <a:pt x="326614" y="318001"/>
                  </a:lnTo>
                  <a:lnTo>
                    <a:pt x="461676" y="204670"/>
                  </a:lnTo>
                  <a:lnTo>
                    <a:pt x="630740" y="346539"/>
                  </a:lnTo>
                  <a:cubicBezTo>
                    <a:pt x="731298" y="284590"/>
                    <a:pt x="843423" y="243780"/>
                    <a:pt x="960275" y="226598"/>
                  </a:cubicBezTo>
                  <a:lnTo>
                    <a:pt x="998594" y="9249"/>
                  </a:lnTo>
                  <a:lnTo>
                    <a:pt x="1174905" y="9249"/>
                  </a:lnTo>
                  <a:lnTo>
                    <a:pt x="1213224" y="226598"/>
                  </a:lnTo>
                  <a:cubicBezTo>
                    <a:pt x="1330076" y="243780"/>
                    <a:pt x="1442201" y="284590"/>
                    <a:pt x="1542759" y="346539"/>
                  </a:cubicBezTo>
                  <a:close/>
                </a:path>
              </a:pathLst>
            </a:custGeom>
            <a:gradFill rotWithShape="1">
              <a:gsLst>
                <a:gs pos="0">
                  <a:srgbClr val="435258">
                    <a:shade val="51000"/>
                    <a:satMod val="130000"/>
                  </a:srgbClr>
                </a:gs>
                <a:gs pos="80000">
                  <a:srgbClr val="435258">
                    <a:shade val="93000"/>
                    <a:satMod val="130000"/>
                  </a:srgbClr>
                </a:gs>
                <a:gs pos="100000">
                  <a:srgbClr val="435258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35258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5828" tIns="419949" rIns="365828" bIns="448458" spcCol="1270" anchor="ctr"/>
            <a:lstStyle/>
            <a:p>
              <a:pPr marL="0" marR="0" lvl="0" indent="0" algn="ctr" defTabSz="1333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3" name="组合 15">
              <a:extLst>
                <a:ext uri="{FF2B5EF4-FFF2-40B4-BE49-F238E27FC236}">
                  <a16:creationId xmlns:a16="http://schemas.microsoft.com/office/drawing/2014/main" xmlns="" id="{B5241407-609F-73F1-7C34-B66FB7B7A84B}"/>
                </a:ext>
              </a:extLst>
            </p:cNvPr>
            <p:cNvGrpSpPr/>
            <p:nvPr/>
          </p:nvGrpSpPr>
          <p:grpSpPr>
            <a:xfrm>
              <a:off x="3010891" y="4244471"/>
              <a:ext cx="541949" cy="790002"/>
              <a:chOff x="3483951" y="3689703"/>
              <a:chExt cx="335391" cy="488901"/>
            </a:xfrm>
            <a:solidFill>
              <a:sysClr val="window" lastClr="FFFFFF"/>
            </a:solidFill>
          </p:grpSpPr>
          <p:sp>
            <p:nvSpPr>
              <p:cNvPr id="14" name="AutoShape 113">
                <a:extLst>
                  <a:ext uri="{FF2B5EF4-FFF2-40B4-BE49-F238E27FC236}">
                    <a16:creationId xmlns:a16="http://schemas.microsoft.com/office/drawing/2014/main" xmlns="" id="{24FAFE19-3F5E-0781-B5B5-1A8A70711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951" y="3689703"/>
                <a:ext cx="335391" cy="48890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45718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</a:endParaRPr>
              </a:p>
            </p:txBody>
          </p:sp>
          <p:sp>
            <p:nvSpPr>
              <p:cNvPr id="15" name="AutoShape 114">
                <a:extLst>
                  <a:ext uri="{FF2B5EF4-FFF2-40B4-BE49-F238E27FC236}">
                    <a16:creationId xmlns:a16="http://schemas.microsoft.com/office/drawing/2014/main" xmlns="" id="{0F86C041-CCA2-78A0-98DE-C71EA3CD7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873" y="3766460"/>
                <a:ext cx="99281" cy="992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45718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</a:endParaRPr>
              </a:p>
            </p:txBody>
          </p:sp>
        </p:grpSp>
      </p:grpSp>
      <p:grpSp>
        <p:nvGrpSpPr>
          <p:cNvPr id="16" name="组合 24" descr="180 nguyen thi phuong thao">
            <a:extLst>
              <a:ext uri="{FF2B5EF4-FFF2-40B4-BE49-F238E27FC236}">
                <a16:creationId xmlns:a16="http://schemas.microsoft.com/office/drawing/2014/main" xmlns="" id="{4B9D11F2-AE55-076A-8980-B05231D9BC0E}"/>
              </a:ext>
            </a:extLst>
          </p:cNvPr>
          <p:cNvGrpSpPr>
            <a:grpSpLocks/>
          </p:cNvGrpSpPr>
          <p:nvPr/>
        </p:nvGrpSpPr>
        <p:grpSpPr bwMode="auto">
          <a:xfrm>
            <a:off x="1055522" y="2579385"/>
            <a:ext cx="1228725" cy="1228725"/>
            <a:chOff x="1865630" y="2165326"/>
            <a:chExt cx="1638056" cy="1638056"/>
          </a:xfrm>
        </p:grpSpPr>
        <p:sp>
          <p:nvSpPr>
            <p:cNvPr id="17" name="任意多边形 25">
              <a:extLst>
                <a:ext uri="{FF2B5EF4-FFF2-40B4-BE49-F238E27FC236}">
                  <a16:creationId xmlns:a16="http://schemas.microsoft.com/office/drawing/2014/main" xmlns="" id="{3F24D96E-0B58-C08B-17F3-1CC9D70EF88A}"/>
                </a:ext>
              </a:extLst>
            </p:cNvPr>
            <p:cNvSpPr/>
            <p:nvPr/>
          </p:nvSpPr>
          <p:spPr>
            <a:xfrm>
              <a:off x="1865630" y="2165326"/>
              <a:ext cx="1638056" cy="1638056"/>
            </a:xfrm>
            <a:custGeom>
              <a:avLst/>
              <a:gdLst>
                <a:gd name="connsiteX0" fmla="*/ 1158877 w 1548789"/>
                <a:gd name="connsiteY0" fmla="*/ 392269 h 1548789"/>
                <a:gd name="connsiteX1" fmla="*/ 1387375 w 1548789"/>
                <a:gd name="connsiteY1" fmla="*/ 323404 h 1548789"/>
                <a:gd name="connsiteX2" fmla="*/ 1471455 w 1548789"/>
                <a:gd name="connsiteY2" fmla="*/ 469033 h 1548789"/>
                <a:gd name="connsiteX3" fmla="*/ 1297566 w 1548789"/>
                <a:gd name="connsiteY3" fmla="*/ 632486 h 1548789"/>
                <a:gd name="connsiteX4" fmla="*/ 1297566 w 1548789"/>
                <a:gd name="connsiteY4" fmla="*/ 916303 h 1548789"/>
                <a:gd name="connsiteX5" fmla="*/ 1471455 w 1548789"/>
                <a:gd name="connsiteY5" fmla="*/ 1079756 h 1548789"/>
                <a:gd name="connsiteX6" fmla="*/ 1387375 w 1548789"/>
                <a:gd name="connsiteY6" fmla="*/ 1225385 h 1548789"/>
                <a:gd name="connsiteX7" fmla="*/ 1158877 w 1548789"/>
                <a:gd name="connsiteY7" fmla="*/ 1156520 h 1548789"/>
                <a:gd name="connsiteX8" fmla="*/ 913084 w 1548789"/>
                <a:gd name="connsiteY8" fmla="*/ 1298429 h 1548789"/>
                <a:gd name="connsiteX9" fmla="*/ 858474 w 1548789"/>
                <a:gd name="connsiteY9" fmla="*/ 1530747 h 1548789"/>
                <a:gd name="connsiteX10" fmla="*/ 690315 w 1548789"/>
                <a:gd name="connsiteY10" fmla="*/ 1530747 h 1548789"/>
                <a:gd name="connsiteX11" fmla="*/ 635705 w 1548789"/>
                <a:gd name="connsiteY11" fmla="*/ 1298429 h 1548789"/>
                <a:gd name="connsiteX12" fmla="*/ 389912 w 1548789"/>
                <a:gd name="connsiteY12" fmla="*/ 1156520 h 1548789"/>
                <a:gd name="connsiteX13" fmla="*/ 161414 w 1548789"/>
                <a:gd name="connsiteY13" fmla="*/ 1225385 h 1548789"/>
                <a:gd name="connsiteX14" fmla="*/ 77334 w 1548789"/>
                <a:gd name="connsiteY14" fmla="*/ 1079756 h 1548789"/>
                <a:gd name="connsiteX15" fmla="*/ 251223 w 1548789"/>
                <a:gd name="connsiteY15" fmla="*/ 916303 h 1548789"/>
                <a:gd name="connsiteX16" fmla="*/ 251223 w 1548789"/>
                <a:gd name="connsiteY16" fmla="*/ 632486 h 1548789"/>
                <a:gd name="connsiteX17" fmla="*/ 77334 w 1548789"/>
                <a:gd name="connsiteY17" fmla="*/ 469033 h 1548789"/>
                <a:gd name="connsiteX18" fmla="*/ 161414 w 1548789"/>
                <a:gd name="connsiteY18" fmla="*/ 323404 h 1548789"/>
                <a:gd name="connsiteX19" fmla="*/ 389912 w 1548789"/>
                <a:gd name="connsiteY19" fmla="*/ 392269 h 1548789"/>
                <a:gd name="connsiteX20" fmla="*/ 635705 w 1548789"/>
                <a:gd name="connsiteY20" fmla="*/ 250360 h 1548789"/>
                <a:gd name="connsiteX21" fmla="*/ 690315 w 1548789"/>
                <a:gd name="connsiteY21" fmla="*/ 18042 h 1548789"/>
                <a:gd name="connsiteX22" fmla="*/ 858474 w 1548789"/>
                <a:gd name="connsiteY22" fmla="*/ 18042 h 1548789"/>
                <a:gd name="connsiteX23" fmla="*/ 913084 w 1548789"/>
                <a:gd name="connsiteY23" fmla="*/ 250360 h 1548789"/>
                <a:gd name="connsiteX24" fmla="*/ 1158877 w 1548789"/>
                <a:gd name="connsiteY24" fmla="*/ 392269 h 154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48789" h="1548789">
                  <a:moveTo>
                    <a:pt x="996873" y="391771"/>
                  </a:moveTo>
                  <a:lnTo>
                    <a:pt x="1162531" y="289172"/>
                  </a:lnTo>
                  <a:lnTo>
                    <a:pt x="1259618" y="386258"/>
                  </a:lnTo>
                  <a:lnTo>
                    <a:pt x="1157018" y="551916"/>
                  </a:lnTo>
                  <a:cubicBezTo>
                    <a:pt x="1196535" y="619878"/>
                    <a:pt x="1217237" y="697139"/>
                    <a:pt x="1216995" y="775755"/>
                  </a:cubicBezTo>
                  <a:lnTo>
                    <a:pt x="1388679" y="867919"/>
                  </a:lnTo>
                  <a:lnTo>
                    <a:pt x="1353142" y="1000541"/>
                  </a:lnTo>
                  <a:lnTo>
                    <a:pt x="1158379" y="994516"/>
                  </a:lnTo>
                  <a:cubicBezTo>
                    <a:pt x="1119280" y="1062720"/>
                    <a:pt x="1062721" y="1119280"/>
                    <a:pt x="994517" y="1158379"/>
                  </a:cubicBezTo>
                  <a:lnTo>
                    <a:pt x="1000542" y="1353142"/>
                  </a:lnTo>
                  <a:lnTo>
                    <a:pt x="867919" y="1388678"/>
                  </a:lnTo>
                  <a:lnTo>
                    <a:pt x="775755" y="1216996"/>
                  </a:lnTo>
                  <a:cubicBezTo>
                    <a:pt x="697139" y="1217238"/>
                    <a:pt x="619878" y="1196535"/>
                    <a:pt x="551916" y="1157018"/>
                  </a:cubicBezTo>
                  <a:lnTo>
                    <a:pt x="386258" y="1259617"/>
                  </a:lnTo>
                  <a:lnTo>
                    <a:pt x="289171" y="1162531"/>
                  </a:lnTo>
                  <a:lnTo>
                    <a:pt x="391771" y="996873"/>
                  </a:lnTo>
                  <a:cubicBezTo>
                    <a:pt x="352254" y="928911"/>
                    <a:pt x="331552" y="851650"/>
                    <a:pt x="331794" y="773034"/>
                  </a:cubicBezTo>
                  <a:lnTo>
                    <a:pt x="160110" y="680870"/>
                  </a:lnTo>
                  <a:lnTo>
                    <a:pt x="195647" y="548248"/>
                  </a:lnTo>
                  <a:lnTo>
                    <a:pt x="390410" y="554273"/>
                  </a:lnTo>
                  <a:cubicBezTo>
                    <a:pt x="429509" y="486069"/>
                    <a:pt x="486068" y="429509"/>
                    <a:pt x="554272" y="390410"/>
                  </a:cubicBezTo>
                  <a:lnTo>
                    <a:pt x="548247" y="195647"/>
                  </a:lnTo>
                  <a:lnTo>
                    <a:pt x="680870" y="160111"/>
                  </a:lnTo>
                  <a:lnTo>
                    <a:pt x="773034" y="331793"/>
                  </a:lnTo>
                  <a:cubicBezTo>
                    <a:pt x="851650" y="331551"/>
                    <a:pt x="928911" y="352254"/>
                    <a:pt x="996873" y="391771"/>
                  </a:cubicBezTo>
                  <a:close/>
                </a:path>
              </a:pathLst>
            </a:custGeom>
            <a:gradFill rotWithShape="1">
              <a:gsLst>
                <a:gs pos="0">
                  <a:srgbClr val="435258">
                    <a:shade val="51000"/>
                    <a:satMod val="130000"/>
                  </a:srgbClr>
                </a:gs>
                <a:gs pos="80000">
                  <a:srgbClr val="435258">
                    <a:shade val="93000"/>
                    <a:satMod val="130000"/>
                  </a:srgbClr>
                </a:gs>
                <a:gs pos="100000">
                  <a:srgbClr val="435258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35258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11020" tIns="411020" rIns="411021" bIns="411020" spcCol="1270" anchor="ctr"/>
            <a:lstStyle/>
            <a:p>
              <a:pPr marL="0" marR="0" lvl="0" indent="0" algn="ctr" defTabSz="900113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8" name="组合 26">
              <a:extLst>
                <a:ext uri="{FF2B5EF4-FFF2-40B4-BE49-F238E27FC236}">
                  <a16:creationId xmlns:a16="http://schemas.microsoft.com/office/drawing/2014/main" xmlns="" id="{0C1EDC29-AC9D-5AB1-AB53-71412DB22591}"/>
                </a:ext>
              </a:extLst>
            </p:cNvPr>
            <p:cNvGrpSpPr/>
            <p:nvPr/>
          </p:nvGrpSpPr>
          <p:grpSpPr>
            <a:xfrm>
              <a:off x="2541530" y="2793299"/>
              <a:ext cx="286257" cy="382110"/>
              <a:chOff x="2491961" y="3689703"/>
              <a:chExt cx="366259" cy="488901"/>
            </a:xfrm>
            <a:solidFill>
              <a:sysClr val="window" lastClr="FFFFFF"/>
            </a:solidFill>
          </p:grpSpPr>
          <p:sp>
            <p:nvSpPr>
              <p:cNvPr id="19" name="AutoShape 115">
                <a:extLst>
                  <a:ext uri="{FF2B5EF4-FFF2-40B4-BE49-F238E27FC236}">
                    <a16:creationId xmlns:a16="http://schemas.microsoft.com/office/drawing/2014/main" xmlns="" id="{DD741F59-FEAA-C11E-CFE5-4D7DA295E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1961" y="3689703"/>
                <a:ext cx="366259" cy="48890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45718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</a:endParaRPr>
              </a:p>
            </p:txBody>
          </p:sp>
          <p:sp>
            <p:nvSpPr>
              <p:cNvPr id="20" name="AutoShape 116">
                <a:extLst>
                  <a:ext uri="{FF2B5EF4-FFF2-40B4-BE49-F238E27FC236}">
                    <a16:creationId xmlns:a16="http://schemas.microsoft.com/office/drawing/2014/main" xmlns="" id="{9E49AF12-B101-C08F-C619-E63CC1C51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639" y="3980040"/>
                <a:ext cx="60904" cy="9177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45718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</a:endParaRPr>
              </a:p>
            </p:txBody>
          </p:sp>
        </p:grpSp>
      </p:grpSp>
      <p:grpSp>
        <p:nvGrpSpPr>
          <p:cNvPr id="21" name="组合 29" descr="180 nguyen thi phuong thao">
            <a:extLst>
              <a:ext uri="{FF2B5EF4-FFF2-40B4-BE49-F238E27FC236}">
                <a16:creationId xmlns:a16="http://schemas.microsoft.com/office/drawing/2014/main" xmlns="" id="{9E37886A-E5F0-34EB-0460-5FFD037F89A6}"/>
              </a:ext>
            </a:extLst>
          </p:cNvPr>
          <p:cNvGrpSpPr>
            <a:grpSpLocks/>
          </p:cNvGrpSpPr>
          <p:nvPr/>
        </p:nvGrpSpPr>
        <p:grpSpPr bwMode="auto">
          <a:xfrm>
            <a:off x="594749" y="3398534"/>
            <a:ext cx="1023938" cy="1023938"/>
            <a:chOff x="1251359" y="3257363"/>
            <a:chExt cx="1365045" cy="1365045"/>
          </a:xfrm>
        </p:grpSpPr>
        <p:sp>
          <p:nvSpPr>
            <p:cNvPr id="22" name="任意多边形 30">
              <a:extLst>
                <a:ext uri="{FF2B5EF4-FFF2-40B4-BE49-F238E27FC236}">
                  <a16:creationId xmlns:a16="http://schemas.microsoft.com/office/drawing/2014/main" xmlns="" id="{EBF0206F-7045-1E2B-5E19-9DAB7E153D1F}"/>
                </a:ext>
              </a:extLst>
            </p:cNvPr>
            <p:cNvSpPr/>
            <p:nvPr/>
          </p:nvSpPr>
          <p:spPr>
            <a:xfrm>
              <a:off x="1251359" y="3257363"/>
              <a:ext cx="1365045" cy="1365045"/>
            </a:xfrm>
            <a:custGeom>
              <a:avLst/>
              <a:gdLst>
                <a:gd name="connsiteX0" fmla="*/ 1182773 w 1580726"/>
                <a:gd name="connsiteY0" fmla="*/ 400358 h 1580726"/>
                <a:gd name="connsiteX1" fmla="*/ 1415984 w 1580726"/>
                <a:gd name="connsiteY1" fmla="*/ 330072 h 1580726"/>
                <a:gd name="connsiteX2" fmla="*/ 1501797 w 1580726"/>
                <a:gd name="connsiteY2" fmla="*/ 478705 h 1580726"/>
                <a:gd name="connsiteX3" fmla="*/ 1324323 w 1580726"/>
                <a:gd name="connsiteY3" fmla="*/ 645528 h 1580726"/>
                <a:gd name="connsiteX4" fmla="*/ 1324323 w 1580726"/>
                <a:gd name="connsiteY4" fmla="*/ 935198 h 1580726"/>
                <a:gd name="connsiteX5" fmla="*/ 1501797 w 1580726"/>
                <a:gd name="connsiteY5" fmla="*/ 1102021 h 1580726"/>
                <a:gd name="connsiteX6" fmla="*/ 1415984 w 1580726"/>
                <a:gd name="connsiteY6" fmla="*/ 1250654 h 1580726"/>
                <a:gd name="connsiteX7" fmla="*/ 1182773 w 1580726"/>
                <a:gd name="connsiteY7" fmla="*/ 1180368 h 1580726"/>
                <a:gd name="connsiteX8" fmla="*/ 931912 w 1580726"/>
                <a:gd name="connsiteY8" fmla="*/ 1325203 h 1580726"/>
                <a:gd name="connsiteX9" fmla="*/ 876176 w 1580726"/>
                <a:gd name="connsiteY9" fmla="*/ 1562312 h 1580726"/>
                <a:gd name="connsiteX10" fmla="*/ 704550 w 1580726"/>
                <a:gd name="connsiteY10" fmla="*/ 1562312 h 1580726"/>
                <a:gd name="connsiteX11" fmla="*/ 648814 w 1580726"/>
                <a:gd name="connsiteY11" fmla="*/ 1325203 h 1580726"/>
                <a:gd name="connsiteX12" fmla="*/ 397953 w 1580726"/>
                <a:gd name="connsiteY12" fmla="*/ 1180368 h 1580726"/>
                <a:gd name="connsiteX13" fmla="*/ 164742 w 1580726"/>
                <a:gd name="connsiteY13" fmla="*/ 1250654 h 1580726"/>
                <a:gd name="connsiteX14" fmla="*/ 78929 w 1580726"/>
                <a:gd name="connsiteY14" fmla="*/ 1102021 h 1580726"/>
                <a:gd name="connsiteX15" fmla="*/ 256403 w 1580726"/>
                <a:gd name="connsiteY15" fmla="*/ 935198 h 1580726"/>
                <a:gd name="connsiteX16" fmla="*/ 256403 w 1580726"/>
                <a:gd name="connsiteY16" fmla="*/ 645528 h 1580726"/>
                <a:gd name="connsiteX17" fmla="*/ 78929 w 1580726"/>
                <a:gd name="connsiteY17" fmla="*/ 478705 h 1580726"/>
                <a:gd name="connsiteX18" fmla="*/ 164742 w 1580726"/>
                <a:gd name="connsiteY18" fmla="*/ 330072 h 1580726"/>
                <a:gd name="connsiteX19" fmla="*/ 397953 w 1580726"/>
                <a:gd name="connsiteY19" fmla="*/ 400358 h 1580726"/>
                <a:gd name="connsiteX20" fmla="*/ 648814 w 1580726"/>
                <a:gd name="connsiteY20" fmla="*/ 255523 h 1580726"/>
                <a:gd name="connsiteX21" fmla="*/ 704550 w 1580726"/>
                <a:gd name="connsiteY21" fmla="*/ 18414 h 1580726"/>
                <a:gd name="connsiteX22" fmla="*/ 876176 w 1580726"/>
                <a:gd name="connsiteY22" fmla="*/ 18414 h 1580726"/>
                <a:gd name="connsiteX23" fmla="*/ 931912 w 1580726"/>
                <a:gd name="connsiteY23" fmla="*/ 255523 h 1580726"/>
                <a:gd name="connsiteX24" fmla="*/ 1182773 w 1580726"/>
                <a:gd name="connsiteY24" fmla="*/ 400358 h 158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80726" h="1580726">
                  <a:moveTo>
                    <a:pt x="1182773" y="400358"/>
                  </a:moveTo>
                  <a:lnTo>
                    <a:pt x="1415984" y="330072"/>
                  </a:lnTo>
                  <a:lnTo>
                    <a:pt x="1501797" y="478705"/>
                  </a:lnTo>
                  <a:lnTo>
                    <a:pt x="1324323" y="645528"/>
                  </a:lnTo>
                  <a:cubicBezTo>
                    <a:pt x="1350049" y="740371"/>
                    <a:pt x="1350049" y="840355"/>
                    <a:pt x="1324323" y="935198"/>
                  </a:cubicBezTo>
                  <a:lnTo>
                    <a:pt x="1501797" y="1102021"/>
                  </a:lnTo>
                  <a:lnTo>
                    <a:pt x="1415984" y="1250654"/>
                  </a:lnTo>
                  <a:lnTo>
                    <a:pt x="1182773" y="1180368"/>
                  </a:lnTo>
                  <a:cubicBezTo>
                    <a:pt x="1113499" y="1250069"/>
                    <a:pt x="1026911" y="1300061"/>
                    <a:pt x="931912" y="1325203"/>
                  </a:cubicBezTo>
                  <a:lnTo>
                    <a:pt x="876176" y="1562312"/>
                  </a:lnTo>
                  <a:lnTo>
                    <a:pt x="704550" y="1562312"/>
                  </a:lnTo>
                  <a:lnTo>
                    <a:pt x="648814" y="1325203"/>
                  </a:lnTo>
                  <a:cubicBezTo>
                    <a:pt x="553815" y="1300061"/>
                    <a:pt x="467226" y="1250069"/>
                    <a:pt x="397953" y="1180368"/>
                  </a:cubicBezTo>
                  <a:lnTo>
                    <a:pt x="164742" y="1250654"/>
                  </a:lnTo>
                  <a:lnTo>
                    <a:pt x="78929" y="1102021"/>
                  </a:lnTo>
                  <a:lnTo>
                    <a:pt x="256403" y="935198"/>
                  </a:lnTo>
                  <a:cubicBezTo>
                    <a:pt x="230677" y="840355"/>
                    <a:pt x="230677" y="740371"/>
                    <a:pt x="256403" y="645528"/>
                  </a:cubicBezTo>
                  <a:lnTo>
                    <a:pt x="78929" y="478705"/>
                  </a:lnTo>
                  <a:lnTo>
                    <a:pt x="164742" y="330072"/>
                  </a:lnTo>
                  <a:lnTo>
                    <a:pt x="397953" y="400358"/>
                  </a:lnTo>
                  <a:cubicBezTo>
                    <a:pt x="467227" y="330657"/>
                    <a:pt x="553815" y="280665"/>
                    <a:pt x="648814" y="255523"/>
                  </a:cubicBezTo>
                  <a:lnTo>
                    <a:pt x="704550" y="18414"/>
                  </a:lnTo>
                  <a:lnTo>
                    <a:pt x="876176" y="18414"/>
                  </a:lnTo>
                  <a:lnTo>
                    <a:pt x="931912" y="255523"/>
                  </a:lnTo>
                  <a:cubicBezTo>
                    <a:pt x="1026911" y="280665"/>
                    <a:pt x="1113500" y="330657"/>
                    <a:pt x="1182773" y="400358"/>
                  </a:cubicBezTo>
                  <a:close/>
                </a:path>
              </a:pathLst>
            </a:custGeom>
            <a:gradFill rotWithShape="1">
              <a:gsLst>
                <a:gs pos="0">
                  <a:srgbClr val="435258">
                    <a:shade val="51000"/>
                    <a:satMod val="130000"/>
                  </a:srgbClr>
                </a:gs>
                <a:gs pos="80000">
                  <a:srgbClr val="435258">
                    <a:shade val="93000"/>
                    <a:satMod val="130000"/>
                  </a:srgbClr>
                </a:gs>
                <a:gs pos="100000">
                  <a:srgbClr val="435258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35258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21325" tIns="323129" rIns="321325" bIns="323129" spcCol="1270" anchor="ctr"/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3" name="组合 31">
              <a:extLst>
                <a:ext uri="{FF2B5EF4-FFF2-40B4-BE49-F238E27FC236}">
                  <a16:creationId xmlns:a16="http://schemas.microsoft.com/office/drawing/2014/main" xmlns="" id="{02AD5AFD-2F7A-A89D-76B3-D941B3B4AEC3}"/>
                </a:ext>
              </a:extLst>
            </p:cNvPr>
            <p:cNvGrpSpPr/>
            <p:nvPr/>
          </p:nvGrpSpPr>
          <p:grpSpPr>
            <a:xfrm>
              <a:off x="1742826" y="3749156"/>
              <a:ext cx="382110" cy="381458"/>
              <a:chOff x="2431058" y="2713568"/>
              <a:chExt cx="488901" cy="488067"/>
            </a:xfrm>
            <a:solidFill>
              <a:sysClr val="window" lastClr="FFFFFF"/>
            </a:solidFill>
          </p:grpSpPr>
          <p:sp>
            <p:nvSpPr>
              <p:cNvPr id="24" name="AutoShape 128">
                <a:extLst>
                  <a:ext uri="{FF2B5EF4-FFF2-40B4-BE49-F238E27FC236}">
                    <a16:creationId xmlns:a16="http://schemas.microsoft.com/office/drawing/2014/main" xmlns="" id="{1D7D8016-E559-04C8-08B9-4836C6575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058" y="2713568"/>
                <a:ext cx="488901" cy="48806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45718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</a:endParaRPr>
              </a:p>
            </p:txBody>
          </p:sp>
          <p:sp>
            <p:nvSpPr>
              <p:cNvPr id="25" name="AutoShape 129">
                <a:extLst>
                  <a:ext uri="{FF2B5EF4-FFF2-40B4-BE49-F238E27FC236}">
                    <a16:creationId xmlns:a16="http://schemas.microsoft.com/office/drawing/2014/main" xmlns="" id="{5D4E0136-4FFF-2062-3C5C-94CDDD727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412" y="2774472"/>
                <a:ext cx="121808" cy="121808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45718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</a:endParaRPr>
              </a:p>
            </p:txBody>
          </p:sp>
        </p:grpSp>
      </p:grpSp>
      <p:grpSp>
        <p:nvGrpSpPr>
          <p:cNvPr id="26" name="组合 34" descr="180 nguyen thi phuong thao">
            <a:extLst>
              <a:ext uri="{FF2B5EF4-FFF2-40B4-BE49-F238E27FC236}">
                <a16:creationId xmlns:a16="http://schemas.microsoft.com/office/drawing/2014/main" xmlns="" id="{9E762B7C-BD8A-6D21-1431-10B12249CD19}"/>
              </a:ext>
            </a:extLst>
          </p:cNvPr>
          <p:cNvGrpSpPr>
            <a:grpSpLocks/>
          </p:cNvGrpSpPr>
          <p:nvPr/>
        </p:nvGrpSpPr>
        <p:grpSpPr bwMode="auto">
          <a:xfrm>
            <a:off x="3536487" y="2592300"/>
            <a:ext cx="515540" cy="514350"/>
            <a:chOff x="6542610" y="2288656"/>
            <a:chExt cx="686370" cy="686370"/>
          </a:xfrm>
        </p:grpSpPr>
        <p:grpSp>
          <p:nvGrpSpPr>
            <p:cNvPr id="27" name="组合 35">
              <a:extLst>
                <a:ext uri="{FF2B5EF4-FFF2-40B4-BE49-F238E27FC236}">
                  <a16:creationId xmlns:a16="http://schemas.microsoft.com/office/drawing/2014/main" xmlns="" id="{D5248920-69F8-D5A8-960A-487B006D1ED3}"/>
                </a:ext>
              </a:extLst>
            </p:cNvPr>
            <p:cNvGrpSpPr/>
            <p:nvPr/>
          </p:nvGrpSpPr>
          <p:grpSpPr>
            <a:xfrm>
              <a:off x="6742667" y="2440786"/>
              <a:ext cx="286257" cy="382110"/>
              <a:chOff x="2491961" y="3689703"/>
              <a:chExt cx="366259" cy="488901"/>
            </a:xfrm>
            <a:solidFill>
              <a:srgbClr val="70C9C4"/>
            </a:solidFill>
          </p:grpSpPr>
          <p:sp>
            <p:nvSpPr>
              <p:cNvPr id="29" name="AutoShape 115">
                <a:extLst>
                  <a:ext uri="{FF2B5EF4-FFF2-40B4-BE49-F238E27FC236}">
                    <a16:creationId xmlns:a16="http://schemas.microsoft.com/office/drawing/2014/main" xmlns="" id="{8E9EE410-8AD0-4047-2F79-D4D6578FD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1961" y="3689703"/>
                <a:ext cx="366259" cy="48890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solidFill>
                <a:srgbClr val="435258">
                  <a:lumMod val="50000"/>
                </a:srgbClr>
              </a:solidFill>
              <a:ln w="12700" cap="flat" cmpd="sng">
                <a:solidFill>
                  <a:srgbClr val="E44860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45718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</a:endParaRPr>
              </a:p>
            </p:txBody>
          </p:sp>
          <p:sp>
            <p:nvSpPr>
              <p:cNvPr id="30" name="AutoShape 116">
                <a:extLst>
                  <a:ext uri="{FF2B5EF4-FFF2-40B4-BE49-F238E27FC236}">
                    <a16:creationId xmlns:a16="http://schemas.microsoft.com/office/drawing/2014/main" xmlns="" id="{0A507639-45F3-04B0-0B00-9EF2634CD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639" y="3980040"/>
                <a:ext cx="60904" cy="9177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solidFill>
                <a:srgbClr val="435258">
                  <a:lumMod val="50000"/>
                </a:srgbClr>
              </a:solidFill>
              <a:ln w="12700" cap="flat" cmpd="sng">
                <a:solidFill>
                  <a:srgbClr val="E44860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45718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</a:endParaRPr>
              </a:p>
            </p:txBody>
          </p:sp>
        </p:grpSp>
        <p:sp>
          <p:nvSpPr>
            <p:cNvPr id="28" name="椭圆 36">
              <a:extLst>
                <a:ext uri="{FF2B5EF4-FFF2-40B4-BE49-F238E27FC236}">
                  <a16:creationId xmlns:a16="http://schemas.microsoft.com/office/drawing/2014/main" xmlns="" id="{4B631E76-6A57-F40F-F545-F022C0FBB200}"/>
                </a:ext>
              </a:extLst>
            </p:cNvPr>
            <p:cNvSpPr/>
            <p:nvPr/>
          </p:nvSpPr>
          <p:spPr>
            <a:xfrm>
              <a:off x="6542610" y="2288656"/>
              <a:ext cx="686370" cy="686370"/>
            </a:xfrm>
            <a:prstGeom prst="ellipse">
              <a:avLst/>
            </a:prstGeom>
            <a:noFill/>
            <a:ln w="25400" cap="flat" cmpd="sng" algn="ctr">
              <a:solidFill>
                <a:srgbClr val="E448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1" name="组合 39" descr="180 nguyen thi phuong thao">
            <a:extLst>
              <a:ext uri="{FF2B5EF4-FFF2-40B4-BE49-F238E27FC236}">
                <a16:creationId xmlns:a16="http://schemas.microsoft.com/office/drawing/2014/main" xmlns="" id="{EB29CF4A-33B7-67A9-77A8-CF282FD32CE6}"/>
              </a:ext>
            </a:extLst>
          </p:cNvPr>
          <p:cNvGrpSpPr>
            <a:grpSpLocks/>
          </p:cNvGrpSpPr>
          <p:nvPr/>
        </p:nvGrpSpPr>
        <p:grpSpPr bwMode="auto">
          <a:xfrm>
            <a:off x="3536487" y="4037568"/>
            <a:ext cx="515540" cy="514350"/>
            <a:chOff x="5737040" y="3244187"/>
            <a:chExt cx="686370" cy="686370"/>
          </a:xfrm>
        </p:grpSpPr>
        <p:grpSp>
          <p:nvGrpSpPr>
            <p:cNvPr id="32" name="组合 40">
              <a:extLst>
                <a:ext uri="{FF2B5EF4-FFF2-40B4-BE49-F238E27FC236}">
                  <a16:creationId xmlns:a16="http://schemas.microsoft.com/office/drawing/2014/main" xmlns="" id="{541C46BB-E0D1-2F8C-833E-24A463351777}"/>
                </a:ext>
              </a:extLst>
            </p:cNvPr>
            <p:cNvGrpSpPr/>
            <p:nvPr/>
          </p:nvGrpSpPr>
          <p:grpSpPr>
            <a:xfrm>
              <a:off x="5889170" y="3396643"/>
              <a:ext cx="382110" cy="381458"/>
              <a:chOff x="2431058" y="2713568"/>
              <a:chExt cx="488901" cy="488067"/>
            </a:xfrm>
            <a:solidFill>
              <a:srgbClr val="70C9C4"/>
            </a:solidFill>
          </p:grpSpPr>
          <p:sp>
            <p:nvSpPr>
              <p:cNvPr id="34" name="AutoShape 128">
                <a:extLst>
                  <a:ext uri="{FF2B5EF4-FFF2-40B4-BE49-F238E27FC236}">
                    <a16:creationId xmlns:a16="http://schemas.microsoft.com/office/drawing/2014/main" xmlns="" id="{49507650-4572-6648-517D-4479523DE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058" y="2713568"/>
                <a:ext cx="488901" cy="48806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solidFill>
                <a:srgbClr val="435258">
                  <a:lumMod val="50000"/>
                </a:srgbClr>
              </a:solidFill>
              <a:ln w="12700" cap="flat" cmpd="sng">
                <a:solidFill>
                  <a:srgbClr val="2A8FBD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45718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</a:endParaRPr>
              </a:p>
            </p:txBody>
          </p:sp>
          <p:sp>
            <p:nvSpPr>
              <p:cNvPr id="35" name="AutoShape 129">
                <a:extLst>
                  <a:ext uri="{FF2B5EF4-FFF2-40B4-BE49-F238E27FC236}">
                    <a16:creationId xmlns:a16="http://schemas.microsoft.com/office/drawing/2014/main" xmlns="" id="{468E79AA-7916-87DE-6126-BD83229CB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412" y="2774472"/>
                <a:ext cx="121808" cy="121808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grpFill/>
              <a:ln w="12700" cap="flat" cmpd="sng">
                <a:solidFill>
                  <a:srgbClr val="2A8FBD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45718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</a:endParaRPr>
              </a:p>
            </p:txBody>
          </p:sp>
        </p:grpSp>
        <p:sp>
          <p:nvSpPr>
            <p:cNvPr id="33" name="椭圆 41">
              <a:extLst>
                <a:ext uri="{FF2B5EF4-FFF2-40B4-BE49-F238E27FC236}">
                  <a16:creationId xmlns:a16="http://schemas.microsoft.com/office/drawing/2014/main" xmlns="" id="{FA3382B9-6327-CE98-1107-8C18D721FFD8}"/>
                </a:ext>
              </a:extLst>
            </p:cNvPr>
            <p:cNvSpPr/>
            <p:nvPr/>
          </p:nvSpPr>
          <p:spPr>
            <a:xfrm>
              <a:off x="5737040" y="3244187"/>
              <a:ext cx="686370" cy="686370"/>
            </a:xfrm>
            <a:prstGeom prst="ellipse">
              <a:avLst/>
            </a:prstGeom>
            <a:noFill/>
            <a:ln w="25400" cap="flat" cmpd="sng" algn="ctr">
              <a:solidFill>
                <a:srgbClr val="2A8FB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6" name="组合 44" descr="180 nguyen thi phuong thao">
            <a:extLst>
              <a:ext uri="{FF2B5EF4-FFF2-40B4-BE49-F238E27FC236}">
                <a16:creationId xmlns:a16="http://schemas.microsoft.com/office/drawing/2014/main" xmlns="" id="{75596820-CA94-37DD-F5C6-A3236988127B}"/>
              </a:ext>
            </a:extLst>
          </p:cNvPr>
          <p:cNvGrpSpPr>
            <a:grpSpLocks/>
          </p:cNvGrpSpPr>
          <p:nvPr/>
        </p:nvGrpSpPr>
        <p:grpSpPr bwMode="auto">
          <a:xfrm>
            <a:off x="3536487" y="5399762"/>
            <a:ext cx="515540" cy="514350"/>
            <a:chOff x="6099905" y="4185742"/>
            <a:chExt cx="686370" cy="686370"/>
          </a:xfrm>
        </p:grpSpPr>
        <p:grpSp>
          <p:nvGrpSpPr>
            <p:cNvPr id="37" name="组合 45">
              <a:extLst>
                <a:ext uri="{FF2B5EF4-FFF2-40B4-BE49-F238E27FC236}">
                  <a16:creationId xmlns:a16="http://schemas.microsoft.com/office/drawing/2014/main" xmlns="" id="{EBB1CDD5-7256-E600-196B-BE2AE098DC97}"/>
                </a:ext>
              </a:extLst>
            </p:cNvPr>
            <p:cNvGrpSpPr/>
            <p:nvPr/>
          </p:nvGrpSpPr>
          <p:grpSpPr>
            <a:xfrm>
              <a:off x="6307603" y="4331427"/>
              <a:ext cx="270975" cy="395001"/>
              <a:chOff x="3483951" y="3689703"/>
              <a:chExt cx="335391" cy="488901"/>
            </a:xfrm>
            <a:solidFill>
              <a:srgbClr val="70C9C4"/>
            </a:solidFill>
          </p:grpSpPr>
          <p:sp>
            <p:nvSpPr>
              <p:cNvPr id="39" name="AutoShape 113">
                <a:extLst>
                  <a:ext uri="{FF2B5EF4-FFF2-40B4-BE49-F238E27FC236}">
                    <a16:creationId xmlns:a16="http://schemas.microsoft.com/office/drawing/2014/main" xmlns="" id="{5DE4BCA4-0E61-DA7E-6ADD-EDB986E3F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951" y="3689703"/>
                <a:ext cx="335391" cy="48890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solidFill>
                <a:srgbClr val="435258">
                  <a:lumMod val="50000"/>
                </a:srgbClr>
              </a:solidFill>
              <a:ln w="12700" cap="flat" cmpd="sng">
                <a:solidFill>
                  <a:srgbClr val="1E6787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45718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</a:endParaRPr>
              </a:p>
            </p:txBody>
          </p:sp>
          <p:sp>
            <p:nvSpPr>
              <p:cNvPr id="40" name="AutoShape 114">
                <a:extLst>
                  <a:ext uri="{FF2B5EF4-FFF2-40B4-BE49-F238E27FC236}">
                    <a16:creationId xmlns:a16="http://schemas.microsoft.com/office/drawing/2014/main" xmlns="" id="{62E74474-DF30-7452-0F62-F57E2CC6E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873" y="3766460"/>
                <a:ext cx="99281" cy="992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solidFill>
                <a:srgbClr val="435258">
                  <a:lumMod val="50000"/>
                </a:srgbClr>
              </a:solidFill>
              <a:ln w="12700" cap="flat" cmpd="sng">
                <a:solidFill>
                  <a:srgbClr val="1E6787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45718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</a:endParaRPr>
              </a:p>
            </p:txBody>
          </p:sp>
        </p:grpSp>
        <p:sp>
          <p:nvSpPr>
            <p:cNvPr id="38" name="椭圆 46">
              <a:extLst>
                <a:ext uri="{FF2B5EF4-FFF2-40B4-BE49-F238E27FC236}">
                  <a16:creationId xmlns:a16="http://schemas.microsoft.com/office/drawing/2014/main" xmlns="" id="{28DA42D4-637E-14AA-80CD-18C53ED743E8}"/>
                </a:ext>
              </a:extLst>
            </p:cNvPr>
            <p:cNvSpPr/>
            <p:nvPr/>
          </p:nvSpPr>
          <p:spPr>
            <a:xfrm>
              <a:off x="6099905" y="4185742"/>
              <a:ext cx="686370" cy="686370"/>
            </a:xfrm>
            <a:prstGeom prst="ellipse">
              <a:avLst/>
            </a:prstGeom>
            <a:noFill/>
            <a:ln w="25400" cap="flat" cmpd="sng" algn="ctr">
              <a:solidFill>
                <a:srgbClr val="1E678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1" name="TextBox 40" descr="180 nguyen thi phuong thao">
            <a:extLst>
              <a:ext uri="{FF2B5EF4-FFF2-40B4-BE49-F238E27FC236}">
                <a16:creationId xmlns:a16="http://schemas.microsoft.com/office/drawing/2014/main" xmlns="" id="{F15139BE-B93F-C520-3780-21C7E9B16E05}"/>
              </a:ext>
            </a:extLst>
          </p:cNvPr>
          <p:cNvSpPr txBox="1"/>
          <p:nvPr/>
        </p:nvSpPr>
        <p:spPr>
          <a:xfrm>
            <a:off x="4080776" y="2497786"/>
            <a:ext cx="7774355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90000"/>
              </a:lnSpc>
              <a:buClrTx/>
              <a:defRPr/>
            </a:pPr>
            <a:r>
              <a:rPr lang="en-US" sz="2400" kern="1200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- </a:t>
            </a:r>
            <a:r>
              <a:rPr lang="vi-VN" sz="2400" kern="1200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Ôn </a:t>
            </a:r>
            <a:r>
              <a:rPr lang="vi-VN" sz="2400" kern="1200" dirty="0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lại kiến thức </a:t>
            </a:r>
            <a:r>
              <a:rPr lang="vi-VN" sz="2400" kern="1200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về:</a:t>
            </a:r>
            <a:r>
              <a:rPr lang="en-US" sz="2400" kern="1200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 Năng </a:t>
            </a:r>
            <a:r>
              <a:rPr lang="en-US" sz="2400" kern="1200" dirty="0" err="1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lượng</a:t>
            </a:r>
            <a:r>
              <a:rPr lang="en-US" sz="2400" kern="1200" dirty="0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 </a:t>
            </a:r>
            <a:r>
              <a:rPr lang="en-US" sz="2400" kern="1200" dirty="0" err="1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trong</a:t>
            </a:r>
            <a:r>
              <a:rPr lang="en-US" sz="2400" kern="1200" dirty="0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 </a:t>
            </a:r>
            <a:r>
              <a:rPr lang="en-US" sz="2400" kern="1200" dirty="0" err="1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dao</a:t>
            </a:r>
            <a:r>
              <a:rPr lang="en-US" sz="2400" kern="1200" dirty="0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 </a:t>
            </a:r>
            <a:r>
              <a:rPr lang="en-US" sz="2400" kern="1200" dirty="0" err="1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động</a:t>
            </a:r>
            <a:r>
              <a:rPr lang="en-US" sz="2400" kern="1200" dirty="0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 </a:t>
            </a:r>
            <a:r>
              <a:rPr lang="en-US" sz="2400" kern="1200" dirty="0" err="1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điều</a:t>
            </a:r>
            <a:r>
              <a:rPr lang="en-US" sz="2400" kern="1200" dirty="0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 </a:t>
            </a:r>
            <a:r>
              <a:rPr lang="en-US" sz="2400" kern="1200" err="1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hòa</a:t>
            </a:r>
            <a:r>
              <a:rPr lang="en-US" sz="2400" kern="1200">
                <a:solidFill>
                  <a:srgbClr val="E44860"/>
                </a:solidFill>
                <a:latin typeface="Cambria" panose="02040503050406030204" pitchFamily="18" charset="0"/>
                <a:ea typeface="+mn-ea"/>
              </a:rPr>
              <a:t>.</a:t>
            </a:r>
          </a:p>
          <a:p>
            <a:pPr algn="just" defTabSz="685800">
              <a:lnSpc>
                <a:spcPct val="90000"/>
              </a:lnSpc>
              <a:buClrTx/>
              <a:defRPr/>
            </a:pPr>
            <a:r>
              <a:rPr lang="en-US" sz="2400">
                <a:solidFill>
                  <a:srgbClr val="E44860"/>
                </a:solidFill>
                <a:latin typeface="Cambria" panose="02040503050406030204" pitchFamily="18" charset="0"/>
              </a:rPr>
              <a:t>- Làm bài tập Trắc nghiệm Phiếu học tập số 4.</a:t>
            </a:r>
          </a:p>
        </p:txBody>
      </p:sp>
      <p:sp>
        <p:nvSpPr>
          <p:cNvPr id="42" name="TextBox 41" descr="180 nguyen thi phuong thao">
            <a:extLst>
              <a:ext uri="{FF2B5EF4-FFF2-40B4-BE49-F238E27FC236}">
                <a16:creationId xmlns:a16="http://schemas.microsoft.com/office/drawing/2014/main" xmlns="" id="{0F89C299-87DA-3E30-F64D-D1BD00E2BE08}"/>
              </a:ext>
            </a:extLst>
          </p:cNvPr>
          <p:cNvSpPr txBox="1"/>
          <p:nvPr/>
        </p:nvSpPr>
        <p:spPr>
          <a:xfrm>
            <a:off x="4080776" y="3953025"/>
            <a:ext cx="777435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90000"/>
              </a:lnSpc>
              <a:buClrTx/>
              <a:defRPr/>
            </a:pPr>
            <a:r>
              <a:rPr lang="en-US" sz="2400">
                <a:solidFill>
                  <a:srgbClr val="2A8FBD"/>
                </a:solidFill>
                <a:latin typeface="Cambria" panose="02040503050406030204" pitchFamily="18" charset="0"/>
              </a:rPr>
              <a:t>Đọc và nghiên cứu trả lời câu hỏi trong Mục Tìm hiểu thêm SGK/trang 27.</a:t>
            </a:r>
            <a:endParaRPr lang="vi-VN" sz="2400" kern="1200" dirty="0">
              <a:solidFill>
                <a:srgbClr val="2A8FBD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TextBox 42" descr="180 nguyen thi phuong thao">
            <a:extLst>
              <a:ext uri="{FF2B5EF4-FFF2-40B4-BE49-F238E27FC236}">
                <a16:creationId xmlns:a16="http://schemas.microsoft.com/office/drawing/2014/main" xmlns="" id="{E85EC727-5743-F367-5227-D09DB9C0B8FE}"/>
              </a:ext>
            </a:extLst>
          </p:cNvPr>
          <p:cNvSpPr txBox="1"/>
          <p:nvPr/>
        </p:nvSpPr>
        <p:spPr>
          <a:xfrm>
            <a:off x="4135796" y="5444571"/>
            <a:ext cx="725037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90000"/>
              </a:lnSpc>
              <a:buClrTx/>
              <a:defRPr/>
            </a:pPr>
            <a:r>
              <a:rPr lang="en-US" sz="2400" kern="1200">
                <a:solidFill>
                  <a:srgbClr val="1E6787"/>
                </a:solidFill>
                <a:latin typeface="Cambria" panose="02040503050406030204" pitchFamily="18" charset="0"/>
                <a:ea typeface="+mn-ea"/>
              </a:rPr>
              <a:t>Tìm </a:t>
            </a:r>
            <a:r>
              <a:rPr lang="en-US" sz="2400" kern="1200" dirty="0" err="1">
                <a:solidFill>
                  <a:srgbClr val="1E6787"/>
                </a:solidFill>
                <a:latin typeface="Cambria" panose="02040503050406030204" pitchFamily="18" charset="0"/>
                <a:ea typeface="+mn-ea"/>
              </a:rPr>
              <a:t>hiểu</a:t>
            </a:r>
            <a:r>
              <a:rPr lang="en-US" sz="2400" kern="1200" dirty="0">
                <a:solidFill>
                  <a:srgbClr val="1E6787"/>
                </a:solidFill>
                <a:latin typeface="Cambria" panose="02040503050406030204" pitchFamily="18" charset="0"/>
                <a:ea typeface="+mn-ea"/>
              </a:rPr>
              <a:t> </a:t>
            </a:r>
            <a:r>
              <a:rPr lang="en-US" sz="2400" kern="1200" dirty="0" err="1">
                <a:solidFill>
                  <a:srgbClr val="1E6787"/>
                </a:solidFill>
                <a:latin typeface="Cambria" panose="02040503050406030204" pitchFamily="18" charset="0"/>
                <a:ea typeface="+mn-ea"/>
              </a:rPr>
              <a:t>trước</a:t>
            </a:r>
            <a:r>
              <a:rPr lang="en-US" sz="2400" kern="1200" dirty="0">
                <a:solidFill>
                  <a:srgbClr val="1E6787"/>
                </a:solidFill>
                <a:latin typeface="Cambria" panose="02040503050406030204" pitchFamily="18" charset="0"/>
                <a:ea typeface="+mn-ea"/>
              </a:rPr>
              <a:t> </a:t>
            </a:r>
            <a:r>
              <a:rPr lang="en-US" sz="2400" kern="1200" dirty="0" err="1">
                <a:solidFill>
                  <a:srgbClr val="1E6787"/>
                </a:solidFill>
                <a:latin typeface="Cambria" panose="02040503050406030204" pitchFamily="18" charset="0"/>
                <a:ea typeface="+mn-ea"/>
              </a:rPr>
              <a:t>bài</a:t>
            </a:r>
            <a:r>
              <a:rPr lang="en-US" sz="2400" kern="1200" dirty="0">
                <a:solidFill>
                  <a:srgbClr val="1E6787"/>
                </a:solidFill>
                <a:latin typeface="Cambria" panose="02040503050406030204" pitchFamily="18" charset="0"/>
                <a:ea typeface="+mn-ea"/>
              </a:rPr>
              <a:t> </a:t>
            </a:r>
            <a:r>
              <a:rPr lang="en-US" sz="2400" kern="1200" dirty="0" err="1">
                <a:solidFill>
                  <a:srgbClr val="1E6787"/>
                </a:solidFill>
                <a:latin typeface="Cambria" panose="02040503050406030204" pitchFamily="18" charset="0"/>
                <a:ea typeface="+mn-ea"/>
              </a:rPr>
              <a:t>mới</a:t>
            </a:r>
            <a:r>
              <a:rPr lang="en-US" sz="2400" kern="1200" dirty="0">
                <a:solidFill>
                  <a:srgbClr val="1E6787"/>
                </a:solidFill>
                <a:latin typeface="Cambria" panose="02040503050406030204" pitchFamily="18" charset="0"/>
                <a:ea typeface="+mn-ea"/>
              </a:rPr>
              <a:t>. </a:t>
            </a:r>
            <a:endParaRPr lang="vi-VN" sz="2400" kern="1200" dirty="0">
              <a:solidFill>
                <a:srgbClr val="1E6787"/>
              </a:solidFill>
              <a:latin typeface="Cambria" panose="02040503050406030204" pitchFamily="18" charset="0"/>
              <a:ea typeface="+mn-ea"/>
            </a:endParaRPr>
          </a:p>
        </p:txBody>
      </p:sp>
      <p:pic>
        <p:nvPicPr>
          <p:cNvPr id="44" name="图片 32" descr="180 nguyen thi phuong thao">
            <a:extLst>
              <a:ext uri="{FF2B5EF4-FFF2-40B4-BE49-F238E27FC236}">
                <a16:creationId xmlns:a16="http://schemas.microsoft.com/office/drawing/2014/main" xmlns="" id="{FFE0B2AA-3D4A-B00A-16EC-DDCA8CA45A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82"/>
            <a:ext cx="12192000" cy="1742002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45" name="组合 786" descr="180 nguyen thi phuong thao">
            <a:extLst>
              <a:ext uri="{FF2B5EF4-FFF2-40B4-BE49-F238E27FC236}">
                <a16:creationId xmlns:a16="http://schemas.microsoft.com/office/drawing/2014/main" xmlns="" id="{3714FACE-CEE4-F432-FDF0-4D705523A0DF}"/>
              </a:ext>
            </a:extLst>
          </p:cNvPr>
          <p:cNvGrpSpPr/>
          <p:nvPr/>
        </p:nvGrpSpPr>
        <p:grpSpPr>
          <a:xfrm>
            <a:off x="2591487" y="583213"/>
            <a:ext cx="4197629" cy="685800"/>
            <a:chOff x="5322842" y="326129"/>
            <a:chExt cx="4021470" cy="4464216"/>
          </a:xfrm>
          <a:solidFill>
            <a:srgbClr val="2A8FBD">
              <a:alpha val="50000"/>
            </a:srgbClr>
          </a:solidFill>
        </p:grpSpPr>
        <p:sp>
          <p:nvSpPr>
            <p:cNvPr id="46" name="圆角矩形 787">
              <a:extLst>
                <a:ext uri="{FF2B5EF4-FFF2-40B4-BE49-F238E27FC236}">
                  <a16:creationId xmlns:a16="http://schemas.microsoft.com/office/drawing/2014/main" xmlns="" id="{49C5F652-5464-934E-0576-A77B1D0BB754}"/>
                </a:ext>
              </a:extLst>
            </p:cNvPr>
            <p:cNvSpPr/>
            <p:nvPr/>
          </p:nvSpPr>
          <p:spPr>
            <a:xfrm>
              <a:off x="5364088" y="422268"/>
              <a:ext cx="864096" cy="4368077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圆角矩形 788">
              <a:extLst>
                <a:ext uri="{FF2B5EF4-FFF2-40B4-BE49-F238E27FC236}">
                  <a16:creationId xmlns:a16="http://schemas.microsoft.com/office/drawing/2014/main" xmlns="" id="{0DBE87C4-CEB1-A62A-C76A-5BCB36C34E14}"/>
                </a:ext>
              </a:extLst>
            </p:cNvPr>
            <p:cNvSpPr/>
            <p:nvPr/>
          </p:nvSpPr>
          <p:spPr>
            <a:xfrm>
              <a:off x="5322842" y="326129"/>
              <a:ext cx="4021470" cy="432374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9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itchFamily="34" charset="-122"/>
                  <a:cs typeface="+mn-cs"/>
                </a:rPr>
                <a:t>Về nhà</a:t>
              </a:r>
              <a:endParaRPr kumimoji="0" lang="zh-CN" altLang="en-US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40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 descr="180 nguyen thi phuong thao"/>
          <p:cNvSpPr>
            <a:spLocks noGrp="1"/>
          </p:cNvSpPr>
          <p:nvPr>
            <p:ph type="subTitle" idx="1"/>
          </p:nvPr>
        </p:nvSpPr>
        <p:spPr>
          <a:xfrm>
            <a:off x="3770376" y="1913206"/>
            <a:ext cx="8421624" cy="185661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THANK YOU</a:t>
            </a:r>
            <a:endParaRPr lang="en-US" sz="9600" b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180 nguyen thi phuong thao">
            <a:extLst>
              <a:ext uri="{FF2B5EF4-FFF2-40B4-BE49-F238E27FC236}">
                <a16:creationId xmlns:a16="http://schemas.microsoft.com/office/drawing/2014/main" xmlns="" id="{868AFACC-1C3A-D480-BA70-274BA059A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519206"/>
            <a:ext cx="4476750" cy="233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35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80 nguyen thi phuong thao">
            <a:extLst>
              <a:ext uri="{FF2B5EF4-FFF2-40B4-BE49-F238E27FC236}">
                <a16:creationId xmlns:a16="http://schemas.microsoft.com/office/drawing/2014/main" xmlns="" id="{B4A217F0-C52A-0D31-536E-440C5FB92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02"/>
            <a:ext cx="12192000" cy="68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 descr="180 nguyen thi phuong thao"/>
          <p:cNvSpPr/>
          <p:nvPr/>
        </p:nvSpPr>
        <p:spPr>
          <a:xfrm>
            <a:off x="1336595" y="431263"/>
            <a:ext cx="9492769" cy="1552442"/>
          </a:xfrm>
          <a:prstGeom prst="snip2DiagRect">
            <a:avLst/>
          </a:prstGeom>
          <a:solidFill>
            <a:schemeClr val="bg2">
              <a:alpha val="70000"/>
            </a:schemeClr>
          </a:solidFill>
          <a:ln>
            <a:noFill/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3.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vật?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6" name="Picture 45" descr="180 nguyen thi phuong thao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1" name="Rectangle 10" descr="180 nguyen thi phuong thao"/>
          <p:cNvSpPr/>
          <p:nvPr/>
        </p:nvSpPr>
        <p:spPr>
          <a:xfrm>
            <a:off x="1562093" y="3136004"/>
            <a:ext cx="9572072" cy="707886"/>
          </a:xfrm>
          <a:prstGeom prst="rect">
            <a:avLst/>
          </a:prstGeom>
          <a:solidFill>
            <a:srgbClr val="BCE292"/>
          </a:solidFill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 =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endParaRPr lang="en-US" sz="40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80 nguyen thi phuong thao">
            <a:extLst>
              <a:ext uri="{FF2B5EF4-FFF2-40B4-BE49-F238E27FC236}">
                <a16:creationId xmlns:a16="http://schemas.microsoft.com/office/drawing/2014/main" xmlns="" id="{1AA7FE00-8B3A-AF3B-208A-AD336A2E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02"/>
            <a:ext cx="12192000" cy="68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 descr="180 nguyen thi phuong thao"/>
          <p:cNvSpPr/>
          <p:nvPr/>
        </p:nvSpPr>
        <p:spPr>
          <a:xfrm>
            <a:off x="1336595" y="445118"/>
            <a:ext cx="9492769" cy="1552442"/>
          </a:xfrm>
          <a:prstGeom prst="snip2DiagRect">
            <a:avLst/>
          </a:prstGeom>
          <a:solidFill>
            <a:schemeClr val="bg2">
              <a:alpha val="70000"/>
            </a:schemeClr>
          </a:solidFill>
          <a:ln>
            <a:noFill/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4.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luật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năng?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6" name="Picture 45" descr="180 nguyen thi phuong thao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1" name="Rectangle 10" descr="180 nguyen thi phuong thao"/>
          <p:cNvSpPr/>
          <p:nvPr/>
        </p:nvSpPr>
        <p:spPr>
          <a:xfrm>
            <a:off x="1562093" y="3136004"/>
            <a:ext cx="9572072" cy="1938992"/>
          </a:xfrm>
          <a:prstGeom prst="rect">
            <a:avLst/>
          </a:prstGeom>
          <a:solidFill>
            <a:srgbClr val="BCE29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chịu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trọng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đàn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4000" dirty="0"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61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80 nguyen thi phuong thao">
            <a:extLst>
              <a:ext uri="{FF2B5EF4-FFF2-40B4-BE49-F238E27FC236}">
                <a16:creationId xmlns:a16="http://schemas.microsoft.com/office/drawing/2014/main" xmlns="" id="{8001F6C6-BA68-76E8-DC6C-E9FF4C5DC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4148" r="2057" b="12683"/>
          <a:stretch/>
        </p:blipFill>
        <p:spPr bwMode="auto">
          <a:xfrm>
            <a:off x="8340436" y="378691"/>
            <a:ext cx="3257447" cy="4710545"/>
          </a:xfrm>
          <a:prstGeom prst="roundRect">
            <a:avLst>
              <a:gd name="adj" fmla="val 8741"/>
            </a:avLst>
          </a:prstGeom>
          <a:noFill/>
          <a:ln w="28575">
            <a:solidFill>
              <a:srgbClr val="F4A0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413;p29" descr="180 nguyen thi phuong thao">
            <a:extLst>
              <a:ext uri="{FF2B5EF4-FFF2-40B4-BE49-F238E27FC236}">
                <a16:creationId xmlns:a16="http://schemas.microsoft.com/office/drawing/2014/main" xmlns="" id="{3F7332E4-6C98-2950-72AB-6C31AFE7603D}"/>
              </a:ext>
            </a:extLst>
          </p:cNvPr>
          <p:cNvGrpSpPr/>
          <p:nvPr/>
        </p:nvGrpSpPr>
        <p:grpSpPr>
          <a:xfrm>
            <a:off x="1490493" y="5370625"/>
            <a:ext cx="1211051" cy="1165154"/>
            <a:chOff x="2090325" y="735243"/>
            <a:chExt cx="1267006" cy="1251265"/>
          </a:xfrm>
        </p:grpSpPr>
        <p:sp>
          <p:nvSpPr>
            <p:cNvPr id="6" name="Google Shape;414;p29">
              <a:extLst>
                <a:ext uri="{FF2B5EF4-FFF2-40B4-BE49-F238E27FC236}">
                  <a16:creationId xmlns:a16="http://schemas.microsoft.com/office/drawing/2014/main" xmlns="" id="{E5CCA2A9-DE99-C814-5A53-E07D59CC22E4}"/>
                </a:ext>
              </a:extLst>
            </p:cNvPr>
            <p:cNvSpPr/>
            <p:nvPr/>
          </p:nvSpPr>
          <p:spPr>
            <a:xfrm>
              <a:off x="2117743" y="1072044"/>
              <a:ext cx="1139722" cy="903799"/>
            </a:xfrm>
            <a:custGeom>
              <a:avLst/>
              <a:gdLst/>
              <a:ahLst/>
              <a:cxnLst/>
              <a:rect l="l" t="t" r="r" b="b"/>
              <a:pathLst>
                <a:path w="27227" h="21591" extrusionOk="0">
                  <a:moveTo>
                    <a:pt x="16610" y="0"/>
                  </a:moveTo>
                  <a:cubicBezTo>
                    <a:pt x="12145" y="0"/>
                    <a:pt x="5614" y="1694"/>
                    <a:pt x="4434" y="4078"/>
                  </a:cubicBezTo>
                  <a:cubicBezTo>
                    <a:pt x="4434" y="4078"/>
                    <a:pt x="0" y="12976"/>
                    <a:pt x="1295" y="16084"/>
                  </a:cubicBezTo>
                  <a:cubicBezTo>
                    <a:pt x="2763" y="19632"/>
                    <a:pt x="8066" y="21591"/>
                    <a:pt x="13519" y="21591"/>
                  </a:cubicBezTo>
                  <a:cubicBezTo>
                    <a:pt x="18648" y="21591"/>
                    <a:pt x="23910" y="19858"/>
                    <a:pt x="26237" y="16084"/>
                  </a:cubicBezTo>
                  <a:cubicBezTo>
                    <a:pt x="27227" y="14484"/>
                    <a:pt x="25886" y="11376"/>
                    <a:pt x="25886" y="11376"/>
                  </a:cubicBezTo>
                  <a:cubicBezTo>
                    <a:pt x="25886" y="11376"/>
                    <a:pt x="23189" y="1960"/>
                    <a:pt x="19898" y="497"/>
                  </a:cubicBezTo>
                  <a:cubicBezTo>
                    <a:pt x="19132" y="157"/>
                    <a:pt x="17966" y="0"/>
                    <a:pt x="16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15;p29">
              <a:extLst>
                <a:ext uri="{FF2B5EF4-FFF2-40B4-BE49-F238E27FC236}">
                  <a16:creationId xmlns:a16="http://schemas.microsoft.com/office/drawing/2014/main" xmlns="" id="{11001A23-3FEE-3FC2-17A3-20DB1A7029BD}"/>
                </a:ext>
              </a:extLst>
            </p:cNvPr>
            <p:cNvSpPr/>
            <p:nvPr/>
          </p:nvSpPr>
          <p:spPr>
            <a:xfrm>
              <a:off x="2596071" y="1798096"/>
              <a:ext cx="404368" cy="188412"/>
            </a:xfrm>
            <a:custGeom>
              <a:avLst/>
              <a:gdLst/>
              <a:ahLst/>
              <a:cxnLst/>
              <a:rect l="l" t="t" r="r" b="b"/>
              <a:pathLst>
                <a:path w="9660" h="4501" extrusionOk="0">
                  <a:moveTo>
                    <a:pt x="7144" y="0"/>
                  </a:moveTo>
                  <a:cubicBezTo>
                    <a:pt x="7099" y="0"/>
                    <a:pt x="7054" y="1"/>
                    <a:pt x="7009" y="3"/>
                  </a:cubicBezTo>
                  <a:cubicBezTo>
                    <a:pt x="5973" y="49"/>
                    <a:pt x="5104" y="597"/>
                    <a:pt x="4754" y="1329"/>
                  </a:cubicBezTo>
                  <a:cubicBezTo>
                    <a:pt x="4313" y="726"/>
                    <a:pt x="3502" y="322"/>
                    <a:pt x="2583" y="322"/>
                  </a:cubicBezTo>
                  <a:cubicBezTo>
                    <a:pt x="2550" y="322"/>
                    <a:pt x="2517" y="322"/>
                    <a:pt x="2484" y="323"/>
                  </a:cubicBezTo>
                  <a:cubicBezTo>
                    <a:pt x="1082" y="384"/>
                    <a:pt x="0" y="1374"/>
                    <a:pt x="46" y="2517"/>
                  </a:cubicBezTo>
                  <a:cubicBezTo>
                    <a:pt x="90" y="3637"/>
                    <a:pt x="1189" y="4501"/>
                    <a:pt x="2516" y="4501"/>
                  </a:cubicBezTo>
                  <a:cubicBezTo>
                    <a:pt x="2561" y="4501"/>
                    <a:pt x="2606" y="4500"/>
                    <a:pt x="2651" y="4498"/>
                  </a:cubicBezTo>
                  <a:cubicBezTo>
                    <a:pt x="3687" y="4452"/>
                    <a:pt x="4556" y="3904"/>
                    <a:pt x="4906" y="3157"/>
                  </a:cubicBezTo>
                  <a:cubicBezTo>
                    <a:pt x="5340" y="3765"/>
                    <a:pt x="6131" y="4166"/>
                    <a:pt x="7044" y="4166"/>
                  </a:cubicBezTo>
                  <a:cubicBezTo>
                    <a:pt x="7093" y="4166"/>
                    <a:pt x="7142" y="4165"/>
                    <a:pt x="7192" y="4163"/>
                  </a:cubicBezTo>
                  <a:cubicBezTo>
                    <a:pt x="8578" y="4102"/>
                    <a:pt x="9660" y="3127"/>
                    <a:pt x="9614" y="1969"/>
                  </a:cubicBezTo>
                  <a:cubicBezTo>
                    <a:pt x="9570" y="863"/>
                    <a:pt x="8471" y="0"/>
                    <a:pt x="7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16;p29">
              <a:extLst>
                <a:ext uri="{FF2B5EF4-FFF2-40B4-BE49-F238E27FC236}">
                  <a16:creationId xmlns:a16="http://schemas.microsoft.com/office/drawing/2014/main" xmlns="" id="{08480914-70DD-22F3-4D79-891227C9C138}"/>
                </a:ext>
              </a:extLst>
            </p:cNvPr>
            <p:cNvSpPr/>
            <p:nvPr/>
          </p:nvSpPr>
          <p:spPr>
            <a:xfrm>
              <a:off x="3113287" y="1366232"/>
              <a:ext cx="244044" cy="207416"/>
            </a:xfrm>
            <a:custGeom>
              <a:avLst/>
              <a:gdLst/>
              <a:ahLst/>
              <a:cxnLst/>
              <a:rect l="l" t="t" r="r" b="b"/>
              <a:pathLst>
                <a:path w="5830" h="4955" extrusionOk="0">
                  <a:moveTo>
                    <a:pt x="2560" y="0"/>
                  </a:moveTo>
                  <a:cubicBezTo>
                    <a:pt x="2505" y="0"/>
                    <a:pt x="2449" y="2"/>
                    <a:pt x="2393" y="6"/>
                  </a:cubicBezTo>
                  <a:cubicBezTo>
                    <a:pt x="1052" y="67"/>
                    <a:pt x="1" y="1225"/>
                    <a:pt x="77" y="2580"/>
                  </a:cubicBezTo>
                  <a:cubicBezTo>
                    <a:pt x="127" y="4030"/>
                    <a:pt x="1324" y="4955"/>
                    <a:pt x="2564" y="4955"/>
                  </a:cubicBezTo>
                  <a:cubicBezTo>
                    <a:pt x="3214" y="4955"/>
                    <a:pt x="3875" y="4700"/>
                    <a:pt x="4389" y="4135"/>
                  </a:cubicBezTo>
                  <a:cubicBezTo>
                    <a:pt x="5829" y="2531"/>
                    <a:pt x="4679" y="0"/>
                    <a:pt x="2560" y="0"/>
                  </a:cubicBezTo>
                  <a:close/>
                </a:path>
              </a:pathLst>
            </a:custGeom>
            <a:solidFill>
              <a:srgbClr val="FFC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17;p29">
              <a:extLst>
                <a:ext uri="{FF2B5EF4-FFF2-40B4-BE49-F238E27FC236}">
                  <a16:creationId xmlns:a16="http://schemas.microsoft.com/office/drawing/2014/main" xmlns="" id="{5F5BABF6-A890-DD77-0409-6AF852D0891A}"/>
                </a:ext>
              </a:extLst>
            </p:cNvPr>
            <p:cNvSpPr/>
            <p:nvPr/>
          </p:nvSpPr>
          <p:spPr>
            <a:xfrm>
              <a:off x="3213415" y="1399594"/>
              <a:ext cx="84641" cy="129557"/>
            </a:xfrm>
            <a:custGeom>
              <a:avLst/>
              <a:gdLst/>
              <a:ahLst/>
              <a:cxnLst/>
              <a:rect l="l" t="t" r="r" b="b"/>
              <a:pathLst>
                <a:path w="2022" h="3095" extrusionOk="0">
                  <a:moveTo>
                    <a:pt x="138" y="1"/>
                  </a:moveTo>
                  <a:cubicBezTo>
                    <a:pt x="1" y="16"/>
                    <a:pt x="1" y="229"/>
                    <a:pt x="138" y="245"/>
                  </a:cubicBezTo>
                  <a:cubicBezTo>
                    <a:pt x="143" y="245"/>
                    <a:pt x="149" y="245"/>
                    <a:pt x="154" y="245"/>
                  </a:cubicBezTo>
                  <a:cubicBezTo>
                    <a:pt x="1860" y="245"/>
                    <a:pt x="2022" y="2653"/>
                    <a:pt x="305" y="2850"/>
                  </a:cubicBezTo>
                  <a:cubicBezTo>
                    <a:pt x="172" y="2865"/>
                    <a:pt x="168" y="3094"/>
                    <a:pt x="307" y="3094"/>
                  </a:cubicBezTo>
                  <a:cubicBezTo>
                    <a:pt x="311" y="3094"/>
                    <a:pt x="316" y="3094"/>
                    <a:pt x="321" y="3094"/>
                  </a:cubicBezTo>
                  <a:cubicBezTo>
                    <a:pt x="1159" y="2987"/>
                    <a:pt x="1844" y="2347"/>
                    <a:pt x="1798" y="1464"/>
                  </a:cubicBezTo>
                  <a:cubicBezTo>
                    <a:pt x="1753" y="580"/>
                    <a:pt x="991" y="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418;p29">
              <a:extLst>
                <a:ext uri="{FF2B5EF4-FFF2-40B4-BE49-F238E27FC236}">
                  <a16:creationId xmlns:a16="http://schemas.microsoft.com/office/drawing/2014/main" xmlns="" id="{56BE867B-572C-B1ED-D415-4409224AFEC4}"/>
                </a:ext>
              </a:extLst>
            </p:cNvPr>
            <p:cNvSpPr/>
            <p:nvPr/>
          </p:nvSpPr>
          <p:spPr>
            <a:xfrm>
              <a:off x="2219043" y="1568748"/>
              <a:ext cx="257146" cy="217588"/>
            </a:xfrm>
            <a:custGeom>
              <a:avLst/>
              <a:gdLst/>
              <a:ahLst/>
              <a:cxnLst/>
              <a:rect l="l" t="t" r="r" b="b"/>
              <a:pathLst>
                <a:path w="6143" h="5198" extrusionOk="0">
                  <a:moveTo>
                    <a:pt x="3243" y="0"/>
                  </a:moveTo>
                  <a:cubicBezTo>
                    <a:pt x="2354" y="0"/>
                    <a:pt x="1460" y="444"/>
                    <a:pt x="963" y="1369"/>
                  </a:cubicBezTo>
                  <a:cubicBezTo>
                    <a:pt x="1" y="3172"/>
                    <a:pt x="1369" y="5197"/>
                    <a:pt x="3220" y="5197"/>
                  </a:cubicBezTo>
                  <a:cubicBezTo>
                    <a:pt x="3481" y="5197"/>
                    <a:pt x="3751" y="5157"/>
                    <a:pt x="4025" y="5071"/>
                  </a:cubicBezTo>
                  <a:cubicBezTo>
                    <a:pt x="5381" y="4660"/>
                    <a:pt x="6143" y="3227"/>
                    <a:pt x="5732" y="1871"/>
                  </a:cubicBezTo>
                  <a:cubicBezTo>
                    <a:pt x="5382" y="646"/>
                    <a:pt x="4316" y="0"/>
                    <a:pt x="3243" y="0"/>
                  </a:cubicBezTo>
                  <a:close/>
                </a:path>
              </a:pathLst>
            </a:custGeom>
            <a:solidFill>
              <a:srgbClr val="FFC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19;p29">
              <a:extLst>
                <a:ext uri="{FF2B5EF4-FFF2-40B4-BE49-F238E27FC236}">
                  <a16:creationId xmlns:a16="http://schemas.microsoft.com/office/drawing/2014/main" xmlns="" id="{C36EF53F-3F5F-3482-8E9F-B051A8C70EE5}"/>
                </a:ext>
              </a:extLst>
            </p:cNvPr>
            <p:cNvSpPr/>
            <p:nvPr/>
          </p:nvSpPr>
          <p:spPr>
            <a:xfrm>
              <a:off x="2275888" y="1619398"/>
              <a:ext cx="102976" cy="131817"/>
            </a:xfrm>
            <a:custGeom>
              <a:avLst/>
              <a:gdLst/>
              <a:ahLst/>
              <a:cxnLst/>
              <a:rect l="l" t="t" r="r" b="b"/>
              <a:pathLst>
                <a:path w="2460" h="3149" extrusionOk="0">
                  <a:moveTo>
                    <a:pt x="1407" y="0"/>
                  </a:moveTo>
                  <a:cubicBezTo>
                    <a:pt x="1396" y="0"/>
                    <a:pt x="1384" y="2"/>
                    <a:pt x="1372" y="6"/>
                  </a:cubicBezTo>
                  <a:cubicBezTo>
                    <a:pt x="549" y="311"/>
                    <a:pt x="1" y="1149"/>
                    <a:pt x="275" y="2033"/>
                  </a:cubicBezTo>
                  <a:cubicBezTo>
                    <a:pt x="497" y="2761"/>
                    <a:pt x="1149" y="3149"/>
                    <a:pt x="1842" y="3149"/>
                  </a:cubicBezTo>
                  <a:cubicBezTo>
                    <a:pt x="2005" y="3149"/>
                    <a:pt x="2170" y="3127"/>
                    <a:pt x="2332" y="3084"/>
                  </a:cubicBezTo>
                  <a:cubicBezTo>
                    <a:pt x="2460" y="3041"/>
                    <a:pt x="2415" y="2852"/>
                    <a:pt x="2297" y="2852"/>
                  </a:cubicBezTo>
                  <a:cubicBezTo>
                    <a:pt x="2289" y="2852"/>
                    <a:pt x="2280" y="2853"/>
                    <a:pt x="2271" y="2855"/>
                  </a:cubicBezTo>
                  <a:cubicBezTo>
                    <a:pt x="2129" y="2894"/>
                    <a:pt x="1985" y="2913"/>
                    <a:pt x="1843" y="2913"/>
                  </a:cubicBezTo>
                  <a:cubicBezTo>
                    <a:pt x="1253" y="2913"/>
                    <a:pt x="700" y="2586"/>
                    <a:pt x="504" y="1972"/>
                  </a:cubicBezTo>
                  <a:cubicBezTo>
                    <a:pt x="290" y="1240"/>
                    <a:pt x="702" y="463"/>
                    <a:pt x="1433" y="235"/>
                  </a:cubicBezTo>
                  <a:cubicBezTo>
                    <a:pt x="1558" y="193"/>
                    <a:pt x="1519" y="0"/>
                    <a:pt x="1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20;p29">
              <a:extLst>
                <a:ext uri="{FF2B5EF4-FFF2-40B4-BE49-F238E27FC236}">
                  <a16:creationId xmlns:a16="http://schemas.microsoft.com/office/drawing/2014/main" xmlns="" id="{60A9F3F1-66AA-4E1D-9D68-0EE4EEAFBA24}"/>
                </a:ext>
              </a:extLst>
            </p:cNvPr>
            <p:cNvSpPr/>
            <p:nvPr/>
          </p:nvSpPr>
          <p:spPr>
            <a:xfrm>
              <a:off x="2314817" y="1132238"/>
              <a:ext cx="917153" cy="792619"/>
            </a:xfrm>
            <a:custGeom>
              <a:avLst/>
              <a:gdLst/>
              <a:ahLst/>
              <a:cxnLst/>
              <a:rect l="l" t="t" r="r" b="b"/>
              <a:pathLst>
                <a:path w="21910" h="18935" extrusionOk="0">
                  <a:moveTo>
                    <a:pt x="11620" y="0"/>
                  </a:moveTo>
                  <a:cubicBezTo>
                    <a:pt x="11260" y="0"/>
                    <a:pt x="10896" y="12"/>
                    <a:pt x="10528" y="35"/>
                  </a:cubicBezTo>
                  <a:cubicBezTo>
                    <a:pt x="4723" y="370"/>
                    <a:pt x="0" y="4803"/>
                    <a:pt x="305" y="10014"/>
                  </a:cubicBezTo>
                  <a:cubicBezTo>
                    <a:pt x="351" y="10822"/>
                    <a:pt x="762" y="11751"/>
                    <a:pt x="1021" y="12452"/>
                  </a:cubicBezTo>
                  <a:cubicBezTo>
                    <a:pt x="2424" y="16256"/>
                    <a:pt x="6327" y="18935"/>
                    <a:pt x="10931" y="18935"/>
                  </a:cubicBezTo>
                  <a:cubicBezTo>
                    <a:pt x="11176" y="18935"/>
                    <a:pt x="11422" y="18927"/>
                    <a:pt x="11671" y="18912"/>
                  </a:cubicBezTo>
                  <a:cubicBezTo>
                    <a:pt x="17461" y="18561"/>
                    <a:pt x="21909" y="14052"/>
                    <a:pt x="21605" y="8841"/>
                  </a:cubicBezTo>
                  <a:cubicBezTo>
                    <a:pt x="21544" y="7820"/>
                    <a:pt x="21330" y="5900"/>
                    <a:pt x="20950" y="5001"/>
                  </a:cubicBezTo>
                  <a:cubicBezTo>
                    <a:pt x="19476" y="1576"/>
                    <a:pt x="15841" y="0"/>
                    <a:pt x="11620" y="0"/>
                  </a:cubicBezTo>
                  <a:close/>
                </a:path>
              </a:pathLst>
            </a:custGeom>
            <a:solidFill>
              <a:srgbClr val="FFC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21;p29">
              <a:extLst>
                <a:ext uri="{FF2B5EF4-FFF2-40B4-BE49-F238E27FC236}">
                  <a16:creationId xmlns:a16="http://schemas.microsoft.com/office/drawing/2014/main" xmlns="" id="{EBB024DC-FDCB-A118-9AD3-1D1040774F9B}"/>
                </a:ext>
              </a:extLst>
            </p:cNvPr>
            <p:cNvSpPr/>
            <p:nvPr/>
          </p:nvSpPr>
          <p:spPr>
            <a:xfrm>
              <a:off x="2148342" y="977023"/>
              <a:ext cx="1053030" cy="598640"/>
            </a:xfrm>
            <a:custGeom>
              <a:avLst/>
              <a:gdLst/>
              <a:ahLst/>
              <a:cxnLst/>
              <a:rect l="l" t="t" r="r" b="b"/>
              <a:pathLst>
                <a:path w="25156" h="14301" extrusionOk="0">
                  <a:moveTo>
                    <a:pt x="15122" y="0"/>
                  </a:moveTo>
                  <a:cubicBezTo>
                    <a:pt x="13210" y="0"/>
                    <a:pt x="11087" y="485"/>
                    <a:pt x="8807" y="1564"/>
                  </a:cubicBezTo>
                  <a:cubicBezTo>
                    <a:pt x="1" y="5754"/>
                    <a:pt x="4389" y="14301"/>
                    <a:pt x="4389" y="14301"/>
                  </a:cubicBezTo>
                  <a:cubicBezTo>
                    <a:pt x="11275" y="11757"/>
                    <a:pt x="8335" y="6090"/>
                    <a:pt x="8335" y="6089"/>
                  </a:cubicBezTo>
                  <a:lnTo>
                    <a:pt x="8335" y="6089"/>
                  </a:lnTo>
                  <a:cubicBezTo>
                    <a:pt x="10224" y="9290"/>
                    <a:pt x="14595" y="10071"/>
                    <a:pt x="18407" y="10071"/>
                  </a:cubicBezTo>
                  <a:cubicBezTo>
                    <a:pt x="22034" y="10071"/>
                    <a:pt x="25155" y="9365"/>
                    <a:pt x="25155" y="9365"/>
                  </a:cubicBezTo>
                  <a:cubicBezTo>
                    <a:pt x="24364" y="3987"/>
                    <a:pt x="20608" y="0"/>
                    <a:pt x="15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22;p29">
              <a:extLst>
                <a:ext uri="{FF2B5EF4-FFF2-40B4-BE49-F238E27FC236}">
                  <a16:creationId xmlns:a16="http://schemas.microsoft.com/office/drawing/2014/main" xmlns="" id="{63CDDB42-7DBD-3553-C061-12F9210D3E9F}"/>
                </a:ext>
              </a:extLst>
            </p:cNvPr>
            <p:cNvSpPr/>
            <p:nvPr/>
          </p:nvSpPr>
          <p:spPr>
            <a:xfrm>
              <a:off x="2707334" y="1165977"/>
              <a:ext cx="441707" cy="168612"/>
            </a:xfrm>
            <a:custGeom>
              <a:avLst/>
              <a:gdLst/>
              <a:ahLst/>
              <a:cxnLst/>
              <a:rect l="l" t="t" r="r" b="b"/>
              <a:pathLst>
                <a:path w="10552" h="4028" extrusionOk="0">
                  <a:moveTo>
                    <a:pt x="169" y="1"/>
                  </a:moveTo>
                  <a:cubicBezTo>
                    <a:pt x="84" y="1"/>
                    <a:pt x="0" y="87"/>
                    <a:pt x="54" y="173"/>
                  </a:cubicBezTo>
                  <a:cubicBezTo>
                    <a:pt x="1319" y="2108"/>
                    <a:pt x="3741" y="2946"/>
                    <a:pt x="5890" y="3434"/>
                  </a:cubicBezTo>
                  <a:cubicBezTo>
                    <a:pt x="7383" y="3784"/>
                    <a:pt x="8891" y="3982"/>
                    <a:pt x="10415" y="4028"/>
                  </a:cubicBezTo>
                  <a:cubicBezTo>
                    <a:pt x="10552" y="4013"/>
                    <a:pt x="10552" y="3799"/>
                    <a:pt x="10415" y="3784"/>
                  </a:cubicBezTo>
                  <a:lnTo>
                    <a:pt x="10415" y="3799"/>
                  </a:lnTo>
                  <a:cubicBezTo>
                    <a:pt x="9043" y="3738"/>
                    <a:pt x="7687" y="3586"/>
                    <a:pt x="6347" y="3297"/>
                  </a:cubicBezTo>
                  <a:cubicBezTo>
                    <a:pt x="4153" y="2839"/>
                    <a:pt x="1547" y="2047"/>
                    <a:pt x="268" y="51"/>
                  </a:cubicBezTo>
                  <a:cubicBezTo>
                    <a:pt x="241" y="16"/>
                    <a:pt x="205" y="1"/>
                    <a:pt x="169" y="1"/>
                  </a:cubicBezTo>
                  <a:close/>
                </a:path>
              </a:pathLst>
            </a:custGeom>
            <a:solidFill>
              <a:srgbClr val="2C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23;p29">
              <a:extLst>
                <a:ext uri="{FF2B5EF4-FFF2-40B4-BE49-F238E27FC236}">
                  <a16:creationId xmlns:a16="http://schemas.microsoft.com/office/drawing/2014/main" xmlns="" id="{EAF3456A-7DB7-AD3B-6E91-F26FEB1B2ACA}"/>
                </a:ext>
              </a:extLst>
            </p:cNvPr>
            <p:cNvSpPr/>
            <p:nvPr/>
          </p:nvSpPr>
          <p:spPr>
            <a:xfrm>
              <a:off x="2803025" y="1167819"/>
              <a:ext cx="250574" cy="101845"/>
            </a:xfrm>
            <a:custGeom>
              <a:avLst/>
              <a:gdLst/>
              <a:ahLst/>
              <a:cxnLst/>
              <a:rect l="l" t="t" r="r" b="b"/>
              <a:pathLst>
                <a:path w="5986" h="2433" extrusionOk="0">
                  <a:moveTo>
                    <a:pt x="160" y="0"/>
                  </a:moveTo>
                  <a:cubicBezTo>
                    <a:pt x="65" y="0"/>
                    <a:pt x="1" y="160"/>
                    <a:pt x="115" y="236"/>
                  </a:cubicBezTo>
                  <a:cubicBezTo>
                    <a:pt x="1745" y="1379"/>
                    <a:pt x="3832" y="2003"/>
                    <a:pt x="5782" y="2430"/>
                  </a:cubicBezTo>
                  <a:cubicBezTo>
                    <a:pt x="5791" y="2432"/>
                    <a:pt x="5800" y="2433"/>
                    <a:pt x="5809" y="2433"/>
                  </a:cubicBezTo>
                  <a:cubicBezTo>
                    <a:pt x="5929" y="2433"/>
                    <a:pt x="5986" y="2244"/>
                    <a:pt x="5843" y="2201"/>
                  </a:cubicBezTo>
                  <a:cubicBezTo>
                    <a:pt x="3924" y="1775"/>
                    <a:pt x="1851" y="1165"/>
                    <a:pt x="221" y="23"/>
                  </a:cubicBezTo>
                  <a:cubicBezTo>
                    <a:pt x="200" y="7"/>
                    <a:pt x="180" y="0"/>
                    <a:pt x="160" y="0"/>
                  </a:cubicBezTo>
                  <a:close/>
                </a:path>
              </a:pathLst>
            </a:custGeom>
            <a:solidFill>
              <a:srgbClr val="2C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24;p29">
              <a:extLst>
                <a:ext uri="{FF2B5EF4-FFF2-40B4-BE49-F238E27FC236}">
                  <a16:creationId xmlns:a16="http://schemas.microsoft.com/office/drawing/2014/main" xmlns="" id="{23A4F209-1B6B-6144-B406-BEA209319687}"/>
                </a:ext>
              </a:extLst>
            </p:cNvPr>
            <p:cNvSpPr/>
            <p:nvPr/>
          </p:nvSpPr>
          <p:spPr>
            <a:xfrm>
              <a:off x="2090325" y="946508"/>
              <a:ext cx="363847" cy="309052"/>
            </a:xfrm>
            <a:custGeom>
              <a:avLst/>
              <a:gdLst/>
              <a:ahLst/>
              <a:cxnLst/>
              <a:rect l="l" t="t" r="r" b="b"/>
              <a:pathLst>
                <a:path w="8692" h="7383" extrusionOk="0">
                  <a:moveTo>
                    <a:pt x="3822" y="0"/>
                  </a:moveTo>
                  <a:cubicBezTo>
                    <a:pt x="3743" y="0"/>
                    <a:pt x="3662" y="3"/>
                    <a:pt x="3581" y="8"/>
                  </a:cubicBezTo>
                  <a:cubicBezTo>
                    <a:pt x="1554" y="129"/>
                    <a:pt x="0" y="1866"/>
                    <a:pt x="122" y="3908"/>
                  </a:cubicBezTo>
                  <a:cubicBezTo>
                    <a:pt x="251" y="6039"/>
                    <a:pt x="2017" y="7383"/>
                    <a:pt x="3836" y="7383"/>
                  </a:cubicBezTo>
                  <a:cubicBezTo>
                    <a:pt x="4813" y="7383"/>
                    <a:pt x="5805" y="6995"/>
                    <a:pt x="6567" y="6132"/>
                  </a:cubicBezTo>
                  <a:cubicBezTo>
                    <a:pt x="8692" y="3740"/>
                    <a:pt x="6962" y="0"/>
                    <a:pt x="3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25;p29">
              <a:extLst>
                <a:ext uri="{FF2B5EF4-FFF2-40B4-BE49-F238E27FC236}">
                  <a16:creationId xmlns:a16="http://schemas.microsoft.com/office/drawing/2014/main" xmlns="" id="{710DFA73-6D43-DDBA-25CD-8FB0019E227A}"/>
                </a:ext>
              </a:extLst>
            </p:cNvPr>
            <p:cNvSpPr/>
            <p:nvPr/>
          </p:nvSpPr>
          <p:spPr>
            <a:xfrm>
              <a:off x="2752333" y="735243"/>
              <a:ext cx="327220" cy="297708"/>
            </a:xfrm>
            <a:custGeom>
              <a:avLst/>
              <a:gdLst/>
              <a:ahLst/>
              <a:cxnLst/>
              <a:rect l="l" t="t" r="r" b="b"/>
              <a:pathLst>
                <a:path w="7817" h="7112" extrusionOk="0">
                  <a:moveTo>
                    <a:pt x="3904" y="1"/>
                  </a:moveTo>
                  <a:cubicBezTo>
                    <a:pt x="3646" y="1"/>
                    <a:pt x="3385" y="29"/>
                    <a:pt x="3123" y="88"/>
                  </a:cubicBezTo>
                  <a:cubicBezTo>
                    <a:pt x="1204" y="529"/>
                    <a:pt x="0" y="2434"/>
                    <a:pt x="442" y="4354"/>
                  </a:cubicBezTo>
                  <a:cubicBezTo>
                    <a:pt x="809" y="5992"/>
                    <a:pt x="2269" y="7111"/>
                    <a:pt x="3892" y="7111"/>
                  </a:cubicBezTo>
                  <a:cubicBezTo>
                    <a:pt x="4156" y="7111"/>
                    <a:pt x="4424" y="7082"/>
                    <a:pt x="4693" y="7020"/>
                  </a:cubicBezTo>
                  <a:cubicBezTo>
                    <a:pt x="6612" y="6593"/>
                    <a:pt x="7816" y="4689"/>
                    <a:pt x="7374" y="2769"/>
                  </a:cubicBezTo>
                  <a:cubicBezTo>
                    <a:pt x="7006" y="1113"/>
                    <a:pt x="5527" y="1"/>
                    <a:pt x="39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26;p29">
              <a:extLst>
                <a:ext uri="{FF2B5EF4-FFF2-40B4-BE49-F238E27FC236}">
                  <a16:creationId xmlns:a16="http://schemas.microsoft.com/office/drawing/2014/main" xmlns="" id="{04140FFE-371F-25E4-84CD-B205B45E8746}"/>
                </a:ext>
              </a:extLst>
            </p:cNvPr>
            <p:cNvSpPr/>
            <p:nvPr/>
          </p:nvSpPr>
          <p:spPr>
            <a:xfrm>
              <a:off x="3104999" y="1526512"/>
              <a:ext cx="94059" cy="79994"/>
            </a:xfrm>
            <a:custGeom>
              <a:avLst/>
              <a:gdLst/>
              <a:ahLst/>
              <a:cxnLst/>
              <a:rect l="l" t="t" r="r" b="b"/>
              <a:pathLst>
                <a:path w="2247" h="1911" extrusionOk="0">
                  <a:moveTo>
                    <a:pt x="968" y="0"/>
                  </a:moveTo>
                  <a:cubicBezTo>
                    <a:pt x="956" y="0"/>
                    <a:pt x="943" y="0"/>
                    <a:pt x="930" y="1"/>
                  </a:cubicBezTo>
                  <a:cubicBezTo>
                    <a:pt x="397" y="31"/>
                    <a:pt x="1" y="488"/>
                    <a:pt x="31" y="1022"/>
                  </a:cubicBezTo>
                  <a:cubicBezTo>
                    <a:pt x="71" y="1566"/>
                    <a:pt x="527" y="1911"/>
                    <a:pt x="993" y="1911"/>
                  </a:cubicBezTo>
                  <a:cubicBezTo>
                    <a:pt x="1245" y="1911"/>
                    <a:pt x="1499" y="1810"/>
                    <a:pt x="1692" y="1585"/>
                  </a:cubicBezTo>
                  <a:cubicBezTo>
                    <a:pt x="2247" y="970"/>
                    <a:pt x="1797" y="0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27;p29">
              <a:extLst>
                <a:ext uri="{FF2B5EF4-FFF2-40B4-BE49-F238E27FC236}">
                  <a16:creationId xmlns:a16="http://schemas.microsoft.com/office/drawing/2014/main" xmlns="" id="{98CBA2CF-9BC4-3B24-39D5-5DF22CCD43B9}"/>
                </a:ext>
              </a:extLst>
            </p:cNvPr>
            <p:cNvSpPr/>
            <p:nvPr/>
          </p:nvSpPr>
          <p:spPr>
            <a:xfrm>
              <a:off x="2483176" y="1604245"/>
              <a:ext cx="101427" cy="91004"/>
            </a:xfrm>
            <a:custGeom>
              <a:avLst/>
              <a:gdLst/>
              <a:ahLst/>
              <a:cxnLst/>
              <a:rect l="l" t="t" r="r" b="b"/>
              <a:pathLst>
                <a:path w="2423" h="2174" extrusionOk="0">
                  <a:moveTo>
                    <a:pt x="1214" y="1"/>
                  </a:moveTo>
                  <a:cubicBezTo>
                    <a:pt x="916" y="1"/>
                    <a:pt x="617" y="123"/>
                    <a:pt x="397" y="368"/>
                  </a:cubicBezTo>
                  <a:cubicBezTo>
                    <a:pt x="0" y="810"/>
                    <a:pt x="46" y="1496"/>
                    <a:pt x="503" y="1892"/>
                  </a:cubicBezTo>
                  <a:cubicBezTo>
                    <a:pt x="707" y="2081"/>
                    <a:pt x="962" y="2174"/>
                    <a:pt x="1217" y="2174"/>
                  </a:cubicBezTo>
                  <a:cubicBezTo>
                    <a:pt x="1515" y="2174"/>
                    <a:pt x="1813" y="2047"/>
                    <a:pt x="2027" y="1800"/>
                  </a:cubicBezTo>
                  <a:cubicBezTo>
                    <a:pt x="2423" y="1359"/>
                    <a:pt x="2377" y="673"/>
                    <a:pt x="1935" y="277"/>
                  </a:cubicBezTo>
                  <a:cubicBezTo>
                    <a:pt x="1730" y="93"/>
                    <a:pt x="1473" y="1"/>
                    <a:pt x="1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28;p29">
              <a:extLst>
                <a:ext uri="{FF2B5EF4-FFF2-40B4-BE49-F238E27FC236}">
                  <a16:creationId xmlns:a16="http://schemas.microsoft.com/office/drawing/2014/main" xmlns="" id="{BF210D84-D73D-295F-9D20-F740ADE995F9}"/>
                </a:ext>
              </a:extLst>
            </p:cNvPr>
            <p:cNvSpPr/>
            <p:nvPr/>
          </p:nvSpPr>
          <p:spPr>
            <a:xfrm>
              <a:off x="2565430" y="1548781"/>
              <a:ext cx="77985" cy="66306"/>
            </a:xfrm>
            <a:custGeom>
              <a:avLst/>
              <a:gdLst/>
              <a:ahLst/>
              <a:cxnLst/>
              <a:rect l="l" t="t" r="r" b="b"/>
              <a:pathLst>
                <a:path w="1863" h="1584" extrusionOk="0">
                  <a:moveTo>
                    <a:pt x="818" y="0"/>
                  </a:moveTo>
                  <a:cubicBezTo>
                    <a:pt x="800" y="0"/>
                    <a:pt x="781" y="1"/>
                    <a:pt x="763" y="2"/>
                  </a:cubicBezTo>
                  <a:cubicBezTo>
                    <a:pt x="336" y="33"/>
                    <a:pt x="1" y="398"/>
                    <a:pt x="31" y="840"/>
                  </a:cubicBezTo>
                  <a:cubicBezTo>
                    <a:pt x="51" y="1295"/>
                    <a:pt x="424" y="1583"/>
                    <a:pt x="813" y="1583"/>
                  </a:cubicBezTo>
                  <a:cubicBezTo>
                    <a:pt x="1023" y="1583"/>
                    <a:pt x="1237" y="1499"/>
                    <a:pt x="1403" y="1312"/>
                  </a:cubicBezTo>
                  <a:cubicBezTo>
                    <a:pt x="1862" y="793"/>
                    <a:pt x="1485" y="0"/>
                    <a:pt x="8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29;p29">
              <a:extLst>
                <a:ext uri="{FF2B5EF4-FFF2-40B4-BE49-F238E27FC236}">
                  <a16:creationId xmlns:a16="http://schemas.microsoft.com/office/drawing/2014/main" xmlns="" id="{FE4441BC-E51A-D1DD-2010-8B6C3A76E76E}"/>
                </a:ext>
              </a:extLst>
            </p:cNvPr>
            <p:cNvSpPr/>
            <p:nvPr/>
          </p:nvSpPr>
          <p:spPr>
            <a:xfrm>
              <a:off x="3059707" y="1476071"/>
              <a:ext cx="72878" cy="61534"/>
            </a:xfrm>
            <a:custGeom>
              <a:avLst/>
              <a:gdLst/>
              <a:ahLst/>
              <a:cxnLst/>
              <a:rect l="l" t="t" r="r" b="b"/>
              <a:pathLst>
                <a:path w="1741" h="1470" extrusionOk="0">
                  <a:moveTo>
                    <a:pt x="772" y="0"/>
                  </a:moveTo>
                  <a:cubicBezTo>
                    <a:pt x="754" y="0"/>
                    <a:pt x="735" y="1"/>
                    <a:pt x="717" y="2"/>
                  </a:cubicBezTo>
                  <a:cubicBezTo>
                    <a:pt x="305" y="33"/>
                    <a:pt x="1" y="368"/>
                    <a:pt x="31" y="779"/>
                  </a:cubicBezTo>
                  <a:cubicBezTo>
                    <a:pt x="51" y="1205"/>
                    <a:pt x="405" y="1469"/>
                    <a:pt x="767" y="1469"/>
                  </a:cubicBezTo>
                  <a:cubicBezTo>
                    <a:pt x="963" y="1469"/>
                    <a:pt x="1161" y="1392"/>
                    <a:pt x="1311" y="1221"/>
                  </a:cubicBezTo>
                  <a:cubicBezTo>
                    <a:pt x="1740" y="747"/>
                    <a:pt x="1393" y="0"/>
                    <a:pt x="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30;p29">
              <a:extLst>
                <a:ext uri="{FF2B5EF4-FFF2-40B4-BE49-F238E27FC236}">
                  <a16:creationId xmlns:a16="http://schemas.microsoft.com/office/drawing/2014/main" xmlns="" id="{9D67DF20-4366-468B-FD5F-E1B4F704499E}"/>
                </a:ext>
              </a:extLst>
            </p:cNvPr>
            <p:cNvSpPr/>
            <p:nvPr/>
          </p:nvSpPr>
          <p:spPr>
            <a:xfrm>
              <a:off x="2800136" y="1566655"/>
              <a:ext cx="40855" cy="56260"/>
            </a:xfrm>
            <a:custGeom>
              <a:avLst/>
              <a:gdLst/>
              <a:ahLst/>
              <a:cxnLst/>
              <a:rect l="l" t="t" r="r" b="b"/>
              <a:pathLst>
                <a:path w="976" h="1344" extrusionOk="0">
                  <a:moveTo>
                    <a:pt x="176" y="1"/>
                  </a:moveTo>
                  <a:cubicBezTo>
                    <a:pt x="163" y="1"/>
                    <a:pt x="151" y="1"/>
                    <a:pt x="138" y="2"/>
                  </a:cubicBezTo>
                  <a:cubicBezTo>
                    <a:pt x="1" y="17"/>
                    <a:pt x="1" y="215"/>
                    <a:pt x="138" y="245"/>
                  </a:cubicBezTo>
                  <a:cubicBezTo>
                    <a:pt x="382" y="245"/>
                    <a:pt x="702" y="337"/>
                    <a:pt x="732" y="626"/>
                  </a:cubicBezTo>
                  <a:cubicBezTo>
                    <a:pt x="747" y="916"/>
                    <a:pt x="443" y="1083"/>
                    <a:pt x="214" y="1099"/>
                  </a:cubicBezTo>
                  <a:cubicBezTo>
                    <a:pt x="66" y="1113"/>
                    <a:pt x="62" y="1343"/>
                    <a:pt x="201" y="1343"/>
                  </a:cubicBezTo>
                  <a:cubicBezTo>
                    <a:pt x="205" y="1343"/>
                    <a:pt x="209" y="1343"/>
                    <a:pt x="214" y="1342"/>
                  </a:cubicBezTo>
                  <a:lnTo>
                    <a:pt x="199" y="1342"/>
                  </a:lnTo>
                  <a:cubicBezTo>
                    <a:pt x="580" y="1312"/>
                    <a:pt x="976" y="1053"/>
                    <a:pt x="961" y="626"/>
                  </a:cubicBezTo>
                  <a:cubicBezTo>
                    <a:pt x="946" y="214"/>
                    <a:pt x="547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31;p29">
              <a:extLst>
                <a:ext uri="{FF2B5EF4-FFF2-40B4-BE49-F238E27FC236}">
                  <a16:creationId xmlns:a16="http://schemas.microsoft.com/office/drawing/2014/main" xmlns="" id="{EBD5D77E-75C0-D541-8055-D7A6C23CCA94}"/>
                </a:ext>
              </a:extLst>
            </p:cNvPr>
            <p:cNvSpPr/>
            <p:nvPr/>
          </p:nvSpPr>
          <p:spPr>
            <a:xfrm>
              <a:off x="2774309" y="1667788"/>
              <a:ext cx="87739" cy="52785"/>
            </a:xfrm>
            <a:custGeom>
              <a:avLst/>
              <a:gdLst/>
              <a:ahLst/>
              <a:cxnLst/>
              <a:rect l="l" t="t" r="r" b="b"/>
              <a:pathLst>
                <a:path w="2096" h="1261" extrusionOk="0">
                  <a:moveTo>
                    <a:pt x="1974" y="1"/>
                  </a:moveTo>
                  <a:cubicBezTo>
                    <a:pt x="1917" y="1"/>
                    <a:pt x="1859" y="39"/>
                    <a:pt x="1852" y="115"/>
                  </a:cubicBezTo>
                  <a:cubicBezTo>
                    <a:pt x="1852" y="557"/>
                    <a:pt x="1593" y="998"/>
                    <a:pt x="1105" y="1029"/>
                  </a:cubicBezTo>
                  <a:cubicBezTo>
                    <a:pt x="648" y="1029"/>
                    <a:pt x="267" y="679"/>
                    <a:pt x="237" y="221"/>
                  </a:cubicBezTo>
                  <a:cubicBezTo>
                    <a:pt x="229" y="145"/>
                    <a:pt x="168" y="107"/>
                    <a:pt x="111" y="107"/>
                  </a:cubicBezTo>
                  <a:cubicBezTo>
                    <a:pt x="54" y="107"/>
                    <a:pt x="1" y="145"/>
                    <a:pt x="8" y="221"/>
                  </a:cubicBezTo>
                  <a:cubicBezTo>
                    <a:pt x="67" y="762"/>
                    <a:pt x="461" y="1260"/>
                    <a:pt x="1031" y="1260"/>
                  </a:cubicBezTo>
                  <a:cubicBezTo>
                    <a:pt x="1055" y="1260"/>
                    <a:pt x="1080" y="1259"/>
                    <a:pt x="1105" y="1258"/>
                  </a:cubicBezTo>
                  <a:cubicBezTo>
                    <a:pt x="1715" y="1227"/>
                    <a:pt x="2096" y="679"/>
                    <a:pt x="2096" y="115"/>
                  </a:cubicBezTo>
                  <a:cubicBezTo>
                    <a:pt x="2088" y="39"/>
                    <a:pt x="2031" y="1"/>
                    <a:pt x="19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" name="Google Shape;454;p29" descr="180 nguyen thi phuong thao">
            <a:extLst>
              <a:ext uri="{FF2B5EF4-FFF2-40B4-BE49-F238E27FC236}">
                <a16:creationId xmlns:a16="http://schemas.microsoft.com/office/drawing/2014/main" xmlns="" id="{CE09090E-C323-FA4F-5FAD-CE8589D080A5}"/>
              </a:ext>
            </a:extLst>
          </p:cNvPr>
          <p:cNvSpPr/>
          <p:nvPr/>
        </p:nvSpPr>
        <p:spPr>
          <a:xfrm flipH="1">
            <a:off x="537282" y="5402241"/>
            <a:ext cx="630182" cy="546613"/>
          </a:xfrm>
          <a:prstGeom prst="wedgeEllipseCallout">
            <a:avLst>
              <a:gd name="adj1" fmla="val -63896"/>
              <a:gd name="adj2" fmla="val 2169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455;p29" descr="180 nguyen thi phuong thao">
            <a:extLst>
              <a:ext uri="{FF2B5EF4-FFF2-40B4-BE49-F238E27FC236}">
                <a16:creationId xmlns:a16="http://schemas.microsoft.com/office/drawing/2014/main" xmlns="" id="{12C23F29-6339-AC0E-B473-9D34F34E6429}"/>
              </a:ext>
            </a:extLst>
          </p:cNvPr>
          <p:cNvSpPr/>
          <p:nvPr/>
        </p:nvSpPr>
        <p:spPr>
          <a:xfrm rot="5396674" flipH="1">
            <a:off x="2811578" y="4816427"/>
            <a:ext cx="529203" cy="585538"/>
          </a:xfrm>
          <a:prstGeom prst="wedgeEllipseCallout">
            <a:avLst>
              <a:gd name="adj1" fmla="val -61436"/>
              <a:gd name="adj2" fmla="val 4342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456;p29" descr="180 nguyen thi phuong thao">
            <a:extLst>
              <a:ext uri="{FF2B5EF4-FFF2-40B4-BE49-F238E27FC236}">
                <a16:creationId xmlns:a16="http://schemas.microsoft.com/office/drawing/2014/main" xmlns="" id="{5C1FE79B-2060-2FE2-624B-9CE0EF9AFD87}"/>
              </a:ext>
            </a:extLst>
          </p:cNvPr>
          <p:cNvSpPr/>
          <p:nvPr/>
        </p:nvSpPr>
        <p:spPr>
          <a:xfrm>
            <a:off x="537300" y="5963112"/>
            <a:ext cx="78296" cy="83059"/>
          </a:xfrm>
          <a:custGeom>
            <a:avLst/>
            <a:gdLst/>
            <a:ahLst/>
            <a:cxnLst/>
            <a:rect l="l" t="t" r="r" b="b"/>
            <a:pathLst>
              <a:path w="10279" h="10991" extrusionOk="0">
                <a:moveTo>
                  <a:pt x="627" y="220"/>
                </a:moveTo>
                <a:cubicBezTo>
                  <a:pt x="-732" y="1099"/>
                  <a:pt x="467" y="9892"/>
                  <a:pt x="2066" y="10771"/>
                </a:cubicBezTo>
                <a:cubicBezTo>
                  <a:pt x="3665" y="11650"/>
                  <a:pt x="10459" y="7254"/>
                  <a:pt x="10219" y="5495"/>
                </a:cubicBezTo>
                <a:cubicBezTo>
                  <a:pt x="9979" y="3737"/>
                  <a:pt x="1986" y="-659"/>
                  <a:pt x="627" y="22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51" name="Google Shape;459;p29" descr="180 nguyen thi phuong thao">
            <a:extLst>
              <a:ext uri="{FF2B5EF4-FFF2-40B4-BE49-F238E27FC236}">
                <a16:creationId xmlns:a16="http://schemas.microsoft.com/office/drawing/2014/main" xmlns="" id="{175CF457-50D5-0F30-3D81-3E476C68341F}"/>
              </a:ext>
            </a:extLst>
          </p:cNvPr>
          <p:cNvSpPr/>
          <p:nvPr/>
        </p:nvSpPr>
        <p:spPr>
          <a:xfrm rot="-3162752">
            <a:off x="3380425" y="5621448"/>
            <a:ext cx="62361" cy="95627"/>
          </a:xfrm>
          <a:custGeom>
            <a:avLst/>
            <a:gdLst/>
            <a:ahLst/>
            <a:cxnLst/>
            <a:rect l="l" t="t" r="r" b="b"/>
            <a:pathLst>
              <a:path w="14793" h="13109" extrusionOk="0">
                <a:moveTo>
                  <a:pt x="5316" y="520"/>
                </a:moveTo>
                <a:cubicBezTo>
                  <a:pt x="3238" y="1319"/>
                  <a:pt x="-120" y="4197"/>
                  <a:pt x="40" y="6275"/>
                </a:cubicBezTo>
                <a:cubicBezTo>
                  <a:pt x="200" y="8353"/>
                  <a:pt x="3877" y="12509"/>
                  <a:pt x="6275" y="12989"/>
                </a:cubicBezTo>
                <a:cubicBezTo>
                  <a:pt x="8673" y="13469"/>
                  <a:pt x="13389" y="11071"/>
                  <a:pt x="14428" y="9153"/>
                </a:cubicBezTo>
                <a:cubicBezTo>
                  <a:pt x="15467" y="7235"/>
                  <a:pt x="14028" y="2918"/>
                  <a:pt x="12509" y="1479"/>
                </a:cubicBezTo>
                <a:cubicBezTo>
                  <a:pt x="10990" y="40"/>
                  <a:pt x="7394" y="-279"/>
                  <a:pt x="5316" y="5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52" name="Google Shape;460;p29" descr="180 nguyen thi phuong thao">
            <a:extLst>
              <a:ext uri="{FF2B5EF4-FFF2-40B4-BE49-F238E27FC236}">
                <a16:creationId xmlns:a16="http://schemas.microsoft.com/office/drawing/2014/main" xmlns="" id="{9044CCF6-F1AD-DD79-7F9A-C005162CD533}"/>
              </a:ext>
            </a:extLst>
          </p:cNvPr>
          <p:cNvSpPr/>
          <p:nvPr/>
        </p:nvSpPr>
        <p:spPr>
          <a:xfrm>
            <a:off x="628314" y="6207203"/>
            <a:ext cx="64547" cy="97499"/>
          </a:xfrm>
          <a:custGeom>
            <a:avLst/>
            <a:gdLst/>
            <a:ahLst/>
            <a:cxnLst/>
            <a:rect l="l" t="t" r="r" b="b"/>
            <a:pathLst>
              <a:path w="14793" h="13109" extrusionOk="0">
                <a:moveTo>
                  <a:pt x="5316" y="520"/>
                </a:moveTo>
                <a:cubicBezTo>
                  <a:pt x="3238" y="1319"/>
                  <a:pt x="-120" y="4197"/>
                  <a:pt x="40" y="6275"/>
                </a:cubicBezTo>
                <a:cubicBezTo>
                  <a:pt x="200" y="8353"/>
                  <a:pt x="3877" y="12509"/>
                  <a:pt x="6275" y="12989"/>
                </a:cubicBezTo>
                <a:cubicBezTo>
                  <a:pt x="8673" y="13469"/>
                  <a:pt x="13389" y="11071"/>
                  <a:pt x="14428" y="9153"/>
                </a:cubicBezTo>
                <a:cubicBezTo>
                  <a:pt x="15467" y="7235"/>
                  <a:pt x="14028" y="2918"/>
                  <a:pt x="12509" y="1479"/>
                </a:cubicBezTo>
                <a:cubicBezTo>
                  <a:pt x="10990" y="40"/>
                  <a:pt x="7394" y="-279"/>
                  <a:pt x="5316" y="52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54" name="Subtitle 6" descr="180 nguyen thi phuong thao">
            <a:extLst>
              <a:ext uri="{FF2B5EF4-FFF2-40B4-BE49-F238E27FC236}">
                <a16:creationId xmlns:a16="http://schemas.microsoft.com/office/drawing/2014/main" xmlns="" id="{3B535D7B-2FBE-9543-7456-C5FA74145F82}"/>
              </a:ext>
            </a:extLst>
          </p:cNvPr>
          <p:cNvSpPr txBox="1">
            <a:spLocks/>
          </p:cNvSpPr>
          <p:nvPr/>
        </p:nvSpPr>
        <p:spPr>
          <a:xfrm>
            <a:off x="1027864" y="1163782"/>
            <a:ext cx="6111845" cy="2013527"/>
          </a:xfrm>
          <a:prstGeom prst="borderCallout2">
            <a:avLst>
              <a:gd name="adj1" fmla="val 53390"/>
              <a:gd name="adj2" fmla="val 695"/>
              <a:gd name="adj3" fmla="val 57239"/>
              <a:gd name="adj4" fmla="val -8391"/>
              <a:gd name="adj5" fmla="val 206413"/>
              <a:gd name="adj6" fmla="val 12610"/>
            </a:avLst>
          </a:prstGeom>
          <a:solidFill>
            <a:srgbClr val="3AB14D"/>
          </a:solidFill>
          <a:ln>
            <a:solidFill>
              <a:srgbClr val="3AB14D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Khi con lắc đơn dao động, nó có những dạng năng lượng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208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 descr="180 nguyen thi phuong thao"/>
          <p:cNvSpPr>
            <a:spLocks noGrp="1"/>
          </p:cNvSpPr>
          <p:nvPr>
            <p:ph type="subTitle" idx="1"/>
          </p:nvPr>
        </p:nvSpPr>
        <p:spPr>
          <a:xfrm>
            <a:off x="3694922" y="501728"/>
            <a:ext cx="7809723" cy="2213337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9 – 12: BÀI 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ĐIỀU HÒA</a:t>
            </a:r>
          </a:p>
        </p:txBody>
      </p:sp>
    </p:spTree>
    <p:extLst>
      <p:ext uri="{BB962C8B-B14F-4D97-AF65-F5344CB8AC3E}">
        <p14:creationId xmlns:p14="http://schemas.microsoft.com/office/powerpoint/2010/main" val="3663991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 descr="180 nguyen thi phuong thao">
            <a:extLst>
              <a:ext uri="{FF2B5EF4-FFF2-40B4-BE49-F238E27FC236}">
                <a16:creationId xmlns:a16="http://schemas.microsoft.com/office/drawing/2014/main" xmlns="" id="{120A1C5A-446E-E896-76D7-D1CD5F7BAF2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6414"/>
          </a:xfrm>
          <a:prstGeom prst="rect">
            <a:avLst/>
          </a:prstGeom>
          <a:solidFill>
            <a:srgbClr val="F4A0BD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NĂNG LƯỢNG TRONG DAO ĐỘNG ĐIỀU HÒA</a:t>
            </a:r>
          </a:p>
        </p:txBody>
      </p:sp>
      <p:grpSp>
        <p:nvGrpSpPr>
          <p:cNvPr id="5" name="Group 4" descr="180 nguyen thi phuong thao">
            <a:extLst>
              <a:ext uri="{FF2B5EF4-FFF2-40B4-BE49-F238E27FC236}">
                <a16:creationId xmlns:a16="http://schemas.microsoft.com/office/drawing/2014/main" xmlns="" id="{8955067D-A27C-2F09-5897-EEC1605870B0}"/>
              </a:ext>
            </a:extLst>
          </p:cNvPr>
          <p:cNvGrpSpPr/>
          <p:nvPr/>
        </p:nvGrpSpPr>
        <p:grpSpPr>
          <a:xfrm>
            <a:off x="461219" y="719667"/>
            <a:ext cx="11265810" cy="5418666"/>
            <a:chOff x="868114" y="719666"/>
            <a:chExt cx="11265810" cy="5418666"/>
          </a:xfrm>
        </p:grpSpPr>
        <p:sp>
          <p:nvSpPr>
            <p:cNvPr id="6" name="Arrow: Circular 5">
              <a:extLst>
                <a:ext uri="{FF2B5EF4-FFF2-40B4-BE49-F238E27FC236}">
                  <a16:creationId xmlns:a16="http://schemas.microsoft.com/office/drawing/2014/main" xmlns="" id="{AC6D339F-37BB-E379-116E-9CF527047465}"/>
                </a:ext>
              </a:extLst>
            </p:cNvPr>
            <p:cNvSpPr/>
            <p:nvPr/>
          </p:nvSpPr>
          <p:spPr>
            <a:xfrm>
              <a:off x="4680315" y="719666"/>
              <a:ext cx="3081961" cy="2608546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3AB14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57D9DE2E-804A-9F0D-6567-351F9474A6AD}"/>
                </a:ext>
              </a:extLst>
            </p:cNvPr>
            <p:cNvSpPr/>
            <p:nvPr/>
          </p:nvSpPr>
          <p:spPr>
            <a:xfrm>
              <a:off x="5730614" y="1661430"/>
              <a:ext cx="1449298" cy="724475"/>
            </a:xfrm>
            <a:custGeom>
              <a:avLst/>
              <a:gdLst>
                <a:gd name="connsiteX0" fmla="*/ 0 w 1449298"/>
                <a:gd name="connsiteY0" fmla="*/ 0 h 724475"/>
                <a:gd name="connsiteX1" fmla="*/ 1449298 w 1449298"/>
                <a:gd name="connsiteY1" fmla="*/ 0 h 724475"/>
                <a:gd name="connsiteX2" fmla="*/ 1449298 w 1449298"/>
                <a:gd name="connsiteY2" fmla="*/ 724475 h 724475"/>
                <a:gd name="connsiteX3" fmla="*/ 0 w 1449298"/>
                <a:gd name="connsiteY3" fmla="*/ 724475 h 724475"/>
                <a:gd name="connsiteX4" fmla="*/ 0 w 1449298"/>
                <a:gd name="connsiteY4" fmla="*/ 0 h 72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298" h="724475">
                  <a:moveTo>
                    <a:pt x="0" y="0"/>
                  </a:moveTo>
                  <a:lnTo>
                    <a:pt x="1449298" y="0"/>
                  </a:lnTo>
                  <a:lnTo>
                    <a:pt x="1449298" y="724475"/>
                  </a:lnTo>
                  <a:lnTo>
                    <a:pt x="0" y="7244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marR="0" lvl="0" indent="0" algn="ctr" defTabSz="3556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8" name="Shape 7">
              <a:extLst>
                <a:ext uri="{FF2B5EF4-FFF2-40B4-BE49-F238E27FC236}">
                  <a16:creationId xmlns:a16="http://schemas.microsoft.com/office/drawing/2014/main" xmlns="" id="{82B483E2-2F49-A206-BA65-8038E840124C}"/>
                </a:ext>
              </a:extLst>
            </p:cNvPr>
            <p:cNvSpPr/>
            <p:nvPr/>
          </p:nvSpPr>
          <p:spPr>
            <a:xfrm>
              <a:off x="4429723" y="2218469"/>
              <a:ext cx="2608149" cy="2608546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3AB14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EFA034C5-B7B6-8A48-D362-CD6867AB3176}"/>
                </a:ext>
              </a:extLst>
            </p:cNvPr>
            <p:cNvSpPr/>
            <p:nvPr/>
          </p:nvSpPr>
          <p:spPr>
            <a:xfrm>
              <a:off x="5009148" y="3168903"/>
              <a:ext cx="1449298" cy="724475"/>
            </a:xfrm>
            <a:custGeom>
              <a:avLst/>
              <a:gdLst>
                <a:gd name="connsiteX0" fmla="*/ 0 w 1449298"/>
                <a:gd name="connsiteY0" fmla="*/ 0 h 724475"/>
                <a:gd name="connsiteX1" fmla="*/ 1449298 w 1449298"/>
                <a:gd name="connsiteY1" fmla="*/ 0 h 724475"/>
                <a:gd name="connsiteX2" fmla="*/ 1449298 w 1449298"/>
                <a:gd name="connsiteY2" fmla="*/ 724475 h 724475"/>
                <a:gd name="connsiteX3" fmla="*/ 0 w 1449298"/>
                <a:gd name="connsiteY3" fmla="*/ 724475 h 724475"/>
                <a:gd name="connsiteX4" fmla="*/ 0 w 1449298"/>
                <a:gd name="connsiteY4" fmla="*/ 0 h 72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298" h="724475">
                  <a:moveTo>
                    <a:pt x="0" y="0"/>
                  </a:moveTo>
                  <a:lnTo>
                    <a:pt x="1449298" y="0"/>
                  </a:lnTo>
                  <a:lnTo>
                    <a:pt x="1449298" y="724475"/>
                  </a:lnTo>
                  <a:lnTo>
                    <a:pt x="0" y="7244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marR="0" lvl="0" indent="0" algn="ctr" defTabSz="3556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xmlns="" id="{8B217CE1-73A8-AFEF-A873-93765C0AD0BB}"/>
                </a:ext>
              </a:extLst>
            </p:cNvPr>
            <p:cNvSpPr/>
            <p:nvPr/>
          </p:nvSpPr>
          <p:spPr>
            <a:xfrm>
              <a:off x="5339759" y="3896630"/>
              <a:ext cx="3119454" cy="2241702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3AB14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6E5B68ED-7747-9190-A7C9-3FA3C4BFA9A0}"/>
                </a:ext>
              </a:extLst>
            </p:cNvPr>
            <p:cNvSpPr/>
            <p:nvPr/>
          </p:nvSpPr>
          <p:spPr>
            <a:xfrm>
              <a:off x="5734042" y="4678544"/>
              <a:ext cx="2100020" cy="724475"/>
            </a:xfrm>
            <a:custGeom>
              <a:avLst/>
              <a:gdLst>
                <a:gd name="connsiteX0" fmla="*/ 0 w 1449298"/>
                <a:gd name="connsiteY0" fmla="*/ 0 h 724475"/>
                <a:gd name="connsiteX1" fmla="*/ 1449298 w 1449298"/>
                <a:gd name="connsiteY1" fmla="*/ 0 h 724475"/>
                <a:gd name="connsiteX2" fmla="*/ 1449298 w 1449298"/>
                <a:gd name="connsiteY2" fmla="*/ 724475 h 724475"/>
                <a:gd name="connsiteX3" fmla="*/ 0 w 1449298"/>
                <a:gd name="connsiteY3" fmla="*/ 724475 h 724475"/>
                <a:gd name="connsiteX4" fmla="*/ 0 w 1449298"/>
                <a:gd name="connsiteY4" fmla="*/ 0 h 72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298" h="724475">
                  <a:moveTo>
                    <a:pt x="0" y="0"/>
                  </a:moveTo>
                  <a:lnTo>
                    <a:pt x="1449298" y="0"/>
                  </a:lnTo>
                  <a:lnTo>
                    <a:pt x="1449298" y="724475"/>
                  </a:lnTo>
                  <a:lnTo>
                    <a:pt x="0" y="7244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marR="0" lvl="0" indent="0" algn="ctr" defTabSz="3556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3 - 4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8E339B9E-E6A2-D08D-74B4-AFBB80020225}"/>
                </a:ext>
              </a:extLst>
            </p:cNvPr>
            <p:cNvSpPr/>
            <p:nvPr/>
          </p:nvSpPr>
          <p:spPr>
            <a:xfrm>
              <a:off x="7756399" y="1661429"/>
              <a:ext cx="4291890" cy="724475"/>
            </a:xfrm>
            <a:custGeom>
              <a:avLst/>
              <a:gdLst>
                <a:gd name="connsiteX0" fmla="*/ 0 w 1449298"/>
                <a:gd name="connsiteY0" fmla="*/ 0 h 724475"/>
                <a:gd name="connsiteX1" fmla="*/ 1449298 w 1449298"/>
                <a:gd name="connsiteY1" fmla="*/ 0 h 724475"/>
                <a:gd name="connsiteX2" fmla="*/ 1449298 w 1449298"/>
                <a:gd name="connsiteY2" fmla="*/ 724475 h 724475"/>
                <a:gd name="connsiteX3" fmla="*/ 0 w 1449298"/>
                <a:gd name="connsiteY3" fmla="*/ 724475 h 724475"/>
                <a:gd name="connsiteX4" fmla="*/ 0 w 1449298"/>
                <a:gd name="connsiteY4" fmla="*/ 0 h 72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298" h="724475">
                  <a:moveTo>
                    <a:pt x="0" y="0"/>
                  </a:moveTo>
                  <a:lnTo>
                    <a:pt x="1449298" y="0"/>
                  </a:lnTo>
                  <a:lnTo>
                    <a:pt x="1449298" y="724475"/>
                  </a:lnTo>
                  <a:lnTo>
                    <a:pt x="0" y="7244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marR="0" lvl="0" indent="0" algn="ctr" defTabSz="3556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E8393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 CHUYỂN HÓA NĂNG LƯỢNG TRONG DAO ĐỘNG ĐIỀU HÒA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3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77372713-C977-7934-514A-E57B570400D2}"/>
                </a:ext>
              </a:extLst>
            </p:cNvPr>
            <p:cNvSpPr/>
            <p:nvPr/>
          </p:nvSpPr>
          <p:spPr>
            <a:xfrm>
              <a:off x="868114" y="3160504"/>
              <a:ext cx="3734100" cy="724475"/>
            </a:xfrm>
            <a:custGeom>
              <a:avLst/>
              <a:gdLst>
                <a:gd name="connsiteX0" fmla="*/ 0 w 1449298"/>
                <a:gd name="connsiteY0" fmla="*/ 0 h 724475"/>
                <a:gd name="connsiteX1" fmla="*/ 1449298 w 1449298"/>
                <a:gd name="connsiteY1" fmla="*/ 0 h 724475"/>
                <a:gd name="connsiteX2" fmla="*/ 1449298 w 1449298"/>
                <a:gd name="connsiteY2" fmla="*/ 724475 h 724475"/>
                <a:gd name="connsiteX3" fmla="*/ 0 w 1449298"/>
                <a:gd name="connsiteY3" fmla="*/ 724475 h 724475"/>
                <a:gd name="connsiteX4" fmla="*/ 0 w 1449298"/>
                <a:gd name="connsiteY4" fmla="*/ 0 h 72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298" h="724475">
                  <a:moveTo>
                    <a:pt x="0" y="0"/>
                  </a:moveTo>
                  <a:lnTo>
                    <a:pt x="1449298" y="0"/>
                  </a:lnTo>
                  <a:lnTo>
                    <a:pt x="1449298" y="724475"/>
                  </a:lnTo>
                  <a:lnTo>
                    <a:pt x="0" y="7244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marR="0" lvl="0" indent="0" algn="ctr" defTabSz="3556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E8393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 THỊ NĂNG LƯỢNG TRONG DAO ĐỘNG ĐIỀU HÒA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3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7A551E9B-C79C-C29C-0CDB-9BF29FE480E0}"/>
                </a:ext>
              </a:extLst>
            </p:cNvPr>
            <p:cNvSpPr/>
            <p:nvPr/>
          </p:nvSpPr>
          <p:spPr>
            <a:xfrm>
              <a:off x="7663259" y="4827015"/>
              <a:ext cx="4470665" cy="716414"/>
            </a:xfrm>
            <a:custGeom>
              <a:avLst/>
              <a:gdLst>
                <a:gd name="connsiteX0" fmla="*/ 0 w 1449298"/>
                <a:gd name="connsiteY0" fmla="*/ 0 h 724475"/>
                <a:gd name="connsiteX1" fmla="*/ 1449298 w 1449298"/>
                <a:gd name="connsiteY1" fmla="*/ 0 h 724475"/>
                <a:gd name="connsiteX2" fmla="*/ 1449298 w 1449298"/>
                <a:gd name="connsiteY2" fmla="*/ 724475 h 724475"/>
                <a:gd name="connsiteX3" fmla="*/ 0 w 1449298"/>
                <a:gd name="connsiteY3" fmla="*/ 724475 h 724475"/>
                <a:gd name="connsiteX4" fmla="*/ 0 w 1449298"/>
                <a:gd name="connsiteY4" fmla="*/ 0 h 72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298" h="724475">
                  <a:moveTo>
                    <a:pt x="0" y="0"/>
                  </a:moveTo>
                  <a:lnTo>
                    <a:pt x="1449298" y="0"/>
                  </a:lnTo>
                  <a:lnTo>
                    <a:pt x="1449298" y="724475"/>
                  </a:lnTo>
                  <a:lnTo>
                    <a:pt x="0" y="7244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marR="0" lvl="0" indent="0" algn="ctr" defTabSz="35560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E8393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4900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2787940.potx" id="{9A4E33EC-D715-440E-9062-8AFA4CC9E341}" vid="{0DFBCB81-4ACA-49F1-BA1C-2B43B27F1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2735</Words>
  <Application>Microsoft Office PowerPoint</Application>
  <PresentationFormat>Custom</PresentationFormat>
  <Paragraphs>342</Paragraphs>
  <Slides>41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Books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2023-09-10T09:53:41Z</dcterms:created>
  <dcterms:modified xsi:type="dcterms:W3CDTF">2025-10-07T00:32:58Z</dcterms:modified>
</cp:coreProperties>
</file>