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39" r:id="rId2"/>
    <p:sldId id="342" r:id="rId3"/>
    <p:sldId id="346" r:id="rId4"/>
    <p:sldId id="345" r:id="rId5"/>
    <p:sldId id="343" r:id="rId6"/>
    <p:sldId id="347" r:id="rId7"/>
    <p:sldId id="348" r:id="rId8"/>
    <p:sldId id="349" r:id="rId9"/>
    <p:sldId id="350" r:id="rId10"/>
    <p:sldId id="351" r:id="rId11"/>
    <p:sldId id="352" r:id="rId12"/>
    <p:sldId id="358" r:id="rId13"/>
    <p:sldId id="360" r:id="rId14"/>
    <p:sldId id="359" r:id="rId15"/>
    <p:sldId id="353" r:id="rId16"/>
    <p:sldId id="354" r:id="rId17"/>
    <p:sldId id="33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0">
          <p15:clr>
            <a:srgbClr val="A4A3A4"/>
          </p15:clr>
        </p15:guide>
        <p15:guide id="2" pos="39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8"/>
      </p:cViewPr>
      <p:guideLst>
        <p:guide orient="horz" pos="2230"/>
        <p:guide pos="3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2256367" y="4411663"/>
            <a:ext cx="24892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a:p>
          </p:txBody>
        </p:sp>
      </p:grpSp>
      <p:sp>
        <p:nvSpPr>
          <p:cNvPr id="2051" name="未知"/>
          <p:cNvSpPr>
            <a:spLocks noChangeAspect="1"/>
          </p:cNvSpPr>
          <p:nvPr/>
        </p:nvSpPr>
        <p:spPr>
          <a:xfrm>
            <a:off x="3043767" y="2293938"/>
            <a:ext cx="9196917"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a:p>
        </p:txBody>
      </p:sp>
      <p:sp>
        <p:nvSpPr>
          <p:cNvPr id="2061" name="Rectangle 13"/>
          <p:cNvSpPr>
            <a:spLocks noGrp="1" noChangeArrowheads="1"/>
          </p:cNvSpPr>
          <p:nvPr>
            <p:ph type="ctrTitle" sz="quarter"/>
          </p:nvPr>
        </p:nvSpPr>
        <p:spPr>
          <a:xfrm>
            <a:off x="529167" y="2133600"/>
            <a:ext cx="11231033"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828800" y="3886200"/>
            <a:ext cx="85344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5A09EB5A-2272-4789-9964-8A286C74BFD6}" type="datetimeFigureOut">
              <a:rPr lang="en-US" smtClean="0"/>
              <a:t>9/19/2023</a:t>
            </a:fld>
            <a:endParaRPr lang="en-US"/>
          </a:p>
        </p:txBody>
      </p:sp>
      <p:sp>
        <p:nvSpPr>
          <p:cNvPr id="30" name="Rectangle 1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31" name="Rectangle 1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05AEEC34-D6F6-4109-A78E-426658FB758C}"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9EB5A-2272-4789-9964-8A286C74BFD6}"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9EB5A-2272-4789-9964-8A286C74BFD6}"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9EB5A-2272-4789-9964-8A286C74BFD6}"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5A09EB5A-2272-4789-9964-8A286C74BFD6}"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09EB5A-2272-4789-9964-8A286C74BFD6}"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09EB5A-2272-4789-9964-8A286C74BFD6}" type="datetimeFigureOut">
              <a:rPr lang="en-US" smtClean="0"/>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09EB5A-2272-4789-9964-8A286C74BFD6}" type="datetimeFigureOut">
              <a:rPr lang="en-US" smtClean="0"/>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9EB5A-2272-4789-9964-8A286C74BFD6}" type="datetimeFigureOut">
              <a:rPr lang="en-US" smtClean="0"/>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09EB5A-2272-4789-9964-8A286C74BFD6}"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09EB5A-2272-4789-9964-8A286C74BFD6}"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7016751" y="4076700"/>
            <a:ext cx="1862667"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a:p>
          </p:txBody>
        </p:sp>
      </p:grpSp>
      <p:sp>
        <p:nvSpPr>
          <p:cNvPr id="1027" name="未知"/>
          <p:cNvSpPr>
            <a:spLocks noChangeAspect="1"/>
          </p:cNvSpPr>
          <p:nvPr/>
        </p:nvSpPr>
        <p:spPr>
          <a:xfrm>
            <a:off x="2840567" y="4749800"/>
            <a:ext cx="9351433"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a:p>
        </p:txBody>
      </p:sp>
      <p:sp>
        <p:nvSpPr>
          <p:cNvPr id="1028" name="Rectangle 13"/>
          <p:cNvSpPr>
            <a:spLocks noGrp="1"/>
          </p:cNvSpPr>
          <p:nvPr>
            <p:ph type="title"/>
          </p:nvPr>
        </p:nvSpPr>
        <p:spPr>
          <a:xfrm>
            <a:off x="609600" y="274638"/>
            <a:ext cx="109728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609600" y="1600200"/>
            <a:ext cx="109728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5A09EB5A-2272-4789-9964-8A286C74BFD6}" type="datetimeFigureOut">
              <a:rPr lang="en-US" smtClean="0"/>
              <a:t>9/19/2023</a:t>
            </a:fld>
            <a:endParaRPr lang="en-US"/>
          </a:p>
        </p:txBody>
      </p:sp>
      <p:sp>
        <p:nvSpPr>
          <p:cNvPr id="3" name="Rectangle 1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4" name="Rectangle 1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05AEEC34-D6F6-4109-A78E-426658FB758C}" type="slidenum">
              <a:rPr lang="en-US" smtClean="0"/>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GIF"/><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GIF"/><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8" name="TextBox 7"/>
          <p:cNvSpPr txBox="1"/>
          <p:nvPr/>
        </p:nvSpPr>
        <p:spPr>
          <a:xfrm>
            <a:off x="3853486" y="103601"/>
            <a:ext cx="3402803" cy="938719"/>
          </a:xfrm>
          <a:prstGeom prst="rect">
            <a:avLst/>
          </a:prstGeom>
          <a:noFill/>
        </p:spPr>
        <p:txBody>
          <a:bodyPr wrap="square" rtlCol="0">
            <a:spAutoFit/>
          </a:bodyPr>
          <a:lstStyle/>
          <a:p>
            <a:pPr algn="ctr"/>
            <a:r>
              <a:rPr lang="en-US" sz="5500" b="1">
                <a:solidFill>
                  <a:srgbClr val="FF0000"/>
                </a:solidFill>
              </a:rPr>
              <a:t>CHỦ ĐỀ</a:t>
            </a:r>
          </a:p>
        </p:txBody>
      </p:sp>
      <p:sp>
        <p:nvSpPr>
          <p:cNvPr id="9" name="TextBox 8"/>
          <p:cNvSpPr txBox="1"/>
          <p:nvPr/>
        </p:nvSpPr>
        <p:spPr>
          <a:xfrm>
            <a:off x="828861" y="839898"/>
            <a:ext cx="10377344" cy="830997"/>
          </a:xfrm>
          <a:prstGeom prst="rect">
            <a:avLst/>
          </a:prstGeom>
          <a:noFill/>
        </p:spPr>
        <p:txBody>
          <a:bodyPr wrap="square" rtlCol="0">
            <a:spAutoFit/>
          </a:bodyPr>
          <a:lstStyle/>
          <a:p>
            <a:pPr algn="ctr"/>
            <a:r>
              <a:rPr lang="en-US" sz="4800" b="1" dirty="0">
                <a:solidFill>
                  <a:srgbClr val="FF0000"/>
                </a:solidFill>
                <a:latin typeface="VNI-Avo" pitchFamily="2" charset="0"/>
              </a:rPr>
              <a:t>NGHEÄ THUAÄT HIEÄN ĐAÏI THEÁ GIÔÙI</a:t>
            </a:r>
          </a:p>
        </p:txBody>
      </p:sp>
      <p:pic>
        <p:nvPicPr>
          <p:cNvPr id="15" name="Picture 14"/>
          <p:cNvPicPr>
            <a:picLocks noChangeAspect="1"/>
          </p:cNvPicPr>
          <p:nvPr/>
        </p:nvPicPr>
        <p:blipFill>
          <a:blip r:embed="rId2"/>
          <a:stretch>
            <a:fillRect/>
          </a:stretch>
        </p:blipFill>
        <p:spPr>
          <a:xfrm>
            <a:off x="5189855" y="1853565"/>
            <a:ext cx="1656080" cy="1656080"/>
          </a:xfrm>
          <a:prstGeom prst="rect">
            <a:avLst/>
          </a:prstGeom>
        </p:spPr>
      </p:pic>
      <p:sp>
        <p:nvSpPr>
          <p:cNvPr id="3" name="Title 2"/>
          <p:cNvSpPr>
            <a:spLocks noGrp="1"/>
          </p:cNvSpPr>
          <p:nvPr>
            <p:ph type="ctrTitle"/>
          </p:nvPr>
        </p:nvSpPr>
        <p:spPr>
          <a:xfrm>
            <a:off x="528955" y="2686050"/>
            <a:ext cx="11231245" cy="5200650"/>
          </a:xfrm>
        </p:spPr>
        <p:txBody>
          <a:bodyPr>
            <a:prstTxWarp prst="textCanDown">
              <a:avLst/>
            </a:prstTxWarp>
          </a:bodyPr>
          <a:lstStyle/>
          <a:p>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Bài</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2: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Nghệ</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thuật tranh</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cắt</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dán </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(Collage Art )</a:t>
            </a: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r>
            <a:b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endParaRPr lang="en-US" sz="4000"/>
          </a:p>
        </p:txBody>
      </p:sp>
      <p:sp>
        <p:nvSpPr>
          <p:cNvPr id="4" name="Rounded Rectangle 3"/>
          <p:cNvSpPr/>
          <p:nvPr/>
        </p:nvSpPr>
        <p:spPr>
          <a:xfrm>
            <a:off x="5069205" y="5750560"/>
            <a:ext cx="2885440" cy="598170"/>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bg1">
                    <a:lumMod val="75000"/>
                  </a:schemeClr>
                </a:solidFill>
                <a:effectLst/>
                <a:latin typeface="Arial" panose="020B0604020202020204" pitchFamily="34" charset="0"/>
                <a:ea typeface="SimSun" panose="02010600030101010101" pitchFamily="2" charset="-122"/>
              </a:rPr>
              <a:t>THỜI LƯỢNG: 2 TIẾT </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3"/>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3" grpId="0"/>
      <p:bldP spid="3" grpId="1"/>
      <p:bldP spid="4" grpId="0" animBg="1"/>
      <p:bldP spid="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rcRect l="-1834"/>
          <a:stretch>
            <a:fillRect/>
          </a:stretch>
        </p:blipFill>
        <p:spPr>
          <a:xfrm>
            <a:off x="294640" y="943610"/>
            <a:ext cx="11424920" cy="5614035"/>
          </a:xfrm>
          <a:prstGeom prst="flowChartAlternateProcess">
            <a:avLst/>
          </a:prstGeom>
          <a:ln w="38100">
            <a:solidFill>
              <a:srgbClr val="FFFF00"/>
            </a:solidFill>
          </a:ln>
          <a:effectLst>
            <a:innerShdw blurRad="63500" dist="50800" dir="2700000">
              <a:prstClr val="black">
                <a:alpha val="50000"/>
              </a:prstClr>
            </a:innerShdw>
            <a:reflection blurRad="6350" stA="50000" endA="300" endPos="90000" dist="50800" dir="5400000" sy="-100000" algn="bl" rotWithShape="0"/>
          </a:effectLst>
          <a:scene3d>
            <a:camera prst="obliqueBottomRight"/>
            <a:lightRig rig="threePt" dir="t"/>
          </a:scene3d>
        </p:spPr>
      </p:pic>
      <p:pic>
        <p:nvPicPr>
          <p:cNvPr id="11" name="Content Placeholder 10"/>
          <p:cNvPicPr>
            <a:picLocks noGrp="1" noChangeAspect="1"/>
          </p:cNvPicPr>
          <p:nvPr>
            <p:ph sz="half" idx="2"/>
          </p:nvPr>
        </p:nvPicPr>
        <p:blipFill>
          <a:blip r:embed="rId3"/>
          <a:stretch>
            <a:fillRect/>
          </a:stretch>
        </p:blipFill>
        <p:spPr>
          <a:xfrm flipH="1">
            <a:off x="10774045" y="-287655"/>
            <a:ext cx="1417955" cy="1417955"/>
          </a:xfrm>
          <a:prstGeom prst="rect">
            <a:avLst/>
          </a:prstGeom>
          <a:noFill/>
          <a:ln w="9525">
            <a:noFill/>
          </a:ln>
        </p:spPr>
      </p:pic>
      <p:pic>
        <p:nvPicPr>
          <p:cNvPr id="7" name="Content Placeholder 10"/>
          <p:cNvPicPr>
            <a:picLocks noChangeAspect="1"/>
          </p:cNvPicPr>
          <p:nvPr/>
        </p:nvPicPr>
        <p:blipFill>
          <a:blip r:embed="rId3"/>
          <a:stretch>
            <a:fillRect/>
          </a:stretch>
        </p:blipFill>
        <p:spPr>
          <a:xfrm>
            <a:off x="294640" y="-208280"/>
            <a:ext cx="1339215" cy="133921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plus(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100" name="Content Placeholder 99"/>
          <p:cNvPicPr>
            <a:picLocks noGrp="1" noChangeAspect="1"/>
          </p:cNvPicPr>
          <p:nvPr>
            <p:ph sz="half" idx="1"/>
          </p:nvPr>
        </p:nvPicPr>
        <p:blipFill>
          <a:blip r:embed="rId2"/>
          <a:stretch>
            <a:fillRect/>
          </a:stretch>
        </p:blipFill>
        <p:spPr>
          <a:xfrm>
            <a:off x="280035" y="365760"/>
            <a:ext cx="5294630" cy="5240655"/>
          </a:xfrm>
          <a:prstGeom prst="rect">
            <a:avLst/>
          </a:prstGeom>
          <a:noFill/>
          <a:ln w="9525">
            <a:noFill/>
          </a:ln>
        </p:spPr>
      </p:pic>
      <p:sp>
        <p:nvSpPr>
          <p:cNvPr id="7" name="Text Box 6"/>
          <p:cNvSpPr txBox="1"/>
          <p:nvPr/>
        </p:nvSpPr>
        <p:spPr>
          <a:xfrm>
            <a:off x="280035" y="5830570"/>
            <a:ext cx="5295265" cy="82994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ctr"/>
            <a:r>
              <a:rPr lang="en-US" sz="2400" b="1">
                <a:solidFill>
                  <a:schemeClr val="accent3">
                    <a:lumMod val="25000"/>
                  </a:schemeClr>
                </a:solidFill>
              </a:rPr>
              <a:t>Pablo Picasso, </a:t>
            </a:r>
          </a:p>
          <a:p>
            <a:pPr algn="ctr"/>
            <a:r>
              <a:rPr lang="en-US" sz="2400" b="1">
                <a:solidFill>
                  <a:schemeClr val="accent3">
                    <a:lumMod val="25000"/>
                  </a:schemeClr>
                </a:solidFill>
              </a:rPr>
              <a:t>“Les Demoiselles d’Avignon</a:t>
            </a:r>
            <a:r>
              <a:rPr lang="en-US" sz="2400" b="1">
                <a:solidFill>
                  <a:schemeClr val="accent4">
                    <a:lumMod val="10000"/>
                  </a:schemeClr>
                </a:solidFill>
                <a:effectLst>
                  <a:innerShdw blurRad="63500" dist="50800" dir="13500000">
                    <a:srgbClr val="000000">
                      <a:alpha val="50000"/>
                    </a:srgbClr>
                  </a:innerShdw>
                </a:effectLst>
              </a:rPr>
              <a:t>”,1907</a:t>
            </a:r>
          </a:p>
        </p:txBody>
      </p:sp>
      <p:pic>
        <p:nvPicPr>
          <p:cNvPr id="101" name="Content Placeholder 100"/>
          <p:cNvPicPr>
            <a:picLocks noGrp="1"/>
          </p:cNvPicPr>
          <p:nvPr>
            <p:ph sz="half" idx="2"/>
          </p:nvPr>
        </p:nvPicPr>
        <p:blipFill>
          <a:blip r:embed="rId3"/>
          <a:stretch>
            <a:fillRect/>
          </a:stretch>
        </p:blipFill>
        <p:spPr>
          <a:xfrm>
            <a:off x="6033770" y="367665"/>
            <a:ext cx="5871845" cy="5240020"/>
          </a:xfrm>
          <a:prstGeom prst="rect">
            <a:avLst/>
          </a:prstGeom>
          <a:noFill/>
          <a:ln w="9525">
            <a:noFill/>
          </a:ln>
        </p:spPr>
      </p:pic>
      <p:sp>
        <p:nvSpPr>
          <p:cNvPr id="9" name="Text Box 8"/>
          <p:cNvSpPr txBox="1"/>
          <p:nvPr/>
        </p:nvSpPr>
        <p:spPr>
          <a:xfrm>
            <a:off x="6079490" y="5813425"/>
            <a:ext cx="5761990" cy="82994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ctr"/>
            <a:r>
              <a:rPr lang="en-US" sz="2400" b="1">
                <a:solidFill>
                  <a:schemeClr val="accent4">
                    <a:lumMod val="10000"/>
                  </a:schemeClr>
                </a:solidFill>
              </a:rPr>
              <a:t>Juan Gris, “Bottles and knife”,</a:t>
            </a:r>
          </a:p>
          <a:p>
            <a:pPr algn="ctr"/>
            <a:r>
              <a:rPr lang="en-US" sz="2400" b="1">
                <a:solidFill>
                  <a:schemeClr val="accent4">
                    <a:lumMod val="10000"/>
                  </a:schemeClr>
                </a:solidFill>
              </a:rPr>
              <a:t>1911-1912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heel(1)">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plus(in)">
                                      <p:cBhvr>
                                        <p:cTn id="19" dur="2000"/>
                                        <p:tgtEl>
                                          <p:spTgt spid="101"/>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2"/>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bldLvl="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pic>
        <p:nvPicPr>
          <p:cNvPr id="111" name="Content Placeholder 110"/>
          <p:cNvPicPr>
            <a:picLocks noGrp="1" noChangeAspect="1"/>
          </p:cNvPicPr>
          <p:nvPr>
            <p:ph sz="half" idx="1"/>
          </p:nvPr>
        </p:nvPicPr>
        <p:blipFill>
          <a:blip r:embed="rId2"/>
          <a:stretch>
            <a:fillRect/>
          </a:stretch>
        </p:blipFill>
        <p:spPr>
          <a:xfrm>
            <a:off x="6046470" y="839470"/>
            <a:ext cx="5795645" cy="3924300"/>
          </a:xfrm>
          <a:prstGeom prst="rect">
            <a:avLst/>
          </a:prstGeom>
          <a:noFill/>
          <a:ln w="9525">
            <a:noFill/>
          </a:ln>
        </p:spPr>
      </p:pic>
      <p:sp>
        <p:nvSpPr>
          <p:cNvPr id="10" name="Text Box 9"/>
          <p:cNvSpPr txBox="1"/>
          <p:nvPr/>
        </p:nvSpPr>
        <p:spPr>
          <a:xfrm>
            <a:off x="6046470" y="5253990"/>
            <a:ext cx="6045200" cy="119888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t">
            <a:spAutoFit/>
          </a:bodyPr>
          <a:lstStyle/>
          <a:p>
            <a:pPr algn="ctr"/>
            <a:r>
              <a:rPr lang="en-US" sz="2400" b="1">
                <a:solidFill>
                  <a:srgbClr val="002060"/>
                </a:solidFill>
              </a:rPr>
              <a:t>Pablo Picasso tên đầy đủ là </a:t>
            </a:r>
          </a:p>
          <a:p>
            <a:pPr algn="ctr"/>
            <a:r>
              <a:rPr lang="en-US" sz="2400" b="1">
                <a:solidFill>
                  <a:srgbClr val="002060"/>
                </a:solidFill>
              </a:rPr>
              <a:t>Pablo Ruiz Picasso(1881 - 1973) </a:t>
            </a:r>
          </a:p>
          <a:p>
            <a:pPr algn="ctr"/>
            <a:r>
              <a:rPr lang="en-US" sz="2400" b="1">
                <a:solidFill>
                  <a:srgbClr val="002060"/>
                </a:solidFill>
              </a:rPr>
              <a:t>- Danh họa nổi tiếng người Tây Ban Nha</a:t>
            </a:r>
          </a:p>
        </p:txBody>
      </p:sp>
      <p:pic>
        <p:nvPicPr>
          <p:cNvPr id="114" name="Picture 113"/>
          <p:cNvPicPr/>
          <p:nvPr/>
        </p:nvPicPr>
        <p:blipFill>
          <a:blip r:embed="rId3"/>
          <a:stretch>
            <a:fillRect/>
          </a:stretch>
        </p:blipFill>
        <p:spPr>
          <a:xfrm>
            <a:off x="434975" y="450215"/>
            <a:ext cx="5295265" cy="4624070"/>
          </a:xfrm>
          <a:prstGeom prst="rect">
            <a:avLst/>
          </a:prstGeom>
          <a:noFill/>
          <a:ln w="9525">
            <a:noFill/>
          </a:ln>
        </p:spPr>
      </p:pic>
      <p:sp>
        <p:nvSpPr>
          <p:cNvPr id="13" name="Content Placeholder 12"/>
          <p:cNvSpPr>
            <a:spLocks noGrp="1"/>
          </p:cNvSpPr>
          <p:nvPr>
            <p:ph sz="half" idx="2"/>
          </p:nvPr>
        </p:nvSpPr>
        <p:spPr/>
        <p:txBody>
          <a:bodyPr/>
          <a:lstStyle/>
          <a:p>
            <a:endParaRPr lang="en-US"/>
          </a:p>
        </p:txBody>
      </p:sp>
      <p:sp>
        <p:nvSpPr>
          <p:cNvPr id="14" name="Text Box 13"/>
          <p:cNvSpPr txBox="1"/>
          <p:nvPr/>
        </p:nvSpPr>
        <p:spPr>
          <a:xfrm>
            <a:off x="434975" y="5296535"/>
            <a:ext cx="5295900" cy="82994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ctr"/>
            <a:r>
              <a:rPr lang="en-US" sz="2400" b="1"/>
              <a:t>Phong cảnh Horta de Sant Joan do Picasso vẽ năm 1909</a:t>
            </a:r>
          </a:p>
        </p:txBody>
      </p:sp>
    </p:spTree>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box(in)">
                                      <p:cBhvr>
                                        <p:cTn id="7" dur="2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box(in)">
                                      <p:cBhvr>
                                        <p:cTn id="19" dur="2000"/>
                                        <p:tgtEl>
                                          <p:spTgt spid="111"/>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ppt_x</p:attrName>
                                        </p:attrNameLst>
                                      </p:cBhvr>
                                      <p:tavLst>
                                        <p:tav tm="0">
                                          <p:val>
                                            <p:strVal val="#ppt_x-.2"/>
                                          </p:val>
                                        </p:tav>
                                        <p:tav tm="100000">
                                          <p:val>
                                            <p:strVal val="#ppt_x"/>
                                          </p:val>
                                        </p:tav>
                                      </p:tavLst>
                                    </p:anim>
                                    <p:anim calcmode="lin" valueType="num">
                                      <p:cBhvr>
                                        <p:cTn id="2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15" name="Content Placeholder 114"/>
          <p:cNvPicPr>
            <a:picLocks noGrp="1" noChangeAspect="1"/>
          </p:cNvPicPr>
          <p:nvPr>
            <p:ph sz="half" idx="1"/>
          </p:nvPr>
        </p:nvPicPr>
        <p:blipFill>
          <a:blip r:embed="rId2"/>
          <a:stretch>
            <a:fillRect/>
          </a:stretch>
        </p:blipFill>
        <p:spPr>
          <a:xfrm>
            <a:off x="127635" y="274955"/>
            <a:ext cx="4359275" cy="5786120"/>
          </a:xfrm>
          <a:prstGeom prst="rect">
            <a:avLst/>
          </a:prstGeom>
          <a:noFill/>
          <a:ln w="9525">
            <a:noFill/>
          </a:ln>
        </p:spPr>
      </p:pic>
      <p:pic>
        <p:nvPicPr>
          <p:cNvPr id="116" name="Content Placeholder 115"/>
          <p:cNvPicPr>
            <a:picLocks noGrp="1"/>
          </p:cNvPicPr>
          <p:nvPr>
            <p:ph sz="half" idx="2"/>
          </p:nvPr>
        </p:nvPicPr>
        <p:blipFill>
          <a:blip r:embed="rId3"/>
          <a:stretch>
            <a:fillRect/>
          </a:stretch>
        </p:blipFill>
        <p:spPr>
          <a:xfrm>
            <a:off x="4676140" y="264795"/>
            <a:ext cx="4331970" cy="5805805"/>
          </a:xfrm>
          <a:prstGeom prst="rect">
            <a:avLst/>
          </a:prstGeom>
          <a:noFill/>
          <a:ln w="9525">
            <a:noFill/>
          </a:ln>
        </p:spPr>
      </p:pic>
      <p:sp>
        <p:nvSpPr>
          <p:cNvPr id="8" name="Text Box 7"/>
          <p:cNvSpPr txBox="1"/>
          <p:nvPr/>
        </p:nvSpPr>
        <p:spPr>
          <a:xfrm>
            <a:off x="4676140" y="6080760"/>
            <a:ext cx="4331970" cy="39878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t">
            <a:spAutoFit/>
          </a:bodyPr>
          <a:lstStyle/>
          <a:p>
            <a:r>
              <a:rPr lang="en-US" sz="2000" b="1"/>
              <a:t>Người đàn bà ngồi trên ghế bành</a:t>
            </a:r>
          </a:p>
        </p:txBody>
      </p:sp>
      <p:sp>
        <p:nvSpPr>
          <p:cNvPr id="9" name="Text Box 8"/>
          <p:cNvSpPr txBox="1"/>
          <p:nvPr/>
        </p:nvSpPr>
        <p:spPr>
          <a:xfrm>
            <a:off x="880110" y="6080760"/>
            <a:ext cx="2854325" cy="39878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ctr"/>
            <a:r>
              <a:rPr lang="en-US" sz="2000" b="1"/>
              <a:t>Người đàn bà ngồi</a:t>
            </a:r>
          </a:p>
        </p:txBody>
      </p:sp>
      <p:sp>
        <p:nvSpPr>
          <p:cNvPr id="10" name="Text Box 9"/>
          <p:cNvSpPr txBox="1"/>
          <p:nvPr/>
        </p:nvSpPr>
        <p:spPr>
          <a:xfrm>
            <a:off x="9289415" y="449580"/>
            <a:ext cx="2671445" cy="3169285"/>
          </a:xfrm>
          <a:prstGeom prst="rect">
            <a:avLst/>
          </a:prstGeom>
          <a:gradFill>
            <a:gsLst>
              <a:gs pos="0">
                <a:schemeClr val="accent1">
                  <a:satMod val="103000"/>
                  <a:lumMod val="102000"/>
                  <a:tint val="94000"/>
                </a:schemeClr>
              </a:gs>
              <a:gs pos="15000">
                <a:schemeClr val="accent1">
                  <a:satMod val="110000"/>
                  <a:lumMod val="100000"/>
                  <a:shade val="100000"/>
                </a:schemeClr>
              </a:gs>
              <a:gs pos="100000">
                <a:schemeClr val="accent1">
                  <a:lumMod val="17000"/>
                  <a:satMod val="120000"/>
                  <a:shade val="78000"/>
                  <a:alpha val="52000"/>
                </a:schemeClr>
              </a:gs>
            </a:gsLst>
          </a:gradFill>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just"/>
            <a:r>
              <a:rPr lang="en-US" sz="2000" b="1" dirty="0"/>
              <a:t>- </a:t>
            </a:r>
            <a:r>
              <a:rPr lang="en-US" sz="2000" b="1" dirty="0" err="1"/>
              <a:t>Được</a:t>
            </a:r>
            <a:r>
              <a:rPr lang="en-US" sz="2000" b="1" dirty="0"/>
              <a:t> </a:t>
            </a:r>
            <a:r>
              <a:rPr lang="en-US" sz="2000" b="1" dirty="0" err="1"/>
              <a:t>coi</a:t>
            </a:r>
            <a:r>
              <a:rPr lang="en-US" sz="2000" b="1" dirty="0"/>
              <a:t> </a:t>
            </a:r>
            <a:r>
              <a:rPr lang="en-US" sz="2000" b="1" dirty="0" err="1"/>
              <a:t>là</a:t>
            </a:r>
            <a:r>
              <a:rPr lang="en-US" sz="2000" b="1" dirty="0"/>
              <a:t> </a:t>
            </a:r>
            <a:r>
              <a:rPr lang="en-US" sz="2000" b="1" dirty="0" err="1"/>
              <a:t>một</a:t>
            </a:r>
            <a:r>
              <a:rPr lang="en-US" sz="2000" b="1" dirty="0"/>
              <a:t> </a:t>
            </a:r>
            <a:r>
              <a:rPr lang="en-US" sz="2000" b="1" dirty="0" err="1"/>
              <a:t>tác</a:t>
            </a:r>
            <a:r>
              <a:rPr lang="en-US" sz="2000" b="1" dirty="0"/>
              <a:t> </a:t>
            </a:r>
            <a:r>
              <a:rPr lang="en-US" sz="2000" b="1" dirty="0" err="1"/>
              <a:t>phẩm</a:t>
            </a:r>
            <a:r>
              <a:rPr lang="en-US" sz="2000" b="1" dirty="0"/>
              <a:t> </a:t>
            </a:r>
            <a:r>
              <a:rPr lang="en-US" sz="2000" b="1" dirty="0" err="1"/>
              <a:t>Lập</a:t>
            </a:r>
            <a:r>
              <a:rPr lang="en-US" sz="2000" b="1" dirty="0"/>
              <a:t> </a:t>
            </a:r>
            <a:r>
              <a:rPr lang="en-US" sz="2000" b="1" dirty="0" err="1"/>
              <a:t>thể</a:t>
            </a:r>
            <a:r>
              <a:rPr lang="en-US" sz="2000" b="1" dirty="0"/>
              <a:t> </a:t>
            </a:r>
            <a:r>
              <a:rPr lang="en-US" sz="2000" b="1" dirty="0" err="1"/>
              <a:t>đặc</a:t>
            </a:r>
            <a:r>
              <a:rPr lang="en-US" sz="2000" b="1" dirty="0"/>
              <a:t> </a:t>
            </a:r>
            <a:r>
              <a:rPr lang="en-US" sz="2000" b="1" dirty="0" err="1"/>
              <a:t>biệt</a:t>
            </a:r>
            <a:r>
              <a:rPr lang="en-US" sz="2000" b="1" dirty="0"/>
              <a:t> </a:t>
            </a:r>
            <a:r>
              <a:rPr lang="en-US" sz="2000" b="1" dirty="0" err="1"/>
              <a:t>quý</a:t>
            </a:r>
            <a:r>
              <a:rPr lang="en-US" sz="2000" b="1" dirty="0"/>
              <a:t> </a:t>
            </a:r>
            <a:r>
              <a:rPr lang="en-US" sz="2000" b="1" dirty="0" err="1"/>
              <a:t>hiếm</a:t>
            </a:r>
            <a:r>
              <a:rPr lang="en-US" sz="2000" b="1" dirty="0"/>
              <a:t>, </a:t>
            </a:r>
            <a:r>
              <a:rPr lang="en-US" sz="2000" b="1" dirty="0" err="1"/>
              <a:t>Người</a:t>
            </a:r>
            <a:r>
              <a:rPr lang="en-US" sz="2000" b="1" dirty="0"/>
              <a:t> </a:t>
            </a:r>
            <a:r>
              <a:rPr lang="en-US" sz="2000" b="1" dirty="0" err="1"/>
              <a:t>đàn</a:t>
            </a:r>
            <a:r>
              <a:rPr lang="en-US" sz="2000" b="1" dirty="0"/>
              <a:t> </a:t>
            </a:r>
            <a:r>
              <a:rPr lang="en-US" sz="2000" b="1" dirty="0" err="1"/>
              <a:t>bà</a:t>
            </a:r>
            <a:r>
              <a:rPr lang="en-US" sz="2000" b="1" dirty="0"/>
              <a:t> </a:t>
            </a:r>
            <a:r>
              <a:rPr lang="en-US" sz="2000" b="1" dirty="0" err="1"/>
              <a:t>ngồi</a:t>
            </a:r>
            <a:r>
              <a:rPr lang="en-US" sz="2000" b="1" dirty="0"/>
              <a:t> </a:t>
            </a:r>
            <a:r>
              <a:rPr lang="en-US" sz="2000" b="1" dirty="0" err="1"/>
              <a:t>được</a:t>
            </a:r>
            <a:r>
              <a:rPr lang="en-US" sz="2000" b="1" dirty="0"/>
              <a:t> </a:t>
            </a:r>
            <a:r>
              <a:rPr lang="en-US" sz="2000" b="1" dirty="0" err="1"/>
              <a:t>ước</a:t>
            </a:r>
            <a:r>
              <a:rPr lang="en-US" sz="2000" b="1" dirty="0"/>
              <a:t> </a:t>
            </a:r>
            <a:r>
              <a:rPr lang="en-US" sz="2000" b="1" dirty="0" err="1"/>
              <a:t>tính</a:t>
            </a:r>
            <a:r>
              <a:rPr lang="en-US" sz="2000" b="1" dirty="0"/>
              <a:t> </a:t>
            </a:r>
            <a:r>
              <a:rPr lang="en-US" sz="2000" b="1" dirty="0" err="1"/>
              <a:t>sẽ</a:t>
            </a:r>
            <a:r>
              <a:rPr lang="en-US" sz="2000" b="1" dirty="0"/>
              <a:t> </a:t>
            </a:r>
            <a:r>
              <a:rPr lang="en-US" sz="2000" b="1" dirty="0" err="1"/>
              <a:t>đạt</a:t>
            </a:r>
            <a:r>
              <a:rPr lang="en-US" sz="2000" b="1" dirty="0"/>
              <a:t> </a:t>
            </a:r>
            <a:r>
              <a:rPr lang="en-US" sz="2000" b="1" dirty="0" err="1"/>
              <a:t>mức</a:t>
            </a:r>
            <a:r>
              <a:rPr lang="en-US" sz="2000" b="1" dirty="0"/>
              <a:t> </a:t>
            </a:r>
            <a:r>
              <a:rPr lang="en-US" sz="2000" b="1" dirty="0" err="1"/>
              <a:t>giá</a:t>
            </a:r>
            <a:r>
              <a:rPr lang="en-US" sz="2000" b="1" dirty="0"/>
              <a:t> </a:t>
            </a:r>
            <a:r>
              <a:rPr lang="en-US" sz="2000" b="1" dirty="0" err="1"/>
              <a:t>trên</a:t>
            </a:r>
            <a:r>
              <a:rPr lang="en-US" sz="2000" b="1" dirty="0"/>
              <a:t> 30 </a:t>
            </a:r>
            <a:r>
              <a:rPr lang="en-US" sz="2000" b="1" dirty="0" err="1"/>
              <a:t>triệu</a:t>
            </a:r>
            <a:r>
              <a:rPr lang="en-US" sz="2000" b="1" dirty="0"/>
              <a:t> </a:t>
            </a:r>
            <a:r>
              <a:rPr lang="en-US" sz="2000" b="1" dirty="0" err="1"/>
              <a:t>bảng</a:t>
            </a:r>
            <a:r>
              <a:rPr lang="en-US" sz="2000" b="1" dirty="0"/>
              <a:t> </a:t>
            </a:r>
            <a:r>
              <a:rPr lang="en-US" sz="2000" b="1" dirty="0" err="1"/>
              <a:t>Anh</a:t>
            </a:r>
            <a:r>
              <a:rPr lang="en-US" sz="2000" b="1" dirty="0"/>
              <a:t> (</a:t>
            </a:r>
            <a:r>
              <a:rPr lang="en-US" sz="2000" b="1" dirty="0" err="1"/>
              <a:t>trên</a:t>
            </a:r>
            <a:r>
              <a:rPr lang="en-US" sz="2000" b="1" dirty="0"/>
              <a:t> 43 </a:t>
            </a:r>
            <a:r>
              <a:rPr lang="en-US" sz="2000" b="1" dirty="0" err="1"/>
              <a:t>triệu</a:t>
            </a:r>
            <a:r>
              <a:rPr lang="en-US" sz="2000" b="1" dirty="0"/>
              <a:t> USD) </a:t>
            </a:r>
            <a:r>
              <a:rPr lang="en-US" sz="2000" b="1" dirty="0" err="1"/>
              <a:t>trong</a:t>
            </a:r>
            <a:r>
              <a:rPr lang="en-US" sz="2000" b="1" dirty="0"/>
              <a:t> </a:t>
            </a:r>
            <a:r>
              <a:rPr lang="en-US" sz="2000" b="1" dirty="0" err="1"/>
              <a:t>buổi</a:t>
            </a:r>
            <a:r>
              <a:rPr lang="en-US" sz="2000" b="1" dirty="0"/>
              <a:t> </a:t>
            </a:r>
            <a:r>
              <a:rPr lang="en-US" sz="2000" b="1" dirty="0" err="1"/>
              <a:t>đấu</a:t>
            </a:r>
            <a:r>
              <a:rPr lang="en-US" sz="2000" b="1" dirty="0"/>
              <a:t> </a:t>
            </a:r>
            <a:r>
              <a:rPr lang="en-US" sz="2000" b="1" dirty="0" err="1"/>
              <a:t>giá</a:t>
            </a:r>
            <a:r>
              <a:rPr lang="en-US" sz="2000" b="1" dirty="0"/>
              <a:t> </a:t>
            </a:r>
            <a:r>
              <a:rPr lang="en-US" sz="2000" b="1" dirty="0" err="1"/>
              <a:t>ngày</a:t>
            </a:r>
            <a:r>
              <a:rPr lang="en-US" sz="2000" b="1" dirty="0"/>
              <a:t> 21/6.</a:t>
            </a:r>
          </a:p>
        </p:txBody>
      </p:sp>
      <p:sp>
        <p:nvSpPr>
          <p:cNvPr id="11" name="Text Box 10"/>
          <p:cNvSpPr txBox="1"/>
          <p:nvPr/>
        </p:nvSpPr>
        <p:spPr>
          <a:xfrm>
            <a:off x="9288780" y="3688715"/>
            <a:ext cx="2687320" cy="3169285"/>
          </a:xfrm>
          <a:prstGeom prst="rect">
            <a:avLst/>
          </a:prstGeom>
          <a:blipFill>
            <a:blip r:embed="rId4"/>
            <a:tile tx="0" ty="0" sx="100000" sy="100000" flip="none" algn="tl"/>
          </a:blip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just"/>
            <a:r>
              <a:rPr lang="en-US" sz="2000" b="1"/>
              <a:t>-Người đàn bà ngồi trên ghế bành vẽ năm 1913, thể hiện nàng Eva Gouel - một người tình khác của Picasso đã được bán với giá 24.752.000 USD tại nhà Christie’s New York</a:t>
            </a:r>
          </a:p>
        </p:txBody>
      </p:sp>
      <p:sp>
        <p:nvSpPr>
          <p:cNvPr id="12" name="Text Box 11"/>
          <p:cNvSpPr txBox="1"/>
          <p:nvPr/>
        </p:nvSpPr>
        <p:spPr>
          <a:xfrm>
            <a:off x="692785" y="1003300"/>
            <a:ext cx="7802245" cy="4401205"/>
          </a:xfrm>
          <a:prstGeom prst="rect">
            <a:avLst/>
          </a:prstGeom>
          <a:pattFill prst="pct5">
            <a:fgClr>
              <a:schemeClr val="accent1"/>
            </a:fgClr>
            <a:bgClr>
              <a:schemeClr val="bg1">
                <a:lumMod val="75000"/>
              </a:schemeClr>
            </a:bgClr>
          </a:pattFill>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just"/>
            <a:r>
              <a:rPr lang="en-US" sz="4000" dirty="0"/>
              <a:t>* </a:t>
            </a:r>
            <a:r>
              <a:rPr lang="en-US" sz="4000" dirty="0" err="1"/>
              <a:t>Một</a:t>
            </a:r>
            <a:r>
              <a:rPr lang="en-US" sz="4000" dirty="0"/>
              <a:t> </a:t>
            </a:r>
            <a:r>
              <a:rPr lang="en-US" sz="4000" dirty="0" err="1"/>
              <a:t>tác</a:t>
            </a:r>
            <a:r>
              <a:rPr lang="en-US" sz="4000" dirty="0"/>
              <a:t> </a:t>
            </a:r>
            <a:r>
              <a:rPr lang="en-US" sz="4000" dirty="0" err="1"/>
              <a:t>phẩm</a:t>
            </a:r>
            <a:r>
              <a:rPr lang="en-US" sz="4000" dirty="0"/>
              <a:t> </a:t>
            </a:r>
            <a:r>
              <a:rPr lang="en-US" sz="4000" dirty="0" err="1"/>
              <a:t>Lập</a:t>
            </a:r>
            <a:r>
              <a:rPr lang="en-US" sz="4000" dirty="0"/>
              <a:t> </a:t>
            </a:r>
            <a:r>
              <a:rPr lang="en-US" sz="4000" dirty="0" err="1"/>
              <a:t>thể</a:t>
            </a:r>
            <a:r>
              <a:rPr lang="en-US" sz="4000" dirty="0"/>
              <a:t> </a:t>
            </a:r>
            <a:r>
              <a:rPr lang="en-US" sz="4000" dirty="0" err="1"/>
              <a:t>khác</a:t>
            </a:r>
            <a:r>
              <a:rPr lang="en-US" sz="4000" dirty="0"/>
              <a:t> </a:t>
            </a:r>
            <a:r>
              <a:rPr lang="en-US" sz="4000" dirty="0" err="1"/>
              <a:t>của</a:t>
            </a:r>
            <a:r>
              <a:rPr lang="en-US" sz="4000" dirty="0"/>
              <a:t> Picasso </a:t>
            </a:r>
            <a:r>
              <a:rPr lang="en-US" sz="4000" dirty="0" err="1"/>
              <a:t>đã</a:t>
            </a:r>
            <a:r>
              <a:rPr lang="en-US" sz="4000" dirty="0"/>
              <a:t> </a:t>
            </a:r>
            <a:r>
              <a:rPr lang="en-US" sz="4000" dirty="0" err="1"/>
              <a:t>đạt</a:t>
            </a:r>
            <a:r>
              <a:rPr lang="en-US" sz="4000" dirty="0"/>
              <a:t> </a:t>
            </a:r>
            <a:r>
              <a:rPr lang="en-US" sz="4000" dirty="0" err="1"/>
              <a:t>mức</a:t>
            </a:r>
            <a:r>
              <a:rPr lang="en-US" sz="4000" dirty="0"/>
              <a:t> </a:t>
            </a:r>
            <a:r>
              <a:rPr lang="en-US" sz="4000" dirty="0" err="1"/>
              <a:t>giá</a:t>
            </a:r>
            <a:r>
              <a:rPr lang="en-US" sz="4000" dirty="0"/>
              <a:t> </a:t>
            </a:r>
            <a:r>
              <a:rPr lang="en-US" sz="4000" dirty="0" err="1"/>
              <a:t>kỷ</a:t>
            </a:r>
            <a:r>
              <a:rPr lang="en-US" sz="4000" dirty="0"/>
              <a:t> </a:t>
            </a:r>
            <a:r>
              <a:rPr lang="en-US" sz="4000" dirty="0" err="1"/>
              <a:t>lục</a:t>
            </a:r>
            <a:r>
              <a:rPr lang="en-US" sz="4000" dirty="0"/>
              <a:t> (</a:t>
            </a:r>
            <a:r>
              <a:rPr lang="en-US" sz="4000" dirty="0" smtClean="0"/>
              <a:t>179.365.000 USD</a:t>
            </a:r>
            <a:r>
              <a:rPr lang="en-US" sz="4000" dirty="0"/>
              <a:t>) </a:t>
            </a:r>
            <a:r>
              <a:rPr lang="en-US" sz="4000" dirty="0" err="1"/>
              <a:t>là</a:t>
            </a:r>
            <a:r>
              <a:rPr lang="en-US" sz="4000" dirty="0"/>
              <a:t> </a:t>
            </a:r>
            <a:r>
              <a:rPr lang="en-US" sz="4000" dirty="0" err="1"/>
              <a:t>bức</a:t>
            </a:r>
            <a:r>
              <a:rPr lang="en-US" sz="4000" dirty="0"/>
              <a:t> </a:t>
            </a:r>
            <a:r>
              <a:rPr lang="en-US" sz="4000" dirty="0" err="1"/>
              <a:t>Những</a:t>
            </a:r>
            <a:r>
              <a:rPr lang="en-US" sz="4000" dirty="0"/>
              <a:t> </a:t>
            </a:r>
            <a:r>
              <a:rPr lang="en-US" sz="4000" dirty="0" err="1"/>
              <a:t>cô</a:t>
            </a:r>
            <a:r>
              <a:rPr lang="en-US" sz="4000" dirty="0"/>
              <a:t> </a:t>
            </a:r>
            <a:r>
              <a:rPr lang="en-US" sz="4000" dirty="0" err="1"/>
              <a:t>nàng</a:t>
            </a:r>
            <a:r>
              <a:rPr lang="en-US" sz="4000" dirty="0"/>
              <a:t> ở Alger (</a:t>
            </a:r>
            <a:r>
              <a:rPr lang="en-US" sz="4000" dirty="0" err="1"/>
              <a:t>bản</a:t>
            </a:r>
            <a:r>
              <a:rPr lang="en-US" sz="4000" dirty="0"/>
              <a:t> O) </a:t>
            </a:r>
            <a:r>
              <a:rPr lang="en-US" sz="4000" dirty="0" err="1"/>
              <a:t>khi</a:t>
            </a:r>
            <a:r>
              <a:rPr lang="en-US" sz="4000" dirty="0"/>
              <a:t> </a:t>
            </a:r>
            <a:r>
              <a:rPr lang="en-US" sz="4000" dirty="0" err="1"/>
              <a:t>được</a:t>
            </a:r>
            <a:r>
              <a:rPr lang="en-US" sz="4000" dirty="0"/>
              <a:t> </a:t>
            </a:r>
            <a:r>
              <a:rPr lang="en-US" sz="4000" dirty="0" err="1"/>
              <a:t>đưa</a:t>
            </a:r>
            <a:r>
              <a:rPr lang="en-US" sz="4000" dirty="0"/>
              <a:t> </a:t>
            </a:r>
            <a:r>
              <a:rPr lang="en-US" sz="4000" dirty="0" err="1"/>
              <a:t>ra</a:t>
            </a:r>
            <a:r>
              <a:rPr lang="en-US" sz="4000" dirty="0"/>
              <a:t> </a:t>
            </a:r>
            <a:r>
              <a:rPr lang="en-US" sz="4000" dirty="0" err="1"/>
              <a:t>đấu</a:t>
            </a:r>
            <a:r>
              <a:rPr lang="en-US" sz="4000" dirty="0"/>
              <a:t> </a:t>
            </a:r>
            <a:r>
              <a:rPr lang="en-US" sz="4000" dirty="0" err="1"/>
              <a:t>giá</a:t>
            </a:r>
            <a:r>
              <a:rPr lang="en-US" sz="4000" dirty="0"/>
              <a:t> </a:t>
            </a:r>
            <a:r>
              <a:rPr lang="en-US" sz="4000" dirty="0" err="1"/>
              <a:t>tại</a:t>
            </a:r>
            <a:r>
              <a:rPr lang="en-US" sz="4000" dirty="0"/>
              <a:t> </a:t>
            </a:r>
            <a:r>
              <a:rPr lang="en-US" sz="4000" dirty="0" err="1"/>
              <a:t>nhà</a:t>
            </a:r>
            <a:r>
              <a:rPr lang="en-US" sz="4000" dirty="0"/>
              <a:t> Christie’s New York </a:t>
            </a:r>
            <a:r>
              <a:rPr lang="en-US" sz="4000" dirty="0" err="1"/>
              <a:t>vào</a:t>
            </a:r>
            <a:r>
              <a:rPr lang="en-US" sz="4000" dirty="0"/>
              <a:t> </a:t>
            </a:r>
            <a:r>
              <a:rPr lang="en-US" sz="4000" dirty="0" err="1"/>
              <a:t>tháng</a:t>
            </a:r>
            <a:r>
              <a:rPr lang="en-US" sz="4000" dirty="0"/>
              <a:t> 5/2015.</a:t>
            </a: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ox(in)">
                                      <p:cBhvr>
                                        <p:cTn id="7" dur="20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16"/>
                                        </p:tgtEl>
                                        <p:attrNameLst>
                                          <p:attrName>style.visibility</p:attrName>
                                        </p:attrNameLst>
                                      </p:cBhvr>
                                      <p:to>
                                        <p:strVal val="visible"/>
                                      </p:to>
                                    </p:set>
                                    <p:animEffect transition="in" filter="plus(in)">
                                      <p:cBhvr>
                                        <p:cTn id="22" dur="2000"/>
                                        <p:tgtEl>
                                          <p:spTgt spid="116"/>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ppt_x</p:attrName>
                                        </p:attrNameLst>
                                      </p:cBhvr>
                                      <p:tavLst>
                                        <p:tav tm="0">
                                          <p:val>
                                            <p:strVal val="#ppt_x-.2"/>
                                          </p:val>
                                        </p:tav>
                                        <p:tav tm="100000">
                                          <p:val>
                                            <p:strVal val="#ppt_x"/>
                                          </p:val>
                                        </p:tav>
                                      </p:tavLst>
                                    </p:anim>
                                    <p:anim calcmode="lin" valueType="num">
                                      <p:cBhvr>
                                        <p:cTn id="2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1)">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ox(in)">
                                      <p:cBhvr>
                                        <p:cTn id="3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sz="half" idx="2"/>
          </p:nvPr>
        </p:nvSpPr>
        <p:spPr/>
        <p:txBody>
          <a:bodyPr/>
          <a:lstStyle/>
          <a:p>
            <a:endParaRPr lang="en-US"/>
          </a:p>
        </p:txBody>
      </p:sp>
      <p:pic>
        <p:nvPicPr>
          <p:cNvPr id="113" name="Content Placeholder 112"/>
          <p:cNvPicPr>
            <a:picLocks noGrp="1"/>
          </p:cNvPicPr>
          <p:nvPr>
            <p:ph idx="1"/>
          </p:nvPr>
        </p:nvPicPr>
        <p:blipFill>
          <a:blip r:embed="rId2"/>
          <a:stretch>
            <a:fillRect/>
          </a:stretch>
        </p:blipFill>
        <p:spPr>
          <a:xfrm>
            <a:off x="298450" y="231140"/>
            <a:ext cx="7124700" cy="6435725"/>
          </a:xfrm>
          <a:prstGeom prst="rect">
            <a:avLst/>
          </a:prstGeom>
          <a:noFill/>
          <a:ln w="9525">
            <a:noFill/>
          </a:ln>
        </p:spPr>
      </p:pic>
      <p:sp>
        <p:nvSpPr>
          <p:cNvPr id="7" name="Text Box 6"/>
          <p:cNvSpPr txBox="1"/>
          <p:nvPr/>
        </p:nvSpPr>
        <p:spPr>
          <a:xfrm>
            <a:off x="8001000" y="697865"/>
            <a:ext cx="3838575" cy="5692775"/>
          </a:xfrm>
          <a:prstGeom prst="rect">
            <a:avLst/>
          </a:prstGeom>
          <a:noFill/>
          <a:ln w="38100">
            <a:solidFill>
              <a:srgbClr val="FFFF00"/>
            </a:solidFill>
          </a:ln>
        </p:spPr>
        <p:txBody>
          <a:bodyPr wrap="square" rtlCol="0" anchor="t">
            <a:spAutoFit/>
          </a:bodyPr>
          <a:lstStyle/>
          <a:p>
            <a:pPr algn="just"/>
            <a:r>
              <a:rPr lang="en-US" sz="2800" b="1">
                <a:solidFill>
                  <a:srgbClr val="FFFF00"/>
                </a:solidFill>
              </a:rPr>
              <a:t>Chủ nghĩa lập thể đem lại trải nghiệm không gian có chiều sâu, mới mẻ và độc đáo. Việc chia không gian thành những mảng màu đối lập, hình khối như mê cung giúp căn phòng nhỏ hẹp trở nên rộng hơn bằng cách đánh lạc hướng người xem từ tỉ lệ thực.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1000" fill="hold"/>
                                        <p:tgtEl>
                                          <p:spTgt spid="113"/>
                                        </p:tgtEl>
                                        <p:attrNameLst>
                                          <p:attrName>ppt_x</p:attrName>
                                        </p:attrNameLst>
                                      </p:cBhvr>
                                      <p:tavLst>
                                        <p:tav tm="0">
                                          <p:val>
                                            <p:strVal val="#ppt_x-.2"/>
                                          </p:val>
                                        </p:tav>
                                        <p:tav tm="100000">
                                          <p:val>
                                            <p:strVal val="#ppt_x"/>
                                          </p:val>
                                        </p:tav>
                                      </p:tavLst>
                                    </p:anim>
                                    <p:anim calcmode="lin" valueType="num">
                                      <p:cBhvr>
                                        <p:cTn id="8" dur="1000" fill="hold"/>
                                        <p:tgtEl>
                                          <p:spTgt spid="1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330200" y="412750"/>
            <a:ext cx="11531600" cy="6342380"/>
          </a:xfrm>
          <a:ln w="38100">
            <a:solidFill>
              <a:srgbClr val="FFFF00"/>
            </a:solidFill>
          </a:ln>
        </p:spPr>
        <p:txBody>
          <a:bodyPr>
            <a:scene3d>
              <a:camera prst="orthographicFront"/>
              <a:lightRig rig="threePt" dir="t"/>
            </a:scene3d>
          </a:bodyPr>
          <a:lstStyle/>
          <a:p>
            <a:pPr marL="0" indent="0" algn="just">
              <a:buNone/>
            </a:pPr>
            <a:r>
              <a:rPr lang="en-US" sz="4000" b="1" dirty="0" err="1">
                <a:ln w="9525">
                  <a:solidFill>
                    <a:schemeClr val="bg1"/>
                  </a:solidFill>
                  <a:prstDash val="solid"/>
                </a:ln>
                <a:solidFill>
                  <a:srgbClr val="FF0000"/>
                </a:solidFill>
                <a:effectLst>
                  <a:outerShdw blurRad="12700" dist="38100" dir="2700000" algn="tl" rotWithShape="0">
                    <a:schemeClr val="bg1">
                      <a:lumMod val="50000"/>
                    </a:schemeClr>
                  </a:outerShdw>
                </a:effectLst>
              </a:rPr>
              <a:t>Tóm</a:t>
            </a:r>
            <a:r>
              <a:rPr lang="en-US" sz="4000" b="1" dirty="0">
                <a:ln w="9525">
                  <a:solidFill>
                    <a:schemeClr val="bg1"/>
                  </a:solidFill>
                  <a:prstDash val="solid"/>
                </a:ln>
                <a:solidFill>
                  <a:srgbClr val="FF0000"/>
                </a:solidFill>
                <a:effectLst>
                  <a:outerShdw blurRad="12700" dist="38100" dir="2700000" algn="tl" rotWithShape="0">
                    <a:schemeClr val="bg1">
                      <a:lumMod val="50000"/>
                    </a:schemeClr>
                  </a:outerShdw>
                </a:effectLst>
              </a:rPr>
              <a:t> </a:t>
            </a:r>
            <a:r>
              <a:rPr lang="en-US" sz="4000" b="1" dirty="0" err="1" smtClean="0">
                <a:ln w="9525">
                  <a:solidFill>
                    <a:schemeClr val="bg1"/>
                  </a:solidFill>
                  <a:prstDash val="solid"/>
                </a:ln>
                <a:solidFill>
                  <a:srgbClr val="FF0000"/>
                </a:solidFill>
                <a:effectLst>
                  <a:outerShdw blurRad="12700" dist="38100" dir="2700000" algn="tl" rotWithShape="0">
                    <a:schemeClr val="bg1">
                      <a:lumMod val="50000"/>
                    </a:schemeClr>
                  </a:outerShdw>
                </a:effectLst>
              </a:rPr>
              <a:t>lại</a:t>
            </a:r>
            <a:r>
              <a:rPr lang="en-US" sz="4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rPr>
              <a:t>:</a:t>
            </a:r>
            <a:r>
              <a:rPr lang="en-US" sz="4000" dirty="0">
                <a:ln w="9525">
                  <a:solidFill>
                    <a:schemeClr val="bg1"/>
                  </a:solidFill>
                  <a:prstDash val="solid"/>
                </a:ln>
                <a:effectLst>
                  <a:outerShdw blurRad="12700" dist="38100" dir="2700000" algn="tl" rotWithShape="0">
                    <a:schemeClr val="bg1">
                      <a:lumMod val="50000"/>
                    </a:schemeClr>
                  </a:outerShdw>
                </a:effectLst>
              </a:rPr>
              <a:t> </a:t>
            </a:r>
            <a:r>
              <a:rPr lang="en-US" sz="3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chủ</a:t>
            </a:r>
            <a:r>
              <a:rPr lang="en-US" sz="3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nghĩa</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Lập</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thể</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là</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một</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trong</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những</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trào</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lưu</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hội</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họa</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lớn</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nhất</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thế</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kỷ</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XX.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Sự</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ra</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đời</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của</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chủ</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nghĩa</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Lập</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thể</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đã</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mở</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ra</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sự</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bùng</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nổ</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về</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hình</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thức</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theo</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hướng</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chia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cắt</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một</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cách</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hình</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học</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hóa</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được</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các</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nhà</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nghiên</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cứu</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đánh</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giá</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rất</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cao</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mặc</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dù</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thời</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gian</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tồn</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tại</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không</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dài</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Đây</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chính</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là</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tiền</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đề</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cho</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các</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họa</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sĩ</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thế</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hệ</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tiếp</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theo</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bứt</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phá</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ra</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khỏi</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các</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khuôn</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khổ</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và</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sáng</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tạo</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mở</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đường</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cho</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một</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loạt</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các</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trào</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lưu</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hội</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họa</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có</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cách</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biểu</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đạt</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cao</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và</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tạo</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hình</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mới</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mẻ</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phóng</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khoáng</a:t>
            </a:r>
            <a:r>
              <a:rPr lang="en-US" sz="3800" b="1"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ppt_x</p:attrName>
                                        </p:attrNameLst>
                                      </p:cBhvr>
                                      <p:tavLst>
                                        <p:tav tm="0">
                                          <p:val>
                                            <p:strVal val="#ppt_x-.2"/>
                                          </p:val>
                                        </p:tav>
                                        <p:tav tm="100000">
                                          <p:val>
                                            <p:strVal val="#ppt_x"/>
                                          </p:val>
                                        </p:tav>
                                      </p:tavLst>
                                    </p:anim>
                                    <p:anim calcmode="lin" valueType="num">
                                      <p:cBhvr>
                                        <p:cTn id="8" dur="1000" fill="hold"/>
                                        <p:tgtEl>
                                          <p:spTgt spid="3">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9700" y="3746377"/>
            <a:ext cx="3298825" cy="364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207" y="3876350"/>
            <a:ext cx="3298825"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WordArt 15"/>
          <p:cNvSpPr>
            <a:spLocks noChangeArrowheads="1" noChangeShapeType="1" noTextEdit="1"/>
          </p:cNvSpPr>
          <p:nvPr/>
        </p:nvSpPr>
        <p:spPr bwMode="auto">
          <a:xfrm>
            <a:off x="1500186" y="-1"/>
            <a:ext cx="9730191" cy="2047741"/>
          </a:xfrm>
          <a:prstGeom prst="rect">
            <a:avLst/>
          </a:prstGeom>
        </p:spPr>
        <p:txBody>
          <a:bodyPr wrap="none" fromWordArt="1">
            <a:prstTxWarp prst="textDeflate">
              <a:avLst>
                <a:gd name="adj" fmla="val 12542"/>
              </a:avLst>
            </a:prstTxWarp>
            <a:scene3d>
              <a:camera prst="orthographicFront"/>
              <a:lightRig rig="threePt" dir="t"/>
            </a:scene3d>
          </a:bodyPr>
          <a:lstStyle/>
          <a:p>
            <a:pPr algn="ct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Chào</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các</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em</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học</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sinh</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thân</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mến</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a:t>
            </a:r>
          </a:p>
        </p:txBody>
      </p:sp>
      <p:sp>
        <p:nvSpPr>
          <p:cNvPr id="5" name="WordArt 7"/>
          <p:cNvSpPr>
            <a:spLocks noChangeArrowheads="1" noChangeShapeType="1" noTextEdit="1"/>
          </p:cNvSpPr>
          <p:nvPr/>
        </p:nvSpPr>
        <p:spPr bwMode="auto">
          <a:xfrm>
            <a:off x="4082959" y="2062639"/>
            <a:ext cx="4257675" cy="1428273"/>
          </a:xfrm>
          <a:prstGeom prst="rect">
            <a:avLst/>
          </a:prstGeom>
        </p:spPr>
        <p:txBody>
          <a:bodyPr wrap="none" fromWordArt="1">
            <a:prstTxWarp prst="textPlain">
              <a:avLst>
                <a:gd name="adj" fmla="val 50000"/>
              </a:avLst>
            </a:prstTxWarp>
          </a:bodyPr>
          <a:lstStyle/>
          <a:p>
            <a:pPr algn="ctr"/>
            <a:r>
              <a:rPr lang="en-US" sz="3600" b="1"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Môn</a:t>
            </a:r>
            <a:r>
              <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Mĩ</a:t>
            </a:r>
            <a:r>
              <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Thuật</a:t>
            </a:r>
            <a:endPar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6" name="WordArt 8"/>
          <p:cNvSpPr>
            <a:spLocks noChangeArrowheads="1" noChangeShapeType="1" noTextEdit="1"/>
          </p:cNvSpPr>
          <p:nvPr/>
        </p:nvSpPr>
        <p:spPr bwMode="auto">
          <a:xfrm>
            <a:off x="3684234" y="5450889"/>
            <a:ext cx="5060272" cy="1011212"/>
          </a:xfrm>
          <a:prstGeom prst="rect">
            <a:avLst/>
          </a:prstGeom>
        </p:spPr>
        <p:txBody>
          <a:bodyPr wrap="none" fromWordArt="1">
            <a:prstTxWarp prst="textPlain">
              <a:avLst>
                <a:gd name="adj" fmla="val 50000"/>
              </a:avLst>
            </a:prstTxWarp>
          </a:bodyPr>
          <a:lstStyle/>
          <a:p>
            <a:pPr algn="ctr"/>
            <a:r>
              <a:rPr lang="vi-VN" sz="3200" kern="10" dirty="0">
                <a:ln w="9525">
                  <a:solidFill>
                    <a:srgbClr val="FF0000"/>
                  </a:solidFill>
                  <a:round/>
                </a:ln>
                <a:latin typeface="Times New Roman" panose="02020603050405020304" pitchFamily="18" charset="0"/>
                <a:cs typeface="Times New Roman" panose="02020603050405020304" pitchFamily="18" charset="0"/>
              </a:rPr>
              <a:t>Người thực hiện</a:t>
            </a:r>
            <a:endParaRPr lang="en-US" sz="3200" kern="10" dirty="0">
              <a:ln w="9525">
                <a:solidFill>
                  <a:srgbClr val="FF0000"/>
                </a:solidFill>
                <a:round/>
              </a:ln>
              <a:latin typeface="Times New Roman" panose="02020603050405020304" pitchFamily="18" charset="0"/>
              <a:cs typeface="Times New Roman" panose="02020603050405020304" pitchFamily="18" charset="0"/>
            </a:endParaRPr>
          </a:p>
          <a:p>
            <a:pPr algn="ctr"/>
            <a:r>
              <a:rPr lang="en-US" sz="3200" kern="10" dirty="0" err="1" smtClean="0">
                <a:ln w="9525">
                  <a:solidFill>
                    <a:srgbClr val="FF0000"/>
                  </a:solidFill>
                  <a:round/>
                </a:ln>
                <a:latin typeface="Times New Roman" panose="02020603050405020304" pitchFamily="18" charset="0"/>
                <a:cs typeface="Times New Roman" panose="02020603050405020304" pitchFamily="18" charset="0"/>
              </a:rPr>
              <a:t>Đặng</a:t>
            </a:r>
            <a:r>
              <a:rPr lang="en-US" sz="3200" kern="10" dirty="0" smtClean="0">
                <a:ln w="9525">
                  <a:solidFill>
                    <a:srgbClr val="FF0000"/>
                  </a:solidFill>
                  <a:round/>
                </a:ln>
                <a:latin typeface="Times New Roman" panose="02020603050405020304" pitchFamily="18" charset="0"/>
                <a:cs typeface="Times New Roman" panose="02020603050405020304" pitchFamily="18" charset="0"/>
              </a:rPr>
              <a:t> </a:t>
            </a:r>
            <a:r>
              <a:rPr lang="en-US" sz="3200" kern="10" dirty="0" err="1" smtClean="0">
                <a:ln w="9525">
                  <a:solidFill>
                    <a:srgbClr val="FF0000"/>
                  </a:solidFill>
                  <a:round/>
                </a:ln>
                <a:latin typeface="Times New Roman" panose="02020603050405020304" pitchFamily="18" charset="0"/>
                <a:cs typeface="Times New Roman" panose="02020603050405020304" pitchFamily="18" charset="0"/>
              </a:rPr>
              <a:t>Văn</a:t>
            </a:r>
            <a:r>
              <a:rPr lang="en-US" sz="3200" kern="10" dirty="0" smtClean="0">
                <a:ln w="9525">
                  <a:solidFill>
                    <a:srgbClr val="FF0000"/>
                  </a:solidFill>
                  <a:round/>
                </a:ln>
                <a:latin typeface="Times New Roman" panose="02020603050405020304" pitchFamily="18" charset="0"/>
                <a:cs typeface="Times New Roman" panose="02020603050405020304" pitchFamily="18" charset="0"/>
              </a:rPr>
              <a:t> </a:t>
            </a:r>
            <a:r>
              <a:rPr lang="en-US" sz="3200" kern="10" dirty="0" err="1" smtClean="0">
                <a:ln w="9525">
                  <a:solidFill>
                    <a:srgbClr val="FF0000"/>
                  </a:solidFill>
                  <a:round/>
                </a:ln>
                <a:latin typeface="Times New Roman" panose="02020603050405020304" pitchFamily="18" charset="0"/>
                <a:cs typeface="Times New Roman" panose="02020603050405020304" pitchFamily="18" charset="0"/>
              </a:rPr>
              <a:t>Nga</a:t>
            </a:r>
            <a:endParaRPr lang="vi-VN" sz="3200" kern="10" dirty="0">
              <a:ln w="9525">
                <a:solidFill>
                  <a:srgbClr val="FF0000"/>
                </a:solidFill>
                <a:round/>
              </a:ln>
              <a:latin typeface="Times New Roman" panose="02020603050405020304" pitchFamily="18" charset="0"/>
              <a:cs typeface="Times New Roman" panose="02020603050405020304" pitchFamily="18" charset="0"/>
            </a:endParaRPr>
          </a:p>
        </p:txBody>
      </p:sp>
      <p:sp>
        <p:nvSpPr>
          <p:cNvPr id="7" name="Text Box 9"/>
          <p:cNvSpPr txBox="1">
            <a:spLocks noChangeArrowheads="1"/>
          </p:cNvSpPr>
          <p:nvPr/>
        </p:nvSpPr>
        <p:spPr bwMode="auto">
          <a:xfrm>
            <a:off x="4248403" y="3357428"/>
            <a:ext cx="3583576" cy="914400"/>
          </a:xfrm>
          <a:prstGeom prst="rect">
            <a:avLst/>
          </a:prstGeom>
          <a:noFill/>
          <a:ln w="9525">
            <a:noFill/>
            <a:miter lim="800000"/>
          </a:ln>
          <a:effectLst>
            <a:prstShdw prst="shdw17" dist="17961" dir="2700000">
              <a:schemeClr val="accent1">
                <a:gamma/>
                <a:shade val="60000"/>
                <a:invGamma/>
              </a:schemeClr>
            </a:prstShdw>
          </a:effectLst>
        </p:spPr>
        <p:txBody>
          <a:bodyPr wrap="square">
            <a:spAutoFit/>
          </a:bodyPr>
          <a:lstStyle/>
          <a:p>
            <a:pPr algn="ctr" eaLnBrk="1" hangingPunct="1">
              <a:spcBef>
                <a:spcPct val="50000"/>
              </a:spcBef>
              <a:defRPr/>
            </a:pPr>
            <a:r>
              <a:rPr lang="en-US" sz="5400" b="1" err="1">
                <a:solidFill>
                  <a:srgbClr val="006600"/>
                </a:solidFill>
                <a:latin typeface="Times New Roman" panose="02020603050405020304" pitchFamily="18" charset="0"/>
                <a:cs typeface="Times New Roman" panose="02020603050405020304" pitchFamily="18" charset="0"/>
              </a:rPr>
              <a:t>Lớp</a:t>
            </a:r>
            <a:r>
              <a:rPr lang="en-US" sz="5400" b="1">
                <a:solidFill>
                  <a:srgbClr val="006600"/>
                </a:solidFill>
                <a:latin typeface="Times New Roman" panose="02020603050405020304" pitchFamily="18" charset="0"/>
                <a:cs typeface="Times New Roman" panose="02020603050405020304" pitchFamily="18" charset="0"/>
              </a:rPr>
              <a:t> 8</a:t>
            </a:r>
            <a:endParaRPr lang="en-US" sz="5400" b="1" dirty="0">
              <a:solidFill>
                <a:srgbClr val="006600"/>
              </a:solidFill>
              <a:latin typeface="Times New Roman" panose="02020603050405020304" pitchFamily="18" charset="0"/>
              <a:cs typeface="Times New Roman" panose="02020603050405020304" pitchFamily="18" charset="0"/>
            </a:endParaRPr>
          </a:p>
        </p:txBody>
      </p:sp>
      <p:sp>
        <p:nvSpPr>
          <p:cNvPr id="8" name="WordArt 12"/>
          <p:cNvSpPr>
            <a:spLocks noChangeArrowheads="1" noChangeShapeType="1" noTextEdit="1"/>
          </p:cNvSpPr>
          <p:nvPr/>
        </p:nvSpPr>
        <p:spPr bwMode="auto">
          <a:xfrm>
            <a:off x="-33583124" y="1296141"/>
            <a:ext cx="42498523" cy="422859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defRPr/>
            </a:pPr>
            <a:r>
              <a:rPr lang="en-US" sz="48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ahoma" panose="020B0604030504040204"/>
                <a:ea typeface="Tahoma" panose="020B0604030504040204"/>
                <a:cs typeface="Tahoma" panose="020B0604030504040204"/>
              </a:rPr>
              <a:t>BÀI 2 ĐẾN ĐÂY LÀ HẾT HẸN GẶP LẠI TIẾT HỌC SAU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477" y="4271828"/>
            <a:ext cx="3298825" cy="301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0963" y="4271828"/>
            <a:ext cx="3298825" cy="301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2" presetClass="entr" presetSubtype="2" repeatCount="indefinite"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20000" fill="hold"/>
                                        <p:tgtEl>
                                          <p:spTgt spid="8"/>
                                        </p:tgtEl>
                                        <p:attrNameLst>
                                          <p:attrName>ppt_x</p:attrName>
                                        </p:attrNameLst>
                                      </p:cBhvr>
                                      <p:tavLst>
                                        <p:tav tm="0">
                                          <p:val>
                                            <p:strVal val="1+#ppt_w/2"/>
                                          </p:val>
                                        </p:tav>
                                        <p:tav tm="100000">
                                          <p:val>
                                            <p:strVal val="#ppt_x"/>
                                          </p:val>
                                        </p:tav>
                                      </p:tavLst>
                                    </p:anim>
                                    <p:anim calcmode="lin" valueType="num">
                                      <p:cBhvr additive="base">
                                        <p:cTn id="28" dur="20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2"/>
          <a:stretch>
            <a:fillRect/>
          </a:stretch>
        </p:blipFill>
        <p:spPr>
          <a:xfrm>
            <a:off x="-186055" y="-244475"/>
            <a:ext cx="1273810" cy="1273810"/>
          </a:xfrm>
          <a:prstGeom prst="rect">
            <a:avLst/>
          </a:prstGeom>
        </p:spPr>
      </p:pic>
      <p:sp>
        <p:nvSpPr>
          <p:cNvPr id="6" name="Rounded Rectangular Callout 5"/>
          <p:cNvSpPr/>
          <p:nvPr/>
        </p:nvSpPr>
        <p:spPr>
          <a:xfrm>
            <a:off x="1494155" y="98425"/>
            <a:ext cx="10311130" cy="588645"/>
          </a:xfrm>
          <a:prstGeom prst="wedgeRoundRectCallout">
            <a:avLst>
              <a:gd name="adj1" fmla="val -58350"/>
              <a:gd name="adj2" fmla="val 63268"/>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a:ln>
                  <a:solidFill>
                    <a:schemeClr val="accent4">
                      <a:lumMod val="10000"/>
                    </a:schemeClr>
                  </a:solidFill>
                </a:ln>
                <a:solidFill>
                  <a:schemeClr val="accent4">
                    <a:lumMod val="10000"/>
                  </a:schemeClr>
                </a:solidFill>
                <a:effectLst>
                  <a:outerShdw blurRad="38100" dist="19050" dir="2700000" algn="tl" rotWithShape="0">
                    <a:schemeClr val="dk1">
                      <a:alpha val="40000"/>
                    </a:schemeClr>
                  </a:outerShdw>
                </a:effectLst>
                <a:sym typeface="+mn-ea"/>
              </a:rPr>
              <a:t>1. Quan sát – nhận thức về tranh cắt dán của họa sĩ</a:t>
            </a:r>
          </a:p>
        </p:txBody>
      </p:sp>
      <p:pic>
        <p:nvPicPr>
          <p:cNvPr id="7" name="Content Placeholder 6"/>
          <p:cNvPicPr>
            <a:picLocks noGrp="1" noChangeAspect="1"/>
          </p:cNvPicPr>
          <p:nvPr>
            <p:ph sz="half" idx="2"/>
          </p:nvPr>
        </p:nvPicPr>
        <p:blipFill>
          <a:blip r:embed="rId3"/>
          <a:stretch>
            <a:fillRect/>
          </a:stretch>
        </p:blipFill>
        <p:spPr>
          <a:xfrm>
            <a:off x="601345" y="873125"/>
            <a:ext cx="5278120" cy="4488815"/>
          </a:xfrm>
          <a:prstGeom prst="rect">
            <a:avLst/>
          </a:prstGeom>
        </p:spPr>
      </p:pic>
      <p:pic>
        <p:nvPicPr>
          <p:cNvPr id="9" name="Picture 8"/>
          <p:cNvPicPr>
            <a:picLocks noChangeAspect="1"/>
          </p:cNvPicPr>
          <p:nvPr/>
        </p:nvPicPr>
        <p:blipFill>
          <a:blip r:embed="rId4"/>
          <a:stretch>
            <a:fillRect/>
          </a:stretch>
        </p:blipFill>
        <p:spPr>
          <a:xfrm>
            <a:off x="6703695" y="875665"/>
            <a:ext cx="5192395" cy="5107305"/>
          </a:xfrm>
          <a:prstGeom prst="rect">
            <a:avLst/>
          </a:prstGeom>
        </p:spPr>
      </p:pic>
      <p:sp>
        <p:nvSpPr>
          <p:cNvPr id="10" name="Rounded Rectangle 9"/>
          <p:cNvSpPr/>
          <p:nvPr/>
        </p:nvSpPr>
        <p:spPr>
          <a:xfrm>
            <a:off x="133985" y="5494655"/>
            <a:ext cx="7179945" cy="1315085"/>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Các</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hình</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ảnh</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và</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cách</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sắp</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xếp</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hình</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trong</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mỗi</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bức</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tranh</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Cách</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thể</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hiện</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không</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gian</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của</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smtClean="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mỗi</a:t>
            </a:r>
            <a:r>
              <a:rPr kumimoji="0" lang="en-US" altLang="zh-CN" sz="2000" b="1" i="0" u="none" strike="noStrike" cap="none" normalizeH="0" baseline="0" dirty="0" smtClean="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bức</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tranh</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Vật</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liệu</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tạo</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nên</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mỗi</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bức</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tranh</a:t>
            </a:r>
            <a:r>
              <a:rPr kumimoji="0" lang="en-US" altLang="zh-CN" sz="2000" b="1" i="0" u="none" strike="noStrike" cap="none" normalizeH="0" baseline="0" dirty="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a:t>
            </a: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3"/>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2"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10" grpId="0" animBg="1"/>
      <p:bldP spid="10" grpId="1" animBg="1"/>
      <p:bldP spid="10" grpId="2" animBg="1"/>
      <p:bldP spid="10" grpId="3"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274638"/>
            <a:ext cx="10972800" cy="1143000"/>
          </a:xfrm>
        </p:spPr>
        <p:txBody>
          <a:bodyPr/>
          <a:lstStyle/>
          <a:p>
            <a:endParaRPr lang="en-US"/>
          </a:p>
        </p:txBody>
      </p:sp>
      <p:pic>
        <p:nvPicPr>
          <p:cNvPr id="11" name="Content Placeholder 10"/>
          <p:cNvPicPr>
            <a:picLocks noGrp="1" noChangeAspect="1"/>
          </p:cNvPicPr>
          <p:nvPr>
            <p:ph sz="half" idx="1"/>
          </p:nvPr>
        </p:nvPicPr>
        <p:blipFill>
          <a:blip r:embed="rId2"/>
          <a:stretch>
            <a:fillRect/>
          </a:stretch>
        </p:blipFill>
        <p:spPr>
          <a:xfrm>
            <a:off x="2245995" y="-214630"/>
            <a:ext cx="1339215" cy="1339215"/>
          </a:xfrm>
          <a:prstGeom prst="rect">
            <a:avLst/>
          </a:prstGeom>
        </p:spPr>
      </p:pic>
      <p:sp>
        <p:nvSpPr>
          <p:cNvPr id="7" name="Cloud Callout 6"/>
          <p:cNvSpPr/>
          <p:nvPr/>
        </p:nvSpPr>
        <p:spPr>
          <a:xfrm>
            <a:off x="3914140" y="274955"/>
            <a:ext cx="3347085" cy="1078865"/>
          </a:xfrm>
          <a:prstGeom prst="cloudCallout">
            <a:avLst>
              <a:gd name="adj1" fmla="val -74397"/>
              <a:gd name="adj2" fmla="val 838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a:solidFill>
                  <a:schemeClr val="bg1">
                    <a:lumMod val="75000"/>
                  </a:schemeClr>
                </a:solidFill>
              </a:rPr>
              <a:t>TÓM LẠI </a:t>
            </a:r>
          </a:p>
        </p:txBody>
      </p:sp>
      <p:pic>
        <p:nvPicPr>
          <p:cNvPr id="3" name="Content Placeholder 2"/>
          <p:cNvPicPr>
            <a:picLocks noGrp="1" noChangeAspect="1"/>
          </p:cNvPicPr>
          <p:nvPr>
            <p:ph sz="half" idx="2"/>
          </p:nvPr>
        </p:nvPicPr>
        <p:blipFill>
          <a:blip r:embed="rId3"/>
          <a:stretch>
            <a:fillRect/>
          </a:stretch>
        </p:blipFill>
        <p:spPr>
          <a:xfrm>
            <a:off x="447040" y="1515110"/>
            <a:ext cx="11135360" cy="4890770"/>
          </a:xfrm>
          <a:prstGeom prst="foldedCorner">
            <a:avLst/>
          </a:prstGeom>
          <a:ln w="38100">
            <a:solidFill>
              <a:srgbClr val="FFFF00"/>
            </a:solidFill>
          </a:ln>
          <a:effectLst>
            <a:reflection blurRad="6350" stA="50000" endA="295" endPos="92000" dist="101600" dir="5400000" sy="-100000" algn="bl" rotWithShape="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plus(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bldLvl="0" animBg="1"/>
      <p:bldP spid="7"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21" name="Content Placeholder 20"/>
          <p:cNvPicPr>
            <a:picLocks noGrp="1" noChangeAspect="1"/>
          </p:cNvPicPr>
          <p:nvPr>
            <p:ph sz="half" idx="1"/>
          </p:nvPr>
        </p:nvPicPr>
        <p:blipFill>
          <a:blip r:embed="rId2"/>
          <a:stretch>
            <a:fillRect/>
          </a:stretch>
        </p:blipFill>
        <p:spPr>
          <a:xfrm>
            <a:off x="-90805" y="-172720"/>
            <a:ext cx="1031240" cy="1031240"/>
          </a:xfrm>
          <a:prstGeom prst="rect">
            <a:avLst/>
          </a:prstGeom>
        </p:spPr>
      </p:pic>
      <p:sp>
        <p:nvSpPr>
          <p:cNvPr id="22" name="Oval Callout 21"/>
          <p:cNvSpPr/>
          <p:nvPr/>
        </p:nvSpPr>
        <p:spPr>
          <a:xfrm>
            <a:off x="1187450" y="80645"/>
            <a:ext cx="10723880" cy="854710"/>
          </a:xfrm>
          <a:prstGeom prst="wedgeEllipseCallout">
            <a:avLst>
              <a:gd name="adj1" fmla="val -56027"/>
              <a:gd name="adj2" fmla="val 25334"/>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accent4">
                    <a:lumMod val="10000"/>
                  </a:schemeClr>
                </a:solidFill>
                <a:effectLst>
                  <a:outerShdw blurRad="38100" dist="19050" dir="2700000" algn="tl" rotWithShape="0">
                    <a:schemeClr val="dk1">
                      <a:alpha val="40000"/>
                    </a:schemeClr>
                  </a:outerShdw>
                </a:effectLst>
                <a:sym typeface="+mn-ea"/>
              </a:rPr>
              <a:t>2. </a:t>
            </a:r>
            <a:r>
              <a:rPr lang="en-US" sz="2400" b="1" dirty="0" err="1">
                <a:solidFill>
                  <a:schemeClr val="accent4">
                    <a:lumMod val="10000"/>
                  </a:schemeClr>
                </a:solidFill>
                <a:effectLst>
                  <a:outerShdw blurRad="38100" dist="19050" dir="2700000" algn="tl" rotWithShape="0">
                    <a:schemeClr val="dk1">
                      <a:alpha val="40000"/>
                    </a:schemeClr>
                  </a:outerShdw>
                </a:effectLst>
                <a:sym typeface="+mn-ea"/>
              </a:rPr>
              <a:t>Cách</a:t>
            </a:r>
            <a:r>
              <a:rPr lang="en-US" sz="2400" b="1" dirty="0">
                <a:solidFill>
                  <a:schemeClr val="accent4">
                    <a:lumMod val="10000"/>
                  </a:schemeClr>
                </a:solidFill>
                <a:effectLst>
                  <a:outerShdw blurRad="38100" dist="19050" dir="2700000" algn="tl" rotWithShape="0">
                    <a:schemeClr val="dk1">
                      <a:alpha val="40000"/>
                    </a:schemeClr>
                  </a:outerShdw>
                </a:effectLst>
                <a:sym typeface="+mn-ea"/>
              </a:rPr>
              <a:t> </a:t>
            </a:r>
            <a:r>
              <a:rPr lang="en-US" sz="2400" b="1" dirty="0" err="1">
                <a:solidFill>
                  <a:schemeClr val="accent4">
                    <a:lumMod val="10000"/>
                  </a:schemeClr>
                </a:solidFill>
                <a:effectLst>
                  <a:outerShdw blurRad="38100" dist="19050" dir="2700000" algn="tl" rotWithShape="0">
                    <a:schemeClr val="dk1">
                      <a:alpha val="40000"/>
                    </a:schemeClr>
                  </a:outerShdw>
                </a:effectLst>
                <a:sym typeface="+mn-ea"/>
              </a:rPr>
              <a:t>tạo</a:t>
            </a:r>
            <a:r>
              <a:rPr lang="en-US" sz="2400" b="1" dirty="0">
                <a:solidFill>
                  <a:schemeClr val="accent4">
                    <a:lumMod val="10000"/>
                  </a:schemeClr>
                </a:solidFill>
                <a:effectLst>
                  <a:outerShdw blurRad="38100" dist="19050" dir="2700000" algn="tl" rotWithShape="0">
                    <a:schemeClr val="dk1">
                      <a:alpha val="40000"/>
                    </a:schemeClr>
                  </a:outerShdw>
                </a:effectLst>
                <a:sym typeface="+mn-ea"/>
              </a:rPr>
              <a:t> </a:t>
            </a:r>
            <a:r>
              <a:rPr lang="en-US" sz="2400" b="1" dirty="0" err="1">
                <a:solidFill>
                  <a:schemeClr val="accent4">
                    <a:lumMod val="10000"/>
                  </a:schemeClr>
                </a:solidFill>
                <a:effectLst>
                  <a:outerShdw blurRad="38100" dist="19050" dir="2700000" algn="tl" rotWithShape="0">
                    <a:schemeClr val="dk1">
                      <a:alpha val="40000"/>
                    </a:schemeClr>
                  </a:outerShdw>
                </a:effectLst>
                <a:sym typeface="+mn-ea"/>
              </a:rPr>
              <a:t>bức</a:t>
            </a:r>
            <a:r>
              <a:rPr lang="en-US" sz="2400" b="1" dirty="0">
                <a:solidFill>
                  <a:schemeClr val="accent4">
                    <a:lumMod val="10000"/>
                  </a:schemeClr>
                </a:solidFill>
                <a:effectLst>
                  <a:outerShdw blurRad="38100" dist="19050" dir="2700000" algn="tl" rotWithShape="0">
                    <a:schemeClr val="dk1">
                      <a:alpha val="40000"/>
                    </a:schemeClr>
                  </a:outerShdw>
                </a:effectLst>
                <a:sym typeface="+mn-ea"/>
              </a:rPr>
              <a:t> </a:t>
            </a:r>
            <a:r>
              <a:rPr lang="en-US" sz="2400" b="1" dirty="0" err="1">
                <a:solidFill>
                  <a:schemeClr val="accent4">
                    <a:lumMod val="10000"/>
                  </a:schemeClr>
                </a:solidFill>
                <a:effectLst>
                  <a:outerShdw blurRad="38100" dist="19050" dir="2700000" algn="tl" rotWithShape="0">
                    <a:schemeClr val="dk1">
                      <a:alpha val="40000"/>
                    </a:schemeClr>
                  </a:outerShdw>
                </a:effectLst>
                <a:sym typeface="+mn-ea"/>
              </a:rPr>
              <a:t>tranh</a:t>
            </a:r>
            <a:r>
              <a:rPr lang="en-US" sz="2400" b="1" dirty="0">
                <a:solidFill>
                  <a:schemeClr val="accent4">
                    <a:lumMod val="10000"/>
                  </a:schemeClr>
                </a:solidFill>
                <a:effectLst>
                  <a:outerShdw blurRad="38100" dist="19050" dir="2700000" algn="tl" rotWithShape="0">
                    <a:schemeClr val="dk1">
                      <a:alpha val="40000"/>
                    </a:schemeClr>
                  </a:outerShdw>
                </a:effectLst>
                <a:sym typeface="+mn-ea"/>
              </a:rPr>
              <a:t> </a:t>
            </a:r>
            <a:r>
              <a:rPr lang="en-US" sz="2400" b="1" dirty="0" err="1">
                <a:solidFill>
                  <a:schemeClr val="accent4">
                    <a:lumMod val="10000"/>
                  </a:schemeClr>
                </a:solidFill>
                <a:effectLst>
                  <a:outerShdw blurRad="38100" dist="19050" dir="2700000" algn="tl" rotWithShape="0">
                    <a:schemeClr val="dk1">
                      <a:alpha val="40000"/>
                    </a:schemeClr>
                  </a:outerShdw>
                </a:effectLst>
                <a:sym typeface="+mn-ea"/>
              </a:rPr>
              <a:t>dựa</a:t>
            </a:r>
            <a:r>
              <a:rPr lang="en-US" sz="2400" b="1" dirty="0">
                <a:solidFill>
                  <a:schemeClr val="accent4">
                    <a:lumMod val="10000"/>
                  </a:schemeClr>
                </a:solidFill>
                <a:effectLst>
                  <a:outerShdw blurRad="38100" dist="19050" dir="2700000" algn="tl" rotWithShape="0">
                    <a:schemeClr val="dk1">
                      <a:alpha val="40000"/>
                    </a:schemeClr>
                  </a:outerShdw>
                </a:effectLst>
                <a:sym typeface="+mn-ea"/>
              </a:rPr>
              <a:t> </a:t>
            </a:r>
            <a:r>
              <a:rPr lang="en-US" sz="2400" b="1" dirty="0" err="1">
                <a:solidFill>
                  <a:schemeClr val="accent4">
                    <a:lumMod val="10000"/>
                  </a:schemeClr>
                </a:solidFill>
                <a:effectLst>
                  <a:outerShdw blurRad="38100" dist="19050" dir="2700000" algn="tl" rotWithShape="0">
                    <a:schemeClr val="dk1">
                      <a:alpha val="40000"/>
                    </a:schemeClr>
                  </a:outerShdw>
                </a:effectLst>
                <a:sym typeface="+mn-ea"/>
              </a:rPr>
              <a:t>vào</a:t>
            </a:r>
            <a:r>
              <a:rPr lang="en-US" sz="2400" b="1" dirty="0">
                <a:solidFill>
                  <a:schemeClr val="accent4">
                    <a:lumMod val="10000"/>
                  </a:schemeClr>
                </a:solidFill>
                <a:effectLst>
                  <a:outerShdw blurRad="38100" dist="19050" dir="2700000" algn="tl" rotWithShape="0">
                    <a:schemeClr val="dk1">
                      <a:alpha val="40000"/>
                    </a:schemeClr>
                  </a:outerShdw>
                </a:effectLst>
                <a:sym typeface="+mn-ea"/>
              </a:rPr>
              <a:t> </a:t>
            </a:r>
            <a:r>
              <a:rPr lang="en-US" sz="2400" b="1" dirty="0" err="1">
                <a:solidFill>
                  <a:schemeClr val="accent4">
                    <a:lumMod val="10000"/>
                  </a:schemeClr>
                </a:solidFill>
                <a:effectLst>
                  <a:outerShdw blurRad="38100" dist="19050" dir="2700000" algn="tl" rotWithShape="0">
                    <a:schemeClr val="dk1">
                      <a:alpha val="40000"/>
                    </a:schemeClr>
                  </a:outerShdw>
                </a:effectLst>
                <a:sym typeface="+mn-ea"/>
              </a:rPr>
              <a:t>hình</a:t>
            </a:r>
            <a:r>
              <a:rPr lang="en-US" sz="2400" b="1" dirty="0">
                <a:solidFill>
                  <a:schemeClr val="accent4">
                    <a:lumMod val="10000"/>
                  </a:schemeClr>
                </a:solidFill>
                <a:effectLst>
                  <a:outerShdw blurRad="38100" dist="19050" dir="2700000" algn="tl" rotWithShape="0">
                    <a:schemeClr val="dk1">
                      <a:alpha val="40000"/>
                    </a:schemeClr>
                  </a:outerShdw>
                </a:effectLst>
                <a:sym typeface="+mn-ea"/>
              </a:rPr>
              <a:t> </a:t>
            </a:r>
            <a:r>
              <a:rPr lang="en-US" sz="2400" b="1" dirty="0" err="1" smtClean="0">
                <a:solidFill>
                  <a:schemeClr val="accent4">
                    <a:lumMod val="10000"/>
                  </a:schemeClr>
                </a:solidFill>
                <a:effectLst>
                  <a:outerShdw blurRad="38100" dist="19050" dir="2700000" algn="tl" rotWithShape="0">
                    <a:schemeClr val="dk1">
                      <a:alpha val="40000"/>
                    </a:schemeClr>
                  </a:outerShdw>
                </a:effectLst>
                <a:sym typeface="+mn-ea"/>
              </a:rPr>
              <a:t>ảnh</a:t>
            </a:r>
            <a:r>
              <a:rPr lang="en-US" sz="2400" b="1" dirty="0" smtClean="0">
                <a:solidFill>
                  <a:schemeClr val="accent4">
                    <a:lumMod val="10000"/>
                  </a:schemeClr>
                </a:solidFill>
                <a:effectLst>
                  <a:outerShdw blurRad="38100" dist="19050" dir="2700000" algn="tl" rotWithShape="0">
                    <a:schemeClr val="dk1">
                      <a:alpha val="40000"/>
                    </a:schemeClr>
                  </a:outerShdw>
                </a:effectLst>
                <a:sym typeface="+mn-ea"/>
              </a:rPr>
              <a:t>, </a:t>
            </a:r>
            <a:r>
              <a:rPr lang="en-US" sz="2400" b="1" dirty="0" err="1">
                <a:solidFill>
                  <a:schemeClr val="accent4">
                    <a:lumMod val="10000"/>
                  </a:schemeClr>
                </a:solidFill>
                <a:effectLst>
                  <a:outerShdw blurRad="38100" dist="19050" dir="2700000" algn="tl" rotWithShape="0">
                    <a:schemeClr val="dk1">
                      <a:alpha val="40000"/>
                    </a:schemeClr>
                  </a:outerShdw>
                </a:effectLst>
                <a:sym typeface="+mn-ea"/>
              </a:rPr>
              <a:t>màu</a:t>
            </a:r>
            <a:r>
              <a:rPr lang="en-US" sz="2400" b="1" dirty="0">
                <a:solidFill>
                  <a:schemeClr val="accent4">
                    <a:lumMod val="10000"/>
                  </a:schemeClr>
                </a:solidFill>
                <a:effectLst>
                  <a:outerShdw blurRad="38100" dist="19050" dir="2700000" algn="tl" rotWithShape="0">
                    <a:schemeClr val="dk1">
                      <a:alpha val="40000"/>
                    </a:schemeClr>
                  </a:outerShdw>
                </a:effectLst>
                <a:sym typeface="+mn-ea"/>
              </a:rPr>
              <a:t> </a:t>
            </a:r>
            <a:r>
              <a:rPr lang="en-US" sz="2400" b="1" dirty="0" err="1">
                <a:solidFill>
                  <a:schemeClr val="accent4">
                    <a:lumMod val="10000"/>
                  </a:schemeClr>
                </a:solidFill>
                <a:effectLst>
                  <a:outerShdw blurRad="38100" dist="19050" dir="2700000" algn="tl" rotWithShape="0">
                    <a:schemeClr val="dk1">
                      <a:alpha val="40000"/>
                    </a:schemeClr>
                  </a:outerShdw>
                </a:effectLst>
                <a:sym typeface="+mn-ea"/>
              </a:rPr>
              <a:t>sắc</a:t>
            </a:r>
            <a:r>
              <a:rPr lang="en-US" sz="2400" b="1" dirty="0">
                <a:solidFill>
                  <a:schemeClr val="accent4">
                    <a:lumMod val="10000"/>
                  </a:schemeClr>
                </a:solidFill>
                <a:effectLst>
                  <a:outerShdw blurRad="38100" dist="19050" dir="2700000" algn="tl" rotWithShape="0">
                    <a:schemeClr val="dk1">
                      <a:alpha val="40000"/>
                    </a:schemeClr>
                  </a:outerShdw>
                </a:effectLst>
                <a:sym typeface="+mn-ea"/>
              </a:rPr>
              <a:t> </a:t>
            </a:r>
            <a:r>
              <a:rPr lang="en-US" sz="2400" b="1" dirty="0" err="1">
                <a:solidFill>
                  <a:schemeClr val="accent4">
                    <a:lumMod val="10000"/>
                  </a:schemeClr>
                </a:solidFill>
                <a:effectLst>
                  <a:outerShdw blurRad="38100" dist="19050" dir="2700000" algn="tl" rotWithShape="0">
                    <a:schemeClr val="dk1">
                      <a:alpha val="40000"/>
                    </a:schemeClr>
                  </a:outerShdw>
                </a:effectLst>
                <a:sym typeface="+mn-ea"/>
              </a:rPr>
              <a:t>trên</a:t>
            </a:r>
            <a:r>
              <a:rPr lang="en-US" sz="2400" b="1" dirty="0">
                <a:solidFill>
                  <a:schemeClr val="accent4">
                    <a:lumMod val="10000"/>
                  </a:schemeClr>
                </a:solidFill>
                <a:effectLst>
                  <a:outerShdw blurRad="38100" dist="19050" dir="2700000" algn="tl" rotWithShape="0">
                    <a:schemeClr val="dk1">
                      <a:alpha val="40000"/>
                    </a:schemeClr>
                  </a:outerShdw>
                </a:effectLst>
                <a:sym typeface="+mn-ea"/>
              </a:rPr>
              <a:t> </a:t>
            </a:r>
            <a:r>
              <a:rPr lang="en-US" sz="2400" b="1" dirty="0" err="1">
                <a:solidFill>
                  <a:schemeClr val="accent4">
                    <a:lumMod val="10000"/>
                  </a:schemeClr>
                </a:solidFill>
                <a:effectLst>
                  <a:outerShdw blurRad="38100" dist="19050" dir="2700000" algn="tl" rotWithShape="0">
                    <a:schemeClr val="dk1">
                      <a:alpha val="40000"/>
                    </a:schemeClr>
                  </a:outerShdw>
                </a:effectLst>
                <a:sym typeface="+mn-ea"/>
              </a:rPr>
              <a:t>các</a:t>
            </a:r>
            <a:r>
              <a:rPr lang="en-US" sz="2400" b="1" dirty="0">
                <a:solidFill>
                  <a:schemeClr val="accent4">
                    <a:lumMod val="10000"/>
                  </a:schemeClr>
                </a:solidFill>
                <a:effectLst>
                  <a:outerShdw blurRad="38100" dist="19050" dir="2700000" algn="tl" rotWithShape="0">
                    <a:schemeClr val="dk1">
                      <a:alpha val="40000"/>
                    </a:schemeClr>
                  </a:outerShdw>
                </a:effectLst>
                <a:sym typeface="+mn-ea"/>
              </a:rPr>
              <a:t> </a:t>
            </a:r>
            <a:r>
              <a:rPr lang="en-US" sz="2400" b="1" dirty="0" err="1">
                <a:solidFill>
                  <a:schemeClr val="accent4">
                    <a:lumMod val="10000"/>
                  </a:schemeClr>
                </a:solidFill>
                <a:effectLst>
                  <a:outerShdw blurRad="38100" dist="19050" dir="2700000" algn="tl" rotWithShape="0">
                    <a:schemeClr val="dk1">
                      <a:alpha val="40000"/>
                    </a:schemeClr>
                  </a:outerShdw>
                </a:effectLst>
                <a:sym typeface="+mn-ea"/>
              </a:rPr>
              <a:t>vật</a:t>
            </a:r>
            <a:r>
              <a:rPr lang="en-US" sz="2400" b="1" dirty="0">
                <a:solidFill>
                  <a:schemeClr val="accent4">
                    <a:lumMod val="10000"/>
                  </a:schemeClr>
                </a:solidFill>
                <a:effectLst>
                  <a:outerShdw blurRad="38100" dist="19050" dir="2700000" algn="tl" rotWithShape="0">
                    <a:schemeClr val="dk1">
                      <a:alpha val="40000"/>
                    </a:schemeClr>
                  </a:outerShdw>
                </a:effectLst>
                <a:sym typeface="+mn-ea"/>
              </a:rPr>
              <a:t> </a:t>
            </a:r>
            <a:r>
              <a:rPr lang="en-US" sz="2400" b="1" dirty="0" err="1">
                <a:solidFill>
                  <a:schemeClr val="accent4">
                    <a:lumMod val="10000"/>
                  </a:schemeClr>
                </a:solidFill>
                <a:effectLst>
                  <a:outerShdw blurRad="38100" dist="19050" dir="2700000" algn="tl" rotWithShape="0">
                    <a:schemeClr val="dk1">
                      <a:alpha val="40000"/>
                    </a:schemeClr>
                  </a:outerShdw>
                </a:effectLst>
                <a:sym typeface="+mn-ea"/>
              </a:rPr>
              <a:t>liệu</a:t>
            </a:r>
            <a:r>
              <a:rPr lang="en-US" sz="2400" b="1" dirty="0">
                <a:solidFill>
                  <a:schemeClr val="accent4">
                    <a:lumMod val="10000"/>
                  </a:schemeClr>
                </a:solidFill>
                <a:effectLst>
                  <a:outerShdw blurRad="38100" dist="19050" dir="2700000" algn="tl" rotWithShape="0">
                    <a:schemeClr val="dk1">
                      <a:alpha val="40000"/>
                    </a:schemeClr>
                  </a:outerShdw>
                </a:effectLst>
                <a:sym typeface="+mn-ea"/>
              </a:rPr>
              <a:t> </a:t>
            </a:r>
            <a:r>
              <a:rPr lang="en-US" sz="2400" b="1" dirty="0" err="1">
                <a:solidFill>
                  <a:schemeClr val="accent4">
                    <a:lumMod val="10000"/>
                  </a:schemeClr>
                </a:solidFill>
                <a:effectLst>
                  <a:outerShdw blurRad="38100" dist="19050" dir="2700000" algn="tl" rotWithShape="0">
                    <a:schemeClr val="dk1">
                      <a:alpha val="40000"/>
                    </a:schemeClr>
                  </a:outerShdw>
                </a:effectLst>
                <a:sym typeface="+mn-ea"/>
              </a:rPr>
              <a:t>có</a:t>
            </a:r>
            <a:r>
              <a:rPr lang="en-US" sz="2400" b="1" dirty="0">
                <a:solidFill>
                  <a:schemeClr val="accent4">
                    <a:lumMod val="10000"/>
                  </a:schemeClr>
                </a:solidFill>
                <a:effectLst>
                  <a:outerShdw blurRad="38100" dist="19050" dir="2700000" algn="tl" rotWithShape="0">
                    <a:schemeClr val="dk1">
                      <a:alpha val="40000"/>
                    </a:schemeClr>
                  </a:outerShdw>
                </a:effectLst>
                <a:sym typeface="+mn-ea"/>
              </a:rPr>
              <a:t> </a:t>
            </a:r>
            <a:r>
              <a:rPr lang="en-US" sz="2400" b="1" dirty="0" err="1">
                <a:solidFill>
                  <a:schemeClr val="accent4">
                    <a:lumMod val="10000"/>
                  </a:schemeClr>
                </a:solidFill>
                <a:effectLst>
                  <a:outerShdw blurRad="38100" dist="19050" dir="2700000" algn="tl" rotWithShape="0">
                    <a:schemeClr val="dk1">
                      <a:alpha val="40000"/>
                    </a:schemeClr>
                  </a:outerShdw>
                </a:effectLst>
                <a:sym typeface="+mn-ea"/>
              </a:rPr>
              <a:t>sẳn</a:t>
            </a:r>
            <a:r>
              <a:rPr lang="en-US" sz="2400" b="1" dirty="0">
                <a:solidFill>
                  <a:schemeClr val="accent4">
                    <a:lumMod val="10000"/>
                  </a:schemeClr>
                </a:solidFill>
                <a:effectLst>
                  <a:outerShdw blurRad="38100" dist="19050" dir="2700000" algn="tl" rotWithShape="0">
                    <a:schemeClr val="dk1">
                      <a:alpha val="40000"/>
                    </a:schemeClr>
                  </a:outerShdw>
                </a:effectLst>
                <a:sym typeface="+mn-ea"/>
              </a:rPr>
              <a:t> </a:t>
            </a:r>
          </a:p>
        </p:txBody>
      </p:sp>
      <p:pic>
        <p:nvPicPr>
          <p:cNvPr id="7" name="Content Placeholder 6"/>
          <p:cNvPicPr>
            <a:picLocks noGrp="1" noChangeAspect="1"/>
          </p:cNvPicPr>
          <p:nvPr>
            <p:ph sz="half" idx="2"/>
          </p:nvPr>
        </p:nvPicPr>
        <p:blipFill>
          <a:blip r:embed="rId3"/>
          <a:stretch>
            <a:fillRect/>
          </a:stretch>
        </p:blipFill>
        <p:spPr>
          <a:xfrm>
            <a:off x="136525" y="935355"/>
            <a:ext cx="3143250" cy="4526280"/>
          </a:xfrm>
          <a:prstGeom prst="rect">
            <a:avLst/>
          </a:prstGeom>
        </p:spPr>
      </p:pic>
      <p:pic>
        <p:nvPicPr>
          <p:cNvPr id="9" name="Picture 8"/>
          <p:cNvPicPr>
            <a:picLocks noChangeAspect="1"/>
          </p:cNvPicPr>
          <p:nvPr/>
        </p:nvPicPr>
        <p:blipFill>
          <a:blip r:embed="rId4"/>
          <a:stretch>
            <a:fillRect/>
          </a:stretch>
        </p:blipFill>
        <p:spPr>
          <a:xfrm>
            <a:off x="3416300" y="1022350"/>
            <a:ext cx="4418330" cy="2769235"/>
          </a:xfrm>
          <a:prstGeom prst="rect">
            <a:avLst/>
          </a:prstGeom>
        </p:spPr>
      </p:pic>
      <p:pic>
        <p:nvPicPr>
          <p:cNvPr id="10" name="Picture 9"/>
          <p:cNvPicPr>
            <a:picLocks noChangeAspect="1"/>
          </p:cNvPicPr>
          <p:nvPr/>
        </p:nvPicPr>
        <p:blipFill>
          <a:blip r:embed="rId5"/>
          <a:stretch>
            <a:fillRect/>
          </a:stretch>
        </p:blipFill>
        <p:spPr>
          <a:xfrm>
            <a:off x="7971155" y="1032510"/>
            <a:ext cx="4046220" cy="2904490"/>
          </a:xfrm>
          <a:prstGeom prst="rect">
            <a:avLst/>
          </a:prstGeom>
        </p:spPr>
      </p:pic>
      <p:pic>
        <p:nvPicPr>
          <p:cNvPr id="11" name="Picture 10"/>
          <p:cNvPicPr>
            <a:picLocks noChangeAspect="1"/>
          </p:cNvPicPr>
          <p:nvPr/>
        </p:nvPicPr>
        <p:blipFill>
          <a:blip r:embed="rId6"/>
          <a:stretch>
            <a:fillRect/>
          </a:stretch>
        </p:blipFill>
        <p:spPr>
          <a:xfrm>
            <a:off x="7969885" y="3937635"/>
            <a:ext cx="4046220" cy="2920365"/>
          </a:xfrm>
          <a:prstGeom prst="rect">
            <a:avLst/>
          </a:prstGeom>
        </p:spPr>
      </p:pic>
      <p:sp>
        <p:nvSpPr>
          <p:cNvPr id="14" name="Rounded Rectangle 13"/>
          <p:cNvSpPr/>
          <p:nvPr/>
        </p:nvSpPr>
        <p:spPr>
          <a:xfrm>
            <a:off x="0" y="5334000"/>
            <a:ext cx="3477260" cy="861695"/>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b="1">
                <a:ln>
                  <a:noFill/>
                </a:ln>
                <a:solidFill>
                  <a:schemeClr val="accent4">
                    <a:lumMod val="10000"/>
                  </a:schemeClr>
                </a:solidFill>
                <a:effectLst/>
                <a:latin typeface="Arial" panose="020B0604020202020204" pitchFamily="34" charset="0"/>
                <a:ea typeface="SimSun" panose="02010600030101010101" pitchFamily="2" charset="-122"/>
                <a:sym typeface="+mn-ea"/>
              </a:rPr>
              <a:t>Tìm ý tưởng và lựa chọn </a:t>
            </a:r>
          </a:p>
          <a:p>
            <a:pPr marL="0" marR="0" indent="0" algn="ctr" defTabSz="914400" rtl="0" eaLnBrk="1" fontAlgn="base" latinLnBrk="0" hangingPunct="1">
              <a:lnSpc>
                <a:spcPct val="100000"/>
              </a:lnSpc>
              <a:spcBef>
                <a:spcPct val="0"/>
              </a:spcBef>
              <a:spcAft>
                <a:spcPct val="0"/>
              </a:spcAft>
              <a:buClrTx/>
              <a:buSzTx/>
              <a:buFontTx/>
              <a:buNone/>
            </a:pPr>
            <a:r>
              <a:rPr lang="en-US" altLang="zh-CN" b="1">
                <a:ln>
                  <a:noFill/>
                </a:ln>
                <a:solidFill>
                  <a:schemeClr val="accent4">
                    <a:lumMod val="10000"/>
                  </a:schemeClr>
                </a:solidFill>
                <a:effectLst/>
                <a:latin typeface="Arial" panose="020B0604020202020204" pitchFamily="34" charset="0"/>
                <a:ea typeface="SimSun" panose="02010600030101010101" pitchFamily="2" charset="-122"/>
                <a:sym typeface="+mn-ea"/>
              </a:rPr>
              <a:t>hình ảnh, vật liệu tạo bức tranh</a:t>
            </a:r>
            <a:endParaRPr kumimoji="0" lang="en-US" altLang="zh-CN" sz="1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sym typeface="+mn-ea"/>
            </a:endParaRPr>
          </a:p>
        </p:txBody>
      </p:sp>
      <p:sp>
        <p:nvSpPr>
          <p:cNvPr id="15" name="Rectangles 14"/>
          <p:cNvSpPr/>
          <p:nvPr/>
        </p:nvSpPr>
        <p:spPr>
          <a:xfrm>
            <a:off x="3413760" y="3774440"/>
            <a:ext cx="4422140" cy="593090"/>
          </a:xfrm>
          <a:prstGeom prst="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Cắt</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hình</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smtClean="0">
                <a:ln>
                  <a:noFill/>
                </a:ln>
                <a:solidFill>
                  <a:schemeClr val="accent4">
                    <a:lumMod val="10000"/>
                  </a:schemeClr>
                </a:solidFill>
                <a:effectLst/>
                <a:latin typeface="Arial" panose="020B0604020202020204" pitchFamily="34" charset="0"/>
                <a:ea typeface="SimSun" panose="02010600030101010101" pitchFamily="2" charset="-122"/>
              </a:rPr>
              <a:t>ảnh</a:t>
            </a:r>
            <a:r>
              <a:rPr kumimoji="0" lang="en-US" altLang="zh-CN" sz="1800" b="1" i="0" u="none" strike="noStrike" cap="none" normalizeH="0" baseline="0" dirty="0" smtClean="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vật</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liệu</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phù</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hợp</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với</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ý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tưởng</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bức</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tranh</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p>
        </p:txBody>
      </p:sp>
      <p:sp>
        <p:nvSpPr>
          <p:cNvPr id="17" name="Oval Callout 16"/>
          <p:cNvSpPr/>
          <p:nvPr/>
        </p:nvSpPr>
        <p:spPr>
          <a:xfrm>
            <a:off x="3278505" y="4515485"/>
            <a:ext cx="4556125" cy="818515"/>
          </a:xfrm>
          <a:prstGeom prst="wedgeEllipseCallout">
            <a:avLst>
              <a:gd name="adj1" fmla="val 98278"/>
              <a:gd name="adj2" fmla="val -142629"/>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err="1" smtClean="0">
                <a:ln>
                  <a:noFill/>
                </a:ln>
                <a:solidFill>
                  <a:schemeClr val="accent4">
                    <a:lumMod val="10000"/>
                  </a:schemeClr>
                </a:solidFill>
                <a:effectLst/>
                <a:latin typeface="Arial" panose="020B0604020202020204" pitchFamily="34" charset="0"/>
                <a:ea typeface="SimSun" panose="02010600030101010101" pitchFamily="2" charset="-122"/>
              </a:rPr>
              <a:t>Sắp</a:t>
            </a:r>
            <a:r>
              <a:rPr kumimoji="0" lang="en-US" altLang="zh-CN" sz="1800" b="1" i="0" u="none" strike="noStrike" cap="none" normalizeH="0" baseline="0" dirty="0" smtClean="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xếp</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và</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dán</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các</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hình</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cắt</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thể</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hiện</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ý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tưởng</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sáng</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1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tạo</a:t>
            </a:r>
            <a:r>
              <a:rPr kumimoji="0" lang="en-US" altLang="zh-CN" sz="1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p>
        </p:txBody>
      </p:sp>
      <p:sp>
        <p:nvSpPr>
          <p:cNvPr id="20" name="Rounded Rectangular Callout 19"/>
          <p:cNvSpPr/>
          <p:nvPr/>
        </p:nvSpPr>
        <p:spPr>
          <a:xfrm>
            <a:off x="3634740" y="5623560"/>
            <a:ext cx="3912870" cy="896620"/>
          </a:xfrm>
          <a:prstGeom prst="wedgeRoundRectCallout">
            <a:avLst>
              <a:gd name="adj1" fmla="val 114281"/>
              <a:gd name="adj2" fmla="val 75849"/>
              <a:gd name="adj3" fmla="val 16667"/>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b="1">
                <a:ln>
                  <a:noFill/>
                </a:ln>
                <a:solidFill>
                  <a:schemeClr val="accent4">
                    <a:lumMod val="10000"/>
                  </a:schemeClr>
                </a:solidFill>
                <a:effectLst/>
                <a:latin typeface="Arial" panose="020B0604020202020204" pitchFamily="34" charset="0"/>
                <a:ea typeface="SimSun" panose="02010600030101010101" pitchFamily="2" charset="-122"/>
                <a:sym typeface="+mn-ea"/>
              </a:rPr>
              <a:t>Tạo thêm chi tiết làm điểm nhấn</a:t>
            </a:r>
          </a:p>
          <a:p>
            <a:pPr marL="0" marR="0" indent="0" algn="ctr" defTabSz="914400" rtl="0" eaLnBrk="1" fontAlgn="base" latinLnBrk="0" hangingPunct="1">
              <a:lnSpc>
                <a:spcPct val="100000"/>
              </a:lnSpc>
              <a:spcBef>
                <a:spcPct val="0"/>
              </a:spcBef>
              <a:spcAft>
                <a:spcPct val="0"/>
              </a:spcAft>
              <a:buClrTx/>
              <a:buSzTx/>
              <a:buFontTx/>
              <a:buNone/>
            </a:pPr>
            <a:r>
              <a:rPr lang="en-US" altLang="zh-CN" b="1">
                <a:ln>
                  <a:noFill/>
                </a:ln>
                <a:solidFill>
                  <a:schemeClr val="accent4">
                    <a:lumMod val="10000"/>
                  </a:schemeClr>
                </a:solidFill>
                <a:effectLst/>
                <a:latin typeface="Arial" panose="020B0604020202020204" pitchFamily="34" charset="0"/>
                <a:ea typeface="SimSun" panose="02010600030101010101" pitchFamily="2" charset="-122"/>
                <a:sym typeface="+mn-ea"/>
              </a:rPr>
              <a:t> thể hiện rõ nội dung bức tranh </a:t>
            </a: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2"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3"/>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2"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checkerboard(across)">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heel(1)">
                                      <p:cBhvr>
                                        <p:cTn id="54" dur="2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edge">
                                      <p:cBhvr>
                                        <p:cTn id="59" dur="2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3" presetClass="entr" presetSubtype="16"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plus(in)">
                                      <p:cBhvr>
                                        <p:cTn id="6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animBg="1"/>
      <p:bldP spid="22" grpId="2" animBg="1"/>
      <p:bldP spid="22" grpId="3" animBg="1"/>
      <p:bldP spid="14" grpId="0" animBg="1"/>
      <p:bldP spid="14" grpId="1" animBg="1"/>
      <p:bldP spid="14" grpId="2" animBg="1"/>
      <p:bldP spid="14" grpId="3" animBg="1"/>
      <p:bldP spid="15" grpId="0" animBg="1"/>
      <p:bldP spid="15" grpId="1" animBg="1"/>
      <p:bldP spid="17" grpId="0" animBg="1"/>
      <p:bldP spid="17" grpId="1" animBg="1"/>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274638"/>
            <a:ext cx="10972800" cy="1143000"/>
          </a:xfrm>
        </p:spPr>
        <p:txBody>
          <a:bodyPr/>
          <a:lstStyle/>
          <a:p>
            <a:endParaRPr lang="en-US"/>
          </a:p>
        </p:txBody>
      </p:sp>
      <p:pic>
        <p:nvPicPr>
          <p:cNvPr id="11" name="Content Placeholder 10"/>
          <p:cNvPicPr>
            <a:picLocks noGrp="1" noChangeAspect="1"/>
          </p:cNvPicPr>
          <p:nvPr>
            <p:ph sz="half" idx="1"/>
          </p:nvPr>
        </p:nvPicPr>
        <p:blipFill>
          <a:blip r:embed="rId2"/>
          <a:stretch>
            <a:fillRect/>
          </a:stretch>
        </p:blipFill>
        <p:spPr>
          <a:xfrm>
            <a:off x="2217420" y="-243205"/>
            <a:ext cx="1339215" cy="1339215"/>
          </a:xfrm>
          <a:prstGeom prst="rect">
            <a:avLst/>
          </a:prstGeom>
        </p:spPr>
      </p:pic>
      <p:sp>
        <p:nvSpPr>
          <p:cNvPr id="7" name="Cloud Callout 6"/>
          <p:cNvSpPr/>
          <p:nvPr/>
        </p:nvSpPr>
        <p:spPr>
          <a:xfrm>
            <a:off x="3914140" y="274955"/>
            <a:ext cx="3347085" cy="1078865"/>
          </a:xfrm>
          <a:prstGeom prst="cloudCallout">
            <a:avLst>
              <a:gd name="adj1" fmla="val -74397"/>
              <a:gd name="adj2" fmla="val 838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solidFill>
                  <a:schemeClr val="bg1">
                    <a:lumMod val="75000"/>
                  </a:schemeClr>
                </a:solidFill>
              </a:rPr>
              <a:t>TÓM LẠI </a:t>
            </a:r>
          </a:p>
        </p:txBody>
      </p:sp>
      <p:pic>
        <p:nvPicPr>
          <p:cNvPr id="12" name="Content Placeholder 11"/>
          <p:cNvPicPr>
            <a:picLocks noGrp="1" noChangeAspect="1"/>
          </p:cNvPicPr>
          <p:nvPr>
            <p:ph sz="half" idx="2"/>
          </p:nvPr>
        </p:nvPicPr>
        <p:blipFill>
          <a:blip r:embed="rId3"/>
          <a:stretch>
            <a:fillRect/>
          </a:stretch>
        </p:blipFill>
        <p:spPr>
          <a:xfrm>
            <a:off x="735330" y="1614805"/>
            <a:ext cx="10720705" cy="4817745"/>
          </a:xfrm>
          <a:prstGeom prst="foldedCorner">
            <a:avLst/>
          </a:prstGeom>
          <a:ln w="38100">
            <a:solidFill>
              <a:srgbClr val="FFFF00"/>
            </a:solidFill>
          </a:ln>
          <a:effectLst>
            <a:reflection blurRad="6350" stA="50000" endA="300" endPos="90000" dist="50800" dir="5400000" sy="-100000" algn="bl" rotWithShape="0"/>
          </a:effectLst>
          <a:scene3d>
            <a:camera prst="obliqueBottomRight"/>
            <a:lightRig rig="threePt" dir="t"/>
          </a:scene3d>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plus(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bldLvl="0" animBg="1"/>
      <p:bldP spid="7"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23" name="Content Placeholder 22"/>
          <p:cNvPicPr>
            <a:picLocks noGrp="1" noChangeAspect="1"/>
          </p:cNvPicPr>
          <p:nvPr>
            <p:ph sz="half" idx="1"/>
          </p:nvPr>
        </p:nvPicPr>
        <p:blipFill>
          <a:blip r:embed="rId2"/>
          <a:stretch>
            <a:fillRect/>
          </a:stretch>
        </p:blipFill>
        <p:spPr>
          <a:xfrm>
            <a:off x="-175895" y="-281940"/>
            <a:ext cx="1609725" cy="1609725"/>
          </a:xfrm>
          <a:prstGeom prst="rect">
            <a:avLst/>
          </a:prstGeom>
        </p:spPr>
      </p:pic>
      <p:pic>
        <p:nvPicPr>
          <p:cNvPr id="7" name="Content Placeholder 6"/>
          <p:cNvPicPr>
            <a:picLocks noGrp="1" noChangeAspect="1"/>
          </p:cNvPicPr>
          <p:nvPr>
            <p:ph sz="half" idx="2"/>
          </p:nvPr>
        </p:nvPicPr>
        <p:blipFill>
          <a:blip r:embed="rId2"/>
          <a:stretch>
            <a:fillRect/>
          </a:stretch>
        </p:blipFill>
        <p:spPr>
          <a:xfrm flipH="1">
            <a:off x="10962640" y="-99695"/>
            <a:ext cx="1336040" cy="1336040"/>
          </a:xfrm>
          <a:prstGeom prst="rect">
            <a:avLst/>
          </a:prstGeom>
        </p:spPr>
      </p:pic>
      <p:sp>
        <p:nvSpPr>
          <p:cNvPr id="26" name="Rectangular Callout 25"/>
          <p:cNvSpPr/>
          <p:nvPr/>
        </p:nvSpPr>
        <p:spPr>
          <a:xfrm>
            <a:off x="1430020" y="451485"/>
            <a:ext cx="9817100" cy="777875"/>
          </a:xfrm>
          <a:prstGeom prst="wedgeRectCallout">
            <a:avLst>
              <a:gd name="adj1" fmla="val -56220"/>
              <a:gd name="adj2" fmla="val 2417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600" b="1">
                <a:solidFill>
                  <a:schemeClr val="bg1">
                    <a:lumMod val="75000"/>
                  </a:schemeClr>
                </a:solidFill>
                <a:effectLst>
                  <a:outerShdw blurRad="38100" dist="19050" dir="2700000" algn="tl" rotWithShape="0">
                    <a:schemeClr val="dk1">
                      <a:alpha val="40000"/>
                    </a:schemeClr>
                  </a:outerShdw>
                </a:effectLst>
                <a:sym typeface="+mn-ea"/>
              </a:rPr>
              <a:t>3. Tạo bức tranh theo hình thức Collage art</a:t>
            </a:r>
          </a:p>
        </p:txBody>
      </p:sp>
      <p:pic>
        <p:nvPicPr>
          <p:cNvPr id="9" name="Picture 8"/>
          <p:cNvPicPr>
            <a:picLocks noChangeAspect="1"/>
          </p:cNvPicPr>
          <p:nvPr/>
        </p:nvPicPr>
        <p:blipFill>
          <a:blip r:embed="rId3"/>
          <a:stretch>
            <a:fillRect/>
          </a:stretch>
        </p:blipFill>
        <p:spPr>
          <a:xfrm>
            <a:off x="2939415" y="1327150"/>
            <a:ext cx="8400415" cy="5363210"/>
          </a:xfrm>
          <a:prstGeom prst="rect">
            <a:avLst/>
          </a:prstGeom>
        </p:spPr>
      </p:pic>
      <p:sp>
        <p:nvSpPr>
          <p:cNvPr id="10" name="Right Arrow Callout 9"/>
          <p:cNvSpPr/>
          <p:nvPr/>
        </p:nvSpPr>
        <p:spPr>
          <a:xfrm>
            <a:off x="122555" y="2077085"/>
            <a:ext cx="2816860" cy="4098290"/>
          </a:xfrm>
          <a:prstGeom prst="rightArrowCallout">
            <a:avLst/>
          </a:prstGeom>
          <a:gradFill rotWithShape="0">
            <a:gsLst>
              <a:gs pos="0">
                <a:schemeClr val="accent1"/>
              </a:gs>
              <a:gs pos="100000">
                <a:schemeClr val="accent2"/>
              </a:gs>
            </a:gsLst>
            <a:lin ang="5400000" scaled="1"/>
          </a:gradFill>
          <a:ln w="38100" cap="flat" cmpd="sng" algn="ctr">
            <a:solidFill>
              <a:srgbClr val="FFFF00"/>
            </a:solidFill>
            <a:prstDash val="solid"/>
            <a:round/>
            <a:headEnd type="none" w="med" len="med"/>
            <a:tailEnd type="none" w="med" len="med"/>
          </a:ln>
          <a:effectLst>
            <a:innerShdw blurRad="63500" dist="50800" dir="2700000">
              <a:prstClr val="black">
                <a:alpha val="50000"/>
              </a:prstClr>
            </a:innerShdw>
            <a:reflection blurRad="6350" stA="50000" endA="295" endPos="92000" dist="101600" dir="5400000" sy="-100000" algn="bl" rotWithShape="0"/>
          </a:effectLst>
          <a:scene3d>
            <a:camera prst="isometricOffAxis2Left"/>
            <a:lightRig rig="threePt" dir="t"/>
          </a:scene3d>
        </p:spPr>
        <p:txBody>
          <a:bodyPr vert="horz" wrap="none" lIns="91440" tIns="45720" rIns="91440" bIns="45720" numCol="1" anchor="ctr" anchorCtr="0" compatLnSpc="1"/>
          <a:lstStyle/>
          <a:p>
            <a:pPr marL="0" marR="0" indent="0" algn="just"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Lựa</a:t>
            </a: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chọn</a:t>
            </a: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các</a:t>
            </a: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smtClean="0">
                <a:ln>
                  <a:noFill/>
                </a:ln>
                <a:solidFill>
                  <a:schemeClr val="accent4">
                    <a:lumMod val="10000"/>
                  </a:schemeClr>
                </a:solidFill>
                <a:effectLst/>
                <a:latin typeface="Arial" panose="020B0604020202020204" pitchFamily="34" charset="0"/>
                <a:ea typeface="SimSun" panose="02010600030101010101" pitchFamily="2" charset="-122"/>
              </a:rPr>
              <a:t>loại</a:t>
            </a:r>
            <a:r>
              <a:rPr kumimoji="0" lang="en-US" altLang="zh-CN" sz="2000" b="1" i="0" u="none" strike="noStrike" cap="none" normalizeH="0" dirty="0" smtClean="0">
                <a:ln>
                  <a:noFill/>
                </a:ln>
                <a:solidFill>
                  <a:schemeClr val="accent4">
                    <a:lumMod val="10000"/>
                  </a:schemeClr>
                </a:solidFill>
                <a:effectLst/>
                <a:latin typeface="Arial" panose="020B0604020202020204" pitchFamily="34" charset="0"/>
                <a:ea typeface="SimSun" panose="02010600030101010101" pitchFamily="2" charset="-122"/>
              </a:rPr>
              <a:t>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err="1" smtClean="0">
                <a:ln>
                  <a:noFill/>
                </a:ln>
                <a:solidFill>
                  <a:schemeClr val="accent4">
                    <a:lumMod val="10000"/>
                  </a:schemeClr>
                </a:solidFill>
                <a:effectLst/>
                <a:latin typeface="Arial" panose="020B0604020202020204" pitchFamily="34" charset="0"/>
                <a:ea typeface="SimSun" panose="02010600030101010101" pitchFamily="2" charset="-122"/>
              </a:rPr>
              <a:t>vật</a:t>
            </a:r>
            <a:r>
              <a:rPr kumimoji="0" lang="en-US" altLang="zh-CN" sz="2000" b="1" i="0" u="none" strike="noStrike" cap="none" normalizeH="0" baseline="0" dirty="0" smtClean="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liệu</a:t>
            </a:r>
            <a:endPar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có</a:t>
            </a: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hình</a:t>
            </a: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smtClean="0">
                <a:ln>
                  <a:noFill/>
                </a:ln>
                <a:solidFill>
                  <a:schemeClr val="accent4">
                    <a:lumMod val="10000"/>
                  </a:schemeClr>
                </a:solidFill>
                <a:effectLst/>
                <a:latin typeface="Arial" panose="020B0604020202020204" pitchFamily="34" charset="0"/>
                <a:ea typeface="SimSun" panose="02010600030101010101" pitchFamily="2" charset="-122"/>
              </a:rPr>
              <a:t>ảnh</a:t>
            </a:r>
            <a:r>
              <a:rPr lang="en-US" altLang="zh-CN" sz="2000" b="1" dirty="0" smtClean="0">
                <a:solidFill>
                  <a:schemeClr val="accent4">
                    <a:lumMod val="10000"/>
                  </a:schemeClr>
                </a:solidFill>
                <a:latin typeface="Arial" panose="020B0604020202020204" pitchFamily="34" charset="0"/>
                <a:ea typeface="SimSun" panose="02010600030101010101" pitchFamily="2" charset="-122"/>
              </a:rPr>
              <a:t>,</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smtClean="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màu</a:t>
            </a: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sắc</a:t>
            </a: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Xây</a:t>
            </a: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dựng</a:t>
            </a: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ý </a:t>
            </a: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tưởng</a:t>
            </a: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bố</a:t>
            </a:r>
            <a:endPar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cục</a:t>
            </a: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sơ</a:t>
            </a: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bộ</a:t>
            </a: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và</a:t>
            </a:r>
            <a:endPar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thực</a:t>
            </a: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hiện</a:t>
            </a:r>
            <a:endPar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theo</a:t>
            </a: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hướng</a:t>
            </a:r>
            <a:endPar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dẫn</a:t>
            </a:r>
            <a:r>
              <a:rPr kumimoji="0" lang="en-US" altLang="zh-CN" sz="20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a:t>
            </a:r>
          </a:p>
        </p:txBody>
      </p: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strVal val="#ppt_w*0.70"/>
                                          </p:val>
                                        </p:tav>
                                        <p:tav tm="100000">
                                          <p:val>
                                            <p:strVal val="#ppt_w"/>
                                          </p:val>
                                        </p:tav>
                                      </p:tavLst>
                                    </p:anim>
                                    <p:anim calcmode="lin" valueType="num">
                                      <p:cBhvr>
                                        <p:cTn id="18" dur="1000" fill="hold"/>
                                        <p:tgtEl>
                                          <p:spTgt spid="26"/>
                                        </p:tgtEl>
                                        <p:attrNameLst>
                                          <p:attrName>ppt_h</p:attrName>
                                        </p:attrNameLst>
                                      </p:cBhvr>
                                      <p:tavLst>
                                        <p:tav tm="0">
                                          <p:val>
                                            <p:strVal val="#ppt_h"/>
                                          </p:val>
                                        </p:tav>
                                        <p:tav tm="100000">
                                          <p:val>
                                            <p:strVal val="#ppt_h"/>
                                          </p:val>
                                        </p:tav>
                                      </p:tavLst>
                                    </p:anim>
                                    <p:animEffect transition="in" filter="fade">
                                      <p:cBhvr>
                                        <p:cTn id="19" dur="10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plus(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6" grpId="1" animBg="1"/>
      <p:bldP spid="10" grpId="0"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214630" y="297815"/>
            <a:ext cx="11687175" cy="6282055"/>
          </a:xfrm>
          <a:prstGeom prst="foldedCorner">
            <a:avLst/>
          </a:prstGeom>
          <a:ln w="57150">
            <a:solidFill>
              <a:srgbClr val="FFFF00"/>
            </a:solidFill>
          </a:ln>
          <a:effectLst>
            <a:reflection blurRad="6350" stA="50000" endA="295" endPos="92000" dist="1016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p:cNvPicPr>
            <a:picLocks noGrp="1" noChangeAspect="1"/>
          </p:cNvPicPr>
          <p:nvPr>
            <p:ph sz="half" idx="2"/>
          </p:nvPr>
        </p:nvPicPr>
        <p:blipFill>
          <a:blip r:embed="rId2"/>
          <a:stretch>
            <a:fillRect/>
          </a:stretch>
        </p:blipFill>
        <p:spPr>
          <a:xfrm>
            <a:off x="-267970" y="-297815"/>
            <a:ext cx="1701800" cy="1701800"/>
          </a:xfrm>
          <a:prstGeom prst="rect">
            <a:avLst/>
          </a:prstGeom>
        </p:spPr>
      </p:pic>
      <p:sp>
        <p:nvSpPr>
          <p:cNvPr id="27" name="Cloud Callout 26"/>
          <p:cNvSpPr/>
          <p:nvPr/>
        </p:nvSpPr>
        <p:spPr>
          <a:xfrm>
            <a:off x="1196975" y="57150"/>
            <a:ext cx="10385425" cy="991870"/>
          </a:xfrm>
          <a:prstGeom prst="cloudCallout">
            <a:avLst>
              <a:gd name="adj1" fmla="val -53479"/>
              <a:gd name="adj2" fmla="val 53791"/>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a:gradFill>
                  <a:gsLst>
                    <a:gs pos="0">
                      <a:srgbClr val="7B32B2"/>
                    </a:gs>
                    <a:gs pos="100000">
                      <a:srgbClr val="401A5D"/>
                    </a:gs>
                  </a:gsLst>
                  <a:lin scaled="0"/>
                </a:gradFill>
                <a:effectLst>
                  <a:outerShdw blurRad="38100" dist="19050" dir="2700000" algn="tl" rotWithShape="0">
                    <a:schemeClr val="dk1">
                      <a:alpha val="40000"/>
                    </a:schemeClr>
                  </a:outerShdw>
                </a:effectLst>
                <a:sym typeface="+mn-ea"/>
              </a:rPr>
              <a:t>4. Trưng bày sản phẩm và chia sẻ</a:t>
            </a:r>
          </a:p>
        </p:txBody>
      </p:sp>
      <p:sp>
        <p:nvSpPr>
          <p:cNvPr id="7" name="Horizontal Scroll 6"/>
          <p:cNvSpPr/>
          <p:nvPr/>
        </p:nvSpPr>
        <p:spPr>
          <a:xfrm>
            <a:off x="363855" y="769620"/>
            <a:ext cx="11278235" cy="6045200"/>
          </a:xfrm>
          <a:prstGeom prst="horizontalScroll">
            <a:avLst/>
          </a:prstGeom>
          <a:gradFill rotWithShape="0">
            <a:gsLst>
              <a:gs pos="0">
                <a:schemeClr val="accent1"/>
              </a:gs>
              <a:gs pos="100000">
                <a:schemeClr val="accent2"/>
              </a:gs>
            </a:gsLst>
            <a:lin ang="5400000" scaled="1"/>
          </a:gradFill>
          <a:ln w="38100" cap="flat" cmpd="sng" algn="ctr">
            <a:solidFill>
              <a:srgbClr val="FFFF00"/>
            </a:solidFill>
            <a:prstDash val="solid"/>
            <a:round/>
            <a:headEnd type="none" w="med" len="med"/>
            <a:tailEnd type="none" w="med" len="med"/>
          </a:ln>
          <a:effectLst>
            <a:reflection blurRad="6350" stA="50000" endA="300" endPos="90000" dist="50800" dir="5400000" sy="-100000" algn="bl" rotWithShape="0"/>
          </a:effectLst>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Nêu</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cảm</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nhận</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và</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phân</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tích</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về</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smtClean="0">
                <a:ln>
                  <a:noFill/>
                </a:ln>
                <a:solidFill>
                  <a:schemeClr val="accent4">
                    <a:lumMod val="10000"/>
                  </a:schemeClr>
                </a:solidFill>
                <a:effectLst/>
                <a:latin typeface="Arial" panose="020B0604020202020204" pitchFamily="34" charset="0"/>
                <a:ea typeface="SimSun" panose="02010600030101010101" pitchFamily="2" charset="-122"/>
              </a:rPr>
              <a:t>+</a:t>
            </a:r>
            <a:r>
              <a:rPr kumimoji="0" lang="en-US" altLang="zh-CN" sz="2800" b="1" i="0" u="none" strike="noStrike" cap="none" normalizeH="0" dirty="0" smtClean="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smtClean="0">
                <a:ln>
                  <a:noFill/>
                </a:ln>
                <a:solidFill>
                  <a:schemeClr val="accent4">
                    <a:lumMod val="10000"/>
                  </a:schemeClr>
                </a:solidFill>
                <a:effectLst/>
                <a:latin typeface="Arial" panose="020B0604020202020204" pitchFamily="34" charset="0"/>
                <a:ea typeface="SimSun" panose="02010600030101010101" pitchFamily="2" charset="-122"/>
              </a:rPr>
              <a:t>Sản</a:t>
            </a:r>
            <a:r>
              <a:rPr kumimoji="0" lang="en-US" altLang="zh-CN" sz="2800" b="1" i="0" u="none" strike="noStrike" cap="none" normalizeH="0" baseline="0" dirty="0" smtClean="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smtClean="0">
                <a:ln>
                  <a:noFill/>
                </a:ln>
                <a:solidFill>
                  <a:schemeClr val="accent4">
                    <a:lumMod val="10000"/>
                  </a:schemeClr>
                </a:solidFill>
                <a:effectLst/>
                <a:latin typeface="Arial" panose="020B0604020202020204" pitchFamily="34" charset="0"/>
                <a:ea typeface="SimSun" panose="02010600030101010101" pitchFamily="2" charset="-122"/>
              </a:rPr>
              <a:t>phẩm</a:t>
            </a:r>
            <a:r>
              <a:rPr kumimoji="0" lang="en-US" altLang="zh-CN" sz="2800" b="1" i="0" u="none" strike="noStrike" cap="none" normalizeH="0" baseline="0" dirty="0" smtClean="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em</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ấn</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tượng</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nhất</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smtClean="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smtClean="0">
                <a:ln>
                  <a:noFill/>
                </a:ln>
                <a:solidFill>
                  <a:schemeClr val="accent4">
                    <a:lumMod val="10000"/>
                  </a:schemeClr>
                </a:solidFill>
                <a:effectLst/>
                <a:latin typeface="Arial" panose="020B0604020202020204" pitchFamily="34" charset="0"/>
                <a:ea typeface="SimSun" panose="02010600030101010101" pitchFamily="2" charset="-122"/>
              </a:rPr>
              <a:t>Nội</a:t>
            </a:r>
            <a:r>
              <a:rPr kumimoji="0" lang="en-US" altLang="zh-CN" sz="2800" b="1" i="0" u="none" strike="noStrike" cap="none" normalizeH="0" baseline="0" dirty="0" smtClean="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dung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thể</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hiện</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trong</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tranh</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smtClean="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smtClean="0">
                <a:ln>
                  <a:noFill/>
                </a:ln>
                <a:solidFill>
                  <a:schemeClr val="accent4">
                    <a:lumMod val="10000"/>
                  </a:schemeClr>
                </a:solidFill>
                <a:effectLst/>
                <a:latin typeface="Arial" panose="020B0604020202020204" pitchFamily="34" charset="0"/>
                <a:ea typeface="SimSun" panose="02010600030101010101" pitchFamily="2" charset="-122"/>
              </a:rPr>
              <a:t>Cách</a:t>
            </a:r>
            <a:r>
              <a:rPr kumimoji="0" lang="en-US" altLang="zh-CN" sz="2800" b="1" i="0" u="none" strike="noStrike" cap="none" normalizeH="0" baseline="0" dirty="0" smtClean="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kết</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hợp</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các</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hình</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ảnh</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để</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tạo</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bức</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tranh</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smtClean="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smtClean="0">
                <a:ln>
                  <a:noFill/>
                </a:ln>
                <a:solidFill>
                  <a:schemeClr val="accent4">
                    <a:lumMod val="10000"/>
                  </a:schemeClr>
                </a:solidFill>
                <a:effectLst/>
                <a:latin typeface="Arial" panose="020B0604020202020204" pitchFamily="34" charset="0"/>
                <a:ea typeface="SimSun" panose="02010600030101010101" pitchFamily="2" charset="-122"/>
              </a:rPr>
              <a:t>Hình</a:t>
            </a:r>
            <a:r>
              <a:rPr kumimoji="0" lang="en-US" altLang="zh-CN" sz="2800" b="1" i="0" u="none" strike="noStrike" cap="none" normalizeH="0" baseline="0" dirty="0" smtClean="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ảnh</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chính</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trong</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bức</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tranh</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smtClean="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smtClean="0">
                <a:ln>
                  <a:noFill/>
                </a:ln>
                <a:solidFill>
                  <a:schemeClr val="accent4">
                    <a:lumMod val="10000"/>
                  </a:schemeClr>
                </a:solidFill>
                <a:effectLst/>
                <a:latin typeface="Arial" panose="020B0604020202020204" pitchFamily="34" charset="0"/>
                <a:ea typeface="SimSun" panose="02010600030101010101" pitchFamily="2" charset="-122"/>
              </a:rPr>
              <a:t>Vật</a:t>
            </a:r>
            <a:r>
              <a:rPr kumimoji="0" lang="en-US" altLang="zh-CN" sz="2800" b="1" i="0" u="none" strike="noStrike" cap="none" normalizeH="0" baseline="0" dirty="0" smtClean="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liệu</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sử</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dụng</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trong</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smtClean="0">
                <a:ln>
                  <a:noFill/>
                </a:ln>
                <a:solidFill>
                  <a:schemeClr val="accent4">
                    <a:lumMod val="10000"/>
                  </a:schemeClr>
                </a:solidFill>
                <a:effectLst/>
                <a:latin typeface="Arial" panose="020B0604020202020204" pitchFamily="34" charset="0"/>
                <a:ea typeface="SimSun" panose="02010600030101010101" pitchFamily="2" charset="-122"/>
              </a:rPr>
              <a:t>tranh</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smtClean="0">
                <a:ln>
                  <a:noFill/>
                </a:ln>
                <a:solidFill>
                  <a:schemeClr val="accent4">
                    <a:lumMod val="10000"/>
                  </a:schemeClr>
                </a:solidFill>
                <a:effectLst/>
                <a:latin typeface="Arial" panose="020B0604020202020204" pitchFamily="34" charset="0"/>
                <a:ea typeface="SimSun" panose="02010600030101010101" pitchFamily="2" charset="-122"/>
              </a:rPr>
              <a:t>+ Ý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tưởng</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điều</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chỉnh</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để</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sản</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phẩm</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gần</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hơn</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với</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tranh</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của</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họa</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sĩ</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thuộc</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trường</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phái</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Lập</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r>
              <a:rPr kumimoji="0" lang="en-US" altLang="zh-CN" sz="2800" b="1" i="0" u="none" strike="noStrike" cap="none" normalizeH="0" baseline="0" dirty="0" err="1">
                <a:ln>
                  <a:noFill/>
                </a:ln>
                <a:solidFill>
                  <a:schemeClr val="accent4">
                    <a:lumMod val="10000"/>
                  </a:schemeClr>
                </a:solidFill>
                <a:effectLst/>
                <a:latin typeface="Arial" panose="020B0604020202020204" pitchFamily="34" charset="0"/>
                <a:ea typeface="SimSun" panose="02010600030101010101" pitchFamily="2" charset="-122"/>
              </a:rPr>
              <a:t>thể</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-Chia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sẻ</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điều</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em</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biết</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về</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họa</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sĩ</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thuộc</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trường</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phái</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Lập</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 </a:t>
            </a:r>
            <a:r>
              <a:rPr kumimoji="0" lang="en-US" altLang="zh-CN" sz="2800" b="1" i="1" u="none" strike="noStrike" cap="none" normalizeH="0" baseline="0" dirty="0" err="1">
                <a:ln>
                  <a:noFill/>
                </a:ln>
                <a:solidFill>
                  <a:schemeClr val="bg1">
                    <a:lumMod val="75000"/>
                  </a:schemeClr>
                </a:solidFill>
                <a:effectLst/>
                <a:latin typeface="Arial" panose="020B0604020202020204" pitchFamily="34" charset="0"/>
                <a:ea typeface="SimSun" panose="02010600030101010101" pitchFamily="2" charset="-122"/>
              </a:rPr>
              <a:t>thể</a:t>
            </a:r>
            <a:r>
              <a:rPr kumimoji="0" lang="en-US" altLang="zh-CN" sz="2800" b="1" i="1" u="none" strike="noStrike" cap="none" normalizeH="0" baseline="0" dirty="0">
                <a:ln>
                  <a:noFill/>
                </a:ln>
                <a:solidFill>
                  <a:schemeClr val="bg1">
                    <a:lumMod val="75000"/>
                  </a:schemeClr>
                </a:solidFill>
                <a:effectLst/>
                <a:latin typeface="Arial" panose="020B0604020202020204" pitchFamily="34" charset="0"/>
                <a:ea typeface="SimSun" panose="02010600030101010101" pitchFamily="2" charset="-122"/>
              </a:rPr>
              <a:t>.</a:t>
            </a:r>
            <a:r>
              <a:rPr kumimoji="0" lang="en-US" altLang="zh-CN" sz="2800" b="1" i="0" u="none" strike="noStrike" cap="none" normalizeH="0" baseline="0" dirty="0">
                <a:ln>
                  <a:noFill/>
                </a:ln>
                <a:solidFill>
                  <a:schemeClr val="accent4">
                    <a:lumMod val="10000"/>
                  </a:schemeClr>
                </a:solidFill>
                <a:effectLst/>
                <a:latin typeface="Arial" panose="020B0604020202020204" pitchFamily="34" charset="0"/>
                <a:ea typeface="SimSun" panose="02010600030101010101" pitchFamily="2" charset="-122"/>
              </a:rPr>
              <a:t> </a:t>
            </a:r>
          </a:p>
        </p:txBody>
      </p:sp>
      <p:sp>
        <p:nvSpPr>
          <p:cNvPr id="8" name="Content Placeholder 7"/>
          <p:cNvSpPr>
            <a:spLocks noGrp="1"/>
          </p:cNvSpPr>
          <p:nvPr>
            <p:ph sz="half" idx="1"/>
          </p:nvPr>
        </p:nvSpPr>
        <p:spPr>
          <a:xfrm>
            <a:off x="609600" y="2717443"/>
            <a:ext cx="111617" cy="3048112"/>
          </a:xfr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2"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ox(in)">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plus(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7" grpId="1" animBg="1"/>
      <p:bldP spid="27" grpId="2" animBg="1"/>
      <p:bldP spid="27" grpId="3" animBg="1"/>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25" name="Content Placeholder 24"/>
          <p:cNvPicPr>
            <a:picLocks noGrp="1" noChangeAspect="1"/>
          </p:cNvPicPr>
          <p:nvPr>
            <p:ph sz="half" idx="1"/>
          </p:nvPr>
        </p:nvPicPr>
        <p:blipFill>
          <a:blip r:embed="rId2"/>
          <a:stretch>
            <a:fillRect/>
          </a:stretch>
        </p:blipFill>
        <p:spPr>
          <a:xfrm flipH="1">
            <a:off x="11399520" y="5734050"/>
            <a:ext cx="931545" cy="1123950"/>
          </a:xfrm>
          <a:prstGeom prst="rect">
            <a:avLst/>
          </a:prstGeom>
        </p:spPr>
      </p:pic>
      <p:pic>
        <p:nvPicPr>
          <p:cNvPr id="7" name="Content Placeholder 6"/>
          <p:cNvPicPr>
            <a:picLocks noGrp="1" noChangeAspect="1"/>
          </p:cNvPicPr>
          <p:nvPr>
            <p:ph sz="half" idx="2"/>
          </p:nvPr>
        </p:nvPicPr>
        <p:blipFill>
          <a:blip r:embed="rId2"/>
          <a:stretch>
            <a:fillRect/>
          </a:stretch>
        </p:blipFill>
        <p:spPr>
          <a:xfrm>
            <a:off x="-158115" y="-183515"/>
            <a:ext cx="1192530" cy="1192530"/>
          </a:xfrm>
          <a:prstGeom prst="rect">
            <a:avLst/>
          </a:prstGeom>
        </p:spPr>
      </p:pic>
      <p:sp>
        <p:nvSpPr>
          <p:cNvPr id="28" name="Rounded Rectangular Callout 27"/>
          <p:cNvSpPr/>
          <p:nvPr/>
        </p:nvSpPr>
        <p:spPr>
          <a:xfrm>
            <a:off x="1094740" y="199390"/>
            <a:ext cx="10921365" cy="733425"/>
          </a:xfrm>
          <a:prstGeom prst="wedgeRoundRectCallout">
            <a:avLst>
              <a:gd name="adj1" fmla="val -54104"/>
              <a:gd name="adj2" fmla="val 29632"/>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a:gradFill>
                  <a:gsLst>
                    <a:gs pos="0">
                      <a:srgbClr val="012D86"/>
                    </a:gs>
                    <a:gs pos="100000">
                      <a:srgbClr val="0E2557"/>
                    </a:gs>
                  </a:gsLst>
                  <a:lin scaled="0"/>
                </a:gradFill>
                <a:effectLst>
                  <a:outerShdw blurRad="38100" dist="19050" dir="2700000" algn="tl" rotWithShape="0">
                    <a:schemeClr val="dk1">
                      <a:alpha val="40000"/>
                    </a:schemeClr>
                  </a:outerShdw>
                </a:effectLst>
                <a:sym typeface="+mn-ea"/>
              </a:rPr>
              <a:t>5. Tìm hiểu tác phẩm, tác giả tiêu biểu của trường phái Lập thể </a:t>
            </a:r>
          </a:p>
        </p:txBody>
      </p:sp>
      <p:pic>
        <p:nvPicPr>
          <p:cNvPr id="9" name="Picture 8"/>
          <p:cNvPicPr>
            <a:picLocks noChangeAspect="1"/>
          </p:cNvPicPr>
          <p:nvPr/>
        </p:nvPicPr>
        <p:blipFill>
          <a:blip r:embed="rId3"/>
          <a:stretch>
            <a:fillRect/>
          </a:stretch>
        </p:blipFill>
        <p:spPr>
          <a:xfrm>
            <a:off x="288290" y="1009015"/>
            <a:ext cx="3209290" cy="5644515"/>
          </a:xfrm>
          <a:prstGeom prst="rect">
            <a:avLst/>
          </a:prstGeom>
        </p:spPr>
      </p:pic>
      <p:pic>
        <p:nvPicPr>
          <p:cNvPr id="10" name="Picture 9"/>
          <p:cNvPicPr>
            <a:picLocks noChangeAspect="1"/>
          </p:cNvPicPr>
          <p:nvPr/>
        </p:nvPicPr>
        <p:blipFill>
          <a:blip r:embed="rId4"/>
          <a:stretch>
            <a:fillRect/>
          </a:stretch>
        </p:blipFill>
        <p:spPr>
          <a:xfrm>
            <a:off x="3662045" y="1097280"/>
            <a:ext cx="3576955" cy="5632450"/>
          </a:xfrm>
          <a:prstGeom prst="rect">
            <a:avLst/>
          </a:prstGeom>
        </p:spPr>
      </p:pic>
      <p:pic>
        <p:nvPicPr>
          <p:cNvPr id="11" name="Picture 10"/>
          <p:cNvPicPr>
            <a:picLocks noChangeAspect="1"/>
          </p:cNvPicPr>
          <p:nvPr/>
        </p:nvPicPr>
        <p:blipFill>
          <a:blip r:embed="rId5"/>
          <a:stretch>
            <a:fillRect/>
          </a:stretch>
        </p:blipFill>
        <p:spPr>
          <a:xfrm>
            <a:off x="7403465" y="1021080"/>
            <a:ext cx="4693920" cy="2596515"/>
          </a:xfrm>
          <a:prstGeom prst="rect">
            <a:avLst/>
          </a:prstGeom>
        </p:spPr>
      </p:pic>
      <p:pic>
        <p:nvPicPr>
          <p:cNvPr id="12" name="Picture 11"/>
          <p:cNvPicPr>
            <a:picLocks noChangeAspect="1"/>
          </p:cNvPicPr>
          <p:nvPr/>
        </p:nvPicPr>
        <p:blipFill>
          <a:blip r:embed="rId6"/>
          <a:stretch>
            <a:fillRect/>
          </a:stretch>
        </p:blipFill>
        <p:spPr>
          <a:xfrm>
            <a:off x="142240" y="6012815"/>
            <a:ext cx="3469640" cy="845185"/>
          </a:xfrm>
          <a:prstGeom prst="rect">
            <a:avLst/>
          </a:prstGeom>
          <a:ln w="38100">
            <a:solidFill>
              <a:srgbClr val="FFFF00"/>
            </a:solidFill>
          </a:ln>
        </p:spPr>
      </p:pic>
      <p:pic>
        <p:nvPicPr>
          <p:cNvPr id="13" name="Picture 12"/>
          <p:cNvPicPr>
            <a:picLocks noChangeAspect="1"/>
          </p:cNvPicPr>
          <p:nvPr/>
        </p:nvPicPr>
        <p:blipFill>
          <a:blip r:embed="rId7"/>
          <a:stretch>
            <a:fillRect/>
          </a:stretch>
        </p:blipFill>
        <p:spPr>
          <a:xfrm>
            <a:off x="7267575" y="5529580"/>
            <a:ext cx="4953635" cy="1200150"/>
          </a:xfrm>
          <a:prstGeom prst="rect">
            <a:avLst/>
          </a:prstGeom>
          <a:ln w="38100">
            <a:solidFill>
              <a:srgbClr val="FFFF00"/>
            </a:solidFill>
          </a:ln>
        </p:spPr>
      </p:pic>
      <p:pic>
        <p:nvPicPr>
          <p:cNvPr id="14" name="Picture 13"/>
          <p:cNvPicPr>
            <a:picLocks noChangeAspect="1"/>
          </p:cNvPicPr>
          <p:nvPr/>
        </p:nvPicPr>
        <p:blipFill>
          <a:blip r:embed="rId8"/>
          <a:stretch>
            <a:fillRect/>
          </a:stretch>
        </p:blipFill>
        <p:spPr>
          <a:xfrm>
            <a:off x="7382510" y="3656965"/>
            <a:ext cx="4746625" cy="1341755"/>
          </a:xfrm>
          <a:prstGeom prst="rect">
            <a:avLst/>
          </a:prstGeom>
          <a:ln w="38100">
            <a:solidFill>
              <a:srgbClr val="FFFF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plus(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plus(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plus(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edge">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plus(in)">
                                      <p:cBhvr>
                                        <p:cTn id="4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8" grpId="1" animBg="1"/>
    </p:bldLst>
  </p:timing>
</p:sld>
</file>

<file path=ppt/theme/theme1.xml><?xml version="1.0" encoding="utf-8"?>
<a:theme xmlns:a="http://schemas.openxmlformats.org/drawingml/2006/main" name="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702</Words>
  <Application>Microsoft Office PowerPoint</Application>
  <PresentationFormat>Widescreen</PresentationFormat>
  <Paragraphs>63</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SimSun</vt:lpstr>
      <vt:lpstr>Arial</vt:lpstr>
      <vt:lpstr>Tahoma</vt:lpstr>
      <vt:lpstr>Times New Roman</vt:lpstr>
      <vt:lpstr>VNI-Avo</vt:lpstr>
      <vt:lpstr>Art_mountaineering</vt:lpstr>
      <vt:lpstr>Bài 2: Nghệ thuật tranh cắt dán (Collage Art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Guiguin sinh ngày 7/06/1848 tại Paris</dc:title>
  <dc:creator>SCD</dc:creator>
  <cp:lastModifiedBy>Admin</cp:lastModifiedBy>
  <cp:revision>53</cp:revision>
  <dcterms:created xsi:type="dcterms:W3CDTF">2023-05-10T06:45:00Z</dcterms:created>
  <dcterms:modified xsi:type="dcterms:W3CDTF">2023-09-19T13:43:31Z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F1A258400EC8406F9DBF16EDA2210E71</vt:lpwstr>
  </property>
  <property fmtid="{D5CDD505-2E9C-101B-9397-08002B2CF9AE}" pid="3" name="KSOProductBuildVer">
    <vt:lpwstr>1033-11.2.0.11537</vt:lpwstr>
  </property>
</Properties>
</file>