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3" r:id="rId4"/>
    <p:sldId id="275" r:id="rId5"/>
    <p:sldId id="256" r:id="rId6"/>
    <p:sldId id="268" r:id="rId7"/>
    <p:sldId id="441" r:id="rId8"/>
    <p:sldId id="460" r:id="rId9"/>
    <p:sldId id="389" r:id="rId10"/>
    <p:sldId id="461" r:id="rId11"/>
    <p:sldId id="393" r:id="rId12"/>
    <p:sldId id="465" r:id="rId13"/>
    <p:sldId id="469" r:id="rId14"/>
    <p:sldId id="394" r:id="rId15"/>
    <p:sldId id="457" r:id="rId16"/>
    <p:sldId id="463" r:id="rId17"/>
    <p:sldId id="462" r:id="rId18"/>
    <p:sldId id="471" r:id="rId19"/>
    <p:sldId id="390" r:id="rId20"/>
    <p:sldId id="458" r:id="rId21"/>
    <p:sldId id="467" r:id="rId22"/>
    <p:sldId id="391" r:id="rId23"/>
    <p:sldId id="459" r:id="rId24"/>
    <p:sldId id="468" r:id="rId25"/>
    <p:sldId id="472" r:id="rId26"/>
    <p:sldId id="442" r:id="rId27"/>
    <p:sldId id="452" r:id="rId28"/>
    <p:sldId id="453" r:id="rId29"/>
    <p:sldId id="443" r:id="rId30"/>
    <p:sldId id="397" r:id="rId31"/>
    <p:sldId id="270" r:id="rId32"/>
  </p:sldIdLst>
  <p:sldSz cx="18288000" cy="10287000"/>
  <p:notesSz cx="6858000" cy="9144000"/>
  <p:embeddedFontLst>
    <p:embeddedFont>
      <p:font typeface="Broadway" panose="040409050800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ng Thi Ngoc Nhi (FE FSC DN)" initials="PTNN(FD" lastIdx="1" clrIdx="0">
    <p:extLst>
      <p:ext uri="{19B8F6BF-5375-455C-9EA6-DF929625EA0E}">
        <p15:presenceInfo xmlns:p15="http://schemas.microsoft.com/office/powerpoint/2012/main" userId="Phung Thi Ngoc Nhi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FFFFFF"/>
    <a:srgbClr val="548235"/>
    <a:srgbClr val="70AD47"/>
    <a:srgbClr val="FFC000"/>
    <a:srgbClr val="2C92D5"/>
    <a:srgbClr val="37C9EF"/>
    <a:srgbClr val="71D1E0"/>
    <a:srgbClr val="3EDAD8"/>
    <a:srgbClr val="BA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4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AA803-FDCB-41D8-8E55-45D1B05D99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86BBF-8798-426F-8A0B-9D655D43E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DCFFB-42A7-4B3C-9916-88279CB4574F}" type="parTrans" cxnId="{A2E6EE73-B834-4840-BDBA-7D92356F7631}">
      <dgm:prSet/>
      <dgm:spPr/>
      <dgm:t>
        <a:bodyPr/>
        <a:lstStyle/>
        <a:p>
          <a:endParaRPr lang="en-US"/>
        </a:p>
      </dgm:t>
    </dgm:pt>
    <dgm:pt modelId="{FE993D0B-6821-4FE9-9F4C-CD0FB67C8805}" type="sibTrans" cxnId="{A2E6EE73-B834-4840-BDBA-7D92356F7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C10D4A9-0B81-42C6-97A4-AD06656273B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B7E00-5710-47F5-997D-4174725C7305}" type="parTrans" cxnId="{0E2A0D77-5BF6-4B1E-8FDB-7E8C031E6114}">
      <dgm:prSet/>
      <dgm:spPr/>
      <dgm:t>
        <a:bodyPr/>
        <a:lstStyle/>
        <a:p>
          <a:endParaRPr lang="en-US"/>
        </a:p>
      </dgm:t>
    </dgm:pt>
    <dgm:pt modelId="{0EF58B74-BED9-481D-9FCF-1749BE92C6D3}" type="sibTrans" cxnId="{0E2A0D77-5BF6-4B1E-8FDB-7E8C031E611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0FC5093-0A69-4D85-8EDE-3B2EC6562BF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E8C7F-DA95-4AC6-8501-D58054AD99AC}" type="parTrans" cxnId="{CA1670C3-945C-48B8-BCBF-6476C77C91F4}">
      <dgm:prSet/>
      <dgm:spPr/>
      <dgm:t>
        <a:bodyPr/>
        <a:lstStyle/>
        <a:p>
          <a:endParaRPr lang="en-US"/>
        </a:p>
      </dgm:t>
    </dgm:pt>
    <dgm:pt modelId="{7EF76B49-5D60-4165-8BD7-34C90848B922}" type="sibTrans" cxnId="{CA1670C3-945C-48B8-BCBF-6476C77C91F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57762C04-2E7C-460D-B93F-879A7E3C469D}" type="pres">
      <dgm:prSet presAssocID="{D4AAA803-FDCB-41D8-8E55-45D1B05D9901}" presName="Name0" presStyleCnt="0">
        <dgm:presLayoutVars>
          <dgm:chMax val="21"/>
          <dgm:chPref val="21"/>
        </dgm:presLayoutVars>
      </dgm:prSet>
      <dgm:spPr/>
    </dgm:pt>
    <dgm:pt modelId="{A26D6D3C-0DEB-4ABD-A089-35690E36D629}" type="pres">
      <dgm:prSet presAssocID="{0CE86BBF-8798-426F-8A0B-9D655D43EB72}" presName="text1" presStyleCnt="0"/>
      <dgm:spPr/>
    </dgm:pt>
    <dgm:pt modelId="{87CCBA8C-1179-47B4-BBE6-55EA9B9B9883}" type="pres">
      <dgm:prSet presAssocID="{0CE86BBF-8798-426F-8A0B-9D655D43EB7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64C5879-55B9-4A6B-8F09-ABD8C072257B}" type="pres">
      <dgm:prSet presAssocID="{0CE86BBF-8798-426F-8A0B-9D655D43EB72}" presName="textaccent1" presStyleCnt="0"/>
      <dgm:spPr/>
    </dgm:pt>
    <dgm:pt modelId="{22FF965E-0ED8-4D12-8ECF-65DA112C721F}" type="pres">
      <dgm:prSet presAssocID="{0CE86BBF-8798-426F-8A0B-9D655D43EB72}" presName="accentRepeatNode" presStyleLbl="solidAlignAcc1" presStyleIdx="0" presStyleCnt="6"/>
      <dgm:spPr/>
    </dgm:pt>
    <dgm:pt modelId="{3772E0FD-7015-454F-8562-6DD713B80345}" type="pres">
      <dgm:prSet presAssocID="{FE993D0B-6821-4FE9-9F4C-CD0FB67C8805}" presName="image1" presStyleCnt="0"/>
      <dgm:spPr/>
    </dgm:pt>
    <dgm:pt modelId="{ACAF7E92-5BE5-461B-943D-D7717FCB5197}" type="pres">
      <dgm:prSet presAssocID="{FE993D0B-6821-4FE9-9F4C-CD0FB67C8805}" presName="imageRepeatNode" presStyleLbl="alignAcc1" presStyleIdx="0" presStyleCnt="3"/>
      <dgm:spPr/>
    </dgm:pt>
    <dgm:pt modelId="{DEA1FDD2-A637-4C4B-9ED8-997F423E2E4D}" type="pres">
      <dgm:prSet presAssocID="{FE993D0B-6821-4FE9-9F4C-CD0FB67C8805}" presName="imageaccent1" presStyleCnt="0"/>
      <dgm:spPr/>
    </dgm:pt>
    <dgm:pt modelId="{C85E7AB7-BFEB-42A0-AFFB-BB69A24B5CBD}" type="pres">
      <dgm:prSet presAssocID="{FE993D0B-6821-4FE9-9F4C-CD0FB67C8805}" presName="accentRepeatNode" presStyleLbl="solidAlignAcc1" presStyleIdx="1" presStyleCnt="6"/>
      <dgm:spPr/>
    </dgm:pt>
    <dgm:pt modelId="{67CAFD52-7D67-4DE6-932B-0785C01B71A3}" type="pres">
      <dgm:prSet presAssocID="{0C10D4A9-0B81-42C6-97A4-AD06656273B6}" presName="text2" presStyleCnt="0"/>
      <dgm:spPr/>
    </dgm:pt>
    <dgm:pt modelId="{DB023567-5B5D-4492-BE95-C64CE93F4143}" type="pres">
      <dgm:prSet presAssocID="{0C10D4A9-0B81-42C6-97A4-AD06656273B6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AE6448A-A6FA-49BB-8E9A-551430D41F82}" type="pres">
      <dgm:prSet presAssocID="{0C10D4A9-0B81-42C6-97A4-AD06656273B6}" presName="textaccent2" presStyleCnt="0"/>
      <dgm:spPr/>
    </dgm:pt>
    <dgm:pt modelId="{BCE3AB54-8F6C-493C-B739-C1744309950E}" type="pres">
      <dgm:prSet presAssocID="{0C10D4A9-0B81-42C6-97A4-AD06656273B6}" presName="accentRepeatNode" presStyleLbl="solidAlignAcc1" presStyleIdx="2" presStyleCnt="6"/>
      <dgm:spPr/>
    </dgm:pt>
    <dgm:pt modelId="{FE220A6C-0F2C-43AE-84AA-74B8A73F4C95}" type="pres">
      <dgm:prSet presAssocID="{0EF58B74-BED9-481D-9FCF-1749BE92C6D3}" presName="image2" presStyleCnt="0"/>
      <dgm:spPr/>
    </dgm:pt>
    <dgm:pt modelId="{E5B2122A-3E16-4EDA-A398-3D73F5D56ABC}" type="pres">
      <dgm:prSet presAssocID="{0EF58B74-BED9-481D-9FCF-1749BE92C6D3}" presName="imageRepeatNode" presStyleLbl="alignAcc1" presStyleIdx="1" presStyleCnt="3"/>
      <dgm:spPr/>
    </dgm:pt>
    <dgm:pt modelId="{5B15D2BD-31A3-4878-975B-95B1D423B484}" type="pres">
      <dgm:prSet presAssocID="{0EF58B74-BED9-481D-9FCF-1749BE92C6D3}" presName="imageaccent2" presStyleCnt="0"/>
      <dgm:spPr/>
    </dgm:pt>
    <dgm:pt modelId="{9B7B436C-B901-4650-88B4-C01F3FC9884A}" type="pres">
      <dgm:prSet presAssocID="{0EF58B74-BED9-481D-9FCF-1749BE92C6D3}" presName="accentRepeatNode" presStyleLbl="solidAlignAcc1" presStyleIdx="3" presStyleCnt="6"/>
      <dgm:spPr/>
    </dgm:pt>
    <dgm:pt modelId="{CE5235EA-11E3-428D-A831-D72781C75FE0}" type="pres">
      <dgm:prSet presAssocID="{20FC5093-0A69-4D85-8EDE-3B2EC6562BFB}" presName="text3" presStyleCnt="0"/>
      <dgm:spPr/>
    </dgm:pt>
    <dgm:pt modelId="{7B800DDC-5517-49B9-8EE7-55E77D35A59F}" type="pres">
      <dgm:prSet presAssocID="{20FC5093-0A69-4D85-8EDE-3B2EC6562BF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C11A276-FACE-491F-8264-D2DCA4AB2465}" type="pres">
      <dgm:prSet presAssocID="{20FC5093-0A69-4D85-8EDE-3B2EC6562BFB}" presName="textaccent3" presStyleCnt="0"/>
      <dgm:spPr/>
    </dgm:pt>
    <dgm:pt modelId="{CD648814-17E1-43FF-A473-A8E70728F517}" type="pres">
      <dgm:prSet presAssocID="{20FC5093-0A69-4D85-8EDE-3B2EC6562BFB}" presName="accentRepeatNode" presStyleLbl="solidAlignAcc1" presStyleIdx="4" presStyleCnt="6"/>
      <dgm:spPr/>
    </dgm:pt>
    <dgm:pt modelId="{C49EA5AA-35AF-448B-9252-23E9609847E6}" type="pres">
      <dgm:prSet presAssocID="{7EF76B49-5D60-4165-8BD7-34C90848B922}" presName="image3" presStyleCnt="0"/>
      <dgm:spPr/>
    </dgm:pt>
    <dgm:pt modelId="{818D78E1-EF3F-43DD-B34B-902F3675BFFF}" type="pres">
      <dgm:prSet presAssocID="{7EF76B49-5D60-4165-8BD7-34C90848B922}" presName="imageRepeatNode" presStyleLbl="alignAcc1" presStyleIdx="2" presStyleCnt="3"/>
      <dgm:spPr/>
    </dgm:pt>
    <dgm:pt modelId="{A75B1709-69B3-4F1B-AC28-D407331DE1B7}" type="pres">
      <dgm:prSet presAssocID="{7EF76B49-5D60-4165-8BD7-34C90848B922}" presName="imageaccent3" presStyleCnt="0"/>
      <dgm:spPr/>
    </dgm:pt>
    <dgm:pt modelId="{E9DF5531-223F-4DE0-BA37-F99287661427}" type="pres">
      <dgm:prSet presAssocID="{7EF76B49-5D60-4165-8BD7-34C90848B922}" presName="accentRepeatNode" presStyleLbl="solidAlignAcc1" presStyleIdx="5" presStyleCnt="6"/>
      <dgm:spPr/>
    </dgm:pt>
  </dgm:ptLst>
  <dgm:cxnLst>
    <dgm:cxn modelId="{8F1CC512-8F6E-4C9D-8E53-C42F7C58403D}" type="presOf" srcId="{7EF76B49-5D60-4165-8BD7-34C90848B922}" destId="{818D78E1-EF3F-43DD-B34B-902F3675BFFF}" srcOrd="0" destOrd="0" presId="urn:microsoft.com/office/officeart/2008/layout/HexagonCluster"/>
    <dgm:cxn modelId="{A6E1E52D-63F3-4BE5-9901-E121274F628B}" type="presOf" srcId="{D4AAA803-FDCB-41D8-8E55-45D1B05D9901}" destId="{57762C04-2E7C-460D-B93F-879A7E3C469D}" srcOrd="0" destOrd="0" presId="urn:microsoft.com/office/officeart/2008/layout/HexagonCluster"/>
    <dgm:cxn modelId="{D069D75B-BCF8-44F1-933A-D983E7C753D2}" type="presOf" srcId="{0CE86BBF-8798-426F-8A0B-9D655D43EB72}" destId="{87CCBA8C-1179-47B4-BBE6-55EA9B9B9883}" srcOrd="0" destOrd="0" presId="urn:microsoft.com/office/officeart/2008/layout/HexagonCluster"/>
    <dgm:cxn modelId="{787CD067-0F92-4542-B54E-E0313C3C90A0}" type="presOf" srcId="{20FC5093-0A69-4D85-8EDE-3B2EC6562BFB}" destId="{7B800DDC-5517-49B9-8EE7-55E77D35A59F}" srcOrd="0" destOrd="0" presId="urn:microsoft.com/office/officeart/2008/layout/HexagonCluster"/>
    <dgm:cxn modelId="{6A5CF36A-C34D-4C69-A648-9919FF00F030}" type="presOf" srcId="{0C10D4A9-0B81-42C6-97A4-AD06656273B6}" destId="{DB023567-5B5D-4492-BE95-C64CE93F4143}" srcOrd="0" destOrd="0" presId="urn:microsoft.com/office/officeart/2008/layout/HexagonCluster"/>
    <dgm:cxn modelId="{21E7CE71-69C9-4B46-AA30-1C0FF4C73E0A}" type="presOf" srcId="{0EF58B74-BED9-481D-9FCF-1749BE92C6D3}" destId="{E5B2122A-3E16-4EDA-A398-3D73F5D56ABC}" srcOrd="0" destOrd="0" presId="urn:microsoft.com/office/officeart/2008/layout/HexagonCluster"/>
    <dgm:cxn modelId="{A2E6EE73-B834-4840-BDBA-7D92356F7631}" srcId="{D4AAA803-FDCB-41D8-8E55-45D1B05D9901}" destId="{0CE86BBF-8798-426F-8A0B-9D655D43EB72}" srcOrd="0" destOrd="0" parTransId="{842DCFFB-42A7-4B3C-9916-88279CB4574F}" sibTransId="{FE993D0B-6821-4FE9-9F4C-CD0FB67C8805}"/>
    <dgm:cxn modelId="{0E2A0D77-5BF6-4B1E-8FDB-7E8C031E6114}" srcId="{D4AAA803-FDCB-41D8-8E55-45D1B05D9901}" destId="{0C10D4A9-0B81-42C6-97A4-AD06656273B6}" srcOrd="1" destOrd="0" parTransId="{2B0B7E00-5710-47F5-997D-4174725C7305}" sibTransId="{0EF58B74-BED9-481D-9FCF-1749BE92C6D3}"/>
    <dgm:cxn modelId="{80091DBF-F849-4009-B1D5-6EC6A344CA49}" type="presOf" srcId="{FE993D0B-6821-4FE9-9F4C-CD0FB67C8805}" destId="{ACAF7E92-5BE5-461B-943D-D7717FCB5197}" srcOrd="0" destOrd="0" presId="urn:microsoft.com/office/officeart/2008/layout/HexagonCluster"/>
    <dgm:cxn modelId="{CA1670C3-945C-48B8-BCBF-6476C77C91F4}" srcId="{D4AAA803-FDCB-41D8-8E55-45D1B05D9901}" destId="{20FC5093-0A69-4D85-8EDE-3B2EC6562BFB}" srcOrd="2" destOrd="0" parTransId="{BECE8C7F-DA95-4AC6-8501-D58054AD99AC}" sibTransId="{7EF76B49-5D60-4165-8BD7-34C90848B922}"/>
    <dgm:cxn modelId="{E5FF4A5B-5638-4223-854F-824D4F3FF4E5}" type="presParOf" srcId="{57762C04-2E7C-460D-B93F-879A7E3C469D}" destId="{A26D6D3C-0DEB-4ABD-A089-35690E36D629}" srcOrd="0" destOrd="0" presId="urn:microsoft.com/office/officeart/2008/layout/HexagonCluster"/>
    <dgm:cxn modelId="{961CF876-EC32-445A-8423-7CFF1AB0FB36}" type="presParOf" srcId="{A26D6D3C-0DEB-4ABD-A089-35690E36D629}" destId="{87CCBA8C-1179-47B4-BBE6-55EA9B9B9883}" srcOrd="0" destOrd="0" presId="urn:microsoft.com/office/officeart/2008/layout/HexagonCluster"/>
    <dgm:cxn modelId="{6B9AAE1A-0407-45FD-856C-ACEE5C86A058}" type="presParOf" srcId="{57762C04-2E7C-460D-B93F-879A7E3C469D}" destId="{664C5879-55B9-4A6B-8F09-ABD8C072257B}" srcOrd="1" destOrd="0" presId="urn:microsoft.com/office/officeart/2008/layout/HexagonCluster"/>
    <dgm:cxn modelId="{5B2B497E-A6F5-4DF6-81EB-5E8695E01632}" type="presParOf" srcId="{664C5879-55B9-4A6B-8F09-ABD8C072257B}" destId="{22FF965E-0ED8-4D12-8ECF-65DA112C721F}" srcOrd="0" destOrd="0" presId="urn:microsoft.com/office/officeart/2008/layout/HexagonCluster"/>
    <dgm:cxn modelId="{185B3D6A-A30A-440D-A87F-63CF9F70977B}" type="presParOf" srcId="{57762C04-2E7C-460D-B93F-879A7E3C469D}" destId="{3772E0FD-7015-454F-8562-6DD713B80345}" srcOrd="2" destOrd="0" presId="urn:microsoft.com/office/officeart/2008/layout/HexagonCluster"/>
    <dgm:cxn modelId="{4C9C23AA-B158-4983-AFFB-0634994BE7FA}" type="presParOf" srcId="{3772E0FD-7015-454F-8562-6DD713B80345}" destId="{ACAF7E92-5BE5-461B-943D-D7717FCB5197}" srcOrd="0" destOrd="0" presId="urn:microsoft.com/office/officeart/2008/layout/HexagonCluster"/>
    <dgm:cxn modelId="{F3521892-A000-46FB-81D4-E98D1985414E}" type="presParOf" srcId="{57762C04-2E7C-460D-B93F-879A7E3C469D}" destId="{DEA1FDD2-A637-4C4B-9ED8-997F423E2E4D}" srcOrd="3" destOrd="0" presId="urn:microsoft.com/office/officeart/2008/layout/HexagonCluster"/>
    <dgm:cxn modelId="{4B303E51-3ADD-4BD6-AB1A-40947E3F3FF1}" type="presParOf" srcId="{DEA1FDD2-A637-4C4B-9ED8-997F423E2E4D}" destId="{C85E7AB7-BFEB-42A0-AFFB-BB69A24B5CBD}" srcOrd="0" destOrd="0" presId="urn:microsoft.com/office/officeart/2008/layout/HexagonCluster"/>
    <dgm:cxn modelId="{772B3546-4E63-43B9-80FB-789948F06A51}" type="presParOf" srcId="{57762C04-2E7C-460D-B93F-879A7E3C469D}" destId="{67CAFD52-7D67-4DE6-932B-0785C01B71A3}" srcOrd="4" destOrd="0" presId="urn:microsoft.com/office/officeart/2008/layout/HexagonCluster"/>
    <dgm:cxn modelId="{01CEF9E4-D597-47EE-8B64-BC002D3667A4}" type="presParOf" srcId="{67CAFD52-7D67-4DE6-932B-0785C01B71A3}" destId="{DB023567-5B5D-4492-BE95-C64CE93F4143}" srcOrd="0" destOrd="0" presId="urn:microsoft.com/office/officeart/2008/layout/HexagonCluster"/>
    <dgm:cxn modelId="{0A2B9383-7884-4CF3-A12B-5935E514785F}" type="presParOf" srcId="{57762C04-2E7C-460D-B93F-879A7E3C469D}" destId="{BAE6448A-A6FA-49BB-8E9A-551430D41F82}" srcOrd="5" destOrd="0" presId="urn:microsoft.com/office/officeart/2008/layout/HexagonCluster"/>
    <dgm:cxn modelId="{80AD567D-ADDA-4B1C-92F1-723739FDABAA}" type="presParOf" srcId="{BAE6448A-A6FA-49BB-8E9A-551430D41F82}" destId="{BCE3AB54-8F6C-493C-B739-C1744309950E}" srcOrd="0" destOrd="0" presId="urn:microsoft.com/office/officeart/2008/layout/HexagonCluster"/>
    <dgm:cxn modelId="{04534D9C-A5F5-49DD-A6BA-25CD178FBECA}" type="presParOf" srcId="{57762C04-2E7C-460D-B93F-879A7E3C469D}" destId="{FE220A6C-0F2C-43AE-84AA-74B8A73F4C95}" srcOrd="6" destOrd="0" presId="urn:microsoft.com/office/officeart/2008/layout/HexagonCluster"/>
    <dgm:cxn modelId="{DC4C2F50-B74C-4F37-BC52-26F2683387AD}" type="presParOf" srcId="{FE220A6C-0F2C-43AE-84AA-74B8A73F4C95}" destId="{E5B2122A-3E16-4EDA-A398-3D73F5D56ABC}" srcOrd="0" destOrd="0" presId="urn:microsoft.com/office/officeart/2008/layout/HexagonCluster"/>
    <dgm:cxn modelId="{8374D11A-1EFE-4236-BE76-01123AF8E4EC}" type="presParOf" srcId="{57762C04-2E7C-460D-B93F-879A7E3C469D}" destId="{5B15D2BD-31A3-4878-975B-95B1D423B484}" srcOrd="7" destOrd="0" presId="urn:microsoft.com/office/officeart/2008/layout/HexagonCluster"/>
    <dgm:cxn modelId="{E9C677F1-B67C-4B42-9476-297DAD58F7EA}" type="presParOf" srcId="{5B15D2BD-31A3-4878-975B-95B1D423B484}" destId="{9B7B436C-B901-4650-88B4-C01F3FC9884A}" srcOrd="0" destOrd="0" presId="urn:microsoft.com/office/officeart/2008/layout/HexagonCluster"/>
    <dgm:cxn modelId="{F34F175F-6D83-4443-A913-E2F2E54F8F5B}" type="presParOf" srcId="{57762C04-2E7C-460D-B93F-879A7E3C469D}" destId="{CE5235EA-11E3-428D-A831-D72781C75FE0}" srcOrd="8" destOrd="0" presId="urn:microsoft.com/office/officeart/2008/layout/HexagonCluster"/>
    <dgm:cxn modelId="{DF553FB9-1A26-4D3E-860A-DA0D72574363}" type="presParOf" srcId="{CE5235EA-11E3-428D-A831-D72781C75FE0}" destId="{7B800DDC-5517-49B9-8EE7-55E77D35A59F}" srcOrd="0" destOrd="0" presId="urn:microsoft.com/office/officeart/2008/layout/HexagonCluster"/>
    <dgm:cxn modelId="{48AC484C-CADE-4B03-8A2B-0A7DABD4F72E}" type="presParOf" srcId="{57762C04-2E7C-460D-B93F-879A7E3C469D}" destId="{EC11A276-FACE-491F-8264-D2DCA4AB2465}" srcOrd="9" destOrd="0" presId="urn:microsoft.com/office/officeart/2008/layout/HexagonCluster"/>
    <dgm:cxn modelId="{DD1A6064-60DA-4B46-80ED-644F7F54683B}" type="presParOf" srcId="{EC11A276-FACE-491F-8264-D2DCA4AB2465}" destId="{CD648814-17E1-43FF-A473-A8E70728F517}" srcOrd="0" destOrd="0" presId="urn:microsoft.com/office/officeart/2008/layout/HexagonCluster"/>
    <dgm:cxn modelId="{C17EA404-62E2-474B-A397-7E87A340040E}" type="presParOf" srcId="{57762C04-2E7C-460D-B93F-879A7E3C469D}" destId="{C49EA5AA-35AF-448B-9252-23E9609847E6}" srcOrd="10" destOrd="0" presId="urn:microsoft.com/office/officeart/2008/layout/HexagonCluster"/>
    <dgm:cxn modelId="{C0A13FE8-DC26-4DEE-AD78-46ED86DF8751}" type="presParOf" srcId="{C49EA5AA-35AF-448B-9252-23E9609847E6}" destId="{818D78E1-EF3F-43DD-B34B-902F3675BFFF}" srcOrd="0" destOrd="0" presId="urn:microsoft.com/office/officeart/2008/layout/HexagonCluster"/>
    <dgm:cxn modelId="{C69F0D7A-3B5E-4E3B-8829-3DD544FE8FF6}" type="presParOf" srcId="{57762C04-2E7C-460D-B93F-879A7E3C469D}" destId="{A75B1709-69B3-4F1B-AC28-D407331DE1B7}" srcOrd="11" destOrd="0" presId="urn:microsoft.com/office/officeart/2008/layout/HexagonCluster"/>
    <dgm:cxn modelId="{FA5C0314-9E90-4FD9-8740-4DA100C2578C}" type="presParOf" srcId="{A75B1709-69B3-4F1B-AC28-D407331DE1B7}" destId="{E9DF5531-223F-4DE0-BA37-F9928766142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CBA8C-1179-47B4-BBE6-55EA9B9B9883}">
      <dsp:nvSpPr>
        <dsp:cNvPr id="0" name=""/>
        <dsp:cNvSpPr/>
      </dsp:nvSpPr>
      <dsp:spPr>
        <a:xfrm>
          <a:off x="4955666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4976062"/>
        <a:ext cx="2214714" cy="1909471"/>
      </dsp:txXfrm>
    </dsp:sp>
    <dsp:sp modelId="{22FF965E-0ED8-4D12-8ECF-65DA112C721F}">
      <dsp:nvSpPr>
        <dsp:cNvPr id="0" name=""/>
        <dsp:cNvSpPr/>
      </dsp:nvSpPr>
      <dsp:spPr>
        <a:xfrm>
          <a:off x="5039094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AF7E92-5BE5-461B-943D-D7717FCB5197}">
      <dsp:nvSpPr>
        <dsp:cNvPr id="0" name=""/>
        <dsp:cNvSpPr/>
      </dsp:nvSpPr>
      <dsp:spPr>
        <a:xfrm>
          <a:off x="2210531" y="305921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E7AB7-BFEB-42A0-AFFB-BB69A24B5CBD}">
      <dsp:nvSpPr>
        <dsp:cNvPr id="0" name=""/>
        <dsp:cNvSpPr/>
      </dsp:nvSpPr>
      <dsp:spPr>
        <a:xfrm>
          <a:off x="4396810" y="5462259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023567-5B5D-4492-BE95-C64CE93F4143}">
      <dsp:nvSpPr>
        <dsp:cNvPr id="0" name=""/>
        <dsp:cNvSpPr/>
      </dsp:nvSpPr>
      <dsp:spPr>
        <a:xfrm>
          <a:off x="7691657" y="3026298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0009" y="3455964"/>
        <a:ext cx="2214714" cy="1909471"/>
      </dsp:txXfrm>
    </dsp:sp>
    <dsp:sp modelId="{BCE3AB54-8F6C-493C-B739-C1744309950E}">
      <dsp:nvSpPr>
        <dsp:cNvPr id="0" name=""/>
        <dsp:cNvSpPr/>
      </dsp:nvSpPr>
      <dsp:spPr>
        <a:xfrm>
          <a:off x="9887079" y="5426415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B2122A-3E16-4EDA-A398-3D73F5D56ABC}">
      <dsp:nvSpPr>
        <dsp:cNvPr id="0" name=""/>
        <dsp:cNvSpPr/>
      </dsp:nvSpPr>
      <dsp:spPr>
        <a:xfrm>
          <a:off x="10427649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B436C-B901-4650-88B4-C01F3FC9884A}">
      <dsp:nvSpPr>
        <dsp:cNvPr id="0" name=""/>
        <dsp:cNvSpPr/>
      </dsp:nvSpPr>
      <dsp:spPr>
        <a:xfrm>
          <a:off x="10511077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800DDC-5517-49B9-8EE7-55E77D35A59F}">
      <dsp:nvSpPr>
        <dsp:cNvPr id="0" name=""/>
        <dsp:cNvSpPr/>
      </dsp:nvSpPr>
      <dsp:spPr>
        <a:xfrm>
          <a:off x="4955666" y="1512783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1942449"/>
        <a:ext cx="2214714" cy="1909471"/>
      </dsp:txXfrm>
    </dsp:sp>
    <dsp:sp modelId="{CD648814-17E1-43FF-A473-A8E70728F517}">
      <dsp:nvSpPr>
        <dsp:cNvPr id="0" name=""/>
        <dsp:cNvSpPr/>
      </dsp:nvSpPr>
      <dsp:spPr>
        <a:xfrm>
          <a:off x="7132802" y="1572767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8D78E1-EF3F-43DD-B34B-902F3675BFFF}">
      <dsp:nvSpPr>
        <dsp:cNvPr id="0" name=""/>
        <dsp:cNvSpPr/>
      </dsp:nvSpPr>
      <dsp:spPr>
        <a:xfrm>
          <a:off x="7691657" y="0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F5531-223F-4DE0-BA37-F99287661427}">
      <dsp:nvSpPr>
        <dsp:cNvPr id="0" name=""/>
        <dsp:cNvSpPr/>
      </dsp:nvSpPr>
      <dsp:spPr>
        <a:xfrm>
          <a:off x="7786514" y="121578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702EC-2205-4097-9035-F610E18D6277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6A00-BAEB-4B69-949D-F69EB4EF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3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0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8735-79D2-4170-A1E4-06DB9D223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A5E5A-4193-4288-8A5A-EF7E70FC6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8D89-65BD-4E16-9E4A-E5BBCE64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2C495-C1BB-4D49-AB10-2A25E6EC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2CCF0-E84A-4ECC-BB01-595D1F31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13B1-1CE0-4CF1-8702-7A44947A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7971-A446-46A7-85F9-FCA9A101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AF24-9E14-459F-BF0B-BD391C76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A77C-952E-4921-A8C2-F33D5678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7CA2A-DC9B-4775-AFAE-474E4BD0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41E2-F890-4B10-A519-7300694B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D4CD-F0E0-440F-84D4-C26D57AFC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81CEB-0230-4223-BCAF-14131F0F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66A9-84FF-41B4-89F5-603EA2E8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FEEEE-D1F8-4254-952F-4CADFC1F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F93-EF17-4401-A8DD-902B58B3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3A97D-F550-4E99-9DEF-E401B06D5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36196-0D64-4C00-B9D8-BE870CD9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EF0B-D1AC-4CB4-9CFC-E9C87C84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DE0C1-46C8-4042-A92D-A636DD43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42882-523E-4C03-83F2-88EB07D2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D3FE-87F2-495B-984E-B7F0C339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C5E9-3208-4B61-840C-F829958B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CC9-E56E-4DA4-B4D1-F2071F6C9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634B3-7F06-4A4B-AD04-DF4551272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A309C-95D1-4EBA-B181-93EFCCB44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CE9C8-A27B-4B7A-9F76-21470D3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F03631-11AB-4207-AA1F-4D739C39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8562E-DFD4-4954-BD00-37A1879A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D101-ABFA-4BA8-AD69-64E392CC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0E184-7A88-469F-8B28-27A3A87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D760D-99F0-433B-B437-8C85CE43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35308-E3D5-4470-B6DC-AA73C5C4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AFCE5-4635-4165-9FE5-3EEC544C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A48A-089D-4F6F-BFBC-6CF353C4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C10F-9FD3-4B9F-AAD4-8E6E1B20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89C4-4C23-4ECE-BCBB-66B3F9D4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8126-941E-4BA4-BDE9-7594A873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14642-838B-4353-9A35-A55753EC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5C58F-6CEF-455D-AD6A-AD9C59D6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8CD0-2808-4FED-A14F-63092779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FE47C-0E78-4DE0-9E84-BCE73A03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4165-3C49-4127-9C97-C10E4CA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3A8F0-14FC-4C89-BCBB-DDB635610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E20C1-5F68-4305-AE42-06991E249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2E270-C61F-4902-8F02-19CCA5B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724F0-26E3-40B5-B4DC-439C5F0E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311B0-016C-4F56-A80C-71034A84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1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AD02-DA1F-4698-B504-988629DA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ABC9C-5100-4088-9EB4-5CBC0C1C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F0E7B-B146-4CD8-8E19-7FF0F1D3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6215-B7FD-489F-97FC-9AE9C6EA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0764-B232-4E75-8AD3-205AD969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8CAB4-FA3D-4AB4-932B-5C696B4B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D738B-6D53-420E-A61B-3DFF5CA6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5B2A1-58A7-4ED9-A2CE-973D3C25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FD24-8D38-4681-8D58-A37368F8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99CC-D0C1-4FFC-9FF0-0E645BE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7D8DB-7BCF-4225-BA64-6A5EBFD4A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9B74A-B84B-4D9F-A2EE-25C1558C4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66FD0-23A1-47D3-B89A-7D9F040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CFE42-BED2-4D33-A786-0C65D7AE4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587D6-3FC9-42E0-B17B-0620A2193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106F9-5753-4F65-A3D8-5609CDC8976C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412E-4572-4734-A920-6B46C1003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BAE7-9C94-4BA8-AD78-DE169A4C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6078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hidden">
          <a:xfrm>
            <a:off x="13258800" y="457200"/>
            <a:ext cx="5029200" cy="96154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42900"/>
            <a:ext cx="1569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14501"/>
            <a:ext cx="16459200" cy="772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715501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r>
              <a:rPr lang="en-US" dirty="0"/>
              <a:t>NHÓM 1 LỚP 15-01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fld id="{B8EB5CDC-5447-4460-A9B7-2B400FF7E7D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VIDEO%20XE%20C&#7912;U%20HO&#7842;.mp4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5.svg"/><Relationship Id="rId5" Type="http://schemas.openxmlformats.org/officeDocument/2006/relationships/image" Target="../media/image77.png"/><Relationship Id="rId10" Type="http://schemas.openxmlformats.org/officeDocument/2006/relationships/image" Target="../media/image84.png"/><Relationship Id="rId4" Type="http://schemas.openxmlformats.org/officeDocument/2006/relationships/image" Target="../media/image80.sv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18" Type="http://schemas.openxmlformats.org/officeDocument/2006/relationships/image" Target="../media/image102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10" Type="http://schemas.openxmlformats.org/officeDocument/2006/relationships/image" Target="../media/image94.png"/><Relationship Id="rId19" Type="http://schemas.openxmlformats.org/officeDocument/2006/relationships/image" Target="../media/image103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21" Type="http://schemas.openxmlformats.org/officeDocument/2006/relationships/image" Target="../media/image23.svg"/><Relationship Id="rId34" Type="http://schemas.openxmlformats.org/officeDocument/2006/relationships/image" Target="../media/image36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35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2.png"/><Relationship Id="rId35" Type="http://schemas.openxmlformats.org/officeDocument/2006/relationships/image" Target="../media/image37.svg"/><Relationship Id="rId8" Type="http://schemas.openxmlformats.org/officeDocument/2006/relationships/image" Target="../media/image10.png"/><Relationship Id="rId3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09"/>
          <a:stretch/>
        </p:blipFill>
        <p:spPr>
          <a:xfrm>
            <a:off x="2057400" y="952500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035" y="8679311"/>
            <a:ext cx="15302711" cy="154321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đang tham gia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582310-392F-45D4-A0E6-A9823524B83F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roadway" panose="04040905080B02020502" pitchFamily="82" charset="0"/>
              </a:rPr>
              <a:t>START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D37930-606E-4444-B9BF-91F627E104E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30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D4C72E1-0245-4710-86D8-B07CFC3B193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26E4289-9207-4A1C-8BF7-F0C6356FE3B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822283-1D65-40F0-8988-3BAE136DDA6D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FFBC54-8B09-4BC3-A939-CF1685E8609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FB3E8BF-9059-49C2-9A96-AC9EDC1D667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B0D9C25-2CD4-49DD-BCEB-D6FF3BE27E8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AE59332-ADB7-47CB-BB77-122EE57A83A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58D2158-6C33-4AD6-95A1-398A37D73A9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A1F600A-A942-4571-B086-FA60C3C9320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D8BF1E8-5691-403E-B77D-B4B61CFB7FA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076401E-C408-4EAC-903F-5F5CBA5DB13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CD3EE08-DDC3-4839-A886-19B5C62B681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51C484-87E7-40A0-9FF9-960CDCC7B27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08F5242-4BF3-4E9B-A7A9-A6B02E6F71B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4E2E881-2E05-4305-A823-35DF5B80A1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4D3F1D1A-11DB-4BD4-817F-66E7F88B3AE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EC23A40-3E38-440B-B11B-D00B2485C1B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4D036FE-5FC1-4136-9146-1ED18E8D3FE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58EE289-3A05-4C60-9365-92A91D5CFF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5B4B89D-589A-4F0C-8F80-52E4E202D190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44C6CA9-1B02-4A85-8C15-1DEEFC68528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602DC4D-6B33-49F4-834D-BE0B82D4522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512380D-4261-4FEF-9B96-78C5A9BF359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D12F9EB-1366-42A0-80C3-82C61192250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74E567A-E7E4-46DE-992A-B5A8A6C670E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F9C38A9-DDDA-42A6-9F94-FFD42FF69D0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CAF74D1-8FE5-4BB0-B49C-B09217C7BD36}"/>
              </a:ext>
            </a:extLst>
          </p:cNvPr>
          <p:cNvSpPr/>
          <p:nvPr/>
        </p:nvSpPr>
        <p:spPr>
          <a:xfrm>
            <a:off x="15773400" y="8852585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EE96E56-CB6F-4E5C-B244-75C9B4D75BA5}"/>
              </a:ext>
            </a:extLst>
          </p:cNvPr>
          <p:cNvSpPr/>
          <p:nvPr/>
        </p:nvSpPr>
        <p:spPr>
          <a:xfrm>
            <a:off x="15773400" y="8849271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3008B25-3106-4D4E-AF45-E06053A2E041}"/>
              </a:ext>
            </a:extLst>
          </p:cNvPr>
          <p:cNvSpPr/>
          <p:nvPr/>
        </p:nvSpPr>
        <p:spPr>
          <a:xfrm>
            <a:off x="15773400" y="8847614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C40D07C-4A9B-4485-9B8A-AD347618A22B}"/>
              </a:ext>
            </a:extLst>
          </p:cNvPr>
          <p:cNvSpPr/>
          <p:nvPr/>
        </p:nvSpPr>
        <p:spPr>
          <a:xfrm>
            <a:off x="15773400" y="8854242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9DB59BA-85E5-4F7E-B0AB-60FDA8D342CA}"/>
              </a:ext>
            </a:extLst>
          </p:cNvPr>
          <p:cNvSpPr/>
          <p:nvPr/>
        </p:nvSpPr>
        <p:spPr>
          <a:xfrm>
            <a:off x="15773400" y="8844143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dong-ho-ch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B220D-17FF-4A2B-87F8-6DBDC514BE96}"/>
              </a:ext>
            </a:extLst>
          </p:cNvPr>
          <p:cNvSpPr txBox="1"/>
          <p:nvPr/>
        </p:nvSpPr>
        <p:spPr>
          <a:xfrm>
            <a:off x="380999" y="7223551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D268FBB2-9D79-4D83-9CC2-FC821DB1FB5D}"/>
              </a:ext>
            </a:extLst>
          </p:cNvPr>
          <p:cNvSpPr txBox="1"/>
          <p:nvPr/>
        </p:nvSpPr>
        <p:spPr>
          <a:xfrm>
            <a:off x="228600" y="1442857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không?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380998" y="9073689"/>
            <a:ext cx="15483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4984015-6760-4FA1-AD31-89B662118023}"/>
              </a:ext>
            </a:extLst>
          </p:cNvPr>
          <p:cNvSpPr/>
          <p:nvPr/>
        </p:nvSpPr>
        <p:spPr>
          <a:xfrm>
            <a:off x="228600" y="246146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A0F8EF52-EEEF-440F-93F3-B6D0B273FE1A}"/>
              </a:ext>
            </a:extLst>
          </p:cNvPr>
          <p:cNvSpPr/>
          <p:nvPr/>
        </p:nvSpPr>
        <p:spPr>
          <a:xfrm>
            <a:off x="228600" y="5898673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BD53C-5AE8-4D4A-8F7D-12F2C351C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/>
          <a:stretch/>
        </p:blipFill>
        <p:spPr>
          <a:xfrm>
            <a:off x="2362200" y="2500868"/>
            <a:ext cx="5955091" cy="319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8CA9D-2241-4781-A2DF-470A53C3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17678"/>
          <a:stretch/>
        </p:blipFill>
        <p:spPr>
          <a:xfrm>
            <a:off x="9144000" y="2600881"/>
            <a:ext cx="4533900" cy="32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0" y="190500"/>
            <a:ext cx="1828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EDB4403-4A66-43AE-8BE8-31FA63C98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732388"/>
              </p:ext>
            </p:extLst>
          </p:nvPr>
        </p:nvGraphicFramePr>
        <p:xfrm>
          <a:off x="1219201" y="1485900"/>
          <a:ext cx="158496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1E54BCF1-AD64-4430-906A-2F163735F547}"/>
              </a:ext>
            </a:extLst>
          </p:cNvPr>
          <p:cNvSpPr/>
          <p:nvPr/>
        </p:nvSpPr>
        <p:spPr>
          <a:xfrm flipH="1">
            <a:off x="1600200" y="1068044"/>
            <a:ext cx="3445566" cy="2360543"/>
          </a:xfrm>
          <a:prstGeom prst="borderCallout2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con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A3668599-6AA0-4017-81A7-9B5DA6778683}"/>
              </a:ext>
            </a:extLst>
          </p:cNvPr>
          <p:cNvSpPr/>
          <p:nvPr/>
        </p:nvSpPr>
        <p:spPr>
          <a:xfrm>
            <a:off x="13318436" y="2705100"/>
            <a:ext cx="3445566" cy="2360543"/>
          </a:xfrm>
          <a:prstGeom prst="borderCallout2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BB549ABD-5949-469D-B805-C8F9AD56E7A3}"/>
              </a:ext>
            </a:extLst>
          </p:cNvPr>
          <p:cNvSpPr/>
          <p:nvPr/>
        </p:nvSpPr>
        <p:spPr>
          <a:xfrm flipH="1">
            <a:off x="1600200" y="7620828"/>
            <a:ext cx="3445566" cy="2360543"/>
          </a:xfrm>
          <a:prstGeom prst="borderCallout2">
            <a:avLst>
              <a:gd name="adj1" fmla="val 82750"/>
              <a:gd name="adj2" fmla="val -7948"/>
              <a:gd name="adj3" fmla="val 82750"/>
              <a:gd name="adj4" fmla="val -15898"/>
              <a:gd name="adj5" fmla="val -13254"/>
              <a:gd name="adj6" fmla="val -46283"/>
            </a:avLst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781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9540D9C-F791-4AE5-B9FA-D972A42D517E}"/>
              </a:ext>
            </a:extLst>
          </p:cNvPr>
          <p:cNvSpPr txBox="1"/>
          <p:nvPr/>
        </p:nvSpPr>
        <p:spPr>
          <a:xfrm>
            <a:off x="558800" y="4409095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C13E68D-EEFE-495C-8AF2-6C24DA3C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0" y="2083631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b="1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85DBFFE-3EFB-4526-BC42-FDE5C441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14628"/>
            <a:ext cx="8948409" cy="73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235E01-9AA6-424A-A9B9-75C8E41AC9F0}"/>
              </a:ext>
            </a:extLst>
          </p:cNvPr>
          <p:cNvSpPr txBox="1"/>
          <p:nvPr/>
        </p:nvSpPr>
        <p:spPr>
          <a:xfrm>
            <a:off x="393510" y="8318297"/>
            <a:ext cx="15834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hai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ED00FBB2-271C-4D40-B86D-BAC332ABD521}"/>
              </a:ext>
            </a:extLst>
          </p:cNvPr>
          <p:cNvSpPr txBox="1"/>
          <p:nvPr/>
        </p:nvSpPr>
        <p:spPr>
          <a:xfrm>
            <a:off x="402609" y="1293871"/>
            <a:ext cx="17579700" cy="20088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spc="-1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8E2D-90CB-4664-86EB-22E7C43753C1}"/>
              </a:ext>
            </a:extLst>
          </p:cNvPr>
          <p:cNvSpPr txBox="1"/>
          <p:nvPr/>
        </p:nvSpPr>
        <p:spPr>
          <a:xfrm>
            <a:off x="346881" y="8906103"/>
            <a:ext cx="158344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B2A9EAA-94F3-4B57-9C5A-B0E544367AFD}"/>
              </a:ext>
            </a:extLst>
          </p:cNvPr>
          <p:cNvSpPr/>
          <p:nvPr/>
        </p:nvSpPr>
        <p:spPr>
          <a:xfrm>
            <a:off x="381000" y="1744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948F67EE-D741-4215-9D63-4659CEF6EBF3}"/>
              </a:ext>
            </a:extLst>
          </p:cNvPr>
          <p:cNvSpPr/>
          <p:nvPr/>
        </p:nvSpPr>
        <p:spPr>
          <a:xfrm>
            <a:off x="393510" y="7048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0F546-4A15-4CE1-BEE5-846EA63C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12435"/>
            <a:ext cx="4876800" cy="3571875"/>
          </a:xfrm>
          <a:prstGeom prst="rect">
            <a:avLst/>
          </a:prstGeom>
        </p:spPr>
      </p:pic>
      <p:pic>
        <p:nvPicPr>
          <p:cNvPr id="8" name="Picture 7">
            <a:hlinkClick r:id="rId3" action="ppaction://hlinkfile"/>
            <a:extLst>
              <a:ext uri="{FF2B5EF4-FFF2-40B4-BE49-F238E27FC236}">
                <a16:creationId xmlns:a16="http://schemas.microsoft.com/office/drawing/2014/main" id="{9F8B452E-5060-479F-8D6D-DD8FCA01B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302691"/>
            <a:ext cx="3392201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103CE01C-1A01-4B75-8F7E-27D1345DE93A}"/>
              </a:ext>
            </a:extLst>
          </p:cNvPr>
          <p:cNvSpPr txBox="1"/>
          <p:nvPr/>
        </p:nvSpPr>
        <p:spPr>
          <a:xfrm>
            <a:off x="609600" y="1533015"/>
            <a:ext cx="15788039" cy="49103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A004043-D785-4A77-9D2D-3176E2793A5F}"/>
              </a:ext>
            </a:extLst>
          </p:cNvPr>
          <p:cNvSpPr txBox="1"/>
          <p:nvPr/>
        </p:nvSpPr>
        <p:spPr>
          <a:xfrm>
            <a:off x="838200" y="8496300"/>
            <a:ext cx="17297400" cy="153708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âu hỏi">
            <a:extLst>
              <a:ext uri="{FF2B5EF4-FFF2-40B4-BE49-F238E27FC236}">
                <a16:creationId xmlns:a16="http://schemas.microsoft.com/office/drawing/2014/main" id="{47AD6A40-938E-4A4B-976F-477505B718B7}"/>
              </a:ext>
            </a:extLst>
          </p:cNvPr>
          <p:cNvSpPr/>
          <p:nvPr/>
        </p:nvSpPr>
        <p:spPr>
          <a:xfrm>
            <a:off x="306932" y="37074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29B75C4B-394E-4039-8F24-15570163E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2111891"/>
            <a:ext cx="7969212" cy="6007389"/>
          </a:xfrm>
          <a:prstGeom prst="rect">
            <a:avLst/>
          </a:prstGeom>
        </p:spPr>
      </p:pic>
      <p:pic>
        <p:nvPicPr>
          <p:cNvPr id="42" name="Picture 4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AF73A61-D4B9-45CE-95D2-FFDC5E42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24047"/>
            <a:ext cx="7916564" cy="6007389"/>
          </a:xfrm>
          <a:prstGeom prst="rect">
            <a:avLst/>
          </a:prstGeom>
        </p:spPr>
      </p:pic>
      <p:pic>
        <p:nvPicPr>
          <p:cNvPr id="44" name="y2mate.com - Những pha xuất xe chữa cháy hú còi từ nhiều trạm cứu hỏapha cuối là nhói tim nhất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B6F9E57-3903-4F69-8658-C62463A0F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2282" y="3924300"/>
            <a:ext cx="7620000" cy="3962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91807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17092-45AF-47B5-8435-5841B4639A4F}"/>
              </a:ext>
            </a:extLst>
          </p:cNvPr>
          <p:cNvSpPr txBox="1"/>
          <p:nvPr/>
        </p:nvSpPr>
        <p:spPr>
          <a:xfrm>
            <a:off x="533400" y="7962900"/>
            <a:ext cx="1737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cho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</a:p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C1B93FC2-2E08-4F4D-96FD-355F141E5224}"/>
              </a:ext>
            </a:extLst>
          </p:cNvPr>
          <p:cNvSpPr/>
          <p:nvPr/>
        </p:nvSpPr>
        <p:spPr>
          <a:xfrm>
            <a:off x="381000" y="34290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5DC1C487-0C13-44C1-AF94-84B3DF8B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37947"/>
            <a:ext cx="5717871" cy="5443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408868-80CD-4545-ADB9-33913248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03" y="2122184"/>
            <a:ext cx="8666701" cy="48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Trao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58800" y="397497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xuyên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6F291B7-8791-44B9-BAF1-44EFC75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93586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A9BA7-8FC7-42EF-948C-8AF2D62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045969"/>
            <a:ext cx="11602789" cy="71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10239-982A-4C7A-836C-57166DFABE94}"/>
              </a:ext>
            </a:extLst>
          </p:cNvPr>
          <p:cNvSpPr txBox="1"/>
          <p:nvPr/>
        </p:nvSpPr>
        <p:spPr>
          <a:xfrm>
            <a:off x="274982" y="8724900"/>
            <a:ext cx="1786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ngoài,xử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F21607D1-31CC-4779-AEF3-0174E9ED6820}"/>
              </a:ext>
            </a:extLst>
          </p:cNvPr>
          <p:cNvSpPr txBox="1"/>
          <p:nvPr/>
        </p:nvSpPr>
        <p:spPr>
          <a:xfrm>
            <a:off x="245165" y="1347622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46CC86D-BB7F-416A-8D7E-C490DBF5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03827"/>
            <a:ext cx="17860618" cy="4642463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69B314C3-0A58-4196-9CF4-AC06588BD0D6}"/>
              </a:ext>
            </a:extLst>
          </p:cNvPr>
          <p:cNvSpPr/>
          <p:nvPr/>
        </p:nvSpPr>
        <p:spPr>
          <a:xfrm>
            <a:off x="228600" y="204284"/>
            <a:ext cx="7209059" cy="940758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1EC96220-BF66-4E6C-A2C5-CABE24BC5CB0}"/>
              </a:ext>
            </a:extLst>
          </p:cNvPr>
          <p:cNvSpPr/>
          <p:nvPr/>
        </p:nvSpPr>
        <p:spPr>
          <a:xfrm>
            <a:off x="304799" y="7429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9"/>
          <a:stretch/>
        </p:blipFill>
        <p:spPr>
          <a:xfrm>
            <a:off x="372918" y="3619500"/>
            <a:ext cx="538054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DEEF882-A8B3-4000-B24D-95F36157E8ED}"/>
              </a:ext>
            </a:extLst>
          </p:cNvPr>
          <p:cNvSpPr txBox="1"/>
          <p:nvPr/>
        </p:nvSpPr>
        <p:spPr>
          <a:xfrm>
            <a:off x="6394012" y="3157049"/>
            <a:ext cx="11521070" cy="319515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tham gia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8A03739-2AD8-4550-AB5E-095485F106FD}"/>
              </a:ext>
            </a:extLst>
          </p:cNvPr>
          <p:cNvSpPr txBox="1"/>
          <p:nvPr/>
        </p:nvSpPr>
        <p:spPr>
          <a:xfrm>
            <a:off x="0" y="7464986"/>
            <a:ext cx="18288000" cy="2453878"/>
          </a:xfrm>
          <a:prstGeom prst="bevel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nay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57503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7170400" cy="230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337378" y="3650881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340691" y="747902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9D50184-9448-4667-991D-A4B37D9B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D3BB7-E732-4022-A312-1037A493700F}"/>
              </a:ext>
            </a:extLst>
          </p:cNvPr>
          <p:cNvSpPr/>
          <p:nvPr/>
        </p:nvSpPr>
        <p:spPr>
          <a:xfrm>
            <a:off x="558800" y="5029369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44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99D763-1BB0-4482-85E4-6468AB215641}"/>
              </a:ext>
            </a:extLst>
          </p:cNvPr>
          <p:cNvSpPr/>
          <p:nvPr/>
        </p:nvSpPr>
        <p:spPr>
          <a:xfrm>
            <a:off x="5050459" y="5030665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b="1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1E8FFF-2B14-4EBC-8177-1DD219DB2037}"/>
              </a:ext>
            </a:extLst>
          </p:cNvPr>
          <p:cNvSpPr/>
          <p:nvPr/>
        </p:nvSpPr>
        <p:spPr>
          <a:xfrm>
            <a:off x="9588500" y="4914900"/>
            <a:ext cx="3517900" cy="21945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749E0E-6F3E-4D0F-A8C6-F297ABAAAC5E}"/>
              </a:ext>
            </a:extLst>
          </p:cNvPr>
          <p:cNvSpPr/>
          <p:nvPr/>
        </p:nvSpPr>
        <p:spPr>
          <a:xfrm>
            <a:off x="14107491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9AA334-E6B7-467C-9F7A-0A8A76E24028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3759200" y="5963278"/>
            <a:ext cx="1291259" cy="1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80D4A7-681E-4BBA-90D8-B47242C3E0AB}"/>
              </a:ext>
            </a:extLst>
          </p:cNvPr>
          <p:cNvCxnSpPr>
            <a:cxnSpLocks/>
          </p:cNvCxnSpPr>
          <p:nvPr/>
        </p:nvCxnSpPr>
        <p:spPr>
          <a:xfrm>
            <a:off x="12820373" y="5957995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E1D9A4-DED9-4938-AC44-13D619928965}"/>
              </a:ext>
            </a:extLst>
          </p:cNvPr>
          <p:cNvCxnSpPr>
            <a:cxnSpLocks/>
          </p:cNvCxnSpPr>
          <p:nvPr/>
        </p:nvCxnSpPr>
        <p:spPr>
          <a:xfrm>
            <a:off x="8264111" y="5963278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552700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5FEA118-1018-49A3-9141-1131302E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94" y="3472070"/>
            <a:ext cx="11693811" cy="67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>
            <a:extLst>
              <a:ext uri="{FF2B5EF4-FFF2-40B4-BE49-F238E27FC236}">
                <a16:creationId xmlns:a16="http://schemas.microsoft.com/office/drawing/2014/main" id="{E7041BEB-E5D0-4F4F-8A2F-9BBB40ABEE4F}"/>
              </a:ext>
            </a:extLst>
          </p:cNvPr>
          <p:cNvSpPr/>
          <p:nvPr/>
        </p:nvSpPr>
        <p:spPr>
          <a:xfrm>
            <a:off x="146740" y="290463"/>
            <a:ext cx="6482660" cy="1006797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C6FA7B84-F2D1-48BB-AC26-FBA603C457BE}"/>
              </a:ext>
            </a:extLst>
          </p:cNvPr>
          <p:cNvSpPr txBox="1"/>
          <p:nvPr/>
        </p:nvSpPr>
        <p:spPr>
          <a:xfrm>
            <a:off x="14115149" y="2255802"/>
            <a:ext cx="3962400" cy="1814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F672B8-E579-4A38-8A7E-FCAACA9F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59"/>
          <a:stretch/>
        </p:blipFill>
        <p:spPr>
          <a:xfrm>
            <a:off x="544241" y="2166141"/>
            <a:ext cx="6550822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id="{B9D95E50-A03C-4CA3-B58D-0A38C635A400}"/>
              </a:ext>
            </a:extLst>
          </p:cNvPr>
          <p:cNvSpPr txBox="1"/>
          <p:nvPr/>
        </p:nvSpPr>
        <p:spPr>
          <a:xfrm>
            <a:off x="544241" y="1552397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45D141E5-808B-44A0-B448-5FB4D4006655}"/>
              </a:ext>
            </a:extLst>
          </p:cNvPr>
          <p:cNvSpPr txBox="1"/>
          <p:nvPr/>
        </p:nvSpPr>
        <p:spPr>
          <a:xfrm>
            <a:off x="6629400" y="343774"/>
            <a:ext cx="10972800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3" name="Picture 42" descr="A picture containing outdoor, pile, apartment building, construction&#10;&#10;Description automatically generated">
            <a:extLst>
              <a:ext uri="{FF2B5EF4-FFF2-40B4-BE49-F238E27FC236}">
                <a16:creationId xmlns:a16="http://schemas.microsoft.com/office/drawing/2014/main" id="{0144B847-548F-407F-B652-3076DF95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9" y="6487388"/>
            <a:ext cx="658028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object 11">
            <a:extLst>
              <a:ext uri="{FF2B5EF4-FFF2-40B4-BE49-F238E27FC236}">
                <a16:creationId xmlns:a16="http://schemas.microsoft.com/office/drawing/2014/main" id="{45288347-B48F-48C8-A483-4DA3701EEFC5}"/>
              </a:ext>
            </a:extLst>
          </p:cNvPr>
          <p:cNvSpPr txBox="1"/>
          <p:nvPr/>
        </p:nvSpPr>
        <p:spPr>
          <a:xfrm>
            <a:off x="7420447" y="1521239"/>
            <a:ext cx="6660583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DB59CD6C-D216-4B69-AC61-62B33DDB3A0B}"/>
              </a:ext>
            </a:extLst>
          </p:cNvPr>
          <p:cNvSpPr txBox="1"/>
          <p:nvPr/>
        </p:nvSpPr>
        <p:spPr>
          <a:xfrm>
            <a:off x="508099" y="5996356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FE21FC1-2817-4802-81F6-285A6F28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72"/>
          <a:stretch/>
        </p:blipFill>
        <p:spPr>
          <a:xfrm>
            <a:off x="7467600" y="2147730"/>
            <a:ext cx="661343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outdoor, mountain&#10;&#10;Description automatically generated">
            <a:extLst>
              <a:ext uri="{FF2B5EF4-FFF2-40B4-BE49-F238E27FC236}">
                <a16:creationId xmlns:a16="http://schemas.microsoft.com/office/drawing/2014/main" id="{AC843050-12A0-4CCA-B193-D0FF67C4F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87388"/>
            <a:ext cx="6613430" cy="370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object 11">
            <a:extLst>
              <a:ext uri="{FF2B5EF4-FFF2-40B4-BE49-F238E27FC236}">
                <a16:creationId xmlns:a16="http://schemas.microsoft.com/office/drawing/2014/main" id="{33A41543-D521-451D-A11A-FD67FE3D2047}"/>
              </a:ext>
            </a:extLst>
          </p:cNvPr>
          <p:cNvSpPr txBox="1"/>
          <p:nvPr/>
        </p:nvSpPr>
        <p:spPr>
          <a:xfrm>
            <a:off x="7420447" y="6038798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48591A-C335-4CDD-BBED-FF4E5EF8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3360" y="5479225"/>
            <a:ext cx="3526880" cy="19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4" grpId="0"/>
      <p:bldP spid="45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C3369-09F5-4F23-AC05-3CCB199D4D31}"/>
              </a:ext>
            </a:extLst>
          </p:cNvPr>
          <p:cNvSpPr txBox="1"/>
          <p:nvPr/>
        </p:nvSpPr>
        <p:spPr>
          <a:xfrm>
            <a:off x="211643" y="2019300"/>
            <a:ext cx="1786471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sâu,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4FCC50D3-1744-46C9-9658-B69738C1187F}"/>
              </a:ext>
            </a:extLst>
          </p:cNvPr>
          <p:cNvSpPr/>
          <p:nvPr/>
        </p:nvSpPr>
        <p:spPr>
          <a:xfrm>
            <a:off x="211643" y="282635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565" b="9565"/>
          <a:stretch/>
        </p:blipFill>
        <p:spPr>
          <a:xfrm>
            <a:off x="2513203" y="1508674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60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558177" y="3842706"/>
            <a:ext cx="7796781" cy="5820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lưu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Em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Em đi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khoe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trông như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Em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37278" y="3684041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66079" y="-3619500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648625" y="3877588"/>
            <a:ext cx="7796781" cy="5429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Trong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tin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376006" y="3086686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D16867C6-99FD-4BA7-A658-77243190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42" y="-455723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6893919C-9A19-4BF7-B8F4-1810D0F1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38" y="-640230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BDAC645E-164C-4ADF-97C7-BF0627197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925131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5178DB93-C534-41C2-BD13-F55A4277D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57400" y="581503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457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CEAE1CE7-1DD0-4E29-98C9-85ED1B2AF7B8}"/>
              </a:ext>
            </a:extLst>
          </p:cNvPr>
          <p:cNvSpPr txBox="1"/>
          <p:nvPr/>
        </p:nvSpPr>
        <p:spPr>
          <a:xfrm>
            <a:off x="9753600" y="8586572"/>
            <a:ext cx="7796781" cy="71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60C00AD-E0A5-4E2D-B552-E08951455F12}"/>
              </a:ext>
            </a:extLst>
          </p:cNvPr>
          <p:cNvSpPr txBox="1"/>
          <p:nvPr/>
        </p:nvSpPr>
        <p:spPr>
          <a:xfrm>
            <a:off x="9753599" y="9705497"/>
            <a:ext cx="7796781" cy="3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92EE6144-8898-4812-AF8F-7CF4F6CE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C1F62D8E-FE8D-4D45-9B8B-06C55C89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5">
            <a:extLst>
              <a:ext uri="{FF2B5EF4-FFF2-40B4-BE49-F238E27FC236}">
                <a16:creationId xmlns:a16="http://schemas.microsoft.com/office/drawing/2014/main" id="{A5CCF25D-E588-4168-A94E-53E2EBA06E4F}"/>
              </a:ext>
            </a:extLst>
          </p:cNvPr>
          <p:cNvSpPr txBox="1"/>
          <p:nvPr/>
        </p:nvSpPr>
        <p:spPr>
          <a:xfrm>
            <a:off x="997993" y="2047211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5" name="Picture 7">
            <a:extLst>
              <a:ext uri="{FF2B5EF4-FFF2-40B4-BE49-F238E27FC236}">
                <a16:creationId xmlns:a16="http://schemas.microsoft.com/office/drawing/2014/main" id="{CEBBDA0A-057F-48BC-B1AC-E9B6E50E5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36368">
            <a:off x="7060963" y="1428004"/>
            <a:ext cx="15560441" cy="9421139"/>
          </a:xfrm>
          <a:prstGeom prst="rect">
            <a:avLst/>
          </a:prstGeom>
        </p:spPr>
      </p:pic>
      <p:pic>
        <p:nvPicPr>
          <p:cNvPr id="86" name="Picture 15">
            <a:extLst>
              <a:ext uri="{FF2B5EF4-FFF2-40B4-BE49-F238E27FC236}">
                <a16:creationId xmlns:a16="http://schemas.microsoft.com/office/drawing/2014/main" id="{71F2C3AC-DA1C-466D-90B0-9F8E53D3D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8644">
            <a:off x="11509549" y="5088611"/>
            <a:ext cx="625857" cy="614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43417" y="143421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315479" y="552028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846305B6-3159-4674-9A8E-0BA4D3ABEE08}"/>
              </a:ext>
            </a:extLst>
          </p:cNvPr>
          <p:cNvSpPr txBox="1"/>
          <p:nvPr/>
        </p:nvSpPr>
        <p:spPr>
          <a:xfrm>
            <a:off x="1041349" y="2880223"/>
            <a:ext cx="7860087" cy="17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loa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xanh.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50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DF823-A86E-4D9B-A665-2F2A8BF4C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25" y="2117215"/>
            <a:ext cx="2753342" cy="275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515B1-5E02-4610-9E67-A4915D667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1114" y="1667718"/>
            <a:ext cx="1723182" cy="1723182"/>
          </a:xfrm>
          <a:prstGeom prst="rect">
            <a:avLst/>
          </a:prstGeom>
        </p:spPr>
      </p:pic>
      <p:pic>
        <p:nvPicPr>
          <p:cNvPr id="1026" name="Picture 2" descr="Chú Cảnh sát giao thông">
            <a:extLst>
              <a:ext uri="{FF2B5EF4-FFF2-40B4-BE49-F238E27FC236}">
                <a16:creationId xmlns:a16="http://schemas.microsoft.com/office/drawing/2014/main" id="{F101BD72-273D-4793-A269-919B80C2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37" y="5547860"/>
            <a:ext cx="6653294" cy="47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2106071-4FA2-494B-9841-96B299EAC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2541629" y="9222766"/>
            <a:ext cx="823428" cy="808457"/>
          </a:xfrm>
          <a:prstGeom prst="rect">
            <a:avLst/>
          </a:prstGeom>
        </p:spPr>
      </p:pic>
      <p:pic>
        <p:nvPicPr>
          <p:cNvPr id="85" name="Picture 14">
            <a:extLst>
              <a:ext uri="{FF2B5EF4-FFF2-40B4-BE49-F238E27FC236}">
                <a16:creationId xmlns:a16="http://schemas.microsoft.com/office/drawing/2014/main" id="{5D25460D-0EAF-46F2-94FE-82F92E7E6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5222318" y="2964761"/>
            <a:ext cx="770385" cy="756378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E8295833-0D00-4746-B6C7-95F3B0FCE4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17553">
            <a:off x="9376067" y="5443069"/>
            <a:ext cx="2958930" cy="4386554"/>
          </a:xfrm>
          <a:prstGeom prst="rect">
            <a:avLst/>
          </a:prstGeom>
        </p:spPr>
      </p:pic>
      <p:sp>
        <p:nvSpPr>
          <p:cNvPr id="89" name="TextBox 5">
            <a:extLst>
              <a:ext uri="{FF2B5EF4-FFF2-40B4-BE49-F238E27FC236}">
                <a16:creationId xmlns:a16="http://schemas.microsoft.com/office/drawing/2014/main" id="{486E4319-630C-40E1-AE64-B657E60CBBBF}"/>
              </a:ext>
            </a:extLst>
          </p:cNvPr>
          <p:cNvSpPr txBox="1"/>
          <p:nvPr/>
        </p:nvSpPr>
        <p:spPr>
          <a:xfrm>
            <a:off x="997993" y="4798443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90" name="TextBox 6">
            <a:extLst>
              <a:ext uri="{FF2B5EF4-FFF2-40B4-BE49-F238E27FC236}">
                <a16:creationId xmlns:a16="http://schemas.microsoft.com/office/drawing/2014/main" id="{C87A949D-9B3F-471B-9FE8-121E50156B81}"/>
              </a:ext>
            </a:extLst>
          </p:cNvPr>
          <p:cNvSpPr txBox="1"/>
          <p:nvPr/>
        </p:nvSpPr>
        <p:spPr>
          <a:xfrm>
            <a:off x="997993" y="5583806"/>
            <a:ext cx="7860087" cy="26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bên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giao thông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âm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3B0C2A7-F7F0-4B15-AD7B-47C052A29457}"/>
              </a:ext>
            </a:extLst>
          </p:cNvPr>
          <p:cNvGrpSpPr/>
          <p:nvPr/>
        </p:nvGrpSpPr>
        <p:grpSpPr>
          <a:xfrm>
            <a:off x="3668431" y="688135"/>
            <a:ext cx="10964394" cy="1199333"/>
            <a:chOff x="0" y="-436902"/>
            <a:chExt cx="14619192" cy="159911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438C627E-2265-49FE-AD81-D515B603DA37}"/>
                </a:ext>
              </a:extLst>
            </p:cNvPr>
            <p:cNvSpPr txBox="1"/>
            <p:nvPr/>
          </p:nvSpPr>
          <p:spPr>
            <a:xfrm>
              <a:off x="17669" y="546655"/>
              <a:ext cx="1460152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641"/>
                </a:lnSpc>
              </a:pPr>
              <a:r>
                <a:rPr lang="en-US" sz="3600" spc="131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TRỮ VÀ TRAO ĐỔI THÔNG TIN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5C31330-777A-462E-9F9A-CA6ABD9FF6E6}"/>
                </a:ext>
              </a:extLst>
            </p:cNvPr>
            <p:cNvSpPr txBox="1"/>
            <p:nvPr/>
          </p:nvSpPr>
          <p:spPr>
            <a:xfrm>
              <a:off x="0" y="-436902"/>
              <a:ext cx="14601523" cy="819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5400" b="1" spc="107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 BÀI HỌC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47176716-5D2C-4261-91C9-8732C256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7964" y="3587703"/>
            <a:ext cx="4072949" cy="20364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127ABCD-3454-4934-96B4-9B0E68EA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9191" y="4503790"/>
            <a:ext cx="2169229" cy="216922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4357554-76B4-4B88-A441-70306BFA7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2943" y="4887543"/>
            <a:ext cx="1401719" cy="140171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C311727-B809-4B4B-B7DE-DB1F01AFA401}"/>
              </a:ext>
            </a:extLst>
          </p:cNvPr>
          <p:cNvSpPr txBox="1"/>
          <p:nvPr/>
        </p:nvSpPr>
        <p:spPr>
          <a:xfrm>
            <a:off x="2904276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8C49E3-8BBB-43F9-B49F-667CDD407609}"/>
              </a:ext>
            </a:extLst>
          </p:cNvPr>
          <p:cNvGrpSpPr/>
          <p:nvPr/>
        </p:nvGrpSpPr>
        <p:grpSpPr>
          <a:xfrm>
            <a:off x="1846856" y="6971020"/>
            <a:ext cx="2863234" cy="1401096"/>
            <a:chOff x="0" y="-28575"/>
            <a:chExt cx="2713747" cy="1687366"/>
          </a:xfrm>
        </p:grpSpPr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17A7252-18F7-4846-B822-4ECAD6001759}"/>
                </a:ext>
              </a:extLst>
            </p:cNvPr>
            <p:cNvSpPr txBox="1"/>
            <p:nvPr/>
          </p:nvSpPr>
          <p:spPr>
            <a:xfrm>
              <a:off x="0" y="667066"/>
              <a:ext cx="2713747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8E32657-D2DA-4509-9F91-F05FFD369BB5}"/>
                </a:ext>
              </a:extLst>
            </p:cNvPr>
            <p:cNvSpPr txBox="1"/>
            <p:nvPr/>
          </p:nvSpPr>
          <p:spPr>
            <a:xfrm>
              <a:off x="0" y="-28575"/>
              <a:ext cx="2713747" cy="111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1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1EB1222-140B-462F-AC40-670D5DC35AC7}"/>
              </a:ext>
            </a:extLst>
          </p:cNvPr>
          <p:cNvGrpSpPr/>
          <p:nvPr/>
        </p:nvGrpSpPr>
        <p:grpSpPr>
          <a:xfrm>
            <a:off x="9373897" y="6960482"/>
            <a:ext cx="3497571" cy="1637419"/>
            <a:chOff x="0" y="-28575"/>
            <a:chExt cx="3545026" cy="2183227"/>
          </a:xfrm>
        </p:grpSpPr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49A055DA-5308-43BB-88F8-7DDBCABA03C6}"/>
                </a:ext>
              </a:extLst>
            </p:cNvPr>
            <p:cNvSpPr txBox="1"/>
            <p:nvPr/>
          </p:nvSpPr>
          <p:spPr>
            <a:xfrm>
              <a:off x="0" y="667064"/>
              <a:ext cx="3545026" cy="1487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thông tin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vi-VN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F19590C-D67F-4D6B-8D63-BB1166753490}"/>
                </a:ext>
              </a:extLst>
            </p:cNvPr>
            <p:cNvSpPr txBox="1"/>
            <p:nvPr/>
          </p:nvSpPr>
          <p:spPr>
            <a:xfrm>
              <a:off x="0" y="-28575"/>
              <a:ext cx="3545026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3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7AE2724E-F77A-4F53-B66B-D7AC1091DA6C}"/>
              </a:ext>
            </a:extLst>
          </p:cNvPr>
          <p:cNvGrpSpPr/>
          <p:nvPr/>
        </p:nvGrpSpPr>
        <p:grpSpPr>
          <a:xfrm>
            <a:off x="5692336" y="2600207"/>
            <a:ext cx="3135005" cy="1521933"/>
            <a:chOff x="0" y="-28575"/>
            <a:chExt cx="3129930" cy="1687366"/>
          </a:xfrm>
        </p:grpSpPr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97635CB-DB1E-4AC7-A2C3-048A12EB610B}"/>
                </a:ext>
              </a:extLst>
            </p:cNvPr>
            <p:cNvSpPr txBox="1"/>
            <p:nvPr/>
          </p:nvSpPr>
          <p:spPr>
            <a:xfrm>
              <a:off x="0" y="667066"/>
              <a:ext cx="3129930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6F087EE5-6272-4069-816F-552E6E6FC2A2}"/>
                </a:ext>
              </a:extLst>
            </p:cNvPr>
            <p:cNvSpPr txBox="1"/>
            <p:nvPr/>
          </p:nvSpPr>
          <p:spPr>
            <a:xfrm>
              <a:off x="0" y="-28575"/>
              <a:ext cx="3129930" cy="554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2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F37614E-9ABB-413B-BCC3-53E000BD8D04}"/>
              </a:ext>
            </a:extLst>
          </p:cNvPr>
          <p:cNvGrpSpPr/>
          <p:nvPr/>
        </p:nvGrpSpPr>
        <p:grpSpPr>
          <a:xfrm>
            <a:off x="13580835" y="2212229"/>
            <a:ext cx="3467002" cy="1731436"/>
            <a:chOff x="0" y="-28575"/>
            <a:chExt cx="3922880" cy="1956097"/>
          </a:xfrm>
        </p:grpSpPr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A9DACC6-E21E-4FA9-B67D-1C1CAC486F1D}"/>
                </a:ext>
              </a:extLst>
            </p:cNvPr>
            <p:cNvSpPr txBox="1"/>
            <p:nvPr/>
          </p:nvSpPr>
          <p:spPr>
            <a:xfrm>
              <a:off x="0" y="667067"/>
              <a:ext cx="3922880" cy="1260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953CCDB-C4A4-47C8-9CB1-B1E7F5F77266}"/>
                </a:ext>
              </a:extLst>
            </p:cNvPr>
            <p:cNvSpPr txBox="1"/>
            <p:nvPr/>
          </p:nvSpPr>
          <p:spPr>
            <a:xfrm>
              <a:off x="0" y="-28575"/>
              <a:ext cx="3922880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4</a:t>
              </a:r>
            </a:p>
          </p:txBody>
        </p:sp>
      </p:grpSp>
      <p:pic>
        <p:nvPicPr>
          <p:cNvPr id="47" name="Picture 7">
            <a:extLst>
              <a:ext uri="{FF2B5EF4-FFF2-40B4-BE49-F238E27FC236}">
                <a16:creationId xmlns:a16="http://schemas.microsoft.com/office/drawing/2014/main" id="{A8FE7738-F8BB-4BEC-82C5-B8836A3FA3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5229" y="4503790"/>
            <a:ext cx="2169229" cy="2169229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:a16="http://schemas.microsoft.com/office/drawing/2014/main" id="{A395213E-70BD-4929-AF8C-F74DCF11A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8981" y="4887543"/>
            <a:ext cx="1401719" cy="1401719"/>
          </a:xfrm>
          <a:prstGeom prst="rect">
            <a:avLst/>
          </a:prstGeom>
        </p:spPr>
      </p:pic>
      <p:sp>
        <p:nvSpPr>
          <p:cNvPr id="49" name="TextBox 18">
            <a:extLst>
              <a:ext uri="{FF2B5EF4-FFF2-40B4-BE49-F238E27FC236}">
                <a16:creationId xmlns:a16="http://schemas.microsoft.com/office/drawing/2014/main" id="{6AED4FE7-F60C-428E-A702-F4FC5417EC13}"/>
              </a:ext>
            </a:extLst>
          </p:cNvPr>
          <p:cNvSpPr txBox="1"/>
          <p:nvPr/>
        </p:nvSpPr>
        <p:spPr>
          <a:xfrm>
            <a:off x="6800314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27F5F4B5-2EC6-4FA8-8067-E162F070E5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1267" y="4503790"/>
            <a:ext cx="2169229" cy="2169229"/>
          </a:xfrm>
          <a:prstGeom prst="rect">
            <a:avLst/>
          </a:prstGeom>
        </p:spPr>
      </p:pic>
      <p:pic>
        <p:nvPicPr>
          <p:cNvPr id="51" name="Picture 17">
            <a:extLst>
              <a:ext uri="{FF2B5EF4-FFF2-40B4-BE49-F238E27FC236}">
                <a16:creationId xmlns:a16="http://schemas.microsoft.com/office/drawing/2014/main" id="{EDFBE289-48DD-4AB9-A756-34C44A9850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5019" y="4887543"/>
            <a:ext cx="1401719" cy="1401719"/>
          </a:xfrm>
          <a:prstGeom prst="rect">
            <a:avLst/>
          </a:prstGeom>
        </p:spPr>
      </p:pic>
      <p:sp>
        <p:nvSpPr>
          <p:cNvPr id="52" name="TextBox 18">
            <a:extLst>
              <a:ext uri="{FF2B5EF4-FFF2-40B4-BE49-F238E27FC236}">
                <a16:creationId xmlns:a16="http://schemas.microsoft.com/office/drawing/2014/main" id="{4870F2C1-DF5A-48C9-87E4-B8FA874F5423}"/>
              </a:ext>
            </a:extLst>
          </p:cNvPr>
          <p:cNvSpPr txBox="1"/>
          <p:nvPr/>
        </p:nvSpPr>
        <p:spPr>
          <a:xfrm>
            <a:off x="10696352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53" name="Picture 7">
            <a:extLst>
              <a:ext uri="{FF2B5EF4-FFF2-40B4-BE49-F238E27FC236}">
                <a16:creationId xmlns:a16="http://schemas.microsoft.com/office/drawing/2014/main" id="{AACAFEE5-7E28-42BF-9FCE-D44F36BF48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67305" y="4503790"/>
            <a:ext cx="2169229" cy="2169229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8F47F1CD-FA5C-4721-B29C-7AD95302D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51057" y="4887543"/>
            <a:ext cx="1401719" cy="1401719"/>
          </a:xfrm>
          <a:prstGeom prst="rect">
            <a:avLst/>
          </a:prstGeom>
        </p:spPr>
      </p:pic>
      <p:sp>
        <p:nvSpPr>
          <p:cNvPr id="55" name="TextBox 18">
            <a:extLst>
              <a:ext uri="{FF2B5EF4-FFF2-40B4-BE49-F238E27FC236}">
                <a16:creationId xmlns:a16="http://schemas.microsoft.com/office/drawing/2014/main" id="{46C46D9E-30B0-42DE-9C83-E7EA0F12C72B}"/>
              </a:ext>
            </a:extLst>
          </p:cNvPr>
          <p:cNvSpPr txBox="1"/>
          <p:nvPr/>
        </p:nvSpPr>
        <p:spPr>
          <a:xfrm>
            <a:off x="14592390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pic>
        <p:nvPicPr>
          <p:cNvPr id="60" name="Picture 5">
            <a:extLst>
              <a:ext uri="{FF2B5EF4-FFF2-40B4-BE49-F238E27FC236}">
                <a16:creationId xmlns:a16="http://schemas.microsoft.com/office/drawing/2014/main" id="{7FE2C346-0631-4C1D-9004-684B5CA3B0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5237285" y="5588402"/>
            <a:ext cx="4072949" cy="2036473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id="{AF9D9C99-0639-4D8E-BE62-B157172DD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00715" y="3574587"/>
            <a:ext cx="4072949" cy="2036473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0E20C6AA-6580-4591-8684-28C31E66A7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2961585" y="5588401"/>
            <a:ext cx="4072949" cy="20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2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876300"/>
            <a:ext cx="18288000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1" name="Text Box 97">
            <a:extLst>
              <a:ext uri="{FF2B5EF4-FFF2-40B4-BE49-F238E27FC236}">
                <a16:creationId xmlns:a16="http://schemas.microsoft.com/office/drawing/2014/main" id="{A9770A44-D8D4-467A-A733-CEFF7BFF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95278"/>
            <a:ext cx="1699714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nhà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học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thuộc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toàn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bộ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nội</a:t>
            </a:r>
            <a:r>
              <a:rPr lang="vi-VN" sz="4400" dirty="0">
                <a:cs typeface="Times New Roman" pitchFamily="18" charset="0"/>
              </a:rPr>
              <a:t> dung </a:t>
            </a:r>
            <a:r>
              <a:rPr lang="vi-VN" sz="4400" dirty="0" err="1">
                <a:cs typeface="Times New Roman" pitchFamily="18" charset="0"/>
              </a:rPr>
              <a:t>bài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đã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err="1">
                <a:cs typeface="Times New Roman" pitchFamily="18" charset="0"/>
              </a:rPr>
              <a:t>học</a:t>
            </a:r>
            <a:r>
              <a:rPr lang="vi-VN" sz="4400">
                <a:cs typeface="Times New Roman" pitchFamily="18" charset="0"/>
              </a:rPr>
              <a:t>.</a:t>
            </a:r>
            <a:endParaRPr lang="vi-VN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trước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3: </a:t>
            </a:r>
            <a:r>
              <a:rPr lang="en-US" sz="4400" dirty="0" err="1">
                <a:cs typeface="Times New Roman" pitchFamily="18" charset="0"/>
              </a:rPr>
              <a:t>Máy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tính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trong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hoạt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động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1480D3-1D80-4EC2-98E2-E2A9CA7CA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" y="9184732"/>
            <a:ext cx="17249077" cy="1050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604" y="388767"/>
            <a:ext cx="14274629" cy="8743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2345">
            <a:off x="480963" y="4734047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6108565" y="1098768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12780" y="8537605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1161">
            <a:off x="1781253" y="185333"/>
            <a:ext cx="862233" cy="1931762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66800" y="492113"/>
            <a:ext cx="16154400" cy="7822385"/>
            <a:chOff x="0" y="0"/>
            <a:chExt cx="7981950" cy="4578350"/>
          </a:xfrm>
        </p:grpSpPr>
        <p:sp>
          <p:nvSpPr>
            <p:cNvPr id="13" name="Freeform 1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3156602" y="1681139"/>
            <a:ext cx="11848200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21"/>
              </a:lnSpc>
            </a:pPr>
            <a:r>
              <a:rPr lang="en-US" sz="8800" dirty="0" err="1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80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BÀI</a:t>
            </a: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VÀ 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C04FB6-33E0-444B-9949-32641C18F0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24157" y="9393980"/>
            <a:ext cx="1532678" cy="65765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8FFECD1-1C74-470C-BEFE-4B786CDF9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911141" y="9263570"/>
            <a:ext cx="1037410" cy="88085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F1E3E26-3C35-4266-BC99-8AA456CA33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805083" y="9332048"/>
            <a:ext cx="1037410" cy="84124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7B5C0303-6FCF-4E52-967A-0976C0B46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734200" y="9208831"/>
            <a:ext cx="760139" cy="103741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0ABC9971-AE8E-42BA-950D-5C1E4B53F5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144396" y="9208831"/>
            <a:ext cx="1037410" cy="1037410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DF443597-EEBF-483C-A779-1BCE157A59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002100" y="9178684"/>
            <a:ext cx="975165" cy="103741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6AA70300-4512-4E5D-8FA5-C940E7A8D1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523199" y="9208831"/>
            <a:ext cx="1037410" cy="1037410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5E956A6-8A7E-41AA-8C2C-01C4F3E750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84544" y="9338132"/>
            <a:ext cx="1037410" cy="779001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7A0EC1F-CFE0-4B55-8C77-28F258EDFE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262880" y="9436773"/>
            <a:ext cx="1305823" cy="657659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71D21418-F1CF-4E26-8A8F-0732206DB31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4930597" y="9436773"/>
            <a:ext cx="1331666" cy="680360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CFFFFF57-57EA-43F3-9E1B-10D12B3E6DD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875220" y="9238309"/>
            <a:ext cx="1037410" cy="1020434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D87B5190-A440-4DE1-B5BE-803CE6AD7FE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3231750" y="9238309"/>
            <a:ext cx="1037410" cy="101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758400" y="279118"/>
            <a:ext cx="8496470" cy="6711041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3" y="2181821"/>
              <a:ext cx="6931974" cy="313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74744" y="1862459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93956" y="3806010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4744" y="5143500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74744" y="7501211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71332" y="1655983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95065" y="3525739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60376" y="5395496"/>
            <a:ext cx="970642" cy="969366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62541" y="7661652"/>
            <a:ext cx="970642" cy="969366"/>
            <a:chOff x="0" y="0"/>
            <a:chExt cx="1294189" cy="12924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73583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B5D42-1E68-44A0-AA18-2C68A79F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3238500"/>
            <a:ext cx="105727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80ED0-4DF2-4137-A5DD-EF101E94634D}"/>
              </a:ext>
            </a:extLst>
          </p:cNvPr>
          <p:cNvSpPr txBox="1"/>
          <p:nvPr/>
        </p:nvSpPr>
        <p:spPr>
          <a:xfrm>
            <a:off x="139148" y="8267700"/>
            <a:ext cx="17996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sinh khi nghe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ghi âm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khi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32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B7C967F9-341D-4349-AFEB-F878124FB613}"/>
              </a:ext>
            </a:extLst>
          </p:cNvPr>
          <p:cNvSpPr txBox="1"/>
          <p:nvPr/>
        </p:nvSpPr>
        <p:spPr>
          <a:xfrm>
            <a:off x="152400" y="1438751"/>
            <a:ext cx="18135600" cy="10140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id="{637F9F6E-C7C6-4A0B-B508-7211F77AF28D}"/>
              </a:ext>
            </a:extLst>
          </p:cNvPr>
          <p:cNvSpPr/>
          <p:nvPr/>
        </p:nvSpPr>
        <p:spPr>
          <a:xfrm>
            <a:off x="152400" y="1215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just"/>
            <a:r>
              <a:rPr lang="en-US" sz="6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spc="-1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8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spc="-22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ả lời">
            <a:extLst>
              <a:ext uri="{FF2B5EF4-FFF2-40B4-BE49-F238E27FC236}">
                <a16:creationId xmlns:a16="http://schemas.microsoft.com/office/drawing/2014/main" id="{EDD969FD-B529-456F-A103-60862B5F5AE2}"/>
              </a:ext>
            </a:extLst>
          </p:cNvPr>
          <p:cNvSpPr/>
          <p:nvPr/>
        </p:nvSpPr>
        <p:spPr>
          <a:xfrm>
            <a:off x="159026" y="68036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D50A7-1276-4251-A0DF-A5FCA239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75627"/>
            <a:ext cx="5670069" cy="383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66FAB-5E37-4F23-935D-DD54473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75627"/>
            <a:ext cx="6248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C8757839-05BE-489C-BF96-DCE3A37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ACEE9C-A62A-4BC1-8A36-BA2F2F1082F6}"/>
              </a:ext>
            </a:extLst>
          </p:cNvPr>
          <p:cNvSpPr txBox="1"/>
          <p:nvPr/>
        </p:nvSpPr>
        <p:spPr>
          <a:xfrm>
            <a:off x="381000" y="7734300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FD06B39-7187-4819-81BE-B7C605BD0630}"/>
              </a:ext>
            </a:extLst>
          </p:cNvPr>
          <p:cNvSpPr txBox="1"/>
          <p:nvPr/>
        </p:nvSpPr>
        <p:spPr>
          <a:xfrm>
            <a:off x="245165" y="1553558"/>
            <a:ext cx="17738035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hỏi">
            <a:extLst>
              <a:ext uri="{FF2B5EF4-FFF2-40B4-BE49-F238E27FC236}">
                <a16:creationId xmlns:a16="http://schemas.microsoft.com/office/drawing/2014/main" id="{86B5318A-6C0A-46F0-9AEB-71A335C042A6}"/>
              </a:ext>
            </a:extLst>
          </p:cNvPr>
          <p:cNvSpPr/>
          <p:nvPr/>
        </p:nvSpPr>
        <p:spPr>
          <a:xfrm>
            <a:off x="228600" y="1588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rả lời">
            <a:extLst>
              <a:ext uri="{FF2B5EF4-FFF2-40B4-BE49-F238E27FC236}">
                <a16:creationId xmlns:a16="http://schemas.microsoft.com/office/drawing/2014/main" id="{1E32EEFB-FC67-4E62-9FCE-502C845BB0F3}"/>
              </a:ext>
            </a:extLst>
          </p:cNvPr>
          <p:cNvSpPr/>
          <p:nvPr/>
        </p:nvSpPr>
        <p:spPr>
          <a:xfrm>
            <a:off x="381000" y="585731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0BDD80-A175-4B12-AE96-C87847A2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8" y="2813544"/>
            <a:ext cx="638175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41B8A5-F1C0-4FEF-9D02-0EE1605F7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896" y="2256477"/>
            <a:ext cx="3359576" cy="3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5BFCD-693C-46C3-A81E-A240B66E8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6TGp_biz_dark_an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2264</Words>
  <Application>Microsoft Office PowerPoint</Application>
  <PresentationFormat>Custom</PresentationFormat>
  <Paragraphs>191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Broadway</vt:lpstr>
      <vt:lpstr>Wingdings</vt:lpstr>
      <vt:lpstr>Calibri Light</vt:lpstr>
      <vt:lpstr>Verdana</vt:lpstr>
      <vt:lpstr>Times New Roman</vt:lpstr>
      <vt:lpstr>Arial</vt:lpstr>
      <vt:lpstr>Calibri</vt:lpstr>
      <vt:lpstr>Office Theme</vt:lpstr>
      <vt:lpstr>1_Office Theme</vt:lpstr>
      <vt:lpstr>436TGp_biz_dark_ani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cp:lastModifiedBy>Administrator</cp:lastModifiedBy>
  <cp:revision>102</cp:revision>
  <dcterms:created xsi:type="dcterms:W3CDTF">2006-08-16T00:00:00Z</dcterms:created>
  <dcterms:modified xsi:type="dcterms:W3CDTF">2024-11-07T08:59:47Z</dcterms:modified>
  <dc:identifier>DAEmAwD87eU</dc:identifier>
</cp:coreProperties>
</file>