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3" r:id="rId5"/>
    <p:sldId id="266" r:id="rId6"/>
    <p:sldId id="268" r:id="rId7"/>
    <p:sldId id="269" r:id="rId8"/>
    <p:sldId id="271" r:id="rId9"/>
    <p:sldId id="272" r:id="rId10"/>
    <p:sldId id="274" r:id="rId11"/>
    <p:sldId id="275" r:id="rId12"/>
    <p:sldId id="276" r:id="rId13"/>
  </p:sldIdLst>
  <p:sldSz cx="12192000" cy="6858000"/>
  <p:notesSz cx="6858000" cy="9144000"/>
  <p:embeddedFontLs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WMkbsQOup+UlUBGm/VdepoBVU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6555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089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844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1495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30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31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51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5699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732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5792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603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306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702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78" name="Google Shape;378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80" name="Google Shape;38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9"/>
          <p:cNvSpPr txBox="1"/>
          <p:nvPr/>
        </p:nvSpPr>
        <p:spPr>
          <a:xfrm>
            <a:off x="3045659" y="1793577"/>
            <a:ext cx="51237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Simple sentences</a:t>
            </a:r>
            <a:endParaRPr/>
          </a:p>
        </p:txBody>
      </p:sp>
      <p:sp>
        <p:nvSpPr>
          <p:cNvPr id="383" name="Google Shape;383;p19"/>
          <p:cNvSpPr/>
          <p:nvPr/>
        </p:nvSpPr>
        <p:spPr>
          <a:xfrm>
            <a:off x="2086964" y="2737369"/>
            <a:ext cx="7767783" cy="364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9"/>
          <p:cNvSpPr/>
          <p:nvPr/>
        </p:nvSpPr>
        <p:spPr>
          <a:xfrm>
            <a:off x="3045659" y="2827642"/>
            <a:ext cx="6082478" cy="364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0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93" name="Google Shape;39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0"/>
          <p:cNvSpPr txBox="1"/>
          <p:nvPr/>
        </p:nvSpPr>
        <p:spPr>
          <a:xfrm>
            <a:off x="1451956" y="2151830"/>
            <a:ext cx="7747462" cy="67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</p:txBody>
      </p:sp>
      <p:pic>
        <p:nvPicPr>
          <p:cNvPr id="396" name="Google Shape;39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0796" y="2823681"/>
            <a:ext cx="3330648" cy="333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1"/>
          <p:cNvSpPr/>
          <p:nvPr/>
        </p:nvSpPr>
        <p:spPr>
          <a:xfrm>
            <a:off x="2951748" y="5993141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3372567" y="2466735"/>
            <a:ext cx="51269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Simple sentences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HEALTHY LIVING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104" name="Google Shape;104;p2" descr="The Rules of Connectors in Bangla | BD English Schoo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Let&amp;#39;s Learn to Read- CVC to Simple Sentences (Flex Class) | Small Online  Class for Ages 3-7 | Outscho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7215" y="3464070"/>
            <a:ext cx="4931540" cy="2956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3947359" y="1318732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books/ I/ science/ read /.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3947358" y="2355085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games/ children/ love/ outdoor /.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3947357" y="3458344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their/ every day/ they/ clean/ house /.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947356" y="4565582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night/ watched/ I/ T.V/ last /.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 descr="Jigsaw puzzle - Simple English Wikipedia, the free encyclo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038" y="2231366"/>
            <a:ext cx="3439064" cy="3095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3947355" y="5706780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learn/ words/ every day/ You/ should/ the/ new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3947355" y="1774196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3947358" y="2900607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947355" y="3984892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947356" y="5135127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3947355" y="6215478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4104850" y="1774196"/>
            <a:ext cx="32110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read science books.</a:t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4104850" y="2866090"/>
            <a:ext cx="44486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Children love outdoor games.</a:t>
            </a:r>
            <a:endParaRPr sz="2800">
              <a:solidFill>
                <a:srgbClr val="F794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4104850" y="3927422"/>
            <a:ext cx="50007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clean their house every day.</a:t>
            </a:r>
            <a:endParaRPr sz="2800">
              <a:solidFill>
                <a:srgbClr val="F794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4240137" y="5126090"/>
            <a:ext cx="37117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watched T.V last night.</a:t>
            </a:r>
            <a:endParaRPr sz="2800">
              <a:solidFill>
                <a:srgbClr val="F794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4240137" y="6170967"/>
            <a:ext cx="636424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should learn the new words every day.</a:t>
            </a:r>
            <a:endParaRPr sz="2800">
              <a:solidFill>
                <a:srgbClr val="F794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/>
          <p:nvPr/>
        </p:nvSpPr>
        <p:spPr>
          <a:xfrm>
            <a:off x="178421" y="3193705"/>
            <a:ext cx="3612995" cy="110961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90" name="Google Shape;190;p8"/>
          <p:cNvSpPr txBox="1"/>
          <p:nvPr/>
        </p:nvSpPr>
        <p:spPr>
          <a:xfrm>
            <a:off x="211874" y="3209904"/>
            <a:ext cx="357954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</a:t>
            </a:r>
            <a:r>
              <a:rPr lang="en-US" sz="3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 types </a:t>
            </a:r>
            <a:endParaRPr sz="32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simple sentences</a:t>
            </a:r>
            <a:endParaRPr/>
          </a:p>
        </p:txBody>
      </p:sp>
      <p:sp>
        <p:nvSpPr>
          <p:cNvPr id="191" name="Google Shape;191;p8"/>
          <p:cNvSpPr txBox="1"/>
          <p:nvPr/>
        </p:nvSpPr>
        <p:spPr>
          <a:xfrm>
            <a:off x="5254227" y="1580418"/>
            <a:ext cx="385044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 subject and a verb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E.g: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rained.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 txBox="1"/>
          <p:nvPr/>
        </p:nvSpPr>
        <p:spPr>
          <a:xfrm>
            <a:off x="5192820" y="3244397"/>
            <a:ext cx="498630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 subject,  a verb and an object.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E.g: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read science books.</a:t>
            </a:r>
            <a:endParaRPr/>
          </a:p>
        </p:txBody>
      </p:sp>
      <p:sp>
        <p:nvSpPr>
          <p:cNvPr id="193" name="Google Shape;193;p8"/>
          <p:cNvSpPr txBox="1"/>
          <p:nvPr/>
        </p:nvSpPr>
        <p:spPr>
          <a:xfrm>
            <a:off x="5192820" y="4908376"/>
            <a:ext cx="693777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 subject, a verb, and object and an adverb.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E.g: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watched T.V last night.</a:t>
            </a:r>
            <a:endParaRPr/>
          </a:p>
        </p:txBody>
      </p:sp>
      <p:cxnSp>
        <p:nvCxnSpPr>
          <p:cNvPr id="194" name="Google Shape;194;p8"/>
          <p:cNvCxnSpPr>
            <a:stCxn id="190" idx="3"/>
            <a:endCxn id="191" idx="1"/>
          </p:cNvCxnSpPr>
          <p:nvPr/>
        </p:nvCxnSpPr>
        <p:spPr>
          <a:xfrm rot="10800000" flipH="1">
            <a:off x="3791416" y="2057413"/>
            <a:ext cx="1462800" cy="1691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5" name="Google Shape;195;p8"/>
          <p:cNvCxnSpPr>
            <a:stCxn id="190" idx="3"/>
            <a:endCxn id="192" idx="1"/>
          </p:cNvCxnSpPr>
          <p:nvPr/>
        </p:nvCxnSpPr>
        <p:spPr>
          <a:xfrm rot="10800000" flipH="1">
            <a:off x="3791416" y="3721513"/>
            <a:ext cx="1401300" cy="27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6" name="Google Shape;196;p8"/>
          <p:cNvCxnSpPr>
            <a:stCxn id="190" idx="3"/>
            <a:endCxn id="193" idx="1"/>
          </p:cNvCxnSpPr>
          <p:nvPr/>
        </p:nvCxnSpPr>
        <p:spPr>
          <a:xfrm>
            <a:off x="3791416" y="3748513"/>
            <a:ext cx="1401300" cy="1636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176" y="2278055"/>
            <a:ext cx="7245570" cy="377057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Tick the simple sentences.</a:t>
            </a:r>
            <a:endParaRPr/>
          </a:p>
        </p:txBody>
      </p:sp>
      <p:sp>
        <p:nvSpPr>
          <p:cNvPr id="232" name="Google Shape;232;p1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1" descr="Check Mark Remix User Tick Beetle - Tick Clipart - 819x750 PNG Download -  PNGki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1234" y="2426466"/>
            <a:ext cx="3356794" cy="323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9108" y="2075000"/>
            <a:ext cx="702931" cy="70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9107" y="2741687"/>
            <a:ext cx="702931" cy="70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9107" y="4546853"/>
            <a:ext cx="702931" cy="702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"/>
          <p:cNvSpPr txBox="1"/>
          <p:nvPr/>
        </p:nvSpPr>
        <p:spPr>
          <a:xfrm>
            <a:off x="1131589" y="1195476"/>
            <a:ext cx="103382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Underline and write S for the subject and V for the verb in each simple sentence.</a:t>
            </a: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61" name="Google Shape;26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3"/>
          <p:cNvSpPr txBox="1"/>
          <p:nvPr/>
        </p:nvSpPr>
        <p:spPr>
          <a:xfrm>
            <a:off x="942704" y="1542274"/>
            <a:ext cx="10687322" cy="540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Vegetarians eat a lot of vegetables and fruit.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Acne causes black and white pimples on the face.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Saturdays, my brother often spends two hours exercising at the sports center.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mother didn’t buy my favourite cheesecake.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not cleaning up our community library. </a:t>
            </a:r>
            <a:endParaRPr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4" name="Google Shape;264;p13"/>
          <p:cNvCxnSpPr/>
          <p:nvPr/>
        </p:nvCxnSpPr>
        <p:spPr>
          <a:xfrm>
            <a:off x="1377989" y="2520176"/>
            <a:ext cx="137949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5" name="Google Shape;265;p13"/>
          <p:cNvCxnSpPr/>
          <p:nvPr/>
        </p:nvCxnSpPr>
        <p:spPr>
          <a:xfrm>
            <a:off x="2873414" y="2520176"/>
            <a:ext cx="41985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13"/>
          <p:cNvCxnSpPr/>
          <p:nvPr/>
        </p:nvCxnSpPr>
        <p:spPr>
          <a:xfrm>
            <a:off x="1350227" y="3396476"/>
            <a:ext cx="60716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" name="Google Shape;267;p13"/>
          <p:cNvCxnSpPr/>
          <p:nvPr/>
        </p:nvCxnSpPr>
        <p:spPr>
          <a:xfrm>
            <a:off x="2034400" y="3396476"/>
            <a:ext cx="80323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8" name="Google Shape;268;p13"/>
          <p:cNvCxnSpPr/>
          <p:nvPr/>
        </p:nvCxnSpPr>
        <p:spPr>
          <a:xfrm>
            <a:off x="3121064" y="4315638"/>
            <a:ext cx="137949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9" name="Google Shape;269;p13"/>
          <p:cNvCxnSpPr/>
          <p:nvPr/>
        </p:nvCxnSpPr>
        <p:spPr>
          <a:xfrm>
            <a:off x="5292764" y="4325976"/>
            <a:ext cx="86514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0" name="Google Shape;270;p13"/>
          <p:cNvCxnSpPr/>
          <p:nvPr/>
        </p:nvCxnSpPr>
        <p:spPr>
          <a:xfrm>
            <a:off x="1344650" y="5230038"/>
            <a:ext cx="137949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1" name="Google Shape;271;p13"/>
          <p:cNvCxnSpPr/>
          <p:nvPr/>
        </p:nvCxnSpPr>
        <p:spPr>
          <a:xfrm>
            <a:off x="2798839" y="5230038"/>
            <a:ext cx="126198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2" name="Google Shape;272;p13"/>
          <p:cNvCxnSpPr/>
          <p:nvPr/>
        </p:nvCxnSpPr>
        <p:spPr>
          <a:xfrm>
            <a:off x="1377988" y="6147613"/>
            <a:ext cx="38413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3" name="Google Shape;273;p13"/>
          <p:cNvCxnSpPr/>
          <p:nvPr/>
        </p:nvCxnSpPr>
        <p:spPr>
          <a:xfrm>
            <a:off x="1827250" y="6142076"/>
            <a:ext cx="237327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4" name="Google Shape;274;p13"/>
          <p:cNvSpPr txBox="1"/>
          <p:nvPr/>
        </p:nvSpPr>
        <p:spPr>
          <a:xfrm>
            <a:off x="1867713" y="2485995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3"/>
          <p:cNvSpPr txBox="1"/>
          <p:nvPr/>
        </p:nvSpPr>
        <p:spPr>
          <a:xfrm>
            <a:off x="2847162" y="2489201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3"/>
          <p:cNvSpPr txBox="1"/>
          <p:nvPr/>
        </p:nvSpPr>
        <p:spPr>
          <a:xfrm>
            <a:off x="1427200" y="3366645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3"/>
          <p:cNvSpPr txBox="1"/>
          <p:nvPr/>
        </p:nvSpPr>
        <p:spPr>
          <a:xfrm>
            <a:off x="3610788" y="4271809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3"/>
          <p:cNvSpPr txBox="1"/>
          <p:nvPr/>
        </p:nvSpPr>
        <p:spPr>
          <a:xfrm>
            <a:off x="1827250" y="5162838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3"/>
          <p:cNvSpPr txBox="1"/>
          <p:nvPr/>
        </p:nvSpPr>
        <p:spPr>
          <a:xfrm>
            <a:off x="1408963" y="6102593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3"/>
          <p:cNvSpPr txBox="1"/>
          <p:nvPr/>
        </p:nvSpPr>
        <p:spPr>
          <a:xfrm>
            <a:off x="2203488" y="3366645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3"/>
          <p:cNvSpPr txBox="1"/>
          <p:nvPr/>
        </p:nvSpPr>
        <p:spPr>
          <a:xfrm>
            <a:off x="5525313" y="4271809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3"/>
          <p:cNvSpPr txBox="1"/>
          <p:nvPr/>
        </p:nvSpPr>
        <p:spPr>
          <a:xfrm>
            <a:off x="3229807" y="5162838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3"/>
          <p:cNvSpPr txBox="1"/>
          <p:nvPr/>
        </p:nvSpPr>
        <p:spPr>
          <a:xfrm>
            <a:off x="2724149" y="6111100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4" descr="Robotic and human hands with two puzzle pieces Vector Image"/>
          <p:cNvPicPr preferRelativeResize="0"/>
          <p:nvPr/>
        </p:nvPicPr>
        <p:blipFill rotWithShape="1">
          <a:blip r:embed="rId3">
            <a:alphaModFix/>
          </a:blip>
          <a:srcRect b="11211"/>
          <a:stretch/>
        </p:blipFill>
        <p:spPr>
          <a:xfrm>
            <a:off x="6590852" y="1724421"/>
            <a:ext cx="5592076" cy="38728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4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Rearrange the words and phrases to make simple sentences.</a:t>
            </a:r>
            <a:endParaRPr/>
          </a:p>
        </p:txBody>
      </p:sp>
      <p:sp>
        <p:nvSpPr>
          <p:cNvPr id="291" name="Google Shape;291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93" name="Google Shape;2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4"/>
          <p:cNvSpPr/>
          <p:nvPr/>
        </p:nvSpPr>
        <p:spPr>
          <a:xfrm>
            <a:off x="628983" y="1724421"/>
            <a:ext cx="6638592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soft drinks/ never/ my sister/ drinks/.</a:t>
            </a:r>
            <a:endParaRPr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affects/ acne/ 80% of young people/.</a:t>
            </a:r>
            <a:endParaRPr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has/ he/ for breakfast/ bread and eggs/.</a:t>
            </a:r>
            <a:endParaRPr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don’t eat/ we/ much fast food/.</a:t>
            </a:r>
            <a:endParaRPr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 lot of vitamins/ fruit and vegetables/ have/.</a:t>
            </a:r>
            <a:b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4"/>
          <p:cNvSpPr txBox="1"/>
          <p:nvPr/>
        </p:nvSpPr>
        <p:spPr>
          <a:xfrm>
            <a:off x="628983" y="2568567"/>
            <a:ext cx="5961868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My sister never drinks soft drinks.</a:t>
            </a:r>
            <a:endParaRPr/>
          </a:p>
        </p:txBody>
      </p:sp>
      <p:sp>
        <p:nvSpPr>
          <p:cNvPr id="297" name="Google Shape;297;p14"/>
          <p:cNvSpPr txBox="1"/>
          <p:nvPr/>
        </p:nvSpPr>
        <p:spPr>
          <a:xfrm>
            <a:off x="628983" y="3480058"/>
            <a:ext cx="5961868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Acne affects 80% of young people.</a:t>
            </a:r>
            <a:endParaRPr/>
          </a:p>
        </p:txBody>
      </p:sp>
      <p:sp>
        <p:nvSpPr>
          <p:cNvPr id="298" name="Google Shape;298;p14"/>
          <p:cNvSpPr txBox="1"/>
          <p:nvPr/>
        </p:nvSpPr>
        <p:spPr>
          <a:xfrm>
            <a:off x="628983" y="4391549"/>
            <a:ext cx="5961868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He has bread and eggs for breakfast.</a:t>
            </a:r>
            <a:endParaRPr/>
          </a:p>
        </p:txBody>
      </p:sp>
      <p:sp>
        <p:nvSpPr>
          <p:cNvPr id="299" name="Google Shape;299;p14"/>
          <p:cNvSpPr txBox="1"/>
          <p:nvPr/>
        </p:nvSpPr>
        <p:spPr>
          <a:xfrm>
            <a:off x="628982" y="5278951"/>
            <a:ext cx="5961869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We don’t eat much fast food.</a:t>
            </a:r>
            <a:endParaRPr/>
          </a:p>
        </p:txBody>
      </p:sp>
      <p:sp>
        <p:nvSpPr>
          <p:cNvPr id="300" name="Google Shape;300;p14"/>
          <p:cNvSpPr txBox="1"/>
          <p:nvPr/>
        </p:nvSpPr>
        <p:spPr>
          <a:xfrm>
            <a:off x="628983" y="6174066"/>
            <a:ext cx="5961869" cy="46166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Fruit and vegetable have a lot of vitamins.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"/>
          <p:cNvSpPr txBox="1"/>
          <p:nvPr/>
        </p:nvSpPr>
        <p:spPr>
          <a:xfrm>
            <a:off x="1171643" y="1154773"/>
            <a:ext cx="108153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complete sentences from the prompts. You may have to change the words or add some. </a:t>
            </a:r>
            <a:endParaRPr/>
          </a:p>
        </p:txBody>
      </p:sp>
      <p:sp>
        <p:nvSpPr>
          <p:cNvPr id="326" name="Google Shape;326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28" name="Google Shape;32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30" name="Google Shape;330;p16"/>
          <p:cNvSpPr/>
          <p:nvPr/>
        </p:nvSpPr>
        <p:spPr>
          <a:xfrm>
            <a:off x="487067" y="1679200"/>
            <a:ext cx="7863840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tofu/ be/ healthy</a:t>
            </a:r>
            <a:endParaRPr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many/ Vietnamese/ drink/ green tea.</a:t>
            </a:r>
            <a:endParaRPr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she/ not/ use/ suncream.</a:t>
            </a:r>
            <a:endParaRPr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father/ not/ exercise/ every morning.</a:t>
            </a:r>
            <a:endParaRPr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most children/ have/ chapped lips and skin/ winter.</a:t>
            </a:r>
            <a:b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6"/>
          <p:cNvSpPr txBox="1"/>
          <p:nvPr/>
        </p:nvSpPr>
        <p:spPr>
          <a:xfrm>
            <a:off x="576198" y="2509853"/>
            <a:ext cx="6895412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Tofu is healthy.</a:t>
            </a:r>
            <a:endParaRPr/>
          </a:p>
        </p:txBody>
      </p:sp>
      <p:sp>
        <p:nvSpPr>
          <p:cNvPr id="332" name="Google Shape;332;p16"/>
          <p:cNvSpPr txBox="1"/>
          <p:nvPr/>
        </p:nvSpPr>
        <p:spPr>
          <a:xfrm>
            <a:off x="576198" y="3458559"/>
            <a:ext cx="6895412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Many Vietnamese drink green tea.</a:t>
            </a:r>
            <a:endParaRPr/>
          </a:p>
        </p:txBody>
      </p:sp>
      <p:sp>
        <p:nvSpPr>
          <p:cNvPr id="333" name="Google Shape;333;p16"/>
          <p:cNvSpPr txBox="1"/>
          <p:nvPr/>
        </p:nvSpPr>
        <p:spPr>
          <a:xfrm>
            <a:off x="576197" y="4345148"/>
            <a:ext cx="6895413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She does not use suncream.</a:t>
            </a:r>
            <a:endParaRPr/>
          </a:p>
        </p:txBody>
      </p:sp>
      <p:sp>
        <p:nvSpPr>
          <p:cNvPr id="334" name="Google Shape;334;p16"/>
          <p:cNvSpPr txBox="1"/>
          <p:nvPr/>
        </p:nvSpPr>
        <p:spPr>
          <a:xfrm>
            <a:off x="602295" y="5300166"/>
            <a:ext cx="6869316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My father does not exercise every morning.</a:t>
            </a:r>
            <a:endParaRPr/>
          </a:p>
        </p:txBody>
      </p:sp>
      <p:sp>
        <p:nvSpPr>
          <p:cNvPr id="335" name="Google Shape;335;p16"/>
          <p:cNvSpPr txBox="1"/>
          <p:nvPr/>
        </p:nvSpPr>
        <p:spPr>
          <a:xfrm>
            <a:off x="576197" y="6180443"/>
            <a:ext cx="6869317" cy="46166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Most children have chapped lips and skin in winter.</a:t>
            </a:r>
            <a:endParaRPr/>
          </a:p>
        </p:txBody>
      </p:sp>
      <p:pic>
        <p:nvPicPr>
          <p:cNvPr id="336" name="Google Shape;336;p16" descr="Healthy People Clipart Images, Stock Photos &amp;amp; Vectors | Shutterstock"/>
          <p:cNvPicPr preferRelativeResize="0"/>
          <p:nvPr/>
        </p:nvPicPr>
        <p:blipFill rotWithShape="1">
          <a:blip r:embed="rId4">
            <a:alphaModFix/>
          </a:blip>
          <a:srcRect b="7239"/>
          <a:stretch/>
        </p:blipFill>
        <p:spPr>
          <a:xfrm>
            <a:off x="8215426" y="2385558"/>
            <a:ext cx="3489507" cy="3485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and write a simple sentence from the two given sentences. 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45" name="Google Shape;34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17" descr="Student Discussion Clip Art - Png Download (#5756056) - Pin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0855" y="2382353"/>
            <a:ext cx="3177655" cy="256740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7"/>
          <p:cNvSpPr txBox="1"/>
          <p:nvPr/>
        </p:nvSpPr>
        <p:spPr>
          <a:xfrm>
            <a:off x="628983" y="1911664"/>
            <a:ext cx="10488196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avoid sweetened food. We avoid soft drinks.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We avoid _______________________________ 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My dad loves outdoor activities. I love outdoor activities.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My ____________ love outdoor activities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You should wear a hat. You should wear suncream.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You should wear ___________________________ 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My mother read the health tips. My mother downloaded the health tips.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My mother ________________________________.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7"/>
          <p:cNvSpPr txBox="1"/>
          <p:nvPr/>
        </p:nvSpPr>
        <p:spPr>
          <a:xfrm>
            <a:off x="2664079" y="2472040"/>
            <a:ext cx="4230161" cy="46166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sweetened food and soft drinks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7"/>
          <p:cNvSpPr txBox="1"/>
          <p:nvPr/>
        </p:nvSpPr>
        <p:spPr>
          <a:xfrm>
            <a:off x="1822395" y="3560644"/>
            <a:ext cx="1462039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 and I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7"/>
          <p:cNvSpPr txBox="1"/>
          <p:nvPr/>
        </p:nvSpPr>
        <p:spPr>
          <a:xfrm>
            <a:off x="3611146" y="4653057"/>
            <a:ext cx="2676860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hat and suncream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7"/>
          <p:cNvSpPr txBox="1"/>
          <p:nvPr/>
        </p:nvSpPr>
        <p:spPr>
          <a:xfrm>
            <a:off x="2780262" y="5747290"/>
            <a:ext cx="5039394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and downloaded the health tips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613</Words>
  <Application>Microsoft Office PowerPoint</Application>
  <PresentationFormat>Widescreen</PresentationFormat>
  <Paragraphs>113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Open Sans</vt:lpstr>
      <vt:lpstr>Calibri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3</cp:revision>
  <dcterms:created xsi:type="dcterms:W3CDTF">2020-12-09T02:04:09Z</dcterms:created>
  <dcterms:modified xsi:type="dcterms:W3CDTF">2024-09-22T12:45:53Z</dcterms:modified>
</cp:coreProperties>
</file>