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63" r:id="rId2"/>
    <p:sldId id="264" r:id="rId3"/>
    <p:sldId id="257" r:id="rId4"/>
    <p:sldId id="265" r:id="rId5"/>
    <p:sldId id="258" r:id="rId6"/>
    <p:sldId id="266" r:id="rId7"/>
    <p:sldId id="261" r:id="rId8"/>
    <p:sldId id="262" r:id="rId9"/>
    <p:sldId id="267" r:id="rId10"/>
    <p:sldId id="2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0375FD9-4A97-4C55-8D79-88D30736F603}" type="datetimeFigureOut">
              <a:rPr lang="en-US" smtClean="0"/>
              <a:t>4/8/2024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757751A-5C6F-49F0-8DDB-1D4BB96934D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375FD9-4A97-4C55-8D79-88D30736F603}"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7751A-5C6F-49F0-8DDB-1D4BB96934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375FD9-4A97-4C55-8D79-88D30736F603}"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7751A-5C6F-49F0-8DDB-1D4BB96934D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375FD9-4A97-4C55-8D79-88D30736F603}"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7751A-5C6F-49F0-8DDB-1D4BB96934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0375FD9-4A97-4C55-8D79-88D30736F603}"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7751A-5C6F-49F0-8DDB-1D4BB96934D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0375FD9-4A97-4C55-8D79-88D30736F603}" type="datetimeFigureOut">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57751A-5C6F-49F0-8DDB-1D4BB96934D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0375FD9-4A97-4C55-8D79-88D30736F603}" type="datetimeFigureOut">
              <a:rPr lang="en-US" smtClean="0"/>
              <a:t>4/8/2024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57751A-5C6F-49F0-8DDB-1D4BB96934D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0375FD9-4A97-4C55-8D79-88D30736F603}" type="datetimeFigureOut">
              <a:rPr lang="en-US" smtClean="0"/>
              <a:t>4/8/2024</a:t>
            </a:fld>
            <a:endParaRPr lang="en-US"/>
          </a:p>
        </p:txBody>
      </p:sp>
      <p:sp>
        <p:nvSpPr>
          <p:cNvPr id="8" name="Slide Number Placeholder 7"/>
          <p:cNvSpPr>
            <a:spLocks noGrp="1"/>
          </p:cNvSpPr>
          <p:nvPr>
            <p:ph type="sldNum" sz="quarter" idx="11"/>
          </p:nvPr>
        </p:nvSpPr>
        <p:spPr/>
        <p:txBody>
          <a:bodyPr/>
          <a:lstStyle/>
          <a:p>
            <a:fld id="{3757751A-5C6F-49F0-8DDB-1D4BB96934D9}"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375FD9-4A97-4C55-8D79-88D30736F603}" type="datetimeFigureOut">
              <a:rPr lang="en-US" smtClean="0"/>
              <a:t>4/8/2024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57751A-5C6F-49F0-8DDB-1D4BB96934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0375FD9-4A97-4C55-8D79-88D30736F603}" type="datetimeFigureOut">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3757751A-5C6F-49F0-8DDB-1D4BB96934D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30375FD9-4A97-4C55-8D79-88D30736F603}" type="datetimeFigureOut">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57751A-5C6F-49F0-8DDB-1D4BB96934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0375FD9-4A97-4C55-8D79-88D30736F603}" type="datetimeFigureOut">
              <a:rPr lang="en-US" smtClean="0"/>
              <a:t>4/8/2024</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757751A-5C6F-49F0-8DDB-1D4BB96934D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56792"/>
            <a:ext cx="8229600" cy="114300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TRƯỜNG THCS TĂNG BẠT HỔ</a:t>
            </a:r>
            <a:b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251520" y="2852936"/>
            <a:ext cx="8229600" cy="1324744"/>
          </a:xfrm>
        </p:spPr>
        <p:txBody>
          <a:bodyPr/>
          <a:lstStyle/>
          <a:p>
            <a:pPr marL="36576" indent="0" algn="ctr">
              <a:buNone/>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CHÀO MỪNG QUÝ THẦY CÔ VỀ DỰ GIỜ THĂM LỚP</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TextBox 3"/>
          <p:cNvSpPr txBox="1"/>
          <p:nvPr/>
        </p:nvSpPr>
        <p:spPr>
          <a:xfrm>
            <a:off x="6876256" y="5589240"/>
            <a:ext cx="1800200"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34355067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2" y="2060848"/>
            <a:ext cx="8435280" cy="3124943"/>
          </a:xfrm>
        </p:spPr>
        <p:txBody>
          <a:bodyPr>
            <a:normAutofit/>
            <a:scene3d>
              <a:camera prst="orthographicFront"/>
              <a:lightRig rig="threePt" dir="t"/>
            </a:scene3d>
            <a:sp3d extrusionH="57150">
              <a:bevelT w="69850" h="38100" prst="cross"/>
            </a:sp3d>
          </a:bodyPr>
          <a:lstStyle/>
          <a:p>
            <a:pPr marL="36576" indent="0" algn="ctr">
              <a:buNone/>
            </a:pPr>
            <a:r>
              <a:rPr lang="en-US" sz="5400" dirty="0" err="1" smtClean="0">
                <a:solidFill>
                  <a:schemeClr val="accent3">
                    <a:lumMod val="50000"/>
                  </a:schemeClr>
                </a:solidFill>
                <a:effectLst>
                  <a:outerShdw blurRad="60007" dist="200025" dir="15000000" sy="30000" kx="-1800000" algn="bl" rotWithShape="0">
                    <a:prstClr val="black">
                      <a:alpha val="32000"/>
                    </a:prstClr>
                  </a:outerShdw>
                </a:effectLst>
              </a:rPr>
              <a:t>Cảm</a:t>
            </a:r>
            <a:r>
              <a:rPr lang="en-US" sz="5400" dirty="0" smtClean="0">
                <a:solidFill>
                  <a:schemeClr val="accent3">
                    <a:lumMod val="50000"/>
                  </a:schemeClr>
                </a:solidFill>
                <a:effectLst>
                  <a:outerShdw blurRad="60007" dist="200025" dir="15000000" sy="30000" kx="-1800000" algn="bl" rotWithShape="0">
                    <a:prstClr val="black">
                      <a:alpha val="32000"/>
                    </a:prstClr>
                  </a:outerShdw>
                </a:effectLst>
              </a:rPr>
              <a:t> </a:t>
            </a:r>
            <a:r>
              <a:rPr lang="en-US" sz="5400" dirty="0" err="1" smtClean="0">
                <a:solidFill>
                  <a:schemeClr val="accent3">
                    <a:lumMod val="50000"/>
                  </a:schemeClr>
                </a:solidFill>
                <a:effectLst>
                  <a:outerShdw blurRad="60007" dist="200025" dir="15000000" sy="30000" kx="-1800000" algn="bl" rotWithShape="0">
                    <a:prstClr val="black">
                      <a:alpha val="32000"/>
                    </a:prstClr>
                  </a:outerShdw>
                </a:effectLst>
              </a:rPr>
              <a:t>ơn</a:t>
            </a:r>
            <a:r>
              <a:rPr lang="en-US" sz="5400" dirty="0" smtClean="0">
                <a:solidFill>
                  <a:schemeClr val="accent3">
                    <a:lumMod val="50000"/>
                  </a:schemeClr>
                </a:solidFill>
                <a:effectLst>
                  <a:outerShdw blurRad="60007" dist="200025" dir="15000000" sy="30000" kx="-1800000" algn="bl" rotWithShape="0">
                    <a:prstClr val="black">
                      <a:alpha val="32000"/>
                    </a:prstClr>
                  </a:outerShdw>
                </a:effectLst>
              </a:rPr>
              <a:t> </a:t>
            </a:r>
            <a:r>
              <a:rPr lang="en-US" sz="5400" dirty="0" err="1" smtClean="0">
                <a:solidFill>
                  <a:schemeClr val="accent3">
                    <a:lumMod val="50000"/>
                  </a:schemeClr>
                </a:solidFill>
                <a:effectLst>
                  <a:outerShdw blurRad="60007" dist="200025" dir="15000000" sy="30000" kx="-1800000" algn="bl" rotWithShape="0">
                    <a:prstClr val="black">
                      <a:alpha val="32000"/>
                    </a:prstClr>
                  </a:outerShdw>
                </a:effectLst>
              </a:rPr>
              <a:t>quý</a:t>
            </a:r>
            <a:r>
              <a:rPr lang="en-US" sz="5400" dirty="0" smtClean="0">
                <a:solidFill>
                  <a:schemeClr val="accent3">
                    <a:lumMod val="50000"/>
                  </a:schemeClr>
                </a:solidFill>
                <a:effectLst>
                  <a:outerShdw blurRad="60007" dist="200025" dir="15000000" sy="30000" kx="-1800000" algn="bl" rotWithShape="0">
                    <a:prstClr val="black">
                      <a:alpha val="32000"/>
                    </a:prstClr>
                  </a:outerShdw>
                </a:effectLst>
              </a:rPr>
              <a:t> </a:t>
            </a:r>
            <a:r>
              <a:rPr lang="en-US" sz="5400" dirty="0" err="1" smtClean="0">
                <a:solidFill>
                  <a:schemeClr val="accent3">
                    <a:lumMod val="50000"/>
                  </a:schemeClr>
                </a:solidFill>
                <a:effectLst>
                  <a:outerShdw blurRad="60007" dist="200025" dir="15000000" sy="30000" kx="-1800000" algn="bl" rotWithShape="0">
                    <a:prstClr val="black">
                      <a:alpha val="32000"/>
                    </a:prstClr>
                  </a:outerShdw>
                </a:effectLst>
              </a:rPr>
              <a:t>thầy</a:t>
            </a:r>
            <a:r>
              <a:rPr lang="en-US" sz="5400" dirty="0" smtClean="0">
                <a:solidFill>
                  <a:schemeClr val="accent3">
                    <a:lumMod val="50000"/>
                  </a:schemeClr>
                </a:solidFill>
                <a:effectLst>
                  <a:outerShdw blurRad="60007" dist="200025" dir="15000000" sy="30000" kx="-1800000" algn="bl" rotWithShape="0">
                    <a:prstClr val="black">
                      <a:alpha val="32000"/>
                    </a:prstClr>
                  </a:outerShdw>
                </a:effectLst>
              </a:rPr>
              <a:t>, </a:t>
            </a:r>
            <a:r>
              <a:rPr lang="en-US" sz="5400" dirty="0" err="1" smtClean="0">
                <a:solidFill>
                  <a:schemeClr val="accent3">
                    <a:lumMod val="50000"/>
                  </a:schemeClr>
                </a:solidFill>
                <a:effectLst>
                  <a:outerShdw blurRad="60007" dist="200025" dir="15000000" sy="30000" kx="-1800000" algn="bl" rotWithShape="0">
                    <a:prstClr val="black">
                      <a:alpha val="32000"/>
                    </a:prstClr>
                  </a:outerShdw>
                </a:effectLst>
              </a:rPr>
              <a:t>cô</a:t>
            </a:r>
            <a:r>
              <a:rPr lang="en-US" sz="5400" dirty="0" smtClean="0">
                <a:solidFill>
                  <a:schemeClr val="accent3">
                    <a:lumMod val="50000"/>
                  </a:schemeClr>
                </a:solidFill>
                <a:effectLst>
                  <a:outerShdw blurRad="60007" dist="200025" dir="15000000" sy="30000" kx="-1800000" algn="bl" rotWithShape="0">
                    <a:prstClr val="black">
                      <a:alpha val="32000"/>
                    </a:prstClr>
                  </a:outerShdw>
                </a:effectLst>
              </a:rPr>
              <a:t> </a:t>
            </a:r>
            <a:r>
              <a:rPr lang="en-US" sz="5400" dirty="0" err="1" smtClean="0">
                <a:solidFill>
                  <a:schemeClr val="accent3">
                    <a:lumMod val="50000"/>
                  </a:schemeClr>
                </a:solidFill>
                <a:effectLst>
                  <a:outerShdw blurRad="60007" dist="200025" dir="15000000" sy="30000" kx="-1800000" algn="bl" rotWithShape="0">
                    <a:prstClr val="black">
                      <a:alpha val="32000"/>
                    </a:prstClr>
                  </a:outerShdw>
                </a:effectLst>
              </a:rPr>
              <a:t>đã</a:t>
            </a:r>
            <a:r>
              <a:rPr lang="en-US" sz="5400" dirty="0" smtClean="0">
                <a:solidFill>
                  <a:schemeClr val="accent3">
                    <a:lumMod val="50000"/>
                  </a:schemeClr>
                </a:solidFill>
                <a:effectLst>
                  <a:outerShdw blurRad="60007" dist="200025" dir="15000000" sy="30000" kx="-1800000" algn="bl" rotWithShape="0">
                    <a:prstClr val="black">
                      <a:alpha val="32000"/>
                    </a:prstClr>
                  </a:outerShdw>
                </a:effectLst>
              </a:rPr>
              <a:t> </a:t>
            </a:r>
            <a:r>
              <a:rPr lang="en-US" sz="5400" dirty="0" err="1" smtClean="0">
                <a:solidFill>
                  <a:schemeClr val="accent3">
                    <a:lumMod val="50000"/>
                  </a:schemeClr>
                </a:solidFill>
                <a:effectLst>
                  <a:outerShdw blurRad="60007" dist="200025" dir="15000000" sy="30000" kx="-1800000" algn="bl" rotWithShape="0">
                    <a:prstClr val="black">
                      <a:alpha val="32000"/>
                    </a:prstClr>
                  </a:outerShdw>
                </a:effectLst>
              </a:rPr>
              <a:t>về</a:t>
            </a:r>
            <a:r>
              <a:rPr lang="en-US" sz="5400" dirty="0" smtClean="0">
                <a:solidFill>
                  <a:schemeClr val="accent3">
                    <a:lumMod val="50000"/>
                  </a:schemeClr>
                </a:solidFill>
                <a:effectLst>
                  <a:outerShdw blurRad="60007" dist="200025" dir="15000000" sy="30000" kx="-1800000" algn="bl" rotWithShape="0">
                    <a:prstClr val="black">
                      <a:alpha val="32000"/>
                    </a:prstClr>
                  </a:outerShdw>
                </a:effectLst>
              </a:rPr>
              <a:t> </a:t>
            </a:r>
          </a:p>
          <a:p>
            <a:pPr marL="36576" indent="0" algn="ctr">
              <a:buNone/>
            </a:pPr>
            <a:r>
              <a:rPr lang="en-US" sz="5400" dirty="0" err="1" smtClean="0">
                <a:solidFill>
                  <a:schemeClr val="accent3">
                    <a:lumMod val="50000"/>
                  </a:schemeClr>
                </a:solidFill>
                <a:effectLst>
                  <a:outerShdw blurRad="60007" dist="200025" dir="15000000" sy="30000" kx="-1800000" algn="bl" rotWithShape="0">
                    <a:prstClr val="black">
                      <a:alpha val="32000"/>
                    </a:prstClr>
                  </a:outerShdw>
                </a:effectLst>
              </a:rPr>
              <a:t>dự</a:t>
            </a:r>
            <a:r>
              <a:rPr lang="en-US" sz="5400" dirty="0" smtClean="0">
                <a:solidFill>
                  <a:schemeClr val="accent3">
                    <a:lumMod val="50000"/>
                  </a:schemeClr>
                </a:solidFill>
                <a:effectLst>
                  <a:outerShdw blurRad="60007" dist="200025" dir="15000000" sy="30000" kx="-1800000" algn="bl" rotWithShape="0">
                    <a:prstClr val="black">
                      <a:alpha val="32000"/>
                    </a:prstClr>
                  </a:outerShdw>
                </a:effectLst>
              </a:rPr>
              <a:t> </a:t>
            </a:r>
            <a:r>
              <a:rPr lang="en-US" sz="5400" dirty="0" err="1" smtClean="0">
                <a:solidFill>
                  <a:schemeClr val="accent3">
                    <a:lumMod val="50000"/>
                  </a:schemeClr>
                </a:solidFill>
                <a:effectLst>
                  <a:outerShdw blurRad="60007" dist="200025" dir="15000000" sy="30000" kx="-1800000" algn="bl" rotWithShape="0">
                    <a:prstClr val="black">
                      <a:alpha val="32000"/>
                    </a:prstClr>
                  </a:outerShdw>
                </a:effectLst>
              </a:rPr>
              <a:t>giờ</a:t>
            </a:r>
            <a:r>
              <a:rPr lang="en-US" sz="5400" dirty="0" smtClean="0">
                <a:solidFill>
                  <a:schemeClr val="accent3">
                    <a:lumMod val="50000"/>
                  </a:schemeClr>
                </a:solidFill>
                <a:effectLst>
                  <a:outerShdw blurRad="60007" dist="200025" dir="15000000" sy="30000" kx="-1800000" algn="bl" rotWithShape="0">
                    <a:prstClr val="black">
                      <a:alpha val="32000"/>
                    </a:prstClr>
                  </a:outerShdw>
                </a:effectLst>
              </a:rPr>
              <a:t> </a:t>
            </a:r>
            <a:r>
              <a:rPr lang="en-US" sz="5400" dirty="0" err="1" smtClean="0">
                <a:solidFill>
                  <a:schemeClr val="accent3">
                    <a:lumMod val="50000"/>
                  </a:schemeClr>
                </a:solidFill>
                <a:effectLst>
                  <a:outerShdw blurRad="60007" dist="200025" dir="15000000" sy="30000" kx="-1800000" algn="bl" rotWithShape="0">
                    <a:prstClr val="black">
                      <a:alpha val="32000"/>
                    </a:prstClr>
                  </a:outerShdw>
                </a:effectLst>
              </a:rPr>
              <a:t>thăm</a:t>
            </a:r>
            <a:r>
              <a:rPr lang="en-US" sz="5400" dirty="0" smtClean="0">
                <a:solidFill>
                  <a:schemeClr val="accent3">
                    <a:lumMod val="50000"/>
                  </a:schemeClr>
                </a:solidFill>
                <a:effectLst>
                  <a:outerShdw blurRad="60007" dist="200025" dir="15000000" sy="30000" kx="-1800000" algn="bl" rotWithShape="0">
                    <a:prstClr val="black">
                      <a:alpha val="32000"/>
                    </a:prstClr>
                  </a:outerShdw>
                </a:effectLst>
              </a:rPr>
              <a:t> </a:t>
            </a:r>
            <a:r>
              <a:rPr lang="en-US" sz="5400" dirty="0" err="1" smtClean="0">
                <a:solidFill>
                  <a:schemeClr val="accent3">
                    <a:lumMod val="50000"/>
                  </a:schemeClr>
                </a:solidFill>
                <a:effectLst>
                  <a:outerShdw blurRad="60007" dist="200025" dir="15000000" sy="30000" kx="-1800000" algn="bl" rotWithShape="0">
                    <a:prstClr val="black">
                      <a:alpha val="32000"/>
                    </a:prstClr>
                  </a:outerShdw>
                </a:effectLst>
              </a:rPr>
              <a:t>lớp</a:t>
            </a:r>
            <a:r>
              <a:rPr lang="en-US" sz="5400" dirty="0" smtClean="0">
                <a:solidFill>
                  <a:schemeClr val="accent3">
                    <a:lumMod val="50000"/>
                  </a:schemeClr>
                </a:solidFill>
                <a:effectLst>
                  <a:outerShdw blurRad="60007" dist="200025" dir="15000000" sy="30000" kx="-1800000" algn="bl" rotWithShape="0">
                    <a:prstClr val="black">
                      <a:alpha val="32000"/>
                    </a:prstClr>
                  </a:outerShdw>
                </a:effectLst>
              </a:rPr>
              <a:t>!</a:t>
            </a:r>
            <a:endParaRPr lang="en-US" sz="5400" dirty="0">
              <a:solidFill>
                <a:schemeClr val="accent3">
                  <a:lumMod val="50000"/>
                </a:schemeClr>
              </a:solidFill>
              <a:effectLst>
                <a:outerShdw blurRad="60007" dist="200025" dir="15000000" sy="30000" kx="-1800000" algn="bl" rotWithShape="0">
                  <a:prstClr val="black">
                    <a:alpha val="32000"/>
                  </a:prstClr>
                </a:outerShdw>
              </a:effectLst>
            </a:endParaRPr>
          </a:p>
        </p:txBody>
      </p:sp>
      <p:pic>
        <p:nvPicPr>
          <p:cNvPr id="5" name="HayDeMatTroiLuonChieuSang-TopCa_3mwdz.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57833" y="5661248"/>
            <a:ext cx="609600" cy="609600"/>
          </a:xfrm>
          <a:prstGeom prst="rect">
            <a:avLst/>
          </a:prstGeom>
        </p:spPr>
      </p:pic>
    </p:spTree>
    <p:extLst>
      <p:ext uri="{BB962C8B-B14F-4D97-AF65-F5344CB8AC3E}">
        <p14:creationId xmlns:p14="http://schemas.microsoft.com/office/powerpoint/2010/main" val="2228991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19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cond evt="onNext"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980728"/>
            <a:ext cx="7380311" cy="1754326"/>
          </a:xfrm>
          <a:prstGeom prst="rect">
            <a:avLst/>
          </a:prstGeom>
          <a:noFill/>
        </p:spPr>
        <p:txBody>
          <a:bodyPr wrap="square" lIns="91440" tIns="45720" rIns="91440" bIns="45720">
            <a:prstTxWarp prst="textDoubleWave1">
              <a:avLst/>
            </a:prstTxWarp>
            <a:spAutoFit/>
          </a:bodyPr>
          <a:lstStyle/>
          <a:p>
            <a:pPr algn="ct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Chủ</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đề</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7: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Âm</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nhạc</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nước</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ngoài</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Title 4"/>
          <p:cNvSpPr>
            <a:spLocks noGrp="1"/>
          </p:cNvSpPr>
          <p:nvPr>
            <p:ph type="ctrTitle"/>
          </p:nvPr>
        </p:nvSpPr>
        <p:spPr>
          <a:xfrm>
            <a:off x="-324544" y="3501008"/>
            <a:ext cx="6480048" cy="2301240"/>
          </a:xfrm>
        </p:spPr>
        <p:txBody>
          <a:bodyPr>
            <a:scene3d>
              <a:camera prst="orthographicFront"/>
              <a:lightRig rig="threePt" dir="t"/>
            </a:scene3d>
            <a:sp3d extrusionH="57150">
              <a:bevelT w="69850" h="38100" prst="cross"/>
            </a:sp3d>
          </a:bodyPr>
          <a:lstStyle/>
          <a:p>
            <a:r>
              <a:rPr lang="en-US" dirty="0" err="1" smtClean="0">
                <a:ln w="5000" cmpd="sng">
                  <a:solidFill>
                    <a:schemeClr val="accent3">
                      <a:lumMod val="75000"/>
                    </a:schemeClr>
                  </a:solidFill>
                  <a:prstDash val="solid"/>
                </a:ln>
                <a:latin typeface="+mn-lt"/>
              </a:rPr>
              <a:t>Tiết</a:t>
            </a:r>
            <a:r>
              <a:rPr lang="en-US" dirty="0" smtClean="0">
                <a:ln w="5000" cmpd="sng">
                  <a:solidFill>
                    <a:schemeClr val="accent3">
                      <a:lumMod val="75000"/>
                    </a:schemeClr>
                  </a:solidFill>
                  <a:prstDash val="solid"/>
                </a:ln>
                <a:latin typeface="+mn-lt"/>
              </a:rPr>
              <a:t> 4: </a:t>
            </a:r>
            <a:r>
              <a:rPr lang="en-US" dirty="0" err="1" smtClean="0">
                <a:ln w="5000" cmpd="sng">
                  <a:solidFill>
                    <a:schemeClr val="accent3">
                      <a:lumMod val="75000"/>
                    </a:schemeClr>
                  </a:solidFill>
                  <a:prstDash val="solid"/>
                </a:ln>
                <a:latin typeface="+mn-lt"/>
              </a:rPr>
              <a:t>vận</a:t>
            </a:r>
            <a:r>
              <a:rPr lang="en-US" dirty="0" smtClean="0">
                <a:ln w="5000" cmpd="sng">
                  <a:solidFill>
                    <a:schemeClr val="accent3">
                      <a:lumMod val="75000"/>
                    </a:schemeClr>
                  </a:solidFill>
                  <a:prstDash val="solid"/>
                </a:ln>
                <a:latin typeface="+mn-lt"/>
              </a:rPr>
              <a:t> </a:t>
            </a:r>
            <a:r>
              <a:rPr lang="en-US" dirty="0" err="1" smtClean="0">
                <a:ln w="5000" cmpd="sng">
                  <a:solidFill>
                    <a:schemeClr val="accent3">
                      <a:lumMod val="75000"/>
                    </a:schemeClr>
                  </a:solidFill>
                  <a:prstDash val="solid"/>
                </a:ln>
                <a:latin typeface="+mn-lt"/>
              </a:rPr>
              <a:t>dụng</a:t>
            </a:r>
            <a:r>
              <a:rPr lang="en-US" dirty="0">
                <a:ln w="5000" cmpd="sng">
                  <a:solidFill>
                    <a:schemeClr val="accent3">
                      <a:lumMod val="75000"/>
                    </a:schemeClr>
                  </a:solidFill>
                  <a:prstDash val="solid"/>
                </a:ln>
                <a:latin typeface="+mn-lt"/>
              </a:rPr>
              <a:t> </a:t>
            </a:r>
            <a:r>
              <a:rPr lang="en-US" dirty="0" smtClean="0">
                <a:ln w="5000" cmpd="sng">
                  <a:solidFill>
                    <a:schemeClr val="accent3">
                      <a:lumMod val="75000"/>
                    </a:schemeClr>
                  </a:solidFill>
                  <a:prstDash val="solid"/>
                </a:ln>
                <a:latin typeface="+mn-lt"/>
              </a:rPr>
              <a:t>– </a:t>
            </a:r>
            <a:r>
              <a:rPr lang="en-US" dirty="0" err="1" smtClean="0">
                <a:ln w="5000" cmpd="sng">
                  <a:solidFill>
                    <a:schemeClr val="accent3">
                      <a:lumMod val="75000"/>
                    </a:schemeClr>
                  </a:solidFill>
                  <a:prstDash val="solid"/>
                </a:ln>
                <a:latin typeface="+mn-lt"/>
              </a:rPr>
              <a:t>sáng</a:t>
            </a:r>
            <a:r>
              <a:rPr lang="en-US" dirty="0" smtClean="0">
                <a:ln w="5000" cmpd="sng">
                  <a:solidFill>
                    <a:schemeClr val="accent3">
                      <a:lumMod val="75000"/>
                    </a:schemeClr>
                  </a:solidFill>
                  <a:prstDash val="solid"/>
                </a:ln>
                <a:latin typeface="+mn-lt"/>
              </a:rPr>
              <a:t> </a:t>
            </a:r>
            <a:r>
              <a:rPr lang="en-US" dirty="0" err="1" smtClean="0">
                <a:ln w="5000" cmpd="sng">
                  <a:solidFill>
                    <a:schemeClr val="accent3">
                      <a:lumMod val="75000"/>
                    </a:schemeClr>
                  </a:solidFill>
                  <a:prstDash val="solid"/>
                </a:ln>
                <a:latin typeface="+mn-lt"/>
              </a:rPr>
              <a:t>tạo</a:t>
            </a:r>
            <a:endParaRPr lang="en-US" dirty="0">
              <a:ln w="5000" cmpd="sng">
                <a:solidFill>
                  <a:schemeClr val="accent3">
                    <a:lumMod val="75000"/>
                  </a:schemeClr>
                </a:solidFill>
                <a:prstDash val="solid"/>
              </a:ln>
              <a:latin typeface="+mn-lt"/>
            </a:endParaRPr>
          </a:p>
        </p:txBody>
      </p:sp>
      <p:sp>
        <p:nvSpPr>
          <p:cNvPr id="8" name="TextBox 7"/>
          <p:cNvSpPr txBox="1"/>
          <p:nvPr/>
        </p:nvSpPr>
        <p:spPr>
          <a:xfrm>
            <a:off x="4517739" y="6237312"/>
            <a:ext cx="4302733" cy="369332"/>
          </a:xfrm>
          <a:prstGeom prst="rect">
            <a:avLst/>
          </a:prstGeom>
          <a:noFill/>
        </p:spPr>
        <p:txBody>
          <a:bodyPr wrap="square" rtlCol="0">
            <a:prstTxWarp prst="textDeflat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Giáo</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en-US"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viên</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en-US"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thực</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en-US"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hiện</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en-US"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Nguyễn</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en-US"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Thị</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en-US"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Ngộ</a:t>
            </a: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4" name="TextBox 3"/>
          <p:cNvSpPr txBox="1"/>
          <p:nvPr/>
        </p:nvSpPr>
        <p:spPr>
          <a:xfrm>
            <a:off x="6588224" y="5805264"/>
            <a:ext cx="2232248" cy="369332"/>
          </a:xfrm>
          <a:prstGeom prst="rect">
            <a:avLst/>
          </a:prstGeom>
          <a:noFill/>
        </p:spPr>
        <p:txBody>
          <a:bodyPr wrap="square" rtlCol="0">
            <a:spAutoFit/>
          </a:bodyPr>
          <a:lstStyle/>
          <a:p>
            <a:endParaRPr lang="en-US"/>
          </a:p>
        </p:txBody>
      </p:sp>
      <p:pic>
        <p:nvPicPr>
          <p:cNvPr id="11" name="Hãy-để-mặt-trời-luôn-chiếu-sáng-KARAOKE-Âm-nhạc-lớp-6-KẾT-NỐI-TRI-THỨC-Hà-Lực-.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68772" y="5469106"/>
            <a:ext cx="609600" cy="609600"/>
          </a:xfrm>
          <a:prstGeom prst="rect">
            <a:avLst/>
          </a:prstGeom>
        </p:spPr>
      </p:pic>
    </p:spTree>
    <p:extLst>
      <p:ext uri="{BB962C8B-B14F-4D97-AF65-F5344CB8AC3E}">
        <p14:creationId xmlns:p14="http://schemas.microsoft.com/office/powerpoint/2010/main" val="40032988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14863" fill="hold"/>
                                        <p:tgtEl>
                                          <p:spTgt spid="11"/>
                                        </p:tgtEl>
                                      </p:cBhvr>
                                    </p:cmd>
                                  </p:childTnLst>
                                </p:cTn>
                              </p:par>
                            </p:childTnLst>
                          </p:cTn>
                        </p:par>
                      </p:childTnLst>
                    </p:cTn>
                  </p:par>
                </p:childTnLst>
              </p:cTn>
              <p:nextCondLst>
                <p:cond evt="onClick" delay="0">
                  <p:tgtEl>
                    <p:spTgt spid="11"/>
                  </p:tgtEl>
                </p:cond>
              </p:nextCondLst>
            </p:seq>
            <p:audio>
              <p:cMediaNode vol="80000">
                <p:cTn id="19" fill="hold" display="0">
                  <p:stCondLst>
                    <p:cond delay="indefinite"/>
                  </p:stCondLst>
                  <p:endCondLst>
                    <p:cond evt="onStopAudio" delay="0">
                      <p:tgtEl>
                        <p:sldTgt/>
                      </p:tgtEl>
                    </p:cond>
                  </p:endCondLst>
                </p:cTn>
                <p:tgtEl>
                  <p:spTgt spid="11"/>
                </p:tgtEl>
              </p:cMediaNode>
            </p:audio>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8028018" cy="2448272"/>
          </a:xfrm>
          <a:prstGeom prst="rect">
            <a:avLst/>
          </a:prstGeom>
          <a:noFill/>
          <a:ln>
            <a:noFill/>
          </a:ln>
        </p:spPr>
      </p:pic>
    </p:spTree>
    <p:extLst>
      <p:ext uri="{BB962C8B-B14F-4D97-AF65-F5344CB8AC3E}">
        <p14:creationId xmlns:p14="http://schemas.microsoft.com/office/powerpoint/2010/main" val="3828064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chemeClr val="accent3">
                    <a:lumMod val="50000"/>
                  </a:schemeClr>
                </a:solidFill>
              </a:rPr>
              <a:t>- </a:t>
            </a:r>
            <a:r>
              <a:rPr lang="en-US" dirty="0" err="1" smtClean="0">
                <a:solidFill>
                  <a:schemeClr val="accent3">
                    <a:lumMod val="50000"/>
                  </a:schemeClr>
                </a:solidFill>
              </a:rPr>
              <a:t>Mi</a:t>
            </a:r>
            <a:r>
              <a:rPr lang="en-US" dirty="0">
                <a:solidFill>
                  <a:schemeClr val="accent3">
                    <a:lumMod val="50000"/>
                  </a:schemeClr>
                </a:solidFill>
              </a:rPr>
              <a:t> </a:t>
            </a:r>
            <a:r>
              <a:rPr lang="en-US" dirty="0" smtClean="0">
                <a:solidFill>
                  <a:schemeClr val="accent3">
                    <a:lumMod val="50000"/>
                  </a:schemeClr>
                </a:solidFill>
              </a:rPr>
              <a:t>– </a:t>
            </a:r>
            <a:r>
              <a:rPr lang="en-US" dirty="0" err="1" smtClean="0">
                <a:solidFill>
                  <a:schemeClr val="accent3">
                    <a:lumMod val="50000"/>
                  </a:schemeClr>
                </a:solidFill>
              </a:rPr>
              <a:t>fa</a:t>
            </a:r>
            <a:r>
              <a:rPr lang="en-US" dirty="0" smtClean="0">
                <a:solidFill>
                  <a:schemeClr val="accent3">
                    <a:lumMod val="50000"/>
                  </a:schemeClr>
                </a:solidFill>
              </a:rPr>
              <a:t> (1/2c)</a:t>
            </a:r>
          </a:p>
          <a:p>
            <a:r>
              <a:rPr lang="en-US" dirty="0" smtClean="0">
                <a:solidFill>
                  <a:schemeClr val="accent3">
                    <a:lumMod val="50000"/>
                  </a:schemeClr>
                </a:solidFill>
              </a:rPr>
              <a:t>- Son – la (1c)</a:t>
            </a:r>
          </a:p>
          <a:p>
            <a:r>
              <a:rPr lang="en-US" dirty="0" smtClean="0">
                <a:solidFill>
                  <a:schemeClr val="accent3">
                    <a:lumMod val="50000"/>
                  </a:schemeClr>
                </a:solidFill>
              </a:rPr>
              <a:t>- Si – </a:t>
            </a:r>
            <a:r>
              <a:rPr lang="en-US" dirty="0" err="1" smtClean="0">
                <a:solidFill>
                  <a:schemeClr val="accent3">
                    <a:lumMod val="50000"/>
                  </a:schemeClr>
                </a:solidFill>
              </a:rPr>
              <a:t>đố</a:t>
            </a:r>
            <a:r>
              <a:rPr lang="en-US" dirty="0" smtClean="0">
                <a:solidFill>
                  <a:schemeClr val="accent3">
                    <a:lumMod val="50000"/>
                  </a:schemeClr>
                </a:solidFill>
              </a:rPr>
              <a:t> (1/2c)</a:t>
            </a:r>
            <a:endParaRPr lang="en-US" dirty="0">
              <a:solidFill>
                <a:schemeClr val="accent3">
                  <a:lumMod val="50000"/>
                </a:schemeClr>
              </a:solidFill>
            </a:endParaRPr>
          </a:p>
        </p:txBody>
      </p:sp>
      <p:pic>
        <p:nvPicPr>
          <p:cNvPr id="2051" name="Picture 3" descr="C:\Users\Dell\Desktop\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685" y="3315840"/>
            <a:ext cx="8641008" cy="1841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29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fade">
                                      <p:cBhvr>
                                        <p:cTn id="22" dur="1000"/>
                                        <p:tgtEl>
                                          <p:spTgt spid="2051"/>
                                        </p:tgtEl>
                                      </p:cBhvr>
                                    </p:animEffect>
                                    <p:anim calcmode="lin" valueType="num">
                                      <p:cBhvr>
                                        <p:cTn id="23" dur="1000" fill="hold"/>
                                        <p:tgtEl>
                                          <p:spTgt spid="2051"/>
                                        </p:tgtEl>
                                        <p:attrNameLst>
                                          <p:attrName>ppt_x</p:attrName>
                                        </p:attrNameLst>
                                      </p:cBhvr>
                                      <p:tavLst>
                                        <p:tav tm="0">
                                          <p:val>
                                            <p:strVal val="#ppt_x"/>
                                          </p:val>
                                        </p:tav>
                                        <p:tav tm="100000">
                                          <p:val>
                                            <p:strVal val="#ppt_x"/>
                                          </p:val>
                                        </p:tav>
                                      </p:tavLst>
                                    </p:anim>
                                    <p:anim calcmode="lin" valueType="num">
                                      <p:cBhvr>
                                        <p:cTn id="24"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4306490"/>
          </a:xfrm>
        </p:spPr>
        <p:txBody>
          <a:bodyPr/>
          <a:lstStyle/>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39552" y="2060848"/>
            <a:ext cx="8124855" cy="2232248"/>
          </a:xfrm>
          <a:prstGeom prst="rect">
            <a:avLst/>
          </a:prstGeom>
          <a:noFill/>
          <a:ln>
            <a:noFill/>
          </a:ln>
        </p:spPr>
      </p:pic>
    </p:spTree>
    <p:extLst>
      <p:ext uri="{BB962C8B-B14F-4D97-AF65-F5344CB8AC3E}">
        <p14:creationId xmlns:p14="http://schemas.microsoft.com/office/powerpoint/2010/main" val="326105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08720"/>
            <a:ext cx="8229600" cy="4525963"/>
          </a:xfrm>
        </p:spPr>
        <p:txBody>
          <a:bodyPr/>
          <a:lstStyle/>
          <a:p>
            <a:pPr marL="0" indent="0">
              <a:buNone/>
            </a:pPr>
            <a:r>
              <a:rPr lang="en-US" dirty="0" err="1" smtClean="0">
                <a:solidFill>
                  <a:schemeClr val="accent3">
                    <a:lumMod val="50000"/>
                  </a:schemeClr>
                </a:solidFill>
              </a:rPr>
              <a:t>Các</a:t>
            </a:r>
            <a:r>
              <a:rPr lang="en-US" dirty="0" smtClean="0">
                <a:solidFill>
                  <a:schemeClr val="accent3">
                    <a:lumMod val="50000"/>
                  </a:schemeClr>
                </a:solidFill>
              </a:rPr>
              <a:t> </a:t>
            </a:r>
            <a:r>
              <a:rPr lang="en-US" dirty="0" err="1" smtClean="0">
                <a:solidFill>
                  <a:schemeClr val="accent3">
                    <a:lumMod val="50000"/>
                  </a:schemeClr>
                </a:solidFill>
              </a:rPr>
              <a:t>nốt</a:t>
            </a:r>
            <a:r>
              <a:rPr lang="en-US" dirty="0" smtClean="0">
                <a:solidFill>
                  <a:schemeClr val="accent3">
                    <a:lumMod val="50000"/>
                  </a:schemeClr>
                </a:solidFill>
              </a:rPr>
              <a:t> </a:t>
            </a:r>
            <a:r>
              <a:rPr lang="en-US" dirty="0" err="1" smtClean="0">
                <a:solidFill>
                  <a:schemeClr val="accent3">
                    <a:lumMod val="50000"/>
                  </a:schemeClr>
                </a:solidFill>
              </a:rPr>
              <a:t>chuyển</a:t>
            </a:r>
            <a:r>
              <a:rPr lang="en-US" dirty="0" smtClean="0">
                <a:solidFill>
                  <a:schemeClr val="accent3">
                    <a:lumMod val="50000"/>
                  </a:schemeClr>
                </a:solidFill>
              </a:rPr>
              <a:t> </a:t>
            </a:r>
            <a:r>
              <a:rPr lang="en-US" dirty="0" err="1" smtClean="0">
                <a:solidFill>
                  <a:schemeClr val="accent3">
                    <a:lumMod val="50000"/>
                  </a:schemeClr>
                </a:solidFill>
              </a:rPr>
              <a:t>hóa</a:t>
            </a:r>
            <a:r>
              <a:rPr lang="en-US" dirty="0">
                <a:solidFill>
                  <a:schemeClr val="accent3">
                    <a:lumMod val="50000"/>
                  </a:schemeClr>
                </a:solidFill>
              </a:rPr>
              <a:t> </a:t>
            </a:r>
            <a:r>
              <a:rPr lang="en-US" dirty="0" err="1" smtClean="0">
                <a:solidFill>
                  <a:schemeClr val="accent3">
                    <a:lumMod val="50000"/>
                  </a:schemeClr>
                </a:solidFill>
              </a:rPr>
              <a:t>là</a:t>
            </a:r>
            <a:r>
              <a:rPr lang="en-US" dirty="0" smtClean="0">
                <a:solidFill>
                  <a:schemeClr val="accent3">
                    <a:lumMod val="50000"/>
                  </a:schemeClr>
                </a:solidFill>
              </a:rPr>
              <a:t>: </a:t>
            </a:r>
            <a:r>
              <a:rPr lang="en-US" dirty="0" err="1" smtClean="0">
                <a:solidFill>
                  <a:schemeClr val="accent3">
                    <a:lumMod val="50000"/>
                  </a:schemeClr>
                </a:solidFill>
              </a:rPr>
              <a:t>nốt</a:t>
            </a:r>
            <a:r>
              <a:rPr lang="en-US" dirty="0" smtClean="0">
                <a:solidFill>
                  <a:schemeClr val="accent3">
                    <a:lumMod val="50000"/>
                  </a:schemeClr>
                </a:solidFill>
              </a:rPr>
              <a:t> </a:t>
            </a:r>
            <a:r>
              <a:rPr lang="en-US" dirty="0" err="1" smtClean="0">
                <a:solidFill>
                  <a:schemeClr val="accent3">
                    <a:lumMod val="50000"/>
                  </a:schemeClr>
                </a:solidFill>
              </a:rPr>
              <a:t>fa</a:t>
            </a:r>
            <a:endParaRPr lang="en-US" dirty="0">
              <a:solidFill>
                <a:schemeClr val="accent3">
                  <a:lumMod val="50000"/>
                </a:schemeClr>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564904"/>
            <a:ext cx="8244408"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71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wipe(down)">
                                      <p:cBhvr>
                                        <p:cTn id="14"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fontScale="90000"/>
          </a:bodyPr>
          <a:lstStyle/>
          <a:p>
            <a:pPr algn="l"/>
            <a:r>
              <a:rPr lang="nl-NL" dirty="0" smtClean="0">
                <a:solidFill>
                  <a:schemeClr val="accent3">
                    <a:lumMod val="50000"/>
                  </a:schemeClr>
                </a:solidFill>
              </a:rPr>
              <a:t/>
            </a:r>
            <a:br>
              <a:rPr lang="nl-NL" dirty="0" smtClean="0">
                <a:solidFill>
                  <a:schemeClr val="accent3">
                    <a:lumMod val="50000"/>
                  </a:schemeClr>
                </a:solidFill>
              </a:rPr>
            </a:br>
            <a:r>
              <a:rPr lang="nl-NL" sz="3900" dirty="0" smtClean="0">
                <a:solidFill>
                  <a:schemeClr val="accent3">
                    <a:lumMod val="50000"/>
                  </a:schemeClr>
                </a:solidFill>
              </a:rPr>
              <a:t>Đọc nhạc kết hợp vỗ tay theo phách </a:t>
            </a:r>
            <a:br>
              <a:rPr lang="nl-NL" sz="3900" dirty="0" smtClean="0">
                <a:solidFill>
                  <a:schemeClr val="accent3">
                    <a:lumMod val="50000"/>
                  </a:schemeClr>
                </a:solidFill>
              </a:rPr>
            </a:br>
            <a:r>
              <a:rPr lang="nl-NL" sz="3900" dirty="0" smtClean="0">
                <a:solidFill>
                  <a:schemeClr val="accent3">
                    <a:lumMod val="50000"/>
                  </a:schemeClr>
                </a:solidFill>
              </a:rPr>
              <a:t>Bài đọc nhạc số 5. Sau đó ghép lời hát.</a:t>
            </a:r>
            <a:r>
              <a:rPr lang="en-US" sz="3900" dirty="0" smtClean="0">
                <a:solidFill>
                  <a:schemeClr val="accent3">
                    <a:lumMod val="50000"/>
                  </a:schemeClr>
                </a:solidFill>
              </a:rPr>
              <a:t/>
            </a:r>
            <a:br>
              <a:rPr lang="en-US" sz="3900" dirty="0" smtClean="0">
                <a:solidFill>
                  <a:schemeClr val="accent3">
                    <a:lumMod val="50000"/>
                  </a:schemeClr>
                </a:solidFill>
              </a:rPr>
            </a:br>
            <a:endParaRPr lang="en-US" sz="3900" dirty="0">
              <a:solidFill>
                <a:schemeClr val="accent3">
                  <a:lumMod val="50000"/>
                </a:schemeClr>
              </a:solidFill>
            </a:endParaRPr>
          </a:p>
        </p:txBody>
      </p:sp>
      <p:pic>
        <p:nvPicPr>
          <p:cNvPr id="4" name="BÀI-ĐỌC-NHẠC-SỐ-5-LỚP-6-Kết-nối-tri-thức-_-cuộc-sống-TĐN-số-5-lớp-6_-Ghi-tên-nốt-nhạc-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7452320" y="5698934"/>
            <a:ext cx="609600" cy="609600"/>
          </a:xfr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988840"/>
            <a:ext cx="8337744" cy="3710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551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1)">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38418" fill="hold"/>
                                        <p:tgtEl>
                                          <p:spTgt spid="4"/>
                                        </p:tgtEl>
                                      </p:cBhvr>
                                    </p:cmd>
                                  </p:childTnLst>
                                </p:cTn>
                              </p:par>
                            </p:childTnLst>
                          </p:cTn>
                        </p:par>
                      </p:childTnLst>
                    </p:cTn>
                  </p:par>
                </p:childTnLst>
              </p:cTn>
              <p:nextCondLst>
                <p:cond evt="onClick" delay="0">
                  <p:tgtEl>
                    <p:spTgt spid="4"/>
                  </p:tgtEl>
                </p:cond>
              </p:nextCondLst>
            </p:seq>
            <p:audio>
              <p:cMediaNode vol="100000">
                <p:cTn id="18"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1143000"/>
          </a:xfrm>
        </p:spPr>
        <p:txBody>
          <a:bodyPr>
            <a:noAutofit/>
          </a:bodyPr>
          <a:lstStyle/>
          <a:p>
            <a:pPr algn="l"/>
            <a:r>
              <a:rPr lang="nl-NL" sz="3500" dirty="0" smtClean="0">
                <a:solidFill>
                  <a:schemeClr val="accent3">
                    <a:lumMod val="50000"/>
                  </a:schemeClr>
                </a:solidFill>
                <a:sym typeface="Wingdings"/>
              </a:rPr>
              <a:t></a:t>
            </a:r>
            <a:r>
              <a:rPr lang="nl-NL" sz="3000" dirty="0" smtClean="0">
                <a:solidFill>
                  <a:schemeClr val="accent3">
                    <a:lumMod val="50000"/>
                  </a:schemeClr>
                </a:solidFill>
                <a:latin typeface="+mn-lt"/>
              </a:rPr>
              <a:t>Từng </a:t>
            </a:r>
            <a:r>
              <a:rPr lang="nl-NL" sz="3000" dirty="0">
                <a:solidFill>
                  <a:schemeClr val="accent3">
                    <a:lumMod val="50000"/>
                  </a:schemeClr>
                </a:solidFill>
                <a:latin typeface="+mn-lt"/>
              </a:rPr>
              <a:t>nhóm sáng tạo một vài động tác vận đông phụ hoạ đã học (giậm chân, </a:t>
            </a:r>
            <a:r>
              <a:rPr lang="nl-NL" sz="3000" dirty="0" smtClean="0">
                <a:solidFill>
                  <a:schemeClr val="accent3">
                    <a:lumMod val="50000"/>
                  </a:schemeClr>
                </a:solidFill>
                <a:latin typeface="+mn-lt"/>
              </a:rPr>
              <a:t>vỗ </a:t>
            </a:r>
            <a:r>
              <a:rPr lang="nl-NL" sz="3000" dirty="0">
                <a:solidFill>
                  <a:schemeClr val="accent3">
                    <a:lumMod val="50000"/>
                  </a:schemeClr>
                </a:solidFill>
                <a:latin typeface="+mn-lt"/>
              </a:rPr>
              <a:t>tay, </a:t>
            </a:r>
            <a:r>
              <a:rPr lang="nl-NL" sz="3000" dirty="0" smtClean="0">
                <a:solidFill>
                  <a:schemeClr val="accent3">
                    <a:lumMod val="50000"/>
                  </a:schemeClr>
                </a:solidFill>
                <a:latin typeface="+mn-lt"/>
              </a:rPr>
              <a:t>vỗ  </a:t>
            </a:r>
            <a:r>
              <a:rPr lang="nl-NL" sz="3000" dirty="0">
                <a:solidFill>
                  <a:schemeClr val="accent3">
                    <a:lumMod val="50000"/>
                  </a:schemeClr>
                </a:solidFill>
                <a:latin typeface="+mn-lt"/>
              </a:rPr>
              <a:t>đùi, </a:t>
            </a:r>
            <a:r>
              <a:rPr lang="nl-NL" sz="3000" dirty="0" smtClean="0">
                <a:solidFill>
                  <a:schemeClr val="accent3">
                    <a:lumMod val="50000"/>
                  </a:schemeClr>
                </a:solidFill>
                <a:latin typeface="+mn-lt"/>
              </a:rPr>
              <a:t>vỗ </a:t>
            </a:r>
            <a:r>
              <a:rPr lang="nl-NL" sz="3000" dirty="0">
                <a:solidFill>
                  <a:schemeClr val="accent3">
                    <a:lumMod val="50000"/>
                  </a:schemeClr>
                </a:solidFill>
                <a:latin typeface="+mn-lt"/>
              </a:rPr>
              <a:t>ngực) theo tiết tấu và nhịp điệu của bài đọc nhạc, cùng luyện tập theo nhóm.</a:t>
            </a:r>
            <a:endParaRPr lang="en-US" sz="3000" dirty="0">
              <a:solidFill>
                <a:schemeClr val="accent3">
                  <a:lumMod val="50000"/>
                </a:schemeClr>
              </a:solidFill>
              <a:latin typeface="+mn-lt"/>
            </a:endParaRPr>
          </a:p>
        </p:txBody>
      </p:sp>
      <p:pic>
        <p:nvPicPr>
          <p:cNvPr id="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179512" y="2852936"/>
            <a:ext cx="8841243"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BÀI-ĐỌC-NHẠC-SỐ-5-LỚP-6-Kết-nối-tri-thức-_-cuộc-sống-TĐN-số-5-lớp-6_-Ghi-tên-nốt-nhạc-_.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59588" y="5699720"/>
            <a:ext cx="609600" cy="609600"/>
          </a:xfrm>
          <a:prstGeom prst="rect">
            <a:avLst/>
          </a:prstGeom>
        </p:spPr>
      </p:pic>
    </p:spTree>
    <p:extLst>
      <p:ext uri="{BB962C8B-B14F-4D97-AF65-F5344CB8AC3E}">
        <p14:creationId xmlns:p14="http://schemas.microsoft.com/office/powerpoint/2010/main" val="66387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38418"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51520" y="-22270"/>
            <a:ext cx="8136904" cy="4680520"/>
          </a:xfrm>
          <a:prstGeom prst="cloudCallout">
            <a:avLst/>
          </a:prstGeom>
        </p:spPr>
        <p:style>
          <a:lnRef idx="0">
            <a:schemeClr val="accent2"/>
          </a:lnRef>
          <a:fillRef idx="3">
            <a:schemeClr val="accent2"/>
          </a:fillRef>
          <a:effectRef idx="3">
            <a:schemeClr val="accent2"/>
          </a:effectRef>
          <a:fontRef idx="minor">
            <a:schemeClr val="lt1"/>
          </a:fontRef>
        </p:style>
        <p:txBody>
          <a:bodyPr rtlCol="0" anchor="ctr"/>
          <a:lstStyle/>
          <a:p>
            <a:pPr marL="36576" indent="0">
              <a:buNone/>
            </a:pPr>
            <a:endParaRPr lang="en-US" sz="2500" dirty="0" smtClean="0">
              <a:solidFill>
                <a:schemeClr val="accent3">
                  <a:lumMod val="50000"/>
                </a:schemeClr>
              </a:solidFill>
              <a:sym typeface="Wingdings"/>
            </a:endParaRPr>
          </a:p>
          <a:p>
            <a:pPr marL="36576" indent="0">
              <a:buNone/>
            </a:pPr>
            <a:r>
              <a:rPr lang="en-US" sz="2500" dirty="0" smtClean="0">
                <a:solidFill>
                  <a:schemeClr val="accent3">
                    <a:lumMod val="50000"/>
                  </a:schemeClr>
                </a:solidFill>
                <a:sym typeface="Wingdings"/>
              </a:rPr>
              <a:t></a:t>
            </a:r>
            <a:r>
              <a:rPr lang="en-US" sz="2500" dirty="0" err="1" smtClean="0">
                <a:solidFill>
                  <a:schemeClr val="accent3">
                    <a:lumMod val="50000"/>
                  </a:schemeClr>
                </a:solidFill>
              </a:rPr>
              <a:t>Chủ</a:t>
            </a:r>
            <a:r>
              <a:rPr lang="en-US" sz="2500" dirty="0" smtClean="0">
                <a:solidFill>
                  <a:schemeClr val="accent3">
                    <a:lumMod val="50000"/>
                  </a:schemeClr>
                </a:solidFill>
              </a:rPr>
              <a:t> </a:t>
            </a:r>
            <a:r>
              <a:rPr lang="en-US" sz="2500" dirty="0" err="1" smtClean="0">
                <a:solidFill>
                  <a:schemeClr val="accent3">
                    <a:lumMod val="50000"/>
                  </a:schemeClr>
                </a:solidFill>
              </a:rPr>
              <a:t>đề</a:t>
            </a:r>
            <a:r>
              <a:rPr lang="en-US" sz="2500" dirty="0" smtClean="0">
                <a:solidFill>
                  <a:schemeClr val="accent3">
                    <a:lumMod val="50000"/>
                  </a:schemeClr>
                </a:solidFill>
              </a:rPr>
              <a:t> 7 </a:t>
            </a:r>
            <a:r>
              <a:rPr lang="en-US" sz="2500" dirty="0" err="1" smtClean="0">
                <a:solidFill>
                  <a:schemeClr val="accent3">
                    <a:lumMod val="50000"/>
                  </a:schemeClr>
                </a:solidFill>
              </a:rPr>
              <a:t>đã</a:t>
            </a:r>
            <a:r>
              <a:rPr lang="en-US" sz="2500" dirty="0" smtClean="0">
                <a:solidFill>
                  <a:schemeClr val="accent3">
                    <a:lumMod val="50000"/>
                  </a:schemeClr>
                </a:solidFill>
              </a:rPr>
              <a:t> </a:t>
            </a:r>
            <a:r>
              <a:rPr lang="en-US" sz="2500" dirty="0" err="1" smtClean="0">
                <a:solidFill>
                  <a:schemeClr val="accent3">
                    <a:lumMod val="50000"/>
                  </a:schemeClr>
                </a:solidFill>
              </a:rPr>
              <a:t>đưa</a:t>
            </a:r>
            <a:r>
              <a:rPr lang="en-US" sz="2500" dirty="0" smtClean="0">
                <a:solidFill>
                  <a:schemeClr val="accent3">
                    <a:lumMod val="50000"/>
                  </a:schemeClr>
                </a:solidFill>
              </a:rPr>
              <a:t> </a:t>
            </a:r>
            <a:r>
              <a:rPr lang="en-US" sz="2500" dirty="0" err="1" smtClean="0">
                <a:solidFill>
                  <a:schemeClr val="accent3">
                    <a:lumMod val="50000"/>
                  </a:schemeClr>
                </a:solidFill>
              </a:rPr>
              <a:t>các</a:t>
            </a:r>
            <a:r>
              <a:rPr lang="en-US" sz="2500" dirty="0" smtClean="0">
                <a:solidFill>
                  <a:schemeClr val="accent3">
                    <a:lumMod val="50000"/>
                  </a:schemeClr>
                </a:solidFill>
              </a:rPr>
              <a:t> </a:t>
            </a:r>
            <a:r>
              <a:rPr lang="en-US" sz="2500" dirty="0" err="1" smtClean="0">
                <a:solidFill>
                  <a:schemeClr val="accent3">
                    <a:lumMod val="50000"/>
                  </a:schemeClr>
                </a:solidFill>
              </a:rPr>
              <a:t>em</a:t>
            </a:r>
            <a:r>
              <a:rPr lang="en-US" sz="2500" dirty="0" smtClean="0">
                <a:solidFill>
                  <a:schemeClr val="accent3">
                    <a:lumMod val="50000"/>
                  </a:schemeClr>
                </a:solidFill>
              </a:rPr>
              <a:t> </a:t>
            </a:r>
            <a:r>
              <a:rPr lang="en-US" sz="2500" dirty="0" err="1" smtClean="0">
                <a:solidFill>
                  <a:schemeClr val="accent3">
                    <a:lumMod val="50000"/>
                  </a:schemeClr>
                </a:solidFill>
              </a:rPr>
              <a:t>đến</a:t>
            </a:r>
            <a:r>
              <a:rPr lang="en-US" sz="2500" dirty="0" smtClean="0">
                <a:solidFill>
                  <a:schemeClr val="accent3">
                    <a:lumMod val="50000"/>
                  </a:schemeClr>
                </a:solidFill>
              </a:rPr>
              <a:t> </a:t>
            </a:r>
            <a:r>
              <a:rPr lang="en-US" sz="2500" dirty="0" err="1" smtClean="0">
                <a:solidFill>
                  <a:schemeClr val="accent3">
                    <a:lumMod val="50000"/>
                  </a:schemeClr>
                </a:solidFill>
              </a:rPr>
              <a:t>với</a:t>
            </a:r>
            <a:r>
              <a:rPr lang="en-US" sz="2500" dirty="0" smtClean="0">
                <a:solidFill>
                  <a:schemeClr val="accent3">
                    <a:lumMod val="50000"/>
                  </a:schemeClr>
                </a:solidFill>
              </a:rPr>
              <a:t> </a:t>
            </a:r>
            <a:r>
              <a:rPr lang="en-US" sz="2500" dirty="0" err="1" smtClean="0">
                <a:solidFill>
                  <a:schemeClr val="accent3">
                    <a:lumMod val="50000"/>
                  </a:schemeClr>
                </a:solidFill>
              </a:rPr>
              <a:t>một</a:t>
            </a:r>
            <a:r>
              <a:rPr lang="en-US" sz="2500" dirty="0" smtClean="0">
                <a:solidFill>
                  <a:schemeClr val="accent3">
                    <a:lumMod val="50000"/>
                  </a:schemeClr>
                </a:solidFill>
              </a:rPr>
              <a:t> </a:t>
            </a:r>
            <a:r>
              <a:rPr lang="en-US" sz="2500" dirty="0" err="1" smtClean="0">
                <a:solidFill>
                  <a:schemeClr val="accent3">
                    <a:lumMod val="50000"/>
                  </a:schemeClr>
                </a:solidFill>
              </a:rPr>
              <a:t>số</a:t>
            </a:r>
            <a:r>
              <a:rPr lang="en-US" sz="2500" dirty="0" smtClean="0">
                <a:solidFill>
                  <a:schemeClr val="accent3">
                    <a:lumMod val="50000"/>
                  </a:schemeClr>
                </a:solidFill>
              </a:rPr>
              <a:t> </a:t>
            </a:r>
            <a:r>
              <a:rPr lang="en-US" sz="2500" dirty="0" err="1" smtClean="0">
                <a:solidFill>
                  <a:schemeClr val="accent3">
                    <a:lumMod val="50000"/>
                  </a:schemeClr>
                </a:solidFill>
              </a:rPr>
              <a:t>tác</a:t>
            </a:r>
            <a:r>
              <a:rPr lang="en-US" sz="2500" dirty="0" smtClean="0">
                <a:solidFill>
                  <a:schemeClr val="accent3">
                    <a:lumMod val="50000"/>
                  </a:schemeClr>
                </a:solidFill>
              </a:rPr>
              <a:t> </a:t>
            </a:r>
            <a:r>
              <a:rPr lang="en-US" sz="2500" dirty="0" err="1" smtClean="0">
                <a:solidFill>
                  <a:schemeClr val="accent3">
                    <a:lumMod val="50000"/>
                  </a:schemeClr>
                </a:solidFill>
              </a:rPr>
              <a:t>phẩm</a:t>
            </a:r>
            <a:r>
              <a:rPr lang="en-US" sz="2500" dirty="0" smtClean="0">
                <a:solidFill>
                  <a:schemeClr val="accent3">
                    <a:lumMod val="50000"/>
                  </a:schemeClr>
                </a:solidFill>
              </a:rPr>
              <a:t> </a:t>
            </a:r>
            <a:r>
              <a:rPr lang="en-US" sz="2500" dirty="0" err="1" smtClean="0">
                <a:solidFill>
                  <a:schemeClr val="accent3">
                    <a:lumMod val="50000"/>
                  </a:schemeClr>
                </a:solidFill>
              </a:rPr>
              <a:t>âm</a:t>
            </a:r>
            <a:r>
              <a:rPr lang="en-US" sz="2500" dirty="0" smtClean="0">
                <a:solidFill>
                  <a:schemeClr val="accent3">
                    <a:lumMod val="50000"/>
                  </a:schemeClr>
                </a:solidFill>
              </a:rPr>
              <a:t> </a:t>
            </a:r>
            <a:r>
              <a:rPr lang="en-US" sz="2500" dirty="0" err="1" smtClean="0">
                <a:solidFill>
                  <a:schemeClr val="accent3">
                    <a:lumMod val="50000"/>
                  </a:schemeClr>
                </a:solidFill>
              </a:rPr>
              <a:t>nhạc</a:t>
            </a:r>
            <a:r>
              <a:rPr lang="en-US" sz="2500" dirty="0" smtClean="0">
                <a:solidFill>
                  <a:schemeClr val="accent3">
                    <a:lumMod val="50000"/>
                  </a:schemeClr>
                </a:solidFill>
              </a:rPr>
              <a:t> </a:t>
            </a:r>
            <a:r>
              <a:rPr lang="en-US" sz="2500" dirty="0" err="1" smtClean="0">
                <a:solidFill>
                  <a:schemeClr val="accent3">
                    <a:lumMod val="50000"/>
                  </a:schemeClr>
                </a:solidFill>
              </a:rPr>
              <a:t>nước</a:t>
            </a:r>
            <a:r>
              <a:rPr lang="en-US" sz="2500" dirty="0" smtClean="0">
                <a:solidFill>
                  <a:schemeClr val="accent3">
                    <a:lumMod val="50000"/>
                  </a:schemeClr>
                </a:solidFill>
              </a:rPr>
              <a:t> </a:t>
            </a:r>
            <a:r>
              <a:rPr lang="en-US" sz="2500" dirty="0" err="1" smtClean="0">
                <a:solidFill>
                  <a:schemeClr val="accent3">
                    <a:lumMod val="50000"/>
                  </a:schemeClr>
                </a:solidFill>
              </a:rPr>
              <a:t>ngoài</a:t>
            </a:r>
            <a:r>
              <a:rPr lang="en-US" sz="2500" dirty="0" smtClean="0">
                <a:solidFill>
                  <a:schemeClr val="accent3">
                    <a:lumMod val="50000"/>
                  </a:schemeClr>
                </a:solidFill>
              </a:rPr>
              <a:t>, </a:t>
            </a:r>
            <a:r>
              <a:rPr lang="en-US" sz="2500" dirty="0" err="1" smtClean="0">
                <a:solidFill>
                  <a:schemeClr val="accent3">
                    <a:lumMod val="50000"/>
                  </a:schemeClr>
                </a:solidFill>
              </a:rPr>
              <a:t>các</a:t>
            </a:r>
            <a:r>
              <a:rPr lang="en-US" sz="2500" dirty="0" smtClean="0">
                <a:solidFill>
                  <a:schemeClr val="accent3">
                    <a:lumMod val="50000"/>
                  </a:schemeClr>
                </a:solidFill>
              </a:rPr>
              <a:t> </a:t>
            </a:r>
            <a:r>
              <a:rPr lang="en-US" sz="2500" dirty="0" err="1" smtClean="0">
                <a:solidFill>
                  <a:schemeClr val="accent3">
                    <a:lumMod val="50000"/>
                  </a:schemeClr>
                </a:solidFill>
              </a:rPr>
              <a:t>em</a:t>
            </a:r>
            <a:r>
              <a:rPr lang="en-US" sz="2500" dirty="0" smtClean="0">
                <a:solidFill>
                  <a:schemeClr val="accent3">
                    <a:lumMod val="50000"/>
                  </a:schemeClr>
                </a:solidFill>
              </a:rPr>
              <a:t> </a:t>
            </a:r>
            <a:r>
              <a:rPr lang="en-US" sz="2500" dirty="0" err="1" smtClean="0">
                <a:solidFill>
                  <a:schemeClr val="accent3">
                    <a:lumMod val="50000"/>
                  </a:schemeClr>
                </a:solidFill>
              </a:rPr>
              <a:t>hãy</a:t>
            </a:r>
            <a:r>
              <a:rPr lang="en-US" sz="2500" dirty="0" smtClean="0">
                <a:solidFill>
                  <a:schemeClr val="accent3">
                    <a:lumMod val="50000"/>
                  </a:schemeClr>
                </a:solidFill>
              </a:rPr>
              <a:t> </a:t>
            </a:r>
            <a:r>
              <a:rPr lang="en-US" sz="2500" dirty="0" err="1" smtClean="0">
                <a:solidFill>
                  <a:schemeClr val="accent3">
                    <a:lumMod val="50000"/>
                  </a:schemeClr>
                </a:solidFill>
              </a:rPr>
              <a:t>tìm</a:t>
            </a:r>
            <a:r>
              <a:rPr lang="en-US" sz="2500" dirty="0" smtClean="0">
                <a:solidFill>
                  <a:schemeClr val="accent3">
                    <a:lumMod val="50000"/>
                  </a:schemeClr>
                </a:solidFill>
              </a:rPr>
              <a:t> </a:t>
            </a:r>
            <a:r>
              <a:rPr lang="en-US" sz="2500" dirty="0" err="1" smtClean="0">
                <a:solidFill>
                  <a:schemeClr val="accent3">
                    <a:lumMod val="50000"/>
                  </a:schemeClr>
                </a:solidFill>
              </a:rPr>
              <a:t>hiểu</a:t>
            </a:r>
            <a:r>
              <a:rPr lang="en-US" sz="2500" dirty="0" smtClean="0">
                <a:solidFill>
                  <a:schemeClr val="accent3">
                    <a:lumMod val="50000"/>
                  </a:schemeClr>
                </a:solidFill>
              </a:rPr>
              <a:t>, </a:t>
            </a:r>
            <a:r>
              <a:rPr lang="en-US" sz="2500" dirty="0" err="1" smtClean="0">
                <a:solidFill>
                  <a:schemeClr val="accent3">
                    <a:lumMod val="50000"/>
                  </a:schemeClr>
                </a:solidFill>
              </a:rPr>
              <a:t>sưu</a:t>
            </a:r>
            <a:r>
              <a:rPr lang="en-US" sz="2500" dirty="0" smtClean="0">
                <a:solidFill>
                  <a:schemeClr val="accent3">
                    <a:lumMod val="50000"/>
                  </a:schemeClr>
                </a:solidFill>
              </a:rPr>
              <a:t> </a:t>
            </a:r>
            <a:r>
              <a:rPr lang="en-US" sz="2500" dirty="0" err="1" smtClean="0">
                <a:solidFill>
                  <a:schemeClr val="accent3">
                    <a:lumMod val="50000"/>
                  </a:schemeClr>
                </a:solidFill>
              </a:rPr>
              <a:t>tầm</a:t>
            </a:r>
            <a:r>
              <a:rPr lang="en-US" sz="2500" dirty="0" smtClean="0">
                <a:solidFill>
                  <a:schemeClr val="accent3">
                    <a:lumMod val="50000"/>
                  </a:schemeClr>
                </a:solidFill>
              </a:rPr>
              <a:t> </a:t>
            </a:r>
            <a:r>
              <a:rPr lang="en-US" sz="2500" dirty="0" err="1" smtClean="0">
                <a:solidFill>
                  <a:schemeClr val="accent3">
                    <a:lumMod val="50000"/>
                  </a:schemeClr>
                </a:solidFill>
              </a:rPr>
              <a:t>thêm</a:t>
            </a:r>
            <a:r>
              <a:rPr lang="en-US" sz="2500" dirty="0" smtClean="0">
                <a:solidFill>
                  <a:schemeClr val="accent3">
                    <a:lumMod val="50000"/>
                  </a:schemeClr>
                </a:solidFill>
              </a:rPr>
              <a:t> </a:t>
            </a:r>
            <a:r>
              <a:rPr lang="en-US" sz="2500" dirty="0" err="1" smtClean="0">
                <a:solidFill>
                  <a:schemeClr val="accent3">
                    <a:lumMod val="50000"/>
                  </a:schemeClr>
                </a:solidFill>
              </a:rPr>
              <a:t>những</a:t>
            </a:r>
            <a:r>
              <a:rPr lang="en-US" sz="2500" dirty="0" smtClean="0">
                <a:solidFill>
                  <a:schemeClr val="accent3">
                    <a:lumMod val="50000"/>
                  </a:schemeClr>
                </a:solidFill>
              </a:rPr>
              <a:t> </a:t>
            </a:r>
            <a:r>
              <a:rPr lang="en-US" sz="2500" dirty="0" err="1" smtClean="0">
                <a:solidFill>
                  <a:schemeClr val="accent3">
                    <a:lumMod val="50000"/>
                  </a:schemeClr>
                </a:solidFill>
              </a:rPr>
              <a:t>ca</a:t>
            </a:r>
            <a:r>
              <a:rPr lang="en-US" sz="2500" dirty="0" smtClean="0">
                <a:solidFill>
                  <a:schemeClr val="accent3">
                    <a:lumMod val="50000"/>
                  </a:schemeClr>
                </a:solidFill>
              </a:rPr>
              <a:t> </a:t>
            </a:r>
            <a:r>
              <a:rPr lang="en-US" sz="2500" dirty="0" err="1" smtClean="0">
                <a:solidFill>
                  <a:schemeClr val="accent3">
                    <a:lumMod val="50000"/>
                  </a:schemeClr>
                </a:solidFill>
              </a:rPr>
              <a:t>khúc</a:t>
            </a:r>
            <a:r>
              <a:rPr lang="en-US" sz="2500" dirty="0" smtClean="0">
                <a:solidFill>
                  <a:schemeClr val="accent3">
                    <a:lumMod val="50000"/>
                  </a:schemeClr>
                </a:solidFill>
              </a:rPr>
              <a:t>, </a:t>
            </a:r>
            <a:r>
              <a:rPr lang="en-US" sz="2500" dirty="0" err="1" smtClean="0">
                <a:solidFill>
                  <a:schemeClr val="accent3">
                    <a:lumMod val="50000"/>
                  </a:schemeClr>
                </a:solidFill>
              </a:rPr>
              <a:t>bản</a:t>
            </a:r>
            <a:r>
              <a:rPr lang="en-US" sz="2500" dirty="0" smtClean="0">
                <a:solidFill>
                  <a:schemeClr val="accent3">
                    <a:lumMod val="50000"/>
                  </a:schemeClr>
                </a:solidFill>
              </a:rPr>
              <a:t> </a:t>
            </a:r>
            <a:r>
              <a:rPr lang="en-US" sz="2500" dirty="0" err="1" smtClean="0">
                <a:solidFill>
                  <a:schemeClr val="accent3">
                    <a:lumMod val="50000"/>
                  </a:schemeClr>
                </a:solidFill>
              </a:rPr>
              <a:t>nhạc</a:t>
            </a:r>
            <a:r>
              <a:rPr lang="en-US" sz="2500" dirty="0" smtClean="0">
                <a:solidFill>
                  <a:schemeClr val="accent3">
                    <a:lumMod val="50000"/>
                  </a:schemeClr>
                </a:solidFill>
              </a:rPr>
              <a:t> </a:t>
            </a:r>
            <a:r>
              <a:rPr lang="en-US" sz="2500" dirty="0" err="1" smtClean="0">
                <a:solidFill>
                  <a:schemeClr val="accent3">
                    <a:lumMod val="50000"/>
                  </a:schemeClr>
                </a:solidFill>
              </a:rPr>
              <a:t>trên</a:t>
            </a:r>
            <a:r>
              <a:rPr lang="en-US" sz="2500" dirty="0" smtClean="0">
                <a:solidFill>
                  <a:schemeClr val="accent3">
                    <a:lumMod val="50000"/>
                  </a:schemeClr>
                </a:solidFill>
              </a:rPr>
              <a:t> </a:t>
            </a:r>
            <a:r>
              <a:rPr lang="en-US" sz="2500" dirty="0" err="1" smtClean="0">
                <a:solidFill>
                  <a:schemeClr val="accent3">
                    <a:lumMod val="50000"/>
                  </a:schemeClr>
                </a:solidFill>
              </a:rPr>
              <a:t>thế</a:t>
            </a:r>
            <a:r>
              <a:rPr lang="en-US" sz="2500" dirty="0" smtClean="0">
                <a:solidFill>
                  <a:schemeClr val="accent3">
                    <a:lumMod val="50000"/>
                  </a:schemeClr>
                </a:solidFill>
              </a:rPr>
              <a:t> </a:t>
            </a:r>
            <a:r>
              <a:rPr lang="en-US" sz="2500" dirty="0" err="1" smtClean="0">
                <a:solidFill>
                  <a:schemeClr val="accent3">
                    <a:lumMod val="50000"/>
                  </a:schemeClr>
                </a:solidFill>
              </a:rPr>
              <a:t>giới</a:t>
            </a:r>
            <a:r>
              <a:rPr lang="en-US" sz="2500" dirty="0" smtClean="0">
                <a:solidFill>
                  <a:schemeClr val="accent3">
                    <a:lumMod val="50000"/>
                  </a:schemeClr>
                </a:solidFill>
              </a:rPr>
              <a:t> </a:t>
            </a:r>
            <a:r>
              <a:rPr lang="en-US" sz="2500" dirty="0" err="1" smtClean="0">
                <a:solidFill>
                  <a:schemeClr val="accent3">
                    <a:lumMod val="50000"/>
                  </a:schemeClr>
                </a:solidFill>
              </a:rPr>
              <a:t>có</a:t>
            </a:r>
            <a:r>
              <a:rPr lang="en-US" sz="2500" dirty="0" smtClean="0">
                <a:solidFill>
                  <a:schemeClr val="accent3">
                    <a:lumMod val="50000"/>
                  </a:schemeClr>
                </a:solidFill>
              </a:rPr>
              <a:t> </a:t>
            </a:r>
            <a:r>
              <a:rPr lang="en-US" sz="2500" dirty="0" err="1" smtClean="0">
                <a:solidFill>
                  <a:schemeClr val="accent3">
                    <a:lumMod val="50000"/>
                  </a:schemeClr>
                </a:solidFill>
              </a:rPr>
              <a:t>nội</a:t>
            </a:r>
            <a:r>
              <a:rPr lang="en-US" sz="2500" dirty="0" smtClean="0">
                <a:solidFill>
                  <a:schemeClr val="accent3">
                    <a:lumMod val="50000"/>
                  </a:schemeClr>
                </a:solidFill>
              </a:rPr>
              <a:t> dung </a:t>
            </a:r>
            <a:r>
              <a:rPr lang="en-US" sz="2500" dirty="0" err="1" smtClean="0">
                <a:solidFill>
                  <a:schemeClr val="accent3">
                    <a:lumMod val="50000"/>
                  </a:schemeClr>
                </a:solidFill>
              </a:rPr>
              <a:t>sâu</a:t>
            </a:r>
            <a:r>
              <a:rPr lang="en-US" sz="2500" dirty="0" smtClean="0">
                <a:solidFill>
                  <a:schemeClr val="accent3">
                    <a:lumMod val="50000"/>
                  </a:schemeClr>
                </a:solidFill>
              </a:rPr>
              <a:t> </a:t>
            </a:r>
            <a:r>
              <a:rPr lang="en-US" sz="2500" dirty="0" err="1" smtClean="0">
                <a:solidFill>
                  <a:schemeClr val="accent3">
                    <a:lumMod val="50000"/>
                  </a:schemeClr>
                </a:solidFill>
              </a:rPr>
              <a:t>sắc</a:t>
            </a:r>
            <a:r>
              <a:rPr lang="en-US" sz="2500" dirty="0" smtClean="0">
                <a:solidFill>
                  <a:schemeClr val="accent3">
                    <a:lumMod val="50000"/>
                  </a:schemeClr>
                </a:solidFill>
              </a:rPr>
              <a:t>, </a:t>
            </a:r>
            <a:r>
              <a:rPr lang="en-US" sz="2500" dirty="0" err="1" smtClean="0">
                <a:solidFill>
                  <a:schemeClr val="accent3">
                    <a:lumMod val="50000"/>
                  </a:schemeClr>
                </a:solidFill>
              </a:rPr>
              <a:t>mang</a:t>
            </a:r>
            <a:r>
              <a:rPr lang="en-US" sz="2500" dirty="0" smtClean="0">
                <a:solidFill>
                  <a:schemeClr val="accent3">
                    <a:lumMod val="50000"/>
                  </a:schemeClr>
                </a:solidFill>
              </a:rPr>
              <a:t> </a:t>
            </a:r>
            <a:r>
              <a:rPr lang="en-US" sz="2500" dirty="0" err="1" smtClean="0">
                <a:solidFill>
                  <a:schemeClr val="accent3">
                    <a:lumMod val="50000"/>
                  </a:schemeClr>
                </a:solidFill>
              </a:rPr>
              <a:t>tính</a:t>
            </a:r>
            <a:r>
              <a:rPr lang="en-US" sz="2500" dirty="0" smtClean="0">
                <a:solidFill>
                  <a:schemeClr val="accent3">
                    <a:lumMod val="50000"/>
                  </a:schemeClr>
                </a:solidFill>
              </a:rPr>
              <a:t> </a:t>
            </a:r>
            <a:r>
              <a:rPr lang="en-US" sz="2500" dirty="0" err="1" smtClean="0">
                <a:solidFill>
                  <a:schemeClr val="accent3">
                    <a:lumMod val="50000"/>
                  </a:schemeClr>
                </a:solidFill>
              </a:rPr>
              <a:t>nghệ</a:t>
            </a:r>
            <a:r>
              <a:rPr lang="en-US" sz="2500" dirty="0" smtClean="0">
                <a:solidFill>
                  <a:schemeClr val="accent3">
                    <a:lumMod val="50000"/>
                  </a:schemeClr>
                </a:solidFill>
              </a:rPr>
              <a:t> </a:t>
            </a:r>
            <a:r>
              <a:rPr lang="en-US" sz="2500" dirty="0" err="1" smtClean="0">
                <a:solidFill>
                  <a:schemeClr val="accent3">
                    <a:lumMod val="50000"/>
                  </a:schemeClr>
                </a:solidFill>
              </a:rPr>
              <a:t>thuật</a:t>
            </a:r>
            <a:r>
              <a:rPr lang="en-US" sz="2500" dirty="0" smtClean="0">
                <a:solidFill>
                  <a:schemeClr val="accent3">
                    <a:lumMod val="50000"/>
                  </a:schemeClr>
                </a:solidFill>
              </a:rPr>
              <a:t> </a:t>
            </a:r>
            <a:r>
              <a:rPr lang="en-US" sz="2500" dirty="0" err="1" smtClean="0">
                <a:solidFill>
                  <a:schemeClr val="accent3">
                    <a:lumMod val="50000"/>
                  </a:schemeClr>
                </a:solidFill>
              </a:rPr>
              <a:t>để</a:t>
            </a:r>
            <a:r>
              <a:rPr lang="en-US" sz="2500" dirty="0" smtClean="0">
                <a:solidFill>
                  <a:schemeClr val="accent3">
                    <a:lumMod val="50000"/>
                  </a:schemeClr>
                </a:solidFill>
              </a:rPr>
              <a:t> chia </a:t>
            </a:r>
            <a:r>
              <a:rPr lang="en-US" sz="2500" dirty="0" err="1" smtClean="0">
                <a:solidFill>
                  <a:schemeClr val="accent3">
                    <a:lumMod val="50000"/>
                  </a:schemeClr>
                </a:solidFill>
              </a:rPr>
              <a:t>sẻ</a:t>
            </a:r>
            <a:r>
              <a:rPr lang="en-US" sz="2500" dirty="0" smtClean="0">
                <a:solidFill>
                  <a:schemeClr val="accent3">
                    <a:lumMod val="50000"/>
                  </a:schemeClr>
                </a:solidFill>
              </a:rPr>
              <a:t>, </a:t>
            </a:r>
            <a:r>
              <a:rPr lang="en-US" sz="2500" dirty="0" err="1" smtClean="0">
                <a:solidFill>
                  <a:schemeClr val="accent3">
                    <a:lumMod val="50000"/>
                  </a:schemeClr>
                </a:solidFill>
              </a:rPr>
              <a:t>lan</a:t>
            </a:r>
            <a:r>
              <a:rPr lang="en-US" sz="2500" dirty="0" smtClean="0">
                <a:solidFill>
                  <a:schemeClr val="accent3">
                    <a:lumMod val="50000"/>
                  </a:schemeClr>
                </a:solidFill>
              </a:rPr>
              <a:t> </a:t>
            </a:r>
            <a:r>
              <a:rPr lang="en-US" sz="2500" dirty="0" err="1" smtClean="0">
                <a:solidFill>
                  <a:schemeClr val="accent3">
                    <a:lumMod val="50000"/>
                  </a:schemeClr>
                </a:solidFill>
              </a:rPr>
              <a:t>tỏa</a:t>
            </a:r>
            <a:r>
              <a:rPr lang="en-US" sz="2500" dirty="0" smtClean="0">
                <a:solidFill>
                  <a:schemeClr val="accent3">
                    <a:lumMod val="50000"/>
                  </a:schemeClr>
                </a:solidFill>
              </a:rPr>
              <a:t> </a:t>
            </a:r>
            <a:r>
              <a:rPr lang="en-US" sz="2500" dirty="0" err="1" smtClean="0">
                <a:solidFill>
                  <a:schemeClr val="accent3">
                    <a:lumMod val="50000"/>
                  </a:schemeClr>
                </a:solidFill>
              </a:rPr>
              <a:t>đến</a:t>
            </a:r>
            <a:r>
              <a:rPr lang="en-US" sz="2500" dirty="0" smtClean="0">
                <a:solidFill>
                  <a:schemeClr val="accent3">
                    <a:lumMod val="50000"/>
                  </a:schemeClr>
                </a:solidFill>
              </a:rPr>
              <a:t> </a:t>
            </a:r>
            <a:r>
              <a:rPr lang="en-US" sz="2500" dirty="0" err="1" smtClean="0">
                <a:solidFill>
                  <a:schemeClr val="accent3">
                    <a:lumMod val="50000"/>
                  </a:schemeClr>
                </a:solidFill>
              </a:rPr>
              <a:t>mọi</a:t>
            </a:r>
            <a:r>
              <a:rPr lang="en-US" sz="2500" dirty="0" smtClean="0">
                <a:solidFill>
                  <a:schemeClr val="accent3">
                    <a:lumMod val="50000"/>
                  </a:schemeClr>
                </a:solidFill>
              </a:rPr>
              <a:t> </a:t>
            </a:r>
            <a:r>
              <a:rPr lang="en-US" sz="2500" dirty="0" err="1" smtClean="0">
                <a:solidFill>
                  <a:schemeClr val="accent3">
                    <a:lumMod val="50000"/>
                  </a:schemeClr>
                </a:solidFill>
              </a:rPr>
              <a:t>người</a:t>
            </a:r>
            <a:r>
              <a:rPr lang="en-US" sz="2500" dirty="0" smtClean="0">
                <a:solidFill>
                  <a:schemeClr val="accent3">
                    <a:lumMod val="50000"/>
                  </a:schemeClr>
                </a:solidFill>
              </a:rPr>
              <a:t> </a:t>
            </a:r>
            <a:r>
              <a:rPr lang="en-US" sz="2500" dirty="0" err="1" smtClean="0">
                <a:solidFill>
                  <a:schemeClr val="accent3">
                    <a:lumMod val="50000"/>
                  </a:schemeClr>
                </a:solidFill>
              </a:rPr>
              <a:t>thân</a:t>
            </a:r>
            <a:r>
              <a:rPr lang="en-US" sz="2500" dirty="0" smtClean="0">
                <a:solidFill>
                  <a:schemeClr val="accent3">
                    <a:lumMod val="50000"/>
                  </a:schemeClr>
                </a:solidFill>
              </a:rPr>
              <a:t> </a:t>
            </a:r>
            <a:r>
              <a:rPr lang="en-US" sz="2500" dirty="0" err="1" smtClean="0">
                <a:solidFill>
                  <a:schemeClr val="accent3">
                    <a:lumMod val="50000"/>
                  </a:schemeClr>
                </a:solidFill>
              </a:rPr>
              <a:t>yêu</a:t>
            </a:r>
            <a:r>
              <a:rPr lang="en-US" sz="2500" dirty="0" smtClean="0">
                <a:solidFill>
                  <a:schemeClr val="accent3">
                    <a:lumMod val="50000"/>
                  </a:schemeClr>
                </a:solidFill>
              </a:rPr>
              <a:t>.</a:t>
            </a:r>
            <a:endParaRPr lang="en-US" sz="2500" dirty="0">
              <a:solidFill>
                <a:schemeClr val="accent3">
                  <a:lumMod val="50000"/>
                </a:schemeClr>
              </a:solidFill>
            </a:endParaRPr>
          </a:p>
        </p:txBody>
      </p:sp>
    </p:spTree>
    <p:extLst>
      <p:ext uri="{BB962C8B-B14F-4D97-AF65-F5344CB8AC3E}">
        <p14:creationId xmlns:p14="http://schemas.microsoft.com/office/powerpoint/2010/main" val="235128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23442</TotalTime>
  <Words>186</Words>
  <Application>Microsoft Office PowerPoint</Application>
  <PresentationFormat>On-screen Show (4:3)</PresentationFormat>
  <Paragraphs>16</Paragraphs>
  <Slides>10</Slides>
  <Notes>0</Notes>
  <HiddenSlides>0</HiddenSlides>
  <MMClips>4</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Technic</vt:lpstr>
      <vt:lpstr>TRƯỜNG THCS TĂNG BẠT HỔ </vt:lpstr>
      <vt:lpstr>Tiết 4: vận dụng – sáng tạo</vt:lpstr>
      <vt:lpstr>PowerPoint Presentation</vt:lpstr>
      <vt:lpstr>PowerPoint Presentation</vt:lpstr>
      <vt:lpstr>PowerPoint Presentation</vt:lpstr>
      <vt:lpstr>PowerPoint Presentation</vt:lpstr>
      <vt:lpstr> Đọc nhạc kết hợp vỗ tay theo phách  Bài đọc nhạc số 5. Sau đó ghép lời hát. </vt:lpstr>
      <vt:lpstr>Từng nhóm sáng tạo một vài động tác vận đông phụ hoạ đã học (giậm chân, vỗ tay, vỗ  đùi, vỗ ngực) theo tiết tấu và nhịp điệu của bài đọc nhạc, cùng luyện tập theo nhóm.</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7: Âm nhạc nước ngoài Tiết 4: VẬN DỤNG - SÁNG TẠO</dc:title>
  <dc:creator>Dell</dc:creator>
  <cp:lastModifiedBy>acer</cp:lastModifiedBy>
  <cp:revision>18</cp:revision>
  <dcterms:created xsi:type="dcterms:W3CDTF">2024-04-01T13:06:34Z</dcterms:created>
  <dcterms:modified xsi:type="dcterms:W3CDTF">2024-04-08T12:38:25Z</dcterms:modified>
</cp:coreProperties>
</file>