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279" r:id="rId4"/>
    <p:sldId id="316" r:id="rId5"/>
    <p:sldId id="332" r:id="rId6"/>
    <p:sldId id="298" r:id="rId7"/>
    <p:sldId id="327" r:id="rId8"/>
    <p:sldId id="325" r:id="rId9"/>
    <p:sldId id="313" r:id="rId10"/>
    <p:sldId id="314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3471</TotalTime>
  <Words>608</Words>
  <Application>Microsoft Office PowerPoint</Application>
  <PresentationFormat>Widescreen</PresentationFormat>
  <Paragraphs>116</Paragraphs>
  <Slides>12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211</cp:revision>
  <dcterms:created xsi:type="dcterms:W3CDTF">2020-12-09T02:04:09Z</dcterms:created>
  <dcterms:modified xsi:type="dcterms:W3CDTF">2024-09-09T01:36:12Z</dcterms:modified>
</cp:coreProperties>
</file>