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9" r:id="rId4"/>
    <p:sldId id="316" r:id="rId5"/>
    <p:sldId id="347" r:id="rId6"/>
    <p:sldId id="348" r:id="rId7"/>
    <p:sldId id="349" r:id="rId8"/>
    <p:sldId id="350" r:id="rId9"/>
    <p:sldId id="283" r:id="rId10"/>
    <p:sldId id="276" r:id="rId11"/>
    <p:sldId id="298" r:id="rId12"/>
    <p:sldId id="327" r:id="rId13"/>
    <p:sldId id="325" r:id="rId14"/>
    <p:sldId id="313" r:id="rId15"/>
    <p:sldId id="314" r:id="rId16"/>
    <p:sldId id="330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114373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505366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47" y="1715745"/>
            <a:ext cx="6976336" cy="53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3425</TotalTime>
  <Words>710</Words>
  <Application>Microsoft Office PowerPoint</Application>
  <PresentationFormat>Widescreen</PresentationFormat>
  <Paragraphs>132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212</cp:revision>
  <dcterms:created xsi:type="dcterms:W3CDTF">2020-12-09T02:04:09Z</dcterms:created>
  <dcterms:modified xsi:type="dcterms:W3CDTF">2023-09-05T12:36:49Z</dcterms:modified>
</cp:coreProperties>
</file>