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90" r:id="rId3"/>
    <p:sldId id="293" r:id="rId4"/>
    <p:sldId id="295" r:id="rId5"/>
    <p:sldId id="257" r:id="rId6"/>
    <p:sldId id="268" r:id="rId7"/>
    <p:sldId id="282" r:id="rId8"/>
    <p:sldId id="301" r:id="rId9"/>
    <p:sldId id="303" r:id="rId10"/>
    <p:sldId id="296" r:id="rId11"/>
    <p:sldId id="281" r:id="rId12"/>
    <p:sldId id="297" r:id="rId13"/>
    <p:sldId id="272" r:id="rId14"/>
    <p:sldId id="273" r:id="rId15"/>
    <p:sldId id="274" r:id="rId16"/>
    <p:sldId id="261" r:id="rId17"/>
    <p:sldId id="270" r:id="rId18"/>
    <p:sldId id="284" r:id="rId19"/>
    <p:sldId id="286" r:id="rId20"/>
    <p:sldId id="262" r:id="rId21"/>
    <p:sldId id="275" r:id="rId22"/>
    <p:sldId id="298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D9EFF"/>
    <a:srgbClr val="0D9FA3"/>
    <a:srgbClr val="BDE3FF"/>
    <a:srgbClr val="AFDDFF"/>
    <a:srgbClr val="EAF2FA"/>
    <a:srgbClr val="9CDDE0"/>
    <a:srgbClr val="79D1D5"/>
    <a:srgbClr val="A3E7FF"/>
    <a:srgbClr val="F16649"/>
    <a:srgbClr val="0FB7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-1144" y="-3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9144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76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8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G%20&#272;i&#7879;n%20t&#7917;%20A6\Nghe%20a%206\Nghe%20U3\E6%20Closer%20look%201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4.wav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I\TAI%20LIEU%20DAY\KHOI%209\GIAO%20AN%20DIEN%20TU\UNIT%205\UNIT%205%20-%20E9%20-%20LESSON%201-THAO%20GIANG\music3.MP3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59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xmlns="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xmlns="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xmlns="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xmlns="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xmlns="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xmlns="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xmlns="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xmlns="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xmlns="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xmlns="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xmlns="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xmlns="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094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451" y="260059"/>
            <a:ext cx="509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047" y="813922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fat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0047" y="1270796"/>
            <a:ext cx="268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friendly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3515" y="1933147"/>
            <a:ext cx="442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am/is/are 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0047" y="2538646"/>
            <a:ext cx="205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They/kind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4939" y="2997760"/>
            <a:ext cx="213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They are kind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2389" y="3546213"/>
            <a:ext cx="270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/ funny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4940" y="4092115"/>
            <a:ext cx="201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is funny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435289" y="3191152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435288" y="4247083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4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297" y="1018511"/>
            <a:ext cx="653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careful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/ˈkeəfl/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(adj): cẩn thận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4297" y="1675359"/>
            <a:ext cx="6973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shy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/ʃaɪ/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(adj): bẽn lẽn, hay xấu hổ, nhút nhát.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297" y="2855428"/>
            <a:ext cx="654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clever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/ˈklevə/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(adj.): lanh lợi, thông minh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4297" y="3484578"/>
            <a:ext cx="5505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kind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/kaɪnd/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(adj.): tử tế, ân cần.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97" y="2304509"/>
            <a:ext cx="595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creative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kriˈeitiv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sáng tạo</a:t>
            </a:r>
          </a:p>
        </p:txBody>
      </p:sp>
    </p:spTree>
    <p:extLst>
      <p:ext uri="{BB962C8B-B14F-4D97-AF65-F5344CB8AC3E}">
        <p14:creationId xmlns:p14="http://schemas.microsoft.com/office/powerpoint/2010/main" xmlns="" val="4877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9841" y="4455475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601" y="21913"/>
            <a:ext cx="856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1" y="0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8653" y="26991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Duc 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258970" y="2991978"/>
            <a:ext cx="914400" cy="1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is very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846320" y="5587803"/>
            <a:ext cx="100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xmlns="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18FD879-6C90-4012-8432-B1B50AA9E728}"/>
              </a:ext>
            </a:extLst>
          </p:cNvPr>
          <p:cNvSpPr txBox="1"/>
          <p:nvPr/>
        </p:nvSpPr>
        <p:spPr>
          <a:xfrm>
            <a:off x="3144633" y="2630128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28E591A-F265-44D0-8561-AB78392BD077}"/>
              </a:ext>
            </a:extLst>
          </p:cNvPr>
          <p:cNvSpPr txBox="1"/>
          <p:nvPr/>
        </p:nvSpPr>
        <p:spPr>
          <a:xfrm>
            <a:off x="4675669" y="52275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929" y="131675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2910" y="3211000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478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is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            things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xmlns="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careful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4CCCEF2-61E5-4327-A0E3-6A7B4DC5193A}"/>
              </a:ext>
            </a:extLst>
          </p:cNvPr>
          <p:cNvSpPr txBox="1"/>
          <p:nvPr/>
        </p:nvSpPr>
        <p:spPr>
          <a:xfrm>
            <a:off x="1945940" y="3542787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0791" y="3936940"/>
            <a:ext cx="24777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and easily.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2266" y="3945592"/>
            <a:ext cx="93417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learns 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80" y="63539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153" y="2039513"/>
            <a:ext cx="7332617" cy="4518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2126" y="2899201"/>
            <a:ext cx="141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Nam:  helpful friendly</a:t>
            </a:r>
          </a:p>
        </p:txBody>
      </p:sp>
    </p:spTree>
    <p:extLst>
      <p:ext uri="{BB962C8B-B14F-4D97-AF65-F5344CB8AC3E}">
        <p14:creationId xmlns:p14="http://schemas.microsoft.com/office/powerpoint/2010/main" xmlns="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0445" y="133246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0804" y="1444356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-pronounce-A_VIP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" y="965895"/>
            <a:ext cx="6970556" cy="49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0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-pronounce-B_VIP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817" y="947282"/>
            <a:ext cx="6914368" cy="45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V="1">
            <a:off x="5257801" y="1833034"/>
            <a:ext cx="665162" cy="645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540250" y="1676401"/>
            <a:ext cx="1588" cy="802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2856084" y="2180168"/>
            <a:ext cx="717550" cy="550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463800" y="3308351"/>
            <a:ext cx="908050" cy="2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2936876" y="3873501"/>
            <a:ext cx="949325" cy="1121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540250" y="4119034"/>
            <a:ext cx="1588" cy="1062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>
            <a:off x="5452270" y="4022990"/>
            <a:ext cx="1162049" cy="858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988051" y="3310467"/>
            <a:ext cx="601663" cy="2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9" descr="imageSca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951" y="2614025"/>
            <a:ext cx="1360895" cy="125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imageSc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363" y="4358219"/>
            <a:ext cx="1358899" cy="10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imageSca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576" y="2743201"/>
            <a:ext cx="993772" cy="9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imageSca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838" y="4358219"/>
            <a:ext cx="941388" cy="12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imageSca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284943"/>
            <a:ext cx="1221376" cy="11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imageSca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0263" y="917575"/>
            <a:ext cx="1483314" cy="113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imageScal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839" y="564583"/>
            <a:ext cx="13192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imageSca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52945"/>
            <a:ext cx="877886" cy="114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43301" y="2743201"/>
            <a:ext cx="23225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700">
                <a:solidFill>
                  <a:schemeClr val="tx1"/>
                </a:solidFill>
                <a:latin typeface="Arial" charset="0"/>
              </a:defRPr>
            </a:lvl2pPr>
            <a:lvl3pPr>
              <a:defRPr sz="23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300" b="1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Parts of the body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0" y="61928"/>
            <a:ext cx="2444414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WARM - UP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5132051" y="393844"/>
            <a:ext cx="1205706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7262812" y="1000180"/>
            <a:ext cx="1045029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ears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2262" y="2947201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</a:p>
        </p:txBody>
      </p:sp>
      <p:sp>
        <p:nvSpPr>
          <p:cNvPr id="3" name="Rectangle 2"/>
          <p:cNvSpPr/>
          <p:nvPr/>
        </p:nvSpPr>
        <p:spPr>
          <a:xfrm>
            <a:off x="6867930" y="5492553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1723" y="580361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84" y="4596826"/>
            <a:ext cx="1393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fingers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206" y="2743200"/>
            <a:ext cx="755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</a:t>
            </a:r>
          </a:p>
        </p:txBody>
      </p:sp>
      <p:sp>
        <p:nvSpPr>
          <p:cNvPr id="7" name="Rectangle 6"/>
          <p:cNvSpPr/>
          <p:nvPr/>
        </p:nvSpPr>
        <p:spPr>
          <a:xfrm>
            <a:off x="862765" y="1248236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91855" y="96981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65599" y="3786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3527" y="9328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8327" y="25215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3345" y="47382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63127" y="55233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41600" y="4673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0690" y="2835564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 animBg="1"/>
      <p:bldP spid="37" grpId="0" animBg="1"/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910" y="138112"/>
            <a:ext cx="7045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01" y="10813"/>
            <a:ext cx="587409" cy="604353"/>
          </a:xfrm>
          <a:prstGeom prst="rect">
            <a:avLst/>
          </a:prstGeom>
        </p:spPr>
      </p:pic>
      <p:pic>
        <p:nvPicPr>
          <p:cNvPr id="16" name="E6 Closer look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017164" y="214746"/>
            <a:ext cx="618836" cy="6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8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215" y="178042"/>
            <a:ext cx="71394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Listen. Then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xmlns="" id="{FD9B06EC-12B6-48EE-BCFB-90097DE89F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761301" y="186610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204" y="101254"/>
            <a:ext cx="587409" cy="5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042929_3406564">
            <a:extLst>
              <a:ext uri="{FF2B5EF4-FFF2-40B4-BE49-F238E27FC236}">
                <a16:creationId xmlns:a16="http://schemas.microsoft.com/office/drawing/2014/main" xmlns="" id="{7E7EF589-CDFB-4081-9075-B9ACFC29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-91440"/>
            <a:ext cx="807720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5">
            <a:extLst>
              <a:ext uri="{FF2B5EF4-FFF2-40B4-BE49-F238E27FC236}">
                <a16:creationId xmlns:a16="http://schemas.microsoft.com/office/drawing/2014/main" xmlns="" id="{4E1083A0-3CEA-41AA-B2FE-5DA86D4A0D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838200"/>
            <a:ext cx="4114800" cy="965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12500">
                      <a:srgbClr val="21D6E0"/>
                    </a:gs>
                    <a:gs pos="37500">
                      <a:srgbClr val="0087E6"/>
                    </a:gs>
                    <a:gs pos="50000">
                      <a:srgbClr val="005CBF"/>
                    </a:gs>
                    <a:gs pos="62500">
                      <a:srgbClr val="0087E6"/>
                    </a:gs>
                    <a:gs pos="87500">
                      <a:srgbClr val="21D6E0"/>
                    </a:gs>
                    <a:gs pos="100000">
                      <a:srgbClr val="03D4A8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Bodoni"/>
              </a:rPr>
              <a:t>Homework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xmlns="" id="{6353FA4F-9A68-4D5F-AB97-173174651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22500"/>
            <a:ext cx="75438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2397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Char char="®"/>
              <a:defRPr/>
            </a:pPr>
            <a:r>
              <a:rPr lang="en-US" sz="3200" dirty="0">
                <a:cs typeface="Arial" charset="0"/>
                <a:sym typeface="Wingdings 2" pitchFamily="18" charset="2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Learn vocabulary</a:t>
            </a:r>
          </a:p>
          <a:p>
            <a:pPr eaLnBrk="1" hangingPunct="1">
              <a:spcBef>
                <a:spcPct val="50000"/>
              </a:spcBef>
              <a:buFont typeface="Wingdings 2" pitchFamily="18" charset="2"/>
              <a:buChar char="®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Do the exercise again.</a:t>
            </a:r>
          </a:p>
          <a:p>
            <a:pPr indent="0" eaLnBrk="1" hangingPunct="1">
              <a:spcBef>
                <a:spcPct val="500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♦ Prepare “Unit 3   A CLOSER LOOK 2” </a:t>
            </a:r>
          </a:p>
          <a:p>
            <a:pPr indent="0" eaLnBrk="1" hangingPunct="1">
              <a:spcBef>
                <a:spcPct val="5000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                             </a:t>
            </a:r>
          </a:p>
        </p:txBody>
      </p:sp>
      <p:pic>
        <p:nvPicPr>
          <p:cNvPr id="27653" name="Picture 7" descr="027">
            <a:extLst>
              <a:ext uri="{FF2B5EF4-FFF2-40B4-BE49-F238E27FC236}">
                <a16:creationId xmlns:a16="http://schemas.microsoft.com/office/drawing/2014/main" xmlns="" id="{ED2D8161-6AF7-4152-8C06-4D152514F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1200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bird">
            <a:extLst>
              <a:ext uri="{FF2B5EF4-FFF2-40B4-BE49-F238E27FC236}">
                <a16:creationId xmlns:a16="http://schemas.microsoft.com/office/drawing/2014/main" xmlns="" id="{981D4A9A-143F-4632-9B9A-002A586DF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music3.MP3">
            <a:hlinkClick r:id="" action="ppaction://media"/>
            <a:extLst>
              <a:ext uri="{FF2B5EF4-FFF2-40B4-BE49-F238E27FC236}">
                <a16:creationId xmlns:a16="http://schemas.microsoft.com/office/drawing/2014/main" xmlns="" id="{1BFA8ED9-155A-4CD4-9B19-A38CB448056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03572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47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: Shape 178">
            <a:extLst>
              <a:ext uri="{FF2B5EF4-FFF2-40B4-BE49-F238E27FC236}">
                <a16:creationId xmlns:a16="http://schemas.microsoft.com/office/drawing/2014/main" xmlns="" id="{4D96CBF6-C099-407F-A0A9-27575D972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538" y="219331"/>
            <a:ext cx="868769" cy="1160434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761C29F6-D7E6-440E-9466-78482A794902}"/>
              </a:ext>
            </a:extLst>
          </p:cNvPr>
          <p:cNvSpPr/>
          <p:nvPr/>
        </p:nvSpPr>
        <p:spPr>
          <a:xfrm flipH="1">
            <a:off x="-4517671" y="1676719"/>
            <a:ext cx="4504850" cy="2295036"/>
          </a:xfrm>
          <a:prstGeom prst="rect">
            <a:avLst/>
          </a:prstGeom>
          <a:gradFill flip="none" rotWithShape="1">
            <a:gsLst>
              <a:gs pos="50400">
                <a:srgbClr val="FFFFFF">
                  <a:alpha val="12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#9Slide01 Noi dung ngan" panose="00000500000000000000" pitchFamily="2" charset="0"/>
            </a:endParaRP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xmlns="" id="{D9B54017-B171-464F-A974-992A23B7EBB4}"/>
              </a:ext>
            </a:extLst>
          </p:cNvPr>
          <p:cNvSpPr/>
          <p:nvPr/>
        </p:nvSpPr>
        <p:spPr>
          <a:xfrm rot="2700000">
            <a:off x="-1669593" y="1837256"/>
            <a:ext cx="4244646" cy="3183485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76F57BDE-9295-42AF-91D6-3335FA97B2B9}"/>
              </a:ext>
            </a:extLst>
          </p:cNvPr>
          <p:cNvSpPr/>
          <p:nvPr/>
        </p:nvSpPr>
        <p:spPr>
          <a:xfrm rot="2700000">
            <a:off x="-1898193" y="1837257"/>
            <a:ext cx="4244646" cy="3183485"/>
          </a:xfrm>
          <a:prstGeom prst="roundRect">
            <a:avLst>
              <a:gd name="adj" fmla="val 18028"/>
            </a:avLst>
          </a:prstGeom>
          <a:solidFill>
            <a:schemeClr val="bg1">
              <a:alpha val="10000"/>
            </a:schemeClr>
          </a:soli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FE3604E0-3254-4C82-BE17-7646642523D2}"/>
              </a:ext>
            </a:extLst>
          </p:cNvPr>
          <p:cNvGrpSpPr/>
          <p:nvPr/>
        </p:nvGrpSpPr>
        <p:grpSpPr>
          <a:xfrm>
            <a:off x="2610702" y="5424781"/>
            <a:ext cx="1711183" cy="2282799"/>
            <a:chOff x="11277223" y="1099004"/>
            <a:chExt cx="1393748" cy="1394494"/>
          </a:xfrm>
        </p:grpSpPr>
        <p:sp>
          <p:nvSpPr>
            <p:cNvPr id="162" name="Oval 468">
              <a:extLst>
                <a:ext uri="{FF2B5EF4-FFF2-40B4-BE49-F238E27FC236}">
                  <a16:creationId xmlns:a16="http://schemas.microsoft.com/office/drawing/2014/main" xmlns="" id="{A5693FB4-EA39-4CDF-84B0-71C8E3585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3" name="Oval 469">
              <a:extLst>
                <a:ext uri="{FF2B5EF4-FFF2-40B4-BE49-F238E27FC236}">
                  <a16:creationId xmlns:a16="http://schemas.microsoft.com/office/drawing/2014/main" xmlns="" id="{C742034A-C643-494B-B3E0-371EBE06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4" name="Oval 470">
              <a:extLst>
                <a:ext uri="{FF2B5EF4-FFF2-40B4-BE49-F238E27FC236}">
                  <a16:creationId xmlns:a16="http://schemas.microsoft.com/office/drawing/2014/main" xmlns="" id="{E166E947-A1D5-4F38-A7F0-12431EC16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5" name="Oval 471">
              <a:extLst>
                <a:ext uri="{FF2B5EF4-FFF2-40B4-BE49-F238E27FC236}">
                  <a16:creationId xmlns:a16="http://schemas.microsoft.com/office/drawing/2014/main" xmlns="" id="{56224151-7A2C-4E31-A577-6FEF6023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6" name="Oval 472">
              <a:extLst>
                <a:ext uri="{FF2B5EF4-FFF2-40B4-BE49-F238E27FC236}">
                  <a16:creationId xmlns:a16="http://schemas.microsoft.com/office/drawing/2014/main" xmlns="" id="{183C3D96-5167-49AE-8806-A99B7AED8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7" name="Oval 473">
              <a:extLst>
                <a:ext uri="{FF2B5EF4-FFF2-40B4-BE49-F238E27FC236}">
                  <a16:creationId xmlns:a16="http://schemas.microsoft.com/office/drawing/2014/main" xmlns="" id="{39692C35-23C9-455A-BA49-CF97F0280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8" name="Oval 474">
              <a:extLst>
                <a:ext uri="{FF2B5EF4-FFF2-40B4-BE49-F238E27FC236}">
                  <a16:creationId xmlns:a16="http://schemas.microsoft.com/office/drawing/2014/main" xmlns="" id="{334343BF-DF54-4E3A-B109-EFC544A2A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9" name="Oval 475">
              <a:extLst>
                <a:ext uri="{FF2B5EF4-FFF2-40B4-BE49-F238E27FC236}">
                  <a16:creationId xmlns:a16="http://schemas.microsoft.com/office/drawing/2014/main" xmlns="" id="{7B9B205F-FC87-41B3-A15C-228D92061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0" name="Oval 476">
              <a:extLst>
                <a:ext uri="{FF2B5EF4-FFF2-40B4-BE49-F238E27FC236}">
                  <a16:creationId xmlns:a16="http://schemas.microsoft.com/office/drawing/2014/main" xmlns="" id="{30368587-E33C-4BD5-AC05-249A68A22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1" name="Oval 477">
              <a:extLst>
                <a:ext uri="{FF2B5EF4-FFF2-40B4-BE49-F238E27FC236}">
                  <a16:creationId xmlns:a16="http://schemas.microsoft.com/office/drawing/2014/main" xmlns="" id="{AB67C709-01AB-459E-8498-AB019B921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2" name="Oval 478">
              <a:extLst>
                <a:ext uri="{FF2B5EF4-FFF2-40B4-BE49-F238E27FC236}">
                  <a16:creationId xmlns:a16="http://schemas.microsoft.com/office/drawing/2014/main" xmlns="" id="{10BE9CF2-3589-4C1B-A4A0-5C33F739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3" name="Oval 479">
              <a:extLst>
                <a:ext uri="{FF2B5EF4-FFF2-40B4-BE49-F238E27FC236}">
                  <a16:creationId xmlns:a16="http://schemas.microsoft.com/office/drawing/2014/main" xmlns="" id="{8272AA29-C0AB-46DD-A887-9A4C76CE8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4" name="Oval 480">
              <a:extLst>
                <a:ext uri="{FF2B5EF4-FFF2-40B4-BE49-F238E27FC236}">
                  <a16:creationId xmlns:a16="http://schemas.microsoft.com/office/drawing/2014/main" xmlns="" id="{950ADF8D-08F1-470F-B2BC-FE34316B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5" name="Oval 481">
              <a:extLst>
                <a:ext uri="{FF2B5EF4-FFF2-40B4-BE49-F238E27FC236}">
                  <a16:creationId xmlns:a16="http://schemas.microsoft.com/office/drawing/2014/main" xmlns="" id="{E0658BAF-689C-47FC-805B-51992375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929F6EC8-78D7-4779-8129-660A8ED3F25E}"/>
              </a:ext>
            </a:extLst>
          </p:cNvPr>
          <p:cNvGrpSpPr/>
          <p:nvPr/>
        </p:nvGrpSpPr>
        <p:grpSpPr>
          <a:xfrm>
            <a:off x="2579469" y="-50388"/>
            <a:ext cx="1098742" cy="1465774"/>
            <a:chOff x="11277223" y="1099004"/>
            <a:chExt cx="1393748" cy="1394494"/>
          </a:xfrm>
        </p:grpSpPr>
        <p:sp>
          <p:nvSpPr>
            <p:cNvPr id="202" name="Oval 468">
              <a:extLst>
                <a:ext uri="{FF2B5EF4-FFF2-40B4-BE49-F238E27FC236}">
                  <a16:creationId xmlns:a16="http://schemas.microsoft.com/office/drawing/2014/main" xmlns="" id="{80056F05-025D-4938-9CC8-52B3D7E89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3" name="Oval 469">
              <a:extLst>
                <a:ext uri="{FF2B5EF4-FFF2-40B4-BE49-F238E27FC236}">
                  <a16:creationId xmlns:a16="http://schemas.microsoft.com/office/drawing/2014/main" xmlns="" id="{94B0CF3E-A185-4F61-B472-D12A05CC4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4" name="Oval 470">
              <a:extLst>
                <a:ext uri="{FF2B5EF4-FFF2-40B4-BE49-F238E27FC236}">
                  <a16:creationId xmlns:a16="http://schemas.microsoft.com/office/drawing/2014/main" xmlns="" id="{8EE233DA-0902-4A5B-8500-E8503B19F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5" name="Oval 471">
              <a:extLst>
                <a:ext uri="{FF2B5EF4-FFF2-40B4-BE49-F238E27FC236}">
                  <a16:creationId xmlns:a16="http://schemas.microsoft.com/office/drawing/2014/main" xmlns="" id="{3D5AE2C6-E6E4-437C-BADF-779BF8C7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6" name="Oval 472">
              <a:extLst>
                <a:ext uri="{FF2B5EF4-FFF2-40B4-BE49-F238E27FC236}">
                  <a16:creationId xmlns:a16="http://schemas.microsoft.com/office/drawing/2014/main" xmlns="" id="{A0ACE20B-2CB8-44CB-B9EA-4A4700D7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7" name="Oval 473">
              <a:extLst>
                <a:ext uri="{FF2B5EF4-FFF2-40B4-BE49-F238E27FC236}">
                  <a16:creationId xmlns:a16="http://schemas.microsoft.com/office/drawing/2014/main" xmlns="" id="{26C8B131-6F05-4100-A6DD-BEE1ECCA9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8" name="Oval 474">
              <a:extLst>
                <a:ext uri="{FF2B5EF4-FFF2-40B4-BE49-F238E27FC236}">
                  <a16:creationId xmlns:a16="http://schemas.microsoft.com/office/drawing/2014/main" xmlns="" id="{C0B33858-67CF-4A69-AF22-20F1AEDA9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9" name="Oval 475">
              <a:extLst>
                <a:ext uri="{FF2B5EF4-FFF2-40B4-BE49-F238E27FC236}">
                  <a16:creationId xmlns:a16="http://schemas.microsoft.com/office/drawing/2014/main" xmlns="" id="{1C219571-DD8F-4F53-B477-6F89ABEDB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0" name="Oval 476">
              <a:extLst>
                <a:ext uri="{FF2B5EF4-FFF2-40B4-BE49-F238E27FC236}">
                  <a16:creationId xmlns:a16="http://schemas.microsoft.com/office/drawing/2014/main" xmlns="" id="{DAD713F1-2F4D-4B9E-849D-D9DBD471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1" name="Oval 477">
              <a:extLst>
                <a:ext uri="{FF2B5EF4-FFF2-40B4-BE49-F238E27FC236}">
                  <a16:creationId xmlns:a16="http://schemas.microsoft.com/office/drawing/2014/main" xmlns="" id="{D420ED7F-1A8C-40A1-BF23-01C49B3D5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2" name="Oval 478">
              <a:extLst>
                <a:ext uri="{FF2B5EF4-FFF2-40B4-BE49-F238E27FC236}">
                  <a16:creationId xmlns:a16="http://schemas.microsoft.com/office/drawing/2014/main" xmlns="" id="{A9C405BE-CDEE-4EB1-A106-19C60A5B5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3" name="Oval 479">
              <a:extLst>
                <a:ext uri="{FF2B5EF4-FFF2-40B4-BE49-F238E27FC236}">
                  <a16:creationId xmlns:a16="http://schemas.microsoft.com/office/drawing/2014/main" xmlns="" id="{942E2B1D-96DC-4FA7-A9A6-D1C85CF87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4" name="Oval 480">
              <a:extLst>
                <a:ext uri="{FF2B5EF4-FFF2-40B4-BE49-F238E27FC236}">
                  <a16:creationId xmlns:a16="http://schemas.microsoft.com/office/drawing/2014/main" xmlns="" id="{42F99EF0-8025-4E6E-A259-150F53EA8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5" name="Oval 481">
              <a:extLst>
                <a:ext uri="{FF2B5EF4-FFF2-40B4-BE49-F238E27FC236}">
                  <a16:creationId xmlns:a16="http://schemas.microsoft.com/office/drawing/2014/main" xmlns="" id="{00DBF7B6-435B-465B-91BE-68F577039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xmlns="" id="{C8F2C2D2-A232-4352-BA66-4AC22E3B0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599" y="7498635"/>
            <a:ext cx="497078" cy="663957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24451EF8-7496-43E6-B32C-52C9941B5154}"/>
              </a:ext>
            </a:extLst>
          </p:cNvPr>
          <p:cNvSpPr/>
          <p:nvPr/>
        </p:nvSpPr>
        <p:spPr>
          <a:xfrm rot="2700000">
            <a:off x="150574" y="2319983"/>
            <a:ext cx="2941976" cy="2206482"/>
          </a:xfrm>
          <a:prstGeom prst="roundRect">
            <a:avLst>
              <a:gd name="adj" fmla="val 12272"/>
            </a:avLst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5" name="Graphic 23">
            <a:extLst>
              <a:ext uri="{FF2B5EF4-FFF2-40B4-BE49-F238E27FC236}">
                <a16:creationId xmlns:a16="http://schemas.microsoft.com/office/drawing/2014/main" xmlns="" id="{01DEA47F-7B5C-4D0E-86B9-3570F0C1020A}"/>
              </a:ext>
            </a:extLst>
          </p:cNvPr>
          <p:cNvGrpSpPr/>
          <p:nvPr/>
        </p:nvGrpSpPr>
        <p:grpSpPr>
          <a:xfrm rot="20399051">
            <a:off x="2079470" y="4461019"/>
            <a:ext cx="323594" cy="541604"/>
            <a:chOff x="7766002" y="1536266"/>
            <a:chExt cx="1193183" cy="1497790"/>
          </a:xfrm>
        </p:grpSpPr>
        <p:grpSp>
          <p:nvGrpSpPr>
            <p:cNvPr id="76" name="Graphic 23">
              <a:extLst>
                <a:ext uri="{FF2B5EF4-FFF2-40B4-BE49-F238E27FC236}">
                  <a16:creationId xmlns:a16="http://schemas.microsoft.com/office/drawing/2014/main" xmlns="" id="{AB00D639-521F-4E0D-986C-EEA343474C7C}"/>
                </a:ext>
              </a:extLst>
            </p:cNvPr>
            <p:cNvGrpSpPr/>
            <p:nvPr/>
          </p:nvGrpSpPr>
          <p:grpSpPr>
            <a:xfrm>
              <a:off x="7766002" y="1597927"/>
              <a:ext cx="1193183" cy="1436129"/>
              <a:chOff x="7766002" y="1597927"/>
              <a:chExt cx="1193183" cy="1436129"/>
            </a:xfrm>
            <a:solidFill>
              <a:srgbClr val="846310"/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7A57C95F-B6E9-4206-87BE-CF0E15C90E44}"/>
                  </a:ext>
                </a:extLst>
              </p:cNvPr>
              <p:cNvSpPr/>
              <p:nvPr/>
            </p:nvSpPr>
            <p:spPr>
              <a:xfrm>
                <a:off x="7766002" y="1597927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18542DD0-CAA1-4C37-BE5B-AFE81A1BBB1D}"/>
                  </a:ext>
                </a:extLst>
              </p:cNvPr>
              <p:cNvSpPr/>
              <p:nvPr/>
            </p:nvSpPr>
            <p:spPr>
              <a:xfrm>
                <a:off x="7842728" y="1704173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25B2A673-E062-40E3-B4D5-324BDC8DE2D3}"/>
                  </a:ext>
                </a:extLst>
              </p:cNvPr>
              <p:cNvSpPr/>
              <p:nvPr/>
            </p:nvSpPr>
            <p:spPr>
              <a:xfrm>
                <a:off x="8130131" y="2161839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772036C3-1FD3-4B7B-8C98-4A0659434942}"/>
                  </a:ext>
                </a:extLst>
              </p:cNvPr>
              <p:cNvSpPr/>
              <p:nvPr/>
            </p:nvSpPr>
            <p:spPr>
              <a:xfrm rot="-2004433">
                <a:off x="8089403" y="2293462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FDC663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77" name="Graphic 23">
              <a:extLst>
                <a:ext uri="{FF2B5EF4-FFF2-40B4-BE49-F238E27FC236}">
                  <a16:creationId xmlns:a16="http://schemas.microsoft.com/office/drawing/2014/main" xmlns="" id="{305F041E-0C73-4404-A200-2A51ED519EC1}"/>
                </a:ext>
              </a:extLst>
            </p:cNvPr>
            <p:cNvGrpSpPr/>
            <p:nvPr/>
          </p:nvGrpSpPr>
          <p:grpSpPr>
            <a:xfrm>
              <a:off x="7766002" y="1536266"/>
              <a:ext cx="1193183" cy="1436128"/>
              <a:chOff x="7766002" y="1536266"/>
              <a:chExt cx="1193183" cy="1436128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8096FB57-1025-4AB6-80B3-D8598841DF47}"/>
                  </a:ext>
                </a:extLst>
              </p:cNvPr>
              <p:cNvSpPr/>
              <p:nvPr/>
            </p:nvSpPr>
            <p:spPr>
              <a:xfrm>
                <a:off x="7766002" y="1536266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D9822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B356A8EF-4865-43F5-8A9E-3F1098EDF9C5}"/>
                  </a:ext>
                </a:extLst>
              </p:cNvPr>
              <p:cNvSpPr/>
              <p:nvPr/>
            </p:nvSpPr>
            <p:spPr>
              <a:xfrm>
                <a:off x="7842728" y="1642512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DE8D3251-2C1F-409B-8204-18E898AD53AA}"/>
                  </a:ext>
                </a:extLst>
              </p:cNvPr>
              <p:cNvSpPr/>
              <p:nvPr/>
            </p:nvSpPr>
            <p:spPr>
              <a:xfrm>
                <a:off x="8130131" y="2100178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42482871-A2DA-44CB-8194-5D73F14E675F}"/>
                  </a:ext>
                </a:extLst>
              </p:cNvPr>
              <p:cNvSpPr/>
              <p:nvPr/>
            </p:nvSpPr>
            <p:spPr>
              <a:xfrm rot="-2004433">
                <a:off x="8089401" y="2231801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EBCA4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86" name="Graphic 23">
            <a:extLst>
              <a:ext uri="{FF2B5EF4-FFF2-40B4-BE49-F238E27FC236}">
                <a16:creationId xmlns:a16="http://schemas.microsoft.com/office/drawing/2014/main" xmlns="" id="{52C7BD93-2678-440C-9657-1DF94E00D6C9}"/>
              </a:ext>
            </a:extLst>
          </p:cNvPr>
          <p:cNvGrpSpPr/>
          <p:nvPr/>
        </p:nvGrpSpPr>
        <p:grpSpPr>
          <a:xfrm rot="21309670">
            <a:off x="3486004" y="2117522"/>
            <a:ext cx="150167" cy="522093"/>
            <a:chOff x="4531589" y="3670070"/>
            <a:chExt cx="630205" cy="1643309"/>
          </a:xfrm>
        </p:grpSpPr>
        <p:grpSp>
          <p:nvGrpSpPr>
            <p:cNvPr id="87" name="Graphic 23">
              <a:extLst>
                <a:ext uri="{FF2B5EF4-FFF2-40B4-BE49-F238E27FC236}">
                  <a16:creationId xmlns:a16="http://schemas.microsoft.com/office/drawing/2014/main" xmlns="" id="{77D88B4B-4FCF-428F-9D0A-F1B2A3E713EF}"/>
                </a:ext>
              </a:extLst>
            </p:cNvPr>
            <p:cNvGrpSpPr/>
            <p:nvPr/>
          </p:nvGrpSpPr>
          <p:grpSpPr>
            <a:xfrm>
              <a:off x="4580918" y="3670070"/>
              <a:ext cx="580876" cy="1643309"/>
              <a:chOff x="4580918" y="3670070"/>
              <a:chExt cx="580876" cy="164330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88B4487A-D2E1-4713-96A8-E1569D9883B5}"/>
                  </a:ext>
                </a:extLst>
              </p:cNvPr>
              <p:cNvSpPr/>
              <p:nvPr/>
            </p:nvSpPr>
            <p:spPr>
              <a:xfrm>
                <a:off x="4580918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19E97D13-9391-4693-806C-686EE0E69050}"/>
                  </a:ext>
                </a:extLst>
              </p:cNvPr>
              <p:cNvSpPr/>
              <p:nvPr/>
            </p:nvSpPr>
            <p:spPr>
              <a:xfrm>
                <a:off x="4675876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4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4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846310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E38850F8-535D-40ED-9358-C946E3127237}"/>
                  </a:ext>
                </a:extLst>
              </p:cNvPr>
              <p:cNvSpPr/>
              <p:nvPr/>
            </p:nvSpPr>
            <p:spPr>
              <a:xfrm>
                <a:off x="4580918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9FB73197-D239-4702-9DDC-67124246E148}"/>
                  </a:ext>
                </a:extLst>
              </p:cNvPr>
              <p:cNvSpPr/>
              <p:nvPr/>
            </p:nvSpPr>
            <p:spPr>
              <a:xfrm>
                <a:off x="4677109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7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7" y="54262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FBB642D2-7DA6-477A-A52D-A35D9DE93BA8}"/>
                  </a:ext>
                </a:extLst>
              </p:cNvPr>
              <p:cNvSpPr/>
              <p:nvPr/>
            </p:nvSpPr>
            <p:spPr>
              <a:xfrm>
                <a:off x="4797965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967FD2F0-7C60-4C97-BDE1-52C9415BDA27}"/>
                  </a:ext>
                </a:extLst>
              </p:cNvPr>
              <p:cNvSpPr/>
              <p:nvPr/>
            </p:nvSpPr>
            <p:spPr>
              <a:xfrm>
                <a:off x="4839894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846310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88" name="Graphic 23">
              <a:extLst>
                <a:ext uri="{FF2B5EF4-FFF2-40B4-BE49-F238E27FC236}">
                  <a16:creationId xmlns:a16="http://schemas.microsoft.com/office/drawing/2014/main" xmlns="" id="{437B1339-E3C3-4BE3-A38D-EBDF29E83AA7}"/>
                </a:ext>
              </a:extLst>
            </p:cNvPr>
            <p:cNvGrpSpPr/>
            <p:nvPr/>
          </p:nvGrpSpPr>
          <p:grpSpPr>
            <a:xfrm>
              <a:off x="4531589" y="3670070"/>
              <a:ext cx="580876" cy="1643309"/>
              <a:chOff x="4531589" y="3670070"/>
              <a:chExt cx="580876" cy="1643309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0D5553CF-DC57-4598-9804-79829596D734}"/>
                  </a:ext>
                </a:extLst>
              </p:cNvPr>
              <p:cNvSpPr/>
              <p:nvPr/>
            </p:nvSpPr>
            <p:spPr>
              <a:xfrm>
                <a:off x="4531589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7EF3B55-BF8A-4C8F-B1FB-4167798395F7}"/>
                  </a:ext>
                </a:extLst>
              </p:cNvPr>
              <p:cNvSpPr/>
              <p:nvPr/>
            </p:nvSpPr>
            <p:spPr>
              <a:xfrm>
                <a:off x="4626547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5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5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037599EC-81CC-461A-B582-CFDE3A0EB190}"/>
                  </a:ext>
                </a:extLst>
              </p:cNvPr>
              <p:cNvSpPr/>
              <p:nvPr/>
            </p:nvSpPr>
            <p:spPr>
              <a:xfrm>
                <a:off x="4531589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FFE2CF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24AAA2EB-1E6E-4745-94F9-40F888191301}"/>
                  </a:ext>
                </a:extLst>
              </p:cNvPr>
              <p:cNvSpPr/>
              <p:nvPr/>
            </p:nvSpPr>
            <p:spPr>
              <a:xfrm>
                <a:off x="4627780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6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6" y="54262"/>
                    </a:lnTo>
                    <a:close/>
                  </a:path>
                </a:pathLst>
              </a:custGeom>
              <a:solidFill>
                <a:srgbClr val="0A060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F16F63FE-6D2B-4349-8A5E-251680B48E33}"/>
                  </a:ext>
                </a:extLst>
              </p:cNvPr>
              <p:cNvSpPr/>
              <p:nvPr/>
            </p:nvSpPr>
            <p:spPr>
              <a:xfrm>
                <a:off x="4748636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39E00BF5-BD96-420D-98CA-749B5529C470}"/>
                  </a:ext>
                </a:extLst>
              </p:cNvPr>
              <p:cNvSpPr/>
              <p:nvPr/>
            </p:nvSpPr>
            <p:spPr>
              <a:xfrm>
                <a:off x="4790565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EADEB8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01" name="Graphic 23">
            <a:extLst>
              <a:ext uri="{FF2B5EF4-FFF2-40B4-BE49-F238E27FC236}">
                <a16:creationId xmlns:a16="http://schemas.microsoft.com/office/drawing/2014/main" xmlns="" id="{A08E629D-9B74-4D7B-B9AF-007CD5664A09}"/>
              </a:ext>
            </a:extLst>
          </p:cNvPr>
          <p:cNvGrpSpPr/>
          <p:nvPr/>
        </p:nvGrpSpPr>
        <p:grpSpPr>
          <a:xfrm>
            <a:off x="2184427" y="1366785"/>
            <a:ext cx="365264" cy="889048"/>
            <a:chOff x="4030363" y="1725278"/>
            <a:chExt cx="1229483" cy="2244410"/>
          </a:xfrm>
        </p:grpSpPr>
        <p:grpSp>
          <p:nvGrpSpPr>
            <p:cNvPr id="102" name="Graphic 23">
              <a:extLst>
                <a:ext uri="{FF2B5EF4-FFF2-40B4-BE49-F238E27FC236}">
                  <a16:creationId xmlns:a16="http://schemas.microsoft.com/office/drawing/2014/main" xmlns="" id="{B1E92C84-71E7-445C-BB2B-A4B983EBB82A}"/>
                </a:ext>
              </a:extLst>
            </p:cNvPr>
            <p:cNvGrpSpPr/>
            <p:nvPr/>
          </p:nvGrpSpPr>
          <p:grpSpPr>
            <a:xfrm>
              <a:off x="4067360" y="1749942"/>
              <a:ext cx="1192486" cy="2219746"/>
              <a:chOff x="4067360" y="1749942"/>
              <a:chExt cx="1192486" cy="221974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AD48B71D-EEE4-48E4-8EB2-E609C3820632}"/>
                  </a:ext>
                </a:extLst>
              </p:cNvPr>
              <p:cNvSpPr/>
              <p:nvPr/>
            </p:nvSpPr>
            <p:spPr>
              <a:xfrm>
                <a:off x="4067360" y="2507141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CB4B9C1C-7117-4544-B3E0-DD8EA761CE9A}"/>
                  </a:ext>
                </a:extLst>
              </p:cNvPr>
              <p:cNvSpPr/>
              <p:nvPr/>
            </p:nvSpPr>
            <p:spPr>
              <a:xfrm rot="7023114">
                <a:off x="4762492" y="2342537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784E7C9E-2A16-4DA6-B5F9-BC3EE23E8FB7}"/>
                  </a:ext>
                </a:extLst>
              </p:cNvPr>
              <p:cNvSpPr/>
              <p:nvPr/>
            </p:nvSpPr>
            <p:spPr>
              <a:xfrm>
                <a:off x="4772066" y="1749942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103" name="Graphic 23">
              <a:extLst>
                <a:ext uri="{FF2B5EF4-FFF2-40B4-BE49-F238E27FC236}">
                  <a16:creationId xmlns:a16="http://schemas.microsoft.com/office/drawing/2014/main" xmlns="" id="{8168773E-676B-4FEA-BB54-CD564F38C8B3}"/>
                </a:ext>
              </a:extLst>
            </p:cNvPr>
            <p:cNvGrpSpPr/>
            <p:nvPr/>
          </p:nvGrpSpPr>
          <p:grpSpPr>
            <a:xfrm>
              <a:off x="4030363" y="1725278"/>
              <a:ext cx="1192487" cy="2220979"/>
              <a:chOff x="4030363" y="1725278"/>
              <a:chExt cx="1192487" cy="2220979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0B808D38-BDB1-4B86-851A-213273E99824}"/>
                  </a:ext>
                </a:extLst>
              </p:cNvPr>
              <p:cNvSpPr/>
              <p:nvPr/>
            </p:nvSpPr>
            <p:spPr>
              <a:xfrm>
                <a:off x="4030363" y="2482477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3D7500C6-72F7-4ED5-AAA0-44DE87201D57}"/>
                  </a:ext>
                </a:extLst>
              </p:cNvPr>
              <p:cNvSpPr/>
              <p:nvPr/>
            </p:nvSpPr>
            <p:spPr>
              <a:xfrm rot="7023114">
                <a:off x="4725495" y="2317873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EDEDF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D5AC3ED6-E4DA-4DBD-8B94-CA9736E6AA46}"/>
                  </a:ext>
                </a:extLst>
              </p:cNvPr>
              <p:cNvSpPr/>
              <p:nvPr/>
            </p:nvSpPr>
            <p:spPr>
              <a:xfrm>
                <a:off x="4735070" y="1725278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29B9C1F6-29CC-490D-ABB2-9EEBD1976C6C}"/>
                  </a:ext>
                </a:extLst>
              </p:cNvPr>
              <p:cNvSpPr/>
              <p:nvPr/>
            </p:nvSpPr>
            <p:spPr>
              <a:xfrm>
                <a:off x="4044466" y="2376419"/>
                <a:ext cx="950814" cy="1569838"/>
              </a:xfrm>
              <a:custGeom>
                <a:avLst/>
                <a:gdLst>
                  <a:gd name="connsiteX0" fmla="*/ 865722 w 950814"/>
                  <a:gd name="connsiteY0" fmla="*/ 0 h 1569838"/>
                  <a:gd name="connsiteX1" fmla="*/ 776930 w 950814"/>
                  <a:gd name="connsiteY1" fmla="*/ 184983 h 1569838"/>
                  <a:gd name="connsiteX2" fmla="*/ 59195 w 950814"/>
                  <a:gd name="connsiteY2" fmla="*/ 1511931 h 1569838"/>
                  <a:gd name="connsiteX3" fmla="*/ 0 w 950814"/>
                  <a:gd name="connsiteY3" fmla="*/ 1545228 h 1569838"/>
                  <a:gd name="connsiteX4" fmla="*/ 20965 w 950814"/>
                  <a:gd name="connsiteY4" fmla="*/ 1562493 h 1569838"/>
                  <a:gd name="connsiteX5" fmla="*/ 20965 w 950814"/>
                  <a:gd name="connsiteY5" fmla="*/ 1562493 h 1569838"/>
                  <a:gd name="connsiteX6" fmla="*/ 104824 w 950814"/>
                  <a:gd name="connsiteY6" fmla="*/ 1537829 h 1569838"/>
                  <a:gd name="connsiteX7" fmla="*/ 855856 w 950814"/>
                  <a:gd name="connsiteY7" fmla="*/ 229379 h 1569838"/>
                  <a:gd name="connsiteX8" fmla="*/ 950814 w 950814"/>
                  <a:gd name="connsiteY8" fmla="*/ 44396 h 1569838"/>
                  <a:gd name="connsiteX9" fmla="*/ 865722 w 950814"/>
                  <a:gd name="connsiteY9" fmla="*/ 0 h 15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0814" h="1569838">
                    <a:moveTo>
                      <a:pt x="865722" y="0"/>
                    </a:moveTo>
                    <a:lnTo>
                      <a:pt x="776930" y="184983"/>
                    </a:lnTo>
                    <a:lnTo>
                      <a:pt x="59195" y="1511931"/>
                    </a:lnTo>
                    <a:cubicBezTo>
                      <a:pt x="46862" y="1534129"/>
                      <a:pt x="23431" y="1546461"/>
                      <a:pt x="0" y="1545228"/>
                    </a:cubicBezTo>
                    <a:cubicBezTo>
                      <a:pt x="4933" y="1552627"/>
                      <a:pt x="12332" y="1558794"/>
                      <a:pt x="20965" y="1562493"/>
                    </a:cubicBezTo>
                    <a:lnTo>
                      <a:pt x="20965" y="1562493"/>
                    </a:lnTo>
                    <a:cubicBezTo>
                      <a:pt x="51795" y="1578525"/>
                      <a:pt x="88792" y="1567426"/>
                      <a:pt x="104824" y="1537829"/>
                    </a:cubicBezTo>
                    <a:lnTo>
                      <a:pt x="855856" y="229379"/>
                    </a:lnTo>
                    <a:lnTo>
                      <a:pt x="950814" y="44396"/>
                    </a:lnTo>
                    <a:lnTo>
                      <a:pt x="865722" y="0"/>
                    </a:lnTo>
                    <a:close/>
                  </a:path>
                </a:pathLst>
              </a:custGeom>
              <a:solidFill>
                <a:srgbClr val="FEC83E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1D9C46A7-FA6E-41A0-ABF6-C5D9E7F8EC28}"/>
                  </a:ext>
                </a:extLst>
              </p:cNvPr>
              <p:cNvSpPr/>
              <p:nvPr/>
            </p:nvSpPr>
            <p:spPr>
              <a:xfrm>
                <a:off x="4875658" y="1725278"/>
                <a:ext cx="346930" cy="693071"/>
              </a:xfrm>
              <a:custGeom>
                <a:avLst/>
                <a:gdLst>
                  <a:gd name="connsiteX0" fmla="*/ 231846 w 346930"/>
                  <a:gd name="connsiteY0" fmla="*/ 0 h 693071"/>
                  <a:gd name="connsiteX1" fmla="*/ 173884 w 346930"/>
                  <a:gd name="connsiteY1" fmla="*/ 59195 h 693071"/>
                  <a:gd name="connsiteX2" fmla="*/ 0 w 346930"/>
                  <a:gd name="connsiteY2" fmla="*/ 632643 h 693071"/>
                  <a:gd name="connsiteX3" fmla="*/ 118389 w 346930"/>
                  <a:gd name="connsiteY3" fmla="*/ 693071 h 693071"/>
                  <a:gd name="connsiteX4" fmla="*/ 231846 w 34693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930" h="693071">
                    <a:moveTo>
                      <a:pt x="231846" y="0"/>
                    </a:moveTo>
                    <a:cubicBezTo>
                      <a:pt x="231846" y="0"/>
                      <a:pt x="224447" y="11099"/>
                      <a:pt x="173884" y="59195"/>
                    </a:cubicBezTo>
                    <a:cubicBezTo>
                      <a:pt x="240478" y="219514"/>
                      <a:pt x="302139" y="500688"/>
                      <a:pt x="0" y="632643"/>
                    </a:cubicBezTo>
                    <a:lnTo>
                      <a:pt x="118389" y="693071"/>
                    </a:lnTo>
                    <a:cubicBezTo>
                      <a:pt x="554950" y="501922"/>
                      <a:pt x="231846" y="0"/>
                      <a:pt x="231846" y="0"/>
                    </a:cubicBezTo>
                    <a:close/>
                  </a:path>
                </a:pathLst>
              </a:custGeom>
              <a:solidFill>
                <a:srgbClr val="3A3A3A">
                  <a:alpha val="3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6F1273CC-1237-4AF8-B05A-928F8D28B2EB}"/>
              </a:ext>
            </a:extLst>
          </p:cNvPr>
          <p:cNvGrpSpPr/>
          <p:nvPr/>
        </p:nvGrpSpPr>
        <p:grpSpPr>
          <a:xfrm>
            <a:off x="395111" y="-1191139"/>
            <a:ext cx="759977" cy="1010990"/>
            <a:chOff x="847726" y="2278063"/>
            <a:chExt cx="1390650" cy="1387476"/>
          </a:xfrm>
        </p:grpSpPr>
        <p:sp>
          <p:nvSpPr>
            <p:cNvPr id="145" name="Line 194">
              <a:extLst>
                <a:ext uri="{FF2B5EF4-FFF2-40B4-BE49-F238E27FC236}">
                  <a16:creationId xmlns:a16="http://schemas.microsoft.com/office/drawing/2014/main" xmlns="" id="{1E522D84-CDC2-4602-AF16-3C70E31F6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6" name="Line 195">
              <a:extLst>
                <a:ext uri="{FF2B5EF4-FFF2-40B4-BE49-F238E27FC236}">
                  <a16:creationId xmlns:a16="http://schemas.microsoft.com/office/drawing/2014/main" xmlns="" id="{F7475451-4E85-47AB-B863-CCA6251AA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7" name="Line 196">
              <a:extLst>
                <a:ext uri="{FF2B5EF4-FFF2-40B4-BE49-F238E27FC236}">
                  <a16:creationId xmlns:a16="http://schemas.microsoft.com/office/drawing/2014/main" xmlns="" id="{50DB47B4-C6D5-41BE-A761-2CE0911DB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8" name="Line 197">
              <a:extLst>
                <a:ext uri="{FF2B5EF4-FFF2-40B4-BE49-F238E27FC236}">
                  <a16:creationId xmlns:a16="http://schemas.microsoft.com/office/drawing/2014/main" xmlns="" id="{E57C0C78-000C-428A-9979-54A3BEAC6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9" name="Line 198">
              <a:extLst>
                <a:ext uri="{FF2B5EF4-FFF2-40B4-BE49-F238E27FC236}">
                  <a16:creationId xmlns:a16="http://schemas.microsoft.com/office/drawing/2014/main" xmlns="" id="{E97F5063-EF19-4D30-9D97-EF0D2E0148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0" name="Line 199">
              <a:extLst>
                <a:ext uri="{FF2B5EF4-FFF2-40B4-BE49-F238E27FC236}">
                  <a16:creationId xmlns:a16="http://schemas.microsoft.com/office/drawing/2014/main" xmlns="" id="{DCE32BAB-672D-4CE6-9070-05D67F8C4D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1" name="Line 200">
              <a:extLst>
                <a:ext uri="{FF2B5EF4-FFF2-40B4-BE49-F238E27FC236}">
                  <a16:creationId xmlns:a16="http://schemas.microsoft.com/office/drawing/2014/main" xmlns="" id="{681C8F4B-6835-455A-BAC2-E54BB3275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2" name="Line 201">
              <a:extLst>
                <a:ext uri="{FF2B5EF4-FFF2-40B4-BE49-F238E27FC236}">
                  <a16:creationId xmlns:a16="http://schemas.microsoft.com/office/drawing/2014/main" xmlns="" id="{D18240A3-1C4F-4B5F-8D51-C6BB17B4D5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3" name="Line 202">
              <a:extLst>
                <a:ext uri="{FF2B5EF4-FFF2-40B4-BE49-F238E27FC236}">
                  <a16:creationId xmlns:a16="http://schemas.microsoft.com/office/drawing/2014/main" xmlns="" id="{8ABE5EA0-CEDF-400F-A6FC-594BF5D68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4" name="Line 203">
              <a:extLst>
                <a:ext uri="{FF2B5EF4-FFF2-40B4-BE49-F238E27FC236}">
                  <a16:creationId xmlns:a16="http://schemas.microsoft.com/office/drawing/2014/main" xmlns="" id="{36B95BA2-2FD5-4D32-B911-B4F572914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5" name="Line 204">
              <a:extLst>
                <a:ext uri="{FF2B5EF4-FFF2-40B4-BE49-F238E27FC236}">
                  <a16:creationId xmlns:a16="http://schemas.microsoft.com/office/drawing/2014/main" xmlns="" id="{A2475A51-AA85-425C-B8B7-9151DAC459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6" name="Line 206">
              <a:extLst>
                <a:ext uri="{FF2B5EF4-FFF2-40B4-BE49-F238E27FC236}">
                  <a16:creationId xmlns:a16="http://schemas.microsoft.com/office/drawing/2014/main" xmlns="" id="{F89E0584-6788-4502-92E9-D82B5FC0E0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7" name="Line 207">
              <a:extLst>
                <a:ext uri="{FF2B5EF4-FFF2-40B4-BE49-F238E27FC236}">
                  <a16:creationId xmlns:a16="http://schemas.microsoft.com/office/drawing/2014/main" xmlns="" id="{96A9CC82-2DBB-47B0-8CB5-69AB073D0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8" name="Line 208">
              <a:extLst>
                <a:ext uri="{FF2B5EF4-FFF2-40B4-BE49-F238E27FC236}">
                  <a16:creationId xmlns:a16="http://schemas.microsoft.com/office/drawing/2014/main" xmlns="" id="{F99B1676-9902-406C-8CC8-A82F2ABDA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9" name="Line 209">
              <a:extLst>
                <a:ext uri="{FF2B5EF4-FFF2-40B4-BE49-F238E27FC236}">
                  <a16:creationId xmlns:a16="http://schemas.microsoft.com/office/drawing/2014/main" xmlns="" id="{6E0BB341-1866-4B8F-B2E6-1D758C734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0" name="Line 210">
              <a:extLst>
                <a:ext uri="{FF2B5EF4-FFF2-40B4-BE49-F238E27FC236}">
                  <a16:creationId xmlns:a16="http://schemas.microsoft.com/office/drawing/2014/main" xmlns="" id="{3157D541-0EB9-4BFA-A31F-69906EA01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20" name="Graphic 23">
            <a:extLst>
              <a:ext uri="{FF2B5EF4-FFF2-40B4-BE49-F238E27FC236}">
                <a16:creationId xmlns:a16="http://schemas.microsoft.com/office/drawing/2014/main" xmlns="" id="{A1F69128-6149-4927-9513-C05A0E1A3FCE}"/>
              </a:ext>
            </a:extLst>
          </p:cNvPr>
          <p:cNvGrpSpPr/>
          <p:nvPr/>
        </p:nvGrpSpPr>
        <p:grpSpPr>
          <a:xfrm>
            <a:off x="9177441" y="7677300"/>
            <a:ext cx="533193" cy="162573"/>
            <a:chOff x="8244821" y="3128685"/>
            <a:chExt cx="1315848" cy="300906"/>
          </a:xfrm>
          <a:noFill/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229E7BDA-ABA8-4110-80B5-2FC4E29BA1A6}"/>
                </a:ext>
              </a:extLst>
            </p:cNvPr>
            <p:cNvSpPr/>
            <p:nvPr/>
          </p:nvSpPr>
          <p:spPr>
            <a:xfrm>
              <a:off x="8244821" y="3128685"/>
              <a:ext cx="1315848" cy="115923"/>
            </a:xfrm>
            <a:custGeom>
              <a:avLst/>
              <a:gdLst>
                <a:gd name="connsiteX0" fmla="*/ 1315848 w 1315848"/>
                <a:gd name="connsiteY0" fmla="*/ 0 h 115923"/>
                <a:gd name="connsiteX1" fmla="*/ 1183893 w 1315848"/>
                <a:gd name="connsiteY1" fmla="*/ 115923 h 115923"/>
                <a:gd name="connsiteX2" fmla="*/ 1053172 w 1315848"/>
                <a:gd name="connsiteY2" fmla="*/ 0 h 115923"/>
                <a:gd name="connsiteX3" fmla="*/ 921217 w 1315848"/>
                <a:gd name="connsiteY3" fmla="*/ 115923 h 115923"/>
                <a:gd name="connsiteX4" fmla="*/ 789262 w 1315848"/>
                <a:gd name="connsiteY4" fmla="*/ 0 h 115923"/>
                <a:gd name="connsiteX5" fmla="*/ 658541 w 1315848"/>
                <a:gd name="connsiteY5" fmla="*/ 115923 h 115923"/>
                <a:gd name="connsiteX6" fmla="*/ 526586 w 1315848"/>
                <a:gd name="connsiteY6" fmla="*/ 0 h 115923"/>
                <a:gd name="connsiteX7" fmla="*/ 394631 w 1315848"/>
                <a:gd name="connsiteY7" fmla="*/ 115923 h 115923"/>
                <a:gd name="connsiteX8" fmla="*/ 263910 w 1315848"/>
                <a:gd name="connsiteY8" fmla="*/ 0 h 115923"/>
                <a:gd name="connsiteX9" fmla="*/ 131955 w 1315848"/>
                <a:gd name="connsiteY9" fmla="*/ 115923 h 115923"/>
                <a:gd name="connsiteX10" fmla="*/ 0 w 1315848"/>
                <a:gd name="connsiteY10" fmla="*/ 0 h 11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5923">
                  <a:moveTo>
                    <a:pt x="1315848" y="0"/>
                  </a:moveTo>
                  <a:lnTo>
                    <a:pt x="1183893" y="115923"/>
                  </a:lnTo>
                  <a:lnTo>
                    <a:pt x="1053172" y="0"/>
                  </a:lnTo>
                  <a:lnTo>
                    <a:pt x="921217" y="115923"/>
                  </a:lnTo>
                  <a:lnTo>
                    <a:pt x="789262" y="0"/>
                  </a:lnTo>
                  <a:lnTo>
                    <a:pt x="658541" y="115923"/>
                  </a:lnTo>
                  <a:lnTo>
                    <a:pt x="526586" y="0"/>
                  </a:lnTo>
                  <a:lnTo>
                    <a:pt x="394631" y="115923"/>
                  </a:lnTo>
                  <a:lnTo>
                    <a:pt x="263910" y="0"/>
                  </a:lnTo>
                  <a:lnTo>
                    <a:pt x="131955" y="11592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D1F2B5B5-D54C-4114-9B98-3C3D0A94541C}"/>
                </a:ext>
              </a:extLst>
            </p:cNvPr>
            <p:cNvSpPr/>
            <p:nvPr/>
          </p:nvSpPr>
          <p:spPr>
            <a:xfrm>
              <a:off x="8244821" y="3312435"/>
              <a:ext cx="1315848" cy="117156"/>
            </a:xfrm>
            <a:custGeom>
              <a:avLst/>
              <a:gdLst>
                <a:gd name="connsiteX0" fmla="*/ 1315848 w 1315848"/>
                <a:gd name="connsiteY0" fmla="*/ 0 h 117156"/>
                <a:gd name="connsiteX1" fmla="*/ 1183893 w 1315848"/>
                <a:gd name="connsiteY1" fmla="*/ 117156 h 117156"/>
                <a:gd name="connsiteX2" fmla="*/ 1053172 w 1315848"/>
                <a:gd name="connsiteY2" fmla="*/ 0 h 117156"/>
                <a:gd name="connsiteX3" fmla="*/ 921217 w 1315848"/>
                <a:gd name="connsiteY3" fmla="*/ 117156 h 117156"/>
                <a:gd name="connsiteX4" fmla="*/ 789262 w 1315848"/>
                <a:gd name="connsiteY4" fmla="*/ 0 h 117156"/>
                <a:gd name="connsiteX5" fmla="*/ 658541 w 1315848"/>
                <a:gd name="connsiteY5" fmla="*/ 117156 h 117156"/>
                <a:gd name="connsiteX6" fmla="*/ 526586 w 1315848"/>
                <a:gd name="connsiteY6" fmla="*/ 0 h 117156"/>
                <a:gd name="connsiteX7" fmla="*/ 394631 w 1315848"/>
                <a:gd name="connsiteY7" fmla="*/ 117156 h 117156"/>
                <a:gd name="connsiteX8" fmla="*/ 263910 w 1315848"/>
                <a:gd name="connsiteY8" fmla="*/ 0 h 117156"/>
                <a:gd name="connsiteX9" fmla="*/ 131955 w 1315848"/>
                <a:gd name="connsiteY9" fmla="*/ 117156 h 117156"/>
                <a:gd name="connsiteX10" fmla="*/ 0 w 1315848"/>
                <a:gd name="connsiteY10" fmla="*/ 0 h 11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7156">
                  <a:moveTo>
                    <a:pt x="1315848" y="0"/>
                  </a:moveTo>
                  <a:lnTo>
                    <a:pt x="1183893" y="117156"/>
                  </a:lnTo>
                  <a:lnTo>
                    <a:pt x="1053172" y="0"/>
                  </a:lnTo>
                  <a:lnTo>
                    <a:pt x="921217" y="117156"/>
                  </a:lnTo>
                  <a:lnTo>
                    <a:pt x="789262" y="0"/>
                  </a:lnTo>
                  <a:lnTo>
                    <a:pt x="658541" y="117156"/>
                  </a:lnTo>
                  <a:lnTo>
                    <a:pt x="526586" y="0"/>
                  </a:lnTo>
                  <a:lnTo>
                    <a:pt x="394631" y="117156"/>
                  </a:lnTo>
                  <a:lnTo>
                    <a:pt x="263910" y="0"/>
                  </a:lnTo>
                  <a:lnTo>
                    <a:pt x="131955" y="11715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684552E9-275E-4218-AD27-D6BA8DAD31EC}"/>
              </a:ext>
            </a:extLst>
          </p:cNvPr>
          <p:cNvGrpSpPr/>
          <p:nvPr/>
        </p:nvGrpSpPr>
        <p:grpSpPr>
          <a:xfrm rot="158029">
            <a:off x="1882835" y="7794389"/>
            <a:ext cx="556403" cy="740178"/>
            <a:chOff x="847726" y="2278063"/>
            <a:chExt cx="1390650" cy="1387476"/>
          </a:xfrm>
        </p:grpSpPr>
        <p:sp>
          <p:nvSpPr>
            <p:cNvPr id="185" name="Line 194">
              <a:extLst>
                <a:ext uri="{FF2B5EF4-FFF2-40B4-BE49-F238E27FC236}">
                  <a16:creationId xmlns:a16="http://schemas.microsoft.com/office/drawing/2014/main" xmlns="" id="{4485F885-FEE5-4AD8-8C47-C08E1F80CE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6" name="Line 195">
              <a:extLst>
                <a:ext uri="{FF2B5EF4-FFF2-40B4-BE49-F238E27FC236}">
                  <a16:creationId xmlns:a16="http://schemas.microsoft.com/office/drawing/2014/main" xmlns="" id="{A661B9F6-4DA3-4C50-9485-E6AB4CB87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7" name="Line 196">
              <a:extLst>
                <a:ext uri="{FF2B5EF4-FFF2-40B4-BE49-F238E27FC236}">
                  <a16:creationId xmlns:a16="http://schemas.microsoft.com/office/drawing/2014/main" xmlns="" id="{44FE176D-4729-4773-9948-D8BEA3DDC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8" name="Line 197">
              <a:extLst>
                <a:ext uri="{FF2B5EF4-FFF2-40B4-BE49-F238E27FC236}">
                  <a16:creationId xmlns:a16="http://schemas.microsoft.com/office/drawing/2014/main" xmlns="" id="{925DB265-D983-4D73-A123-37359404C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9" name="Line 198">
              <a:extLst>
                <a:ext uri="{FF2B5EF4-FFF2-40B4-BE49-F238E27FC236}">
                  <a16:creationId xmlns:a16="http://schemas.microsoft.com/office/drawing/2014/main" xmlns="" id="{FFC0481E-E3A0-4284-86B5-86FBDAD39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0" name="Line 199">
              <a:extLst>
                <a:ext uri="{FF2B5EF4-FFF2-40B4-BE49-F238E27FC236}">
                  <a16:creationId xmlns:a16="http://schemas.microsoft.com/office/drawing/2014/main" xmlns="" id="{63A7F5A1-E0E0-4F89-B803-37FF04C157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1" name="Line 200">
              <a:extLst>
                <a:ext uri="{FF2B5EF4-FFF2-40B4-BE49-F238E27FC236}">
                  <a16:creationId xmlns:a16="http://schemas.microsoft.com/office/drawing/2014/main" xmlns="" id="{9F2A7D76-EA46-44E7-8E02-20872FC5A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2" name="Line 201">
              <a:extLst>
                <a:ext uri="{FF2B5EF4-FFF2-40B4-BE49-F238E27FC236}">
                  <a16:creationId xmlns:a16="http://schemas.microsoft.com/office/drawing/2014/main" xmlns="" id="{8BA6BEE9-7432-4FEC-99B5-9A0B3CEA9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3" name="Line 202">
              <a:extLst>
                <a:ext uri="{FF2B5EF4-FFF2-40B4-BE49-F238E27FC236}">
                  <a16:creationId xmlns:a16="http://schemas.microsoft.com/office/drawing/2014/main" xmlns="" id="{946D3F12-41FE-4365-B3C1-52518B1A3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4" name="Line 203">
              <a:extLst>
                <a:ext uri="{FF2B5EF4-FFF2-40B4-BE49-F238E27FC236}">
                  <a16:creationId xmlns:a16="http://schemas.microsoft.com/office/drawing/2014/main" xmlns="" id="{D65F5B0B-C6C1-46D0-B807-7FAF43ADA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5" name="Line 204">
              <a:extLst>
                <a:ext uri="{FF2B5EF4-FFF2-40B4-BE49-F238E27FC236}">
                  <a16:creationId xmlns:a16="http://schemas.microsoft.com/office/drawing/2014/main" xmlns="" id="{AA1FE29B-A302-4A50-9F69-336067544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6" name="Line 206">
              <a:extLst>
                <a:ext uri="{FF2B5EF4-FFF2-40B4-BE49-F238E27FC236}">
                  <a16:creationId xmlns:a16="http://schemas.microsoft.com/office/drawing/2014/main" xmlns="" id="{320BD5AA-2D08-46A6-9CAC-D4532EADA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7" name="Line 207">
              <a:extLst>
                <a:ext uri="{FF2B5EF4-FFF2-40B4-BE49-F238E27FC236}">
                  <a16:creationId xmlns:a16="http://schemas.microsoft.com/office/drawing/2014/main" xmlns="" id="{16B1A3C8-804D-4D39-A786-219AD4A75D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8" name="Line 208">
              <a:extLst>
                <a:ext uri="{FF2B5EF4-FFF2-40B4-BE49-F238E27FC236}">
                  <a16:creationId xmlns:a16="http://schemas.microsoft.com/office/drawing/2014/main" xmlns="" id="{FF43055E-8F4E-4D8E-943B-E935B53FB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9" name="Line 209">
              <a:extLst>
                <a:ext uri="{FF2B5EF4-FFF2-40B4-BE49-F238E27FC236}">
                  <a16:creationId xmlns:a16="http://schemas.microsoft.com/office/drawing/2014/main" xmlns="" id="{0CE6EF7D-BDBA-4C79-9870-ADCCBE016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0" name="Line 210">
              <a:extLst>
                <a:ext uri="{FF2B5EF4-FFF2-40B4-BE49-F238E27FC236}">
                  <a16:creationId xmlns:a16="http://schemas.microsoft.com/office/drawing/2014/main" xmlns="" id="{103CF726-B6C1-44B5-B7EE-38D3D107E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xmlns="" id="{3998E3C4-9CF5-42AA-A1A4-EDF44694B0EB}"/>
              </a:ext>
            </a:extLst>
          </p:cNvPr>
          <p:cNvSpPr/>
          <p:nvPr/>
        </p:nvSpPr>
        <p:spPr>
          <a:xfrm rot="2700000">
            <a:off x="2039002" y="2984479"/>
            <a:ext cx="1382739" cy="1037054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16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9E225-59C5-43CD-8F3C-CB5B307F9E33}"/>
              </a:ext>
            </a:extLst>
          </p:cNvPr>
          <p:cNvGrpSpPr/>
          <p:nvPr/>
        </p:nvGrpSpPr>
        <p:grpSpPr>
          <a:xfrm>
            <a:off x="743899" y="2343388"/>
            <a:ext cx="2049806" cy="2220716"/>
            <a:chOff x="-334421" y="2344301"/>
            <a:chExt cx="2692074" cy="2960954"/>
          </a:xfrm>
        </p:grpSpPr>
        <p:sp>
          <p:nvSpPr>
            <p:cNvPr id="231" name="TextBox 16">
              <a:extLst>
                <a:ext uri="{FF2B5EF4-FFF2-40B4-BE49-F238E27FC236}">
                  <a16:creationId xmlns:a16="http://schemas.microsoft.com/office/drawing/2014/main" xmlns="" id="{95A7858A-24EF-4756-A113-05A2FBE21AB9}"/>
                </a:ext>
              </a:extLst>
            </p:cNvPr>
            <p:cNvSpPr txBox="1"/>
            <p:nvPr/>
          </p:nvSpPr>
          <p:spPr>
            <a:xfrm>
              <a:off x="-101600" y="2344301"/>
              <a:ext cx="232881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endParaRPr lang="en-US" sz="3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32" name="TextBox 17">
              <a:extLst>
                <a:ext uri="{FF2B5EF4-FFF2-40B4-BE49-F238E27FC236}">
                  <a16:creationId xmlns:a16="http://schemas.microsoft.com/office/drawing/2014/main" xmlns="" id="{6FED31EF-B06A-475B-81EC-96BD92A455ED}"/>
                </a:ext>
              </a:extLst>
            </p:cNvPr>
            <p:cNvSpPr txBox="1"/>
            <p:nvPr/>
          </p:nvSpPr>
          <p:spPr>
            <a:xfrm>
              <a:off x="-334421" y="2966155"/>
              <a:ext cx="2692074" cy="233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en-US" sz="5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Edwardian Script ITC" panose="030303020407070D0804" pitchFamily="66" charset="0"/>
                  <a:ea typeface="Roboto" pitchFamily="2" charset="0"/>
                  <a:cs typeface="Arial" panose="020B0604020202020204" pitchFamily="34" charset="0"/>
                </a:rPr>
                <a:t>Thanks you</a:t>
              </a:r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739" y="4196374"/>
            <a:ext cx="2084858" cy="205496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5943" y="1825030"/>
            <a:ext cx="1697013" cy="2281580"/>
          </a:xfrm>
          <a:prstGeom prst="rect">
            <a:avLst/>
          </a:prstGeom>
        </p:spPr>
      </p:pic>
      <p:sp>
        <p:nvSpPr>
          <p:cNvPr id="131" name="WordArt 8"/>
          <p:cNvSpPr>
            <a:spLocks noChangeArrowheads="1" noChangeShapeType="1" noTextEdit="1"/>
          </p:cNvSpPr>
          <p:nvPr/>
        </p:nvSpPr>
        <p:spPr bwMode="auto">
          <a:xfrm>
            <a:off x="3305634" y="3161857"/>
            <a:ext cx="4029075" cy="1428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32" name="Picture 2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215" y="2242367"/>
            <a:ext cx="1075396" cy="132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555" y="2547920"/>
            <a:ext cx="755452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4" descr="FIREWRK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235" y="1063546"/>
            <a:ext cx="1200150" cy="15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930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100">
        <p:fade/>
      </p:transition>
    </mc:Choice>
    <mc:Fallback>
      <p:transition spd="med" advTm="610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 p14:bounceEnd="40000">
                                          <p:cBhvr>
                                            <p:cTn id="3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 p14:bounceEnd="40000">
                                          <p:cBhvr>
                                            <p:cTn id="3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 p14:bounceEnd="40000">
                                          <p:cBhvr>
                                            <p:cTn id="4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7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7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9EEE2F-39D4-992A-6860-9026E24B2E1C}"/>
              </a:ext>
            </a:extLst>
          </p:cNvPr>
          <p:cNvSpPr txBox="1"/>
          <p:nvPr/>
        </p:nvSpPr>
        <p:spPr>
          <a:xfrm>
            <a:off x="0" y="514350"/>
            <a:ext cx="5486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Describe body shape and personality about Nam and Lan using adjectives: </a:t>
            </a:r>
            <a:r>
              <a:rPr lang="en-US" sz="2400" b="1" dirty="0"/>
              <a:t> short, fat, tall, thin</a:t>
            </a:r>
          </a:p>
          <a:p>
            <a:endParaRPr lang="en-US" sz="2400" dirty="0"/>
          </a:p>
          <a:p>
            <a:r>
              <a:rPr lang="en-US" sz="2800" dirty="0"/>
              <a:t>Nam is short and fat but he is </a:t>
            </a:r>
            <a:r>
              <a:rPr lang="en-US" sz="2400" b="1" u="sng" dirty="0">
                <a:solidFill>
                  <a:srgbClr val="FF0000"/>
                </a:solidFill>
              </a:rPr>
              <a:t>clever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533F2-A61C-1E48-30BC-959C7AB2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126" y="2534479"/>
            <a:ext cx="3359839" cy="345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023F1E-EDE9-1655-2310-99E5BE48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778" y="1633902"/>
            <a:ext cx="3289469" cy="43586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026574-EC43-CDD1-F0EB-D33D5E34EBDC}"/>
              </a:ext>
            </a:extLst>
          </p:cNvPr>
          <p:cNvSpPr txBox="1"/>
          <p:nvPr/>
        </p:nvSpPr>
        <p:spPr>
          <a:xfrm>
            <a:off x="1769166" y="6162261"/>
            <a:ext cx="2176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D73E22-A5FC-B321-9CAD-C12941489E2F}"/>
              </a:ext>
            </a:extLst>
          </p:cNvPr>
          <p:cNvSpPr txBox="1"/>
          <p:nvPr/>
        </p:nvSpPr>
        <p:spPr>
          <a:xfrm>
            <a:off x="5410200" y="6195393"/>
            <a:ext cx="2176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DB47D2-FB5B-E925-B66A-16D45A6C17AC}"/>
              </a:ext>
            </a:extLst>
          </p:cNvPr>
          <p:cNvSpPr txBox="1"/>
          <p:nvPr/>
        </p:nvSpPr>
        <p:spPr>
          <a:xfrm>
            <a:off x="4913744" y="1016000"/>
            <a:ext cx="437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Lan is tall and thin. She is </a:t>
            </a:r>
            <a:r>
              <a:rPr lang="en-US" sz="2400" b="1" u="sng" dirty="0">
                <a:solidFill>
                  <a:srgbClr val="FF0000"/>
                </a:solidFill>
              </a:rPr>
              <a:t>active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728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11186" y="3060939"/>
            <a:ext cx="5513105" cy="83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 2</a:t>
            </a:r>
            <a:endParaRPr lang="en-GB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5203" y="1608693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17: UNIT 3 : MY FRIENDS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11187" y="4292220"/>
            <a:ext cx="5513105" cy="8371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CLOSER LOOK 1</a:t>
            </a:r>
            <a:endParaRPr lang="en-GB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487" y="1735836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9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64" y="3751871"/>
            <a:ext cx="362314" cy="39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08" y="4305966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849" y="564052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789" y="3490437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978" y="3756552"/>
            <a:ext cx="4141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502" y="4317088"/>
            <a:ext cx="3729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3143" y="5800953"/>
            <a:ext cx="218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0318" y="3513439"/>
            <a:ext cx="3606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2044" y="2542528"/>
            <a:ext cx="232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5567" y="2528858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62992" y="3028772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1758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93" y="5800953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9052" y="3028772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073" y="4305966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0318" y="4344145"/>
            <a:ext cx="388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xmlns="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6470" y="1008317"/>
            <a:ext cx="7471954" cy="2797202"/>
            <a:chOff x="1721684" y="1811975"/>
            <a:chExt cx="7471954" cy="2797202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1684" y="3685847"/>
              <a:ext cx="7471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Personality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adjectives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(Tính từ mô tả tính cách)</a:t>
              </a:r>
              <a:endParaRPr lang="en-GB" sz="2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tin,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tưởng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hước, khôi hài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:quan tâm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hăng hái, năng động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7739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29446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145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588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tin,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tưởng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hước, khôi hài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:quan tâm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hăng hái, năng động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8589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1503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Words>596</Words>
  <Application>Microsoft Office PowerPoint</Application>
  <PresentationFormat>On-screen Show (4:3)</PresentationFormat>
  <Paragraphs>175</Paragraphs>
  <Slides>23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103</cp:revision>
  <dcterms:created xsi:type="dcterms:W3CDTF">2020-12-09T02:04:09Z</dcterms:created>
  <dcterms:modified xsi:type="dcterms:W3CDTF">2024-10-12T01:37:50Z</dcterms:modified>
</cp:coreProperties>
</file>