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86" r:id="rId3"/>
    <p:sldId id="288" r:id="rId4"/>
    <p:sldId id="276" r:id="rId5"/>
    <p:sldId id="258" r:id="rId6"/>
    <p:sldId id="260" r:id="rId7"/>
    <p:sldId id="273" r:id="rId8"/>
    <p:sldId id="277" r:id="rId9"/>
    <p:sldId id="261" r:id="rId10"/>
    <p:sldId id="262" r:id="rId11"/>
    <p:sldId id="280" r:id="rId12"/>
    <p:sldId id="281" r:id="rId13"/>
    <p:sldId id="28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99AD5"/>
    <a:srgbClr val="E77707"/>
    <a:srgbClr val="FB4005"/>
    <a:srgbClr val="3584CB"/>
    <a:srgbClr val="5B9BD5"/>
    <a:srgbClr val="D4DFF0"/>
    <a:srgbClr val="C0E6EA"/>
    <a:srgbClr val="E5F5F7"/>
    <a:srgbClr val="62C8CE"/>
    <a:srgbClr val="53F3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1164" y="-6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CODUC\Downloads\H&#7841;%20Vy%20&#8211;%20Lk%20&#272;&#224;%20L&#7841;t%20Ho&#224;ng%20H&#244;n%20-%20M&#225;%20H&#7891;ng%20&#272;&#224;%20L&#7841;t%20(Minh%20K&#7923;).mp3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file:///C:\Users\Admin\Desktop\BG%20&#272;i&#7879;n%20t&#7917;%20A6\Nghe%20a%206\Nghe%20U2\act%201%20skill2-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microsoft.com/office/2007/relationships/media" Target="../media/media1.wav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G%20&#272;i&#7879;n%20t&#7917;%20A6\Nghe%20a%206\Nghe%20U2\act2%20skills2.mp3" TargetMode="External"/><Relationship Id="rId6" Type="http://schemas.openxmlformats.org/officeDocument/2006/relationships/image" Target="../media/image14.png"/><Relationship Id="rId5" Type="http://schemas.openxmlformats.org/officeDocument/2006/relationships/slide" Target="slide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2.wav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19994" y="1698171"/>
            <a:ext cx="8924006" cy="5107525"/>
          </a:xfrm>
          <a:prstGeom prst="roundRect">
            <a:avLst>
              <a:gd name="adj" fmla="val 4732"/>
            </a:avLst>
          </a:prstGeom>
          <a:noFill/>
          <a:ln>
            <a:solidFill>
              <a:srgbClr val="A6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an email to Mira, your pen friend. Tell her about your house. Use the answers to the questions in </a:t>
            </a:r>
            <a:r>
              <a:rPr lang="en-US" sz="28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44123" y="411549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44123" y="4505354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44123" y="478838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204" y="1415597"/>
            <a:ext cx="6297596" cy="58411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907616" y="2404264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7616" y="2698178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5204" y="1892184"/>
            <a:ext cx="4729838" cy="537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To: mira@webmail.com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5204" y="2170934"/>
            <a:ext cx="4729838" cy="537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Subject: My 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008" y="2581258"/>
            <a:ext cx="5897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Mira,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email. Now I’ll tell you about my house.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616" y="6380813"/>
            <a:ext cx="4991100" cy="4248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0719" y="4927123"/>
            <a:ext cx="5955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 you? Where do you live? Tell me in your next email.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best,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071448" y="6301757"/>
            <a:ext cx="4572000" cy="0"/>
          </a:xfrm>
          <a:prstGeom prst="line">
            <a:avLst/>
          </a:prstGeom>
          <a:ln w="9525">
            <a:solidFill>
              <a:srgbClr val="A6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651" y="4320118"/>
            <a:ext cx="1399262" cy="24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58995"/>
            <a:ext cx="8122709" cy="89579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000" b="1" u="sng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 Tip </a:t>
            </a:r>
            <a:r>
              <a:rPr lang="en-US" sz="30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How to write an e-mail to a friend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859" y="2131377"/>
            <a:ext cx="1727105" cy="466725"/>
          </a:xfrm>
          <a:prstGeom prst="roundRect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-6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-16147" y="3001002"/>
            <a:ext cx="1846412" cy="46831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-14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spc="-14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859" y="4232021"/>
            <a:ext cx="1727105" cy="466725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-6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5764" y="5481701"/>
            <a:ext cx="1846412" cy="466725"/>
          </a:xfrm>
          <a:prstGeom prst="round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-14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800" b="1" spc="-14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397" y="1287524"/>
            <a:ext cx="1725435" cy="467066"/>
          </a:xfrm>
          <a:prstGeom prst="roundRect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6121" y="1142509"/>
            <a:ext cx="529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To: mira@webmail.com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0365" y="1502033"/>
            <a:ext cx="531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Subject: My house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00954" y="1520894"/>
            <a:ext cx="436213" cy="91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0528" y="4465383"/>
            <a:ext cx="3669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Dear / Hi / Hello...)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67070" y="3001002"/>
            <a:ext cx="6023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Thanks for you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email,…….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59464" y="2134210"/>
            <a:ext cx="2056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Hi Mira,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40648" y="3248227"/>
            <a:ext cx="40763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744149" y="3744615"/>
            <a:ext cx="6617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itchFamily="18" charset="0"/>
              </a:rPr>
              <a:t>I live with my parents and younger brother in a 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town house,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It's big. There are six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rooms,…..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23625" y="5253398"/>
            <a:ext cx="6447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itchFamily="18" charset="0"/>
              </a:rPr>
              <a:t>What about you? Where do you live? Tell me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your next e-mail.</a:t>
            </a:r>
          </a:p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Best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wishes,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829544" y="4465383"/>
            <a:ext cx="40763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900540" y="5726410"/>
            <a:ext cx="40763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900801" y="2395820"/>
            <a:ext cx="407369" cy="126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Brace 18"/>
          <p:cNvSpPr/>
          <p:nvPr/>
        </p:nvSpPr>
        <p:spPr>
          <a:xfrm>
            <a:off x="2607398" y="5386812"/>
            <a:ext cx="81481" cy="113168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/>
          <p:cNvSpPr/>
          <p:nvPr/>
        </p:nvSpPr>
        <p:spPr>
          <a:xfrm>
            <a:off x="2610415" y="1218403"/>
            <a:ext cx="242376" cy="740916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625506" y="3856920"/>
            <a:ext cx="118644" cy="113168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73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/>
      <p:bldP spid="11" grpId="0"/>
      <p:bldP spid="25" grpId="0"/>
      <p:bldP spid="27" grpId="0"/>
      <p:bldP spid="31" grpId="0"/>
      <p:bldP spid="33" grpId="0"/>
      <p:bldP spid="19" grpId="0" animBg="1"/>
      <p:bldP spid="3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049" y="13784"/>
            <a:ext cx="9153049" cy="6885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* Write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an email to Mira, your pen friend. Tell her about your house.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493" y="751436"/>
            <a:ext cx="9295215" cy="636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356" y="2706539"/>
            <a:ext cx="83569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Hi Mira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500" b="1" i="1" spc="-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</a:t>
            </a:r>
            <a:r>
              <a:rPr lang="en-US" sz="2500" b="1" i="1" spc="-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your email. Now, I’ll tell you about my house</a:t>
            </a:r>
            <a:r>
              <a:rPr lang="en-US" sz="2500" b="1" i="1" spc="-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500" b="1" i="1" spc="-5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500" b="1" i="1" spc="-50" dirty="0">
                <a:latin typeface="Times New Roman" pitchFamily="18" charset="0"/>
                <a:cs typeface="Times New Roman" pitchFamily="18" charset="0"/>
              </a:rPr>
              <a:t>live with my parents and younger brother in a town house. It's big. There are six rooms: a living room, a kitchen, two bedrooms and two bathrooms. I like </a:t>
            </a:r>
            <a:r>
              <a:rPr lang="en-US" sz="2500" b="1" i="1" spc="-50" dirty="0" smtClean="0">
                <a:latin typeface="Times New Roman" pitchFamily="18" charset="0"/>
                <a:cs typeface="Times New Roman" pitchFamily="18" charset="0"/>
              </a:rPr>
              <a:t>the living room best  because I can watch TV with my parents and  younger brother together.</a:t>
            </a:r>
            <a:endParaRPr lang="en-US" sz="2500" b="1" i="1" spc="-5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5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5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about you? Where do you live? Tell me in your next e-mail.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5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Best wishes,</a:t>
            </a:r>
            <a:endParaRPr lang="vi-VN" sz="2500" b="1" i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500" b="1" i="1" dirty="0" smtClean="0">
                <a:ln>
                  <a:solidFill>
                    <a:srgbClr val="FF0000"/>
                  </a:solidFill>
                </a:ln>
                <a:latin typeface="Times New Roman" pitchFamily="18" charset="0"/>
                <a:cs typeface="Times New Roman" pitchFamily="18" charset="0"/>
              </a:rPr>
              <a:t>     Sury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992" y="1923279"/>
            <a:ext cx="288411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From: </a:t>
            </a:r>
            <a:r>
              <a:rPr lang="vi-VN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sury</a:t>
            </a:r>
            <a:r>
              <a:rPr lang="en-US" sz="1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vi-VN" sz="1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en-US" sz="1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mail.com</a:t>
            </a:r>
            <a:endParaRPr lang="en-US" sz="17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To: </a:t>
            </a:r>
            <a:r>
              <a:rPr lang="vi-VN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7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ira</a:t>
            </a:r>
            <a:r>
              <a:rPr lang="en-US" sz="1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vi-VN" sz="1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en-US" sz="1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mail.com</a:t>
            </a:r>
            <a:endParaRPr lang="en-US" sz="17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Subject: My house.</a:t>
            </a:r>
            <a:endParaRPr lang="en-US" sz="17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2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875" y="1386295"/>
            <a:ext cx="6771016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890" y="936239"/>
            <a:ext cx="6858000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890" y="5501096"/>
            <a:ext cx="6858000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20661" y="3350199"/>
            <a:ext cx="4934492" cy="36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0919" y="3270214"/>
            <a:ext cx="4871030" cy="46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5575" y="1807573"/>
            <a:ext cx="3095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7908" y="2552155"/>
            <a:ext cx="66599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-Learn vocabulary</a:t>
            </a:r>
          </a:p>
          <a:p>
            <a:pPr>
              <a:buFontTx/>
              <a:buChar char="•"/>
            </a:pPr>
            <a:r>
              <a:rPr lang="en-US" sz="3000" dirty="0" smtClean="0">
                <a:solidFill>
                  <a:srgbClr val="FFFF00"/>
                </a:solidFill>
              </a:rPr>
              <a:t>-</a:t>
            </a:r>
            <a:r>
              <a:rPr lang="vi-VN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Rewrite the email.</a:t>
            </a:r>
          </a:p>
          <a:p>
            <a:pPr>
              <a:buFontTx/>
              <a:buChar char="•"/>
            </a:pP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: looking back and project</a:t>
            </a:r>
          </a:p>
          <a:p>
            <a:endParaRPr lang="en-US" alt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9" name="Hạ Vy – Lk Đà Lạt Hoàng Hôn - Má Hồng Đà Lạt (Minh Kỳ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715" y="180757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77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" y="195944"/>
            <a:ext cx="8477794" cy="58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49;p33"/>
          <p:cNvSpPr txBox="1">
            <a:spLocks noGrp="1"/>
          </p:cNvSpPr>
          <p:nvPr>
            <p:ph type="ctrTitle"/>
          </p:nvPr>
        </p:nvSpPr>
        <p:spPr>
          <a:xfrm>
            <a:off x="2804918" y="2299064"/>
            <a:ext cx="4075524" cy="1563450"/>
          </a:xfrm>
          <a:prstGeom prst="rect">
            <a:avLst/>
          </a:prstGeom>
        </p:spPr>
        <p:txBody>
          <a:bodyPr spcFirstLastPara="1" vert="horz" wrap="square" lIns="51427" tIns="51427" rIns="51427" bIns="51427" rtlCol="0" anchor="b" anchorCtr="0">
            <a:noAutofit/>
          </a:bodyPr>
          <a:lstStyle/>
          <a:p>
            <a:pPr lvl="0"/>
            <a:r>
              <a:rPr lang="en-US" sz="4800" dirty="0">
                <a:solidFill>
                  <a:srgbClr val="FF0000"/>
                </a:solidFill>
                <a:latin typeface="Verdana" pitchFamily="34" charset="0"/>
              </a:rPr>
              <a:t>Good Morning, Everybody </a:t>
            </a:r>
            <a:endParaRPr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3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82834" y="2272937"/>
            <a:ext cx="2625635" cy="1306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Nick’s room</a:t>
            </a:r>
            <a:endParaRPr lang="en-US" sz="4400" dirty="0"/>
          </a:p>
        </p:txBody>
      </p:sp>
      <p:cxnSp>
        <p:nvCxnSpPr>
          <p:cNvPr id="6" name="Straight Arrow Connector 5"/>
          <p:cNvCxnSpPr>
            <a:stCxn id="4" idx="7"/>
          </p:cNvCxnSpPr>
          <p:nvPr/>
        </p:nvCxnSpPr>
        <p:spPr>
          <a:xfrm flipV="1">
            <a:off x="5323954" y="1828353"/>
            <a:ext cx="1494857" cy="635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92685" y="1534033"/>
            <a:ext cx="177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Tiger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5468" y="590064"/>
            <a:ext cx="3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the bathroom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8983" y="3727021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the window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6011" y="3422469"/>
            <a:ext cx="263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99AD5"/>
                </a:solidFill>
              </a:rPr>
              <a:t>The bed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5650" y="4558938"/>
            <a:ext cx="179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C000"/>
                </a:solidFill>
              </a:rPr>
              <a:t>a </a:t>
            </a:r>
            <a:r>
              <a:rPr lang="en-US" sz="3200" b="1" dirty="0" smtClean="0">
                <a:solidFill>
                  <a:srgbClr val="FFC000"/>
                </a:solidFill>
              </a:rPr>
              <a:t>lamp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1560" y="770446"/>
            <a:ext cx="492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a wardrobe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714" y="1890989"/>
            <a:ext cx="1823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 desk.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>
            <a:stCxn id="4" idx="6"/>
          </p:cNvCxnSpPr>
          <p:nvPr/>
        </p:nvCxnSpPr>
        <p:spPr>
          <a:xfrm>
            <a:off x="5708469" y="2926080"/>
            <a:ext cx="1410788" cy="652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0"/>
          </p:cNvCxnSpPr>
          <p:nvPr/>
        </p:nvCxnSpPr>
        <p:spPr>
          <a:xfrm flipV="1">
            <a:off x="4395652" y="1090749"/>
            <a:ext cx="1218111" cy="1182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1"/>
          </p:cNvCxnSpPr>
          <p:nvPr/>
        </p:nvCxnSpPr>
        <p:spPr>
          <a:xfrm flipH="1" flipV="1">
            <a:off x="2801983" y="1269611"/>
            <a:ext cx="665366" cy="1194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5"/>
          </p:cNvCxnSpPr>
          <p:nvPr/>
        </p:nvCxnSpPr>
        <p:spPr>
          <a:xfrm flipH="1">
            <a:off x="5164307" y="3387922"/>
            <a:ext cx="159647" cy="1040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" idx="4"/>
          </p:cNvCxnSpPr>
          <p:nvPr/>
        </p:nvCxnSpPr>
        <p:spPr>
          <a:xfrm flipH="1">
            <a:off x="3467349" y="3579223"/>
            <a:ext cx="928303" cy="140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" idx="2"/>
          </p:cNvCxnSpPr>
          <p:nvPr/>
        </p:nvCxnSpPr>
        <p:spPr>
          <a:xfrm flipH="1" flipV="1">
            <a:off x="2157005" y="2294215"/>
            <a:ext cx="925829" cy="631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113011"/>
            <a:ext cx="286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Warm up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53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332177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1257" y="80337"/>
            <a:ext cx="8490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Unit 2: My House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Lesson 6: SKILLS 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" name="Picture 19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36336">
            <a:off x="123622" y="4387355"/>
            <a:ext cx="2190242" cy="220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233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2" y="-19942"/>
            <a:ext cx="7783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pictures. Name each of them. Guess if they are mentioned in the listening text.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04" y="1289958"/>
            <a:ext cx="1970995" cy="2242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046" y="1843869"/>
            <a:ext cx="2844574" cy="139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726" y="1766693"/>
            <a:ext cx="3113995" cy="159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8886" y="3925061"/>
            <a:ext cx="1672319" cy="1873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9641" y="3801280"/>
            <a:ext cx="2290082" cy="181538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428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78905" y="156552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082495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1444380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729026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804" y="6068974"/>
            <a:ext cx="575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listen and check your guesses.</a:t>
            </a:r>
          </a:p>
        </p:txBody>
      </p:sp>
      <p:pic>
        <p:nvPicPr>
          <p:cNvPr id="2" name="Bản sao của B1_14">
            <a:hlinkClick r:id="" action="ppaction://media"/>
            <a:extLst>
              <a:ext uri="{FF2B5EF4-FFF2-40B4-BE49-F238E27FC236}">
                <a16:creationId xmlns:a16="http://schemas.microsoft.com/office/drawing/2014/main" xmlns="" id="{8D11931B-F3AC-4CDD-B901-FC0B2226D5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544980" y="6086902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273" y="3336818"/>
            <a:ext cx="14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bookself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8217" y="3361058"/>
            <a:ext cx="78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50481" y="3285932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17079" y="5537254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38813" y="5537254"/>
            <a:ext cx="134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</a:p>
        </p:txBody>
      </p:sp>
      <p:pic>
        <p:nvPicPr>
          <p:cNvPr id="27" name="act 1 skill2-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/>
          <a:stretch>
            <a:fillRect/>
          </a:stretch>
        </p:blipFill>
        <p:spPr>
          <a:xfrm>
            <a:off x="7213600" y="461865"/>
            <a:ext cx="437502" cy="4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11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9" grpId="0"/>
      <p:bldP spid="13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607" y="7762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-47575"/>
            <a:ext cx="7906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to Mai talking about her house. Tick (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T (True) or F (False). </a:t>
            </a:r>
          </a:p>
        </p:txBody>
      </p: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8518723"/>
              </p:ext>
            </p:extLst>
          </p:nvPr>
        </p:nvGraphicFramePr>
        <p:xfrm>
          <a:off x="108858" y="1062186"/>
          <a:ext cx="8871856" cy="51947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8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88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6562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four people in Mai’s family.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Mai’s house has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seven rooms.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living room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next to the kitchen.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her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bedroom, there’s a clock on the wall.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often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listens to music in her bedroom.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19805A-7716-4A8C-BCAD-EA4FB3FA869E}"/>
              </a:ext>
            </a:extLst>
          </p:cNvPr>
          <p:cNvSpPr txBox="1"/>
          <p:nvPr/>
        </p:nvSpPr>
        <p:spPr>
          <a:xfrm>
            <a:off x="8405091" y="15480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AD23C0-1078-4B60-B34F-6391E89E99B3}"/>
              </a:ext>
            </a:extLst>
          </p:cNvPr>
          <p:cNvSpPr txBox="1"/>
          <p:nvPr/>
        </p:nvSpPr>
        <p:spPr>
          <a:xfrm>
            <a:off x="8405091" y="243403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764228-9885-4E84-A4F0-6E3CAB3F8E4D}"/>
              </a:ext>
            </a:extLst>
          </p:cNvPr>
          <p:cNvSpPr txBox="1"/>
          <p:nvPr/>
        </p:nvSpPr>
        <p:spPr>
          <a:xfrm>
            <a:off x="7656946" y="340361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152918-496F-4106-8317-E33007650968}"/>
              </a:ext>
            </a:extLst>
          </p:cNvPr>
          <p:cNvSpPr txBox="1"/>
          <p:nvPr/>
        </p:nvSpPr>
        <p:spPr>
          <a:xfrm>
            <a:off x="7656946" y="435820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FD5BA6-C8CC-427A-85F2-1461275A4DD7}"/>
              </a:ext>
            </a:extLst>
          </p:cNvPr>
          <p:cNvSpPr txBox="1"/>
          <p:nvPr/>
        </p:nvSpPr>
        <p:spPr>
          <a:xfrm>
            <a:off x="8385183" y="529108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595E8B-D9DC-4FA3-8C1A-0397C8DFE297}"/>
              </a:ext>
            </a:extLst>
          </p:cNvPr>
          <p:cNvSpPr txBox="1"/>
          <p:nvPr/>
        </p:nvSpPr>
        <p:spPr>
          <a:xfrm>
            <a:off x="827313" y="2000506"/>
            <a:ext cx="577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people in Mai’s family.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8EBC68-B3E3-45AD-857A-179C4AD8B7CD}"/>
              </a:ext>
            </a:extLst>
          </p:cNvPr>
          <p:cNvSpPr txBox="1"/>
          <p:nvPr/>
        </p:nvSpPr>
        <p:spPr>
          <a:xfrm>
            <a:off x="827313" y="3002768"/>
            <a:ext cx="406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Mai’s house has six rooms.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206156-A180-40AF-B354-C17DE34FCBFD}"/>
              </a:ext>
            </a:extLst>
          </p:cNvPr>
          <p:cNvSpPr txBox="1"/>
          <p:nvPr/>
        </p:nvSpPr>
        <p:spPr>
          <a:xfrm>
            <a:off x="865011" y="5766750"/>
            <a:ext cx="585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often reads books in her bedroom.</a:t>
            </a:r>
          </a:p>
        </p:txBody>
      </p:sp>
      <p:sp>
        <p:nvSpPr>
          <p:cNvPr id="16" name="Rounded Rectangle 15">
            <a:hlinkClick r:id="rId5" action="ppaction://hlinksldjump"/>
          </p:cNvPr>
          <p:cNvSpPr/>
          <p:nvPr/>
        </p:nvSpPr>
        <p:spPr>
          <a:xfrm>
            <a:off x="3794159" y="6381264"/>
            <a:ext cx="1692241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 script</a:t>
            </a:r>
          </a:p>
        </p:txBody>
      </p:sp>
      <p:pic>
        <p:nvPicPr>
          <p:cNvPr id="18" name="act2 skills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919894" y="433873"/>
            <a:ext cx="465494" cy="4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4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My name's Mai. I live in a town house in Ha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Noi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I live with my parents. There are six rooms in our house: a living room, a kitchen, two bedrooms, and two bathrooms. I love our living room the best because it's bright. It's next to the kitchen. I have my own bedroom. It's small but beautiful. There's a bed, a desk, a chair, and a bookshelf. It also has a big window and a clock on the wall. I often read books in my bedroom.</a:t>
              </a:r>
              <a:endPara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27895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xmlns="" id="{5C439D61-3C27-4A3B-B059-1843F47170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85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-18107"/>
            <a:ext cx="9144000" cy="6137455"/>
            <a:chOff x="0" y="0"/>
            <a:chExt cx="9144000" cy="61374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81107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My name's Mai. I live in a town house in Ha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Noi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I live with my parents. There are six rooms in our house: a living room, a kitchen, two bedrooms, and two bathrooms. I love our living room the best because it's bright. It's next to the kitchen. I have my own bedroom. It's small but beautiful. There's a bed, a desk, a chair, and a bookshelf. It also has a big window and a clock on the wall. I often read books in my bedroom.</a:t>
              </a:r>
              <a:endPara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2993622" y="18123"/>
              <a:ext cx="2789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AUDIO SCRIPT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423850"/>
            <a:ext cx="9144000" cy="5434149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532374"/>
            <a:chOff x="2094743" y="1826837"/>
            <a:chExt cx="4954515" cy="1532374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84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Writing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" y="80337"/>
            <a:ext cx="8530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Unit 2: My House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Lesson 6: SKILLS 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" name="Picture 19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36336">
            <a:off x="620032" y="3954259"/>
            <a:ext cx="2043270" cy="226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53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41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217" y="234029"/>
            <a:ext cx="790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questions.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37810" y="1104527"/>
            <a:ext cx="9022673" cy="5640305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11437" y="1466673"/>
            <a:ext cx="5728817" cy="617949"/>
            <a:chOff x="363373" y="1262747"/>
            <a:chExt cx="5728817" cy="531873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do you live?</a:t>
              </a:r>
              <a:endPara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60903" y="2706998"/>
            <a:ext cx="7469434" cy="954107"/>
            <a:chOff x="369902" y="1946149"/>
            <a:chExt cx="6440464" cy="892398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194614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13430" y="1946149"/>
              <a:ext cx="5996936" cy="89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 many rooms are there in your house? What are they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3744" y="4800546"/>
            <a:ext cx="7985161" cy="954107"/>
            <a:chOff x="363373" y="3953888"/>
            <a:chExt cx="6406401" cy="954107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3962541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8342" y="3953888"/>
              <a:ext cx="60214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Which room do you like the best in your house? Why?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982825" y="24725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982825" y="4191755"/>
            <a:ext cx="6775995" cy="2055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86950" y="6115892"/>
            <a:ext cx="6989158" cy="1330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33159" y="23379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33159" y="4066743"/>
            <a:ext cx="35640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33159" y="595666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82125" y="5681429"/>
            <a:ext cx="7697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the living room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best because I can watch TV with my parents and my younger sister.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9263" y="2040238"/>
            <a:ext cx="6966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 live in a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small house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 the countryside.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9134" y="3745931"/>
            <a:ext cx="7306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There are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5 rooms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 my house: a living room, two bedrooms, a kitchen and a bathroom.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981321" y="4562949"/>
            <a:ext cx="6831820" cy="1904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31121" y="6498262"/>
            <a:ext cx="7044987" cy="3257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1286</TotalTime>
  <Words>777</Words>
  <Application>Microsoft Office PowerPoint</Application>
  <PresentationFormat>On-screen Show (4:3)</PresentationFormat>
  <Paragraphs>99</Paragraphs>
  <Slides>13</Slides>
  <Notes>0</Notes>
  <HiddenSlides>1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Good Morning, Everybody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Writing Tip - How to write an e-mail to a friend</vt:lpstr>
      <vt:lpstr>* Write an email to Mira, your pen friend. Tell her about your house.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 Xuyen</dc:creator>
  <cp:lastModifiedBy>Admin</cp:lastModifiedBy>
  <cp:revision>107</cp:revision>
  <dcterms:created xsi:type="dcterms:W3CDTF">2020-12-09T02:04:09Z</dcterms:created>
  <dcterms:modified xsi:type="dcterms:W3CDTF">2024-10-02T02:31:29Z</dcterms:modified>
</cp:coreProperties>
</file>