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4.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713" r:id="rId4"/>
    <p:sldMasterId id="2147484015" r:id="rId5"/>
    <p:sldMasterId id="2147484027" r:id="rId6"/>
  </p:sldMasterIdLst>
  <p:notesMasterIdLst>
    <p:notesMasterId r:id="rId52"/>
  </p:notesMasterIdLst>
  <p:sldIdLst>
    <p:sldId id="257" r:id="rId7"/>
    <p:sldId id="258" r:id="rId8"/>
    <p:sldId id="259" r:id="rId9"/>
    <p:sldId id="324" r:id="rId10"/>
    <p:sldId id="314" r:id="rId11"/>
    <p:sldId id="261" r:id="rId12"/>
    <p:sldId id="263" r:id="rId13"/>
    <p:sldId id="264" r:id="rId14"/>
    <p:sldId id="265" r:id="rId15"/>
    <p:sldId id="266" r:id="rId16"/>
    <p:sldId id="338" r:id="rId17"/>
    <p:sldId id="330" r:id="rId18"/>
    <p:sldId id="331" r:id="rId19"/>
    <p:sldId id="332" r:id="rId20"/>
    <p:sldId id="333" r:id="rId21"/>
    <p:sldId id="327" r:id="rId22"/>
    <p:sldId id="339" r:id="rId23"/>
    <p:sldId id="349" r:id="rId24"/>
    <p:sldId id="326" r:id="rId25"/>
    <p:sldId id="325" r:id="rId26"/>
    <p:sldId id="306" r:id="rId27"/>
    <p:sldId id="277" r:id="rId28"/>
    <p:sldId id="340" r:id="rId29"/>
    <p:sldId id="334" r:id="rId30"/>
    <p:sldId id="281" r:id="rId31"/>
    <p:sldId id="335" r:id="rId32"/>
    <p:sldId id="341" r:id="rId33"/>
    <p:sldId id="342" r:id="rId34"/>
    <p:sldId id="352" r:id="rId35"/>
    <p:sldId id="355" r:id="rId36"/>
    <p:sldId id="284" r:id="rId37"/>
    <p:sldId id="356" r:id="rId38"/>
    <p:sldId id="286" r:id="rId39"/>
    <p:sldId id="357" r:id="rId40"/>
    <p:sldId id="345" r:id="rId41"/>
    <p:sldId id="353" r:id="rId42"/>
    <p:sldId id="318" r:id="rId43"/>
    <p:sldId id="329" r:id="rId44"/>
    <p:sldId id="320" r:id="rId45"/>
    <p:sldId id="321" r:id="rId46"/>
    <p:sldId id="322" r:id="rId47"/>
    <p:sldId id="323" r:id="rId48"/>
    <p:sldId id="336" r:id="rId49"/>
    <p:sldId id="302" r:id="rId50"/>
    <p:sldId id="30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804AF2-B763-4BD1-82D5-B1DC63892431}" type="datetimeFigureOut">
              <a:rPr lang="en-US" smtClean="0"/>
              <a:t>11/23/2023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E6C195-934E-4C9E-9FA2-862BAC0E01FF}" type="slidenum">
              <a:rPr lang="en-US" smtClean="0"/>
              <a:t>‹#›</a:t>
            </a:fld>
            <a:endParaRPr lang="en-US"/>
          </a:p>
        </p:txBody>
      </p:sp>
    </p:spTree>
    <p:extLst>
      <p:ext uri="{BB962C8B-B14F-4D97-AF65-F5344CB8AC3E}">
        <p14:creationId xmlns:p14="http://schemas.microsoft.com/office/powerpoint/2010/main" val="201494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6</a:t>
            </a:fld>
            <a:endParaRPr lang="vi-VN">
              <a:solidFill>
                <a:prstClr val="black"/>
              </a:solidFill>
            </a:endParaRPr>
          </a:p>
        </p:txBody>
      </p:sp>
    </p:spTree>
    <p:extLst>
      <p:ext uri="{BB962C8B-B14F-4D97-AF65-F5344CB8AC3E}">
        <p14:creationId xmlns:p14="http://schemas.microsoft.com/office/powerpoint/2010/main" val="124037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 xmlns:a16="http://schemas.microsoft.com/office/drawing/2014/main" id="{929DF570-901B-469F-A7EE-ED58B5A4D05E}"/>
              </a:ext>
            </a:extLst>
          </p:cNvPr>
          <p:cNvSpPr>
            <a:spLocks noGrp="1" noRot="1" noChangeAspect="1" noTextEdit="1"/>
          </p:cNvSpPr>
          <p:nvPr>
            <p:ph type="sldImg"/>
          </p:nvPr>
        </p:nvSpPr>
        <p:spPr>
          <a:xfrm>
            <a:off x="1371600" y="1143000"/>
            <a:ext cx="4114800" cy="3086100"/>
          </a:xfrm>
          <a:ln/>
        </p:spPr>
      </p:sp>
      <p:sp>
        <p:nvSpPr>
          <p:cNvPr id="57347" name="Notes Placeholder 2">
            <a:extLst>
              <a:ext uri="{FF2B5EF4-FFF2-40B4-BE49-F238E27FC236}">
                <a16:creationId xmlns="" xmlns:a16="http://schemas.microsoft.com/office/drawing/2014/main" id="{0D781DB1-4677-4AE7-8A5B-2044E27727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dirty="0">
              <a:latin typeface="Arial" panose="020B0604020202020204" pitchFamily="34" charset="0"/>
              <a:cs typeface="Arial" panose="020B0604020202020204" pitchFamily="34" charset="0"/>
            </a:endParaRPr>
          </a:p>
        </p:txBody>
      </p:sp>
      <p:sp>
        <p:nvSpPr>
          <p:cNvPr id="57348" name="Slide Number Placeholder 3">
            <a:extLst>
              <a:ext uri="{FF2B5EF4-FFF2-40B4-BE49-F238E27FC236}">
                <a16:creationId xmlns="" xmlns:a16="http://schemas.microsoft.com/office/drawing/2014/main" id="{7A489EFA-BE28-48A9-A82F-86BD7CB4CD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B8E10F79-7E65-4264-8A3C-BEF81EA453C7}" type="slidenum">
              <a:rPr lang="en-US" altLang="en-US" smtClean="0">
                <a:solidFill>
                  <a:srgbClr val="000000"/>
                </a:solidFill>
              </a:rPr>
              <a:pPr fontAlgn="base">
                <a:spcBef>
                  <a:spcPct val="0"/>
                </a:spcBef>
                <a:spcAft>
                  <a:spcPct val="0"/>
                </a:spcAft>
                <a:defRPr/>
              </a:pPr>
              <a:t>10</a:t>
            </a:fld>
            <a:endParaRPr lang="en-US" altLang="en-US">
              <a:solidFill>
                <a:srgbClr val="000000"/>
              </a:solidFill>
            </a:endParaRPr>
          </a:p>
        </p:txBody>
      </p:sp>
    </p:spTree>
    <p:extLst>
      <p:ext uri="{BB962C8B-B14F-4D97-AF65-F5344CB8AC3E}">
        <p14:creationId xmlns:p14="http://schemas.microsoft.com/office/powerpoint/2010/main" val="342137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08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640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 xmlns:a16="http://schemas.microsoft.com/office/drawing/2014/main" id="{FB64FFDB-34BF-475B-817B-8F210EB91813}"/>
              </a:ext>
            </a:extLst>
          </p:cNvPr>
          <p:cNvSpPr>
            <a:spLocks noGrp="1" noRot="1" noChangeAspect="1" noTextEdit="1"/>
          </p:cNvSpPr>
          <p:nvPr>
            <p:ph type="sldImg"/>
          </p:nvPr>
        </p:nvSpPr>
        <p:spPr>
          <a:xfrm>
            <a:off x="1371600" y="1143000"/>
            <a:ext cx="4114800" cy="3086100"/>
          </a:xfrm>
          <a:ln/>
        </p:spPr>
      </p:sp>
      <p:sp>
        <p:nvSpPr>
          <p:cNvPr id="61443" name="Notes Placeholder 2">
            <a:extLst>
              <a:ext uri="{FF2B5EF4-FFF2-40B4-BE49-F238E27FC236}">
                <a16:creationId xmlns="" xmlns:a16="http://schemas.microsoft.com/office/drawing/2014/main" id="{ADA8D986-B86A-4D10-B752-54B1D90C5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dirty="0">
              <a:latin typeface="Arial" panose="020B0604020202020204" pitchFamily="34" charset="0"/>
              <a:cs typeface="Arial" panose="020B0604020202020204" pitchFamily="34" charset="0"/>
            </a:endParaRPr>
          </a:p>
        </p:txBody>
      </p:sp>
      <p:sp>
        <p:nvSpPr>
          <p:cNvPr id="61444" name="Slide Number Placeholder 3">
            <a:extLst>
              <a:ext uri="{FF2B5EF4-FFF2-40B4-BE49-F238E27FC236}">
                <a16:creationId xmlns="" xmlns:a16="http://schemas.microsoft.com/office/drawing/2014/main" id="{C9CFC35A-0A84-4E93-A456-19A62FF2B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fld id="{324CB7F3-87C2-4DBD-B944-74295FCB25D1}" type="slidenum">
              <a:rPr lang="en-US" altLang="en-US" smtClean="0">
                <a:solidFill>
                  <a:srgbClr val="000000"/>
                </a:solidFill>
              </a:rPr>
              <a:pPr fontAlgn="base">
                <a:spcBef>
                  <a:spcPct val="0"/>
                </a:spcBef>
                <a:spcAft>
                  <a:spcPct val="0"/>
                </a:spcAft>
                <a:defRPr/>
              </a:pPr>
              <a:t>21</a:t>
            </a:fld>
            <a:endParaRPr lang="en-US" altLang="en-US">
              <a:solidFill>
                <a:srgbClr val="000000"/>
              </a:solidFill>
            </a:endParaRPr>
          </a:p>
        </p:txBody>
      </p:sp>
    </p:spTree>
    <p:extLst>
      <p:ext uri="{BB962C8B-B14F-4D97-AF65-F5344CB8AC3E}">
        <p14:creationId xmlns:p14="http://schemas.microsoft.com/office/powerpoint/2010/main" val="268648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a:defRPr/>
            </a:pPr>
            <a:fld id="{1F63C2F5-27B1-4BF5-B039-63F93BD609A3}" type="slidenum">
              <a:rPr lang="vi-VN" smtClean="0">
                <a:solidFill>
                  <a:prstClr val="black"/>
                </a:solidFill>
              </a:rPr>
              <a:pPr>
                <a:defRPr/>
              </a:pPr>
              <a:t>22</a:t>
            </a:fld>
            <a:endParaRPr lang="vi-VN">
              <a:solidFill>
                <a:prstClr val="black"/>
              </a:solidFill>
            </a:endParaRPr>
          </a:p>
        </p:txBody>
      </p:sp>
    </p:spTree>
    <p:extLst>
      <p:ext uri="{BB962C8B-B14F-4D97-AF65-F5344CB8AC3E}">
        <p14:creationId xmlns:p14="http://schemas.microsoft.com/office/powerpoint/2010/main" val="3041019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E6C195-934E-4C9E-9FA2-862BAC0E01FF}" type="slidenum">
              <a:rPr lang="en-US" smtClean="0"/>
              <a:t>42</a:t>
            </a:fld>
            <a:endParaRPr lang="en-US"/>
          </a:p>
        </p:txBody>
      </p:sp>
    </p:spTree>
    <p:extLst>
      <p:ext uri="{BB962C8B-B14F-4D97-AF65-F5344CB8AC3E}">
        <p14:creationId xmlns:p14="http://schemas.microsoft.com/office/powerpoint/2010/main" val="895065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2955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22029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531639E-A1D1-4F17-ABF6-DD7C58E0DD6D}"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FBD971E-A6D1-4A12-AD9A-5B1AA5314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23630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565512"/>
      </p:ext>
    </p:extLst>
  </p:cSld>
  <p:clrMapOvr>
    <a:masterClrMapping/>
  </p:clrMapOvr>
  <p:transition spd="slow" advClick="0" advTm="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7BBBA20-3BAC-47C6-9D2A-989600874E53}"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84B8931-1749-46BF-B646-478D157855D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912309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609600"/>
            <a:ext cx="6446838"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508000" y="2160593"/>
            <a:ext cx="6446838"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404259" y="6042048"/>
            <a:ext cx="6834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5" name="Footer Placeholder 4"/>
          <p:cNvSpPr>
            <a:spLocks noGrp="1"/>
          </p:cNvSpPr>
          <p:nvPr>
            <p:ph type="ftr" sz="quarter" idx="11"/>
          </p:nvPr>
        </p:nvSpPr>
        <p:spPr>
          <a:xfrm>
            <a:off x="508409" y="6042048"/>
            <a:ext cx="4722019" cy="365125"/>
          </a:xfrm>
          <a:prstGeom prst="rect">
            <a:avLst/>
          </a:prstGeom>
        </p:spPr>
        <p:txBody>
          <a:bodyPr/>
          <a:lstStyle>
            <a:lvl1pPr eaLnBrk="0" fontAlgn="base" hangingPunct="0">
              <a:spcBef>
                <a:spcPct val="50000"/>
              </a:spcBef>
              <a:spcAft>
                <a:spcPct val="0"/>
              </a:spcAft>
              <a:defRPr>
                <a:solidFill>
                  <a:srgbClr val="5F5F5F"/>
                </a:solidFill>
                <a:latin typeface="Times New Roman" panose="02020603050405020304" pitchFamily="18" charset="0"/>
                <a:cs typeface="+mn-cs"/>
              </a:defRPr>
            </a:lvl1pPr>
          </a:lstStyle>
          <a:p>
            <a:pPr>
              <a:defRPr/>
            </a:pPr>
            <a:endParaRPr lang="en-US" altLang="en-US"/>
          </a:p>
        </p:txBody>
      </p:sp>
      <p:sp>
        <p:nvSpPr>
          <p:cNvPr id="6" name="Slide Number Placeholder 5"/>
          <p:cNvSpPr>
            <a:spLocks noGrp="1"/>
          </p:cNvSpPr>
          <p:nvPr>
            <p:ph type="sldNum" sz="quarter" idx="12"/>
          </p:nvPr>
        </p:nvSpPr>
        <p:spPr>
          <a:xfrm>
            <a:off x="6443673" y="6042048"/>
            <a:ext cx="510779" cy="365125"/>
          </a:xfrm>
          <a:prstGeom prst="rect">
            <a:avLst/>
          </a:prstGeom>
        </p:spPr>
        <p:txBody>
          <a:bodyPr vert="horz" wrap="square" lIns="91440" tIns="45720" rIns="91440" bIns="45720" numCol="1" anchor="t" anchorCtr="0" compatLnSpc="1">
            <a:prstTxWarp prst="textNoShape">
              <a:avLst/>
            </a:prstTxWarp>
          </a:bodyPr>
          <a:lstStyle>
            <a:lvl1pPr>
              <a:spcBef>
                <a:spcPct val="50000"/>
              </a:spcBef>
              <a:defRPr>
                <a:solidFill>
                  <a:srgbClr val="5F5F5F"/>
                </a:solidFill>
                <a:latin typeface="Times New Roman" pitchFamily="18" charset="0"/>
              </a:defRPr>
            </a:lvl1pPr>
          </a:lstStyle>
          <a:p>
            <a:pPr eaLnBrk="0" fontAlgn="base" hangingPunct="0">
              <a:spcAft>
                <a:spcPct val="0"/>
              </a:spcAft>
            </a:pPr>
            <a:fld id="{4F7B06F5-62F2-4F05-BAB6-9D39CB7D7FD6}" type="slidenum">
              <a:rPr lang="en-US" altLang="en-US" smtClean="0">
                <a:cs typeface="Arial" pitchFamily="34" charset="0"/>
              </a:rPr>
              <a:pPr eaLnBrk="0" fontAlgn="base" hangingPunct="0">
                <a:spcAft>
                  <a:spcPct val="0"/>
                </a:spcAft>
              </a:pPr>
              <a:t>‹#›</a:t>
            </a:fld>
            <a:endParaRPr lang="en-US" altLang="en-US" smtClean="0">
              <a:cs typeface="Arial" pitchFamily="34" charset="0"/>
            </a:endParaRPr>
          </a:p>
        </p:txBody>
      </p:sp>
    </p:spTree>
    <p:extLst>
      <p:ext uri="{BB962C8B-B14F-4D97-AF65-F5344CB8AC3E}">
        <p14:creationId xmlns:p14="http://schemas.microsoft.com/office/powerpoint/2010/main" val="9435875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061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3980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2467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6213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7452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1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97857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0E41D17C-A7B6-4582-9221-DA1132CA2162}"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A45AB896-5AFE-4ADA-A7A2-41F6F9E7C2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847582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fld id="{71892CF4-D6CD-4088-9A45-96AC8C7E4C78}"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eaLnBrk="0" fontAlgn="auto" hangingPunct="0">
              <a:spcBef>
                <a:spcPct val="0"/>
              </a:spcBef>
              <a:spcAft>
                <a:spcPts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227BC5A4-D161-4DC3-86CE-A3E082BB1FC4}"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733886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50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358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940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26123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3509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04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9328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2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907964"/>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27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074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5042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8521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0950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136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4010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930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7861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25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C7A6EADA-1ADF-4C55-A4CE-C8584F1FACDC}" type="slidenum">
              <a:rPr lang="en-US"/>
              <a:pPr>
                <a:defRPr/>
              </a:pPr>
              <a:t>‹#›</a:t>
            </a:fld>
            <a:endParaRPr lang="en-US"/>
          </a:p>
        </p:txBody>
      </p:sp>
    </p:spTree>
    <p:extLst>
      <p:ext uri="{BB962C8B-B14F-4D97-AF65-F5344CB8AC3E}">
        <p14:creationId xmlns:p14="http://schemas.microsoft.com/office/powerpoint/2010/main" val="3936581825"/>
      </p:ext>
    </p:extLst>
  </p:cSld>
  <p:clrMapOvr>
    <a:masterClrMapping/>
  </p:clrMapOvr>
  <p:transition spd="slow">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6742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2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8069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381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613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3245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69897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3788840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8811716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033209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4E111A61-7569-4286-8CCE-B01ADDD8B460}"/>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0CB9FCAD-83C3-44FA-BCC5-42FAB5ADCF8E}"/>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765CDD13-7160-43EE-8CEB-6CD377B71E20}"/>
              </a:ext>
            </a:extLst>
          </p:cNvPr>
          <p:cNvSpPr>
            <a:spLocks noGrp="1" noChangeArrowheads="1"/>
          </p:cNvSpPr>
          <p:nvPr>
            <p:ph type="sldNum" sz="quarter" idx="12"/>
          </p:nvPr>
        </p:nvSpPr>
        <p:spPr>
          <a:ln/>
        </p:spPr>
        <p:txBody>
          <a:bodyPr/>
          <a:lstStyle>
            <a:lvl1pPr>
              <a:defRPr/>
            </a:lvl1pPr>
          </a:lstStyle>
          <a:p>
            <a:fld id="{D828B0ED-EDA9-4912-A6C1-ABB642B4FA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02352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617085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569765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AC8C334-D614-4B06-B7A6-4ACA815B7CC4}"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7F20B-4BBE-4E86-A6CA-B7621C5FA24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73912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2327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E7B261F-FEED-47DD-B45F-0135EC456ECE}"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A6FEE4F-4003-439C-951B-85A10C87721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7775312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45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6CF52F6-D978-4C6D-85B3-601B0619DA71}"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94279277-243A-4DA1-9EAD-91FE96E58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669327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3817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DDE3899-25CF-41F3-A029-9D33F408CCDE}"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7F15886-5B1D-4E0A-91BC-2C60A093433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77497689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73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C480A2A7-F21A-4F5D-89BD-7B98B2A99C79}"/>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F215E7F9-2425-46D0-A995-7CF5AB27F04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9C6E0E90-D594-4BAA-B3D8-850C3991774C}"/>
              </a:ext>
            </a:extLst>
          </p:cNvPr>
          <p:cNvSpPr>
            <a:spLocks noGrp="1" noChangeArrowheads="1"/>
          </p:cNvSpPr>
          <p:nvPr>
            <p:ph type="sldNum" sz="quarter" idx="12"/>
          </p:nvPr>
        </p:nvSpPr>
        <p:spPr>
          <a:ln/>
        </p:spPr>
        <p:txBody>
          <a:bodyPr/>
          <a:lstStyle>
            <a:lvl1pPr>
              <a:defRPr/>
            </a:lvl1pPr>
          </a:lstStyle>
          <a:p>
            <a:fld id="{7DCA0353-9F57-40DA-8703-E8D1D5CAC3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367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0ED26F-3FBF-4DEB-8B6D-43A1D2E116C8}"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D69FD38-4EDB-4D06-BA69-EB1128A2678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756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566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7520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158037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70475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340264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25939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120793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9831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E270CA8-D9DC-42A6-A60C-1EEC81146B5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C6DA618-8177-4B6B-921F-206B510ACD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5363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21BE1F2B-2287-4B55-92A6-44D881B66602}"/>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F671591B-9AC0-4069-A232-E972231CF23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7B273C88-4B9D-4504-A185-278AB218D429}"/>
              </a:ext>
            </a:extLst>
          </p:cNvPr>
          <p:cNvSpPr>
            <a:spLocks noGrp="1" noChangeArrowheads="1"/>
          </p:cNvSpPr>
          <p:nvPr>
            <p:ph type="sldNum" sz="quarter" idx="12"/>
          </p:nvPr>
        </p:nvSpPr>
        <p:spPr>
          <a:ln/>
        </p:spPr>
        <p:txBody>
          <a:bodyPr/>
          <a:lstStyle>
            <a:lvl1pPr>
              <a:defRPr/>
            </a:lvl1pPr>
          </a:lstStyle>
          <a:p>
            <a:fld id="{AE417C0E-2FE2-4008-8157-D201F4A000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957520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9877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31E4B382-E72A-4C63-A2B0-3BF5F75AAC3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0405153-E86D-4B68-981F-93B38577CE7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8952602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671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817B522-E5E9-4BB2-AD4E-12F8198D5E4E}"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5BB10B0-B18C-474B-9055-56F0847C6E4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353785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2795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9DB525F-0DDF-4426-B992-5D17D7829737}"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FE1E898-D75F-4472-8C94-3EDA7F4BFB3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023081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8383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1B5EF4B4-6A0B-4584-BC74-4C3726C9630B}"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29EFAC9-8494-4FE1-89B7-6760B9C4AE4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3669267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352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405F9364-0D0A-4C8B-81FB-AD49390705B6}"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27940DE-55D4-4586-A3DB-3759464640E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234419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82D7BBF3-6690-488D-BBC1-4B1935887BB8}"/>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A8B83B17-BFC6-4A85-A085-E9F451CCEF39}"/>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D134EC2C-1C46-4CF0-B5A2-44734FCF74A1}"/>
              </a:ext>
            </a:extLst>
          </p:cNvPr>
          <p:cNvSpPr>
            <a:spLocks noGrp="1" noChangeArrowheads="1"/>
          </p:cNvSpPr>
          <p:nvPr>
            <p:ph type="sldNum" sz="quarter" idx="12"/>
          </p:nvPr>
        </p:nvSpPr>
        <p:spPr>
          <a:ln/>
        </p:spPr>
        <p:txBody>
          <a:bodyPr/>
          <a:lstStyle>
            <a:lvl1pPr>
              <a:defRPr/>
            </a:lvl1pPr>
          </a:lstStyle>
          <a:p>
            <a:fld id="{9A7470CA-71CC-4A65-8920-27C8F7BC8C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902421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36A728-A6E9-4DE3-9F92-82E326451D2A}"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D9E8ED-7350-4C36-81E3-7D16D7D61A7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4711640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2955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20581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2627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5092EE8-5F06-414F-A633-799B69F7934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8DE4BD27-1CD7-4132-B0B2-94796A010A0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120821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EB2C684E-FA8A-4C13-95AC-D0E362B7C118}"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DC9590B-73CA-49C3-AEEF-9ECAC95F046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2192868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781949"/>
      </p:ext>
    </p:extLst>
  </p:cSld>
  <p:clrMapOvr>
    <a:masterClrMapping/>
  </p:clrMapOvr>
  <p:transition spd="slow" advClick="0" advTm="0">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9820FC5-10B2-48F3-86B9-A6539EF6B073}"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1CB295D-348B-4F07-9519-26CE6AF1192C}"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948370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BBCCF26-9A01-44A0-A427-BB3922BB0ABD}"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0519541-B684-4A88-B9AB-B957D5A7D4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542982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766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385529F2-108E-4935-BA9E-F923448BDF46}"/>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a:extLst>
              <a:ext uri="{FF2B5EF4-FFF2-40B4-BE49-F238E27FC236}">
                <a16:creationId xmlns="" xmlns:a16="http://schemas.microsoft.com/office/drawing/2014/main" id="{E164B726-8D2E-4148-A766-2A0A99E26061}"/>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a:extLst>
              <a:ext uri="{FF2B5EF4-FFF2-40B4-BE49-F238E27FC236}">
                <a16:creationId xmlns="" xmlns:a16="http://schemas.microsoft.com/office/drawing/2014/main" id="{0D72791C-06EF-4E4F-8BFD-43BC706B6DF3}"/>
              </a:ext>
            </a:extLst>
          </p:cNvPr>
          <p:cNvSpPr>
            <a:spLocks noGrp="1" noChangeArrowheads="1"/>
          </p:cNvSpPr>
          <p:nvPr>
            <p:ph type="sldNum" sz="quarter" idx="12"/>
          </p:nvPr>
        </p:nvSpPr>
        <p:spPr>
          <a:ln/>
        </p:spPr>
        <p:txBody>
          <a:bodyPr/>
          <a:lstStyle>
            <a:lvl1pPr>
              <a:defRPr/>
            </a:lvl1pPr>
          </a:lstStyle>
          <a:p>
            <a:fld id="{5C3643E2-0939-4C3E-9A38-B42534E38D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8380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311C2764-9899-420E-8341-F947E9F99948}"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168ED73-5D7D-43E1-AC63-AEF3E18F78C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99703904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3555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D5B2D788-DCEE-486B-A063-E5AFB0F594A5}"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A34BD50-84FA-4B91-9F14-FA015366918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85100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170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C8EAE5AE-C6E3-4D1F-BD55-BB1F8BF35E99}"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F2ABD87-7633-479E-AA68-480119A8BF3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306729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007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fld id="{F0B6F82E-40C9-47D4-AD10-EEF28320E306}" type="datetimeFigureOut">
              <a:rPr lang="zh-CN" altLang="en-US"/>
              <a:pPr>
                <a:defRPr/>
              </a:pPr>
              <a:t>2023/11/23</a:t>
            </a:fld>
            <a:endParaRPr lang="zh-CN" altLang="en-US"/>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defTabSz="457200"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defTabSz="457200"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6504B24-F866-48E4-9A9A-DEB8724D9F5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549796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173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481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95128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428A9E43-7BDB-4193-8835-D9EF41E1FC4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F3BF6267-BBAE-4B16-86A7-063A440D4956}"/>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82A0A674-ABB5-44B7-8A00-D8EC7C7CAE06}"/>
              </a:ext>
            </a:extLst>
          </p:cNvPr>
          <p:cNvSpPr>
            <a:spLocks noGrp="1" noChangeArrowheads="1"/>
          </p:cNvSpPr>
          <p:nvPr>
            <p:ph type="sldNum" sz="quarter" idx="12"/>
          </p:nvPr>
        </p:nvSpPr>
        <p:spPr>
          <a:ln/>
        </p:spPr>
        <p:txBody>
          <a:bodyPr/>
          <a:lstStyle>
            <a:lvl1pPr>
              <a:defRPr/>
            </a:lvl1pPr>
          </a:lstStyle>
          <a:p>
            <a:fld id="{43831593-A0FB-4CA7-BE6D-83B122CE7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7647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2036615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978842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71564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9164490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9153921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411EB3A4-E047-4681-81C6-043D664AE004}"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F56F3699-E46A-4783-BF66-5C0F08AEC4C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263571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5850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C5FB2B3-6722-44B5-9697-1F1F2DC048B5}"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BF239CF-916D-44AF-A8DB-1324A9D1F52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5347052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2212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B525E8D-3D92-40E1-B7DF-9F3839C53A7B}"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CCE8918-92E8-43C7-9B5C-87C6B4B86A2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600053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13078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18FCA437-C9E4-437B-ADD2-0D990F1002BA}"/>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a:extLst>
              <a:ext uri="{FF2B5EF4-FFF2-40B4-BE49-F238E27FC236}">
                <a16:creationId xmlns="" xmlns:a16="http://schemas.microsoft.com/office/drawing/2014/main" id="{789D3F87-45BC-4796-A5C8-9D6C356177DF}"/>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a:extLst>
              <a:ext uri="{FF2B5EF4-FFF2-40B4-BE49-F238E27FC236}">
                <a16:creationId xmlns="" xmlns:a16="http://schemas.microsoft.com/office/drawing/2014/main" id="{21631AF7-734A-4058-92A9-1EB07F4C3AD7}"/>
              </a:ext>
            </a:extLst>
          </p:cNvPr>
          <p:cNvSpPr>
            <a:spLocks noGrp="1" noChangeArrowheads="1"/>
          </p:cNvSpPr>
          <p:nvPr>
            <p:ph type="sldNum" sz="quarter" idx="12"/>
          </p:nvPr>
        </p:nvSpPr>
        <p:spPr>
          <a:ln/>
        </p:spPr>
        <p:txBody>
          <a:bodyPr/>
          <a:lstStyle>
            <a:lvl1pPr>
              <a:defRPr/>
            </a:lvl1pPr>
          </a:lstStyle>
          <a:p>
            <a:fld id="{5ED8A1F4-4B53-44CD-A7FF-02BA20CA34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02459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0074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2E8F2F7-5E59-4E41-9E00-5AF9763CD35A}"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736EA78-8AE9-4C4E-82DA-B73ECF0C973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141731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3551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94A19592-1280-495A-89E7-027AB15F5311}"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4FCF148-F120-404C-B101-287A875F6EDA}"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2276046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9383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9062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13"/>
            <a:ext cx="2518172"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7"/>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420353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0"/>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5310686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2548466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89"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91184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EA4F7343-0A56-4BAB-BFCC-4518794E874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1EA9E371-3AB2-44E7-92E3-50C720A8C435}"/>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E5A6D34C-1560-4597-882E-0A0E246226CC}"/>
              </a:ext>
            </a:extLst>
          </p:cNvPr>
          <p:cNvSpPr>
            <a:spLocks noGrp="1" noChangeArrowheads="1"/>
          </p:cNvSpPr>
          <p:nvPr>
            <p:ph type="sldNum" sz="quarter" idx="12"/>
          </p:nvPr>
        </p:nvSpPr>
        <p:spPr>
          <a:ln/>
        </p:spPr>
        <p:txBody>
          <a:bodyPr/>
          <a:lstStyle>
            <a:lvl1pPr>
              <a:defRPr/>
            </a:lvl1pPr>
          </a:lstStyle>
          <a:p>
            <a:fld id="{7A16E76D-267A-425E-8807-CD2DE01BCD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65892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2"/>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5869502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4"/>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4875616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E3E382F-08CD-41CD-9FE2-EF5E562CE1A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6FD6A59-79A2-4273-AF1B-5E54844DA41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912437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20933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F9545FBA-05CB-4E1C-9E29-6A0DD5CABE07}"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1EFB5AC-4656-49FE-A383-E59EC554758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670767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077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AD047F49-AF78-40A2-B920-EF97CB8ADB88}"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21A0AD0-F6FF-4641-8909-7FBF6A41DE5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6977767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15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5DB3DE14-316B-477C-AD9C-8975D286091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C115989-ECE1-478A-AD51-E79FD98BC60F}"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1729723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502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E414E375-E52C-47E2-A971-06AC531D640B}"/>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a:extLst>
              <a:ext uri="{FF2B5EF4-FFF2-40B4-BE49-F238E27FC236}">
                <a16:creationId xmlns="" xmlns:a16="http://schemas.microsoft.com/office/drawing/2014/main" id="{AF7E0CC6-C349-48B1-A163-A55A110CFAED}"/>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a:extLst>
              <a:ext uri="{FF2B5EF4-FFF2-40B4-BE49-F238E27FC236}">
                <a16:creationId xmlns="" xmlns:a16="http://schemas.microsoft.com/office/drawing/2014/main" id="{D2D4FDFE-A17D-421E-9D06-A1345B317E67}"/>
              </a:ext>
            </a:extLst>
          </p:cNvPr>
          <p:cNvSpPr>
            <a:spLocks noGrp="1" noChangeArrowheads="1"/>
          </p:cNvSpPr>
          <p:nvPr>
            <p:ph type="sldNum" sz="quarter" idx="12"/>
          </p:nvPr>
        </p:nvSpPr>
        <p:spPr>
          <a:ln/>
        </p:spPr>
        <p:txBody>
          <a:bodyPr/>
          <a:lstStyle>
            <a:lvl1pPr>
              <a:defRPr/>
            </a:lvl1pPr>
          </a:lstStyle>
          <a:p>
            <a:fld id="{AB416BBD-E58D-424C-B503-5E5EF786A4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2237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227EE1F9-1D76-4103-8C56-831486845479}"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3423D2D4-C57D-4C5E-B51F-F0414F552D9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4833780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89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2101D9E-CB63-4311-8317-5BFC91972FC6}"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6A3876E8-BC71-4EA6-A92F-E4173F4345F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163991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7979D9D5-B8FD-452A-A46E-E50A9C9D4381}"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BBA22ABB-F698-45BF-95A9-4745A018202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0751946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9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7404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47937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fld id="{25C62D13-9AEA-4D67-85DC-8651A4E783CC}"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A649777F-08A7-42B5-B753-1CA6811C4DB0}"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0779033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08A1E96E-AA2C-47B5-8006-6231A424C061}"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54DCA54D-8A52-4265-89C2-6F60760A2696}"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817398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4581"/>
      </p:ext>
    </p:extLst>
  </p:cSld>
  <p:clrMapOvr>
    <a:masterClrMapping/>
  </p:clrMapOvr>
  <p:transition spd="slow"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8E62E44F-6257-4F64-B0AE-A0F9000D5913}"/>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6247532E-1905-4370-B883-54FF8A73D832}"/>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E5FE6274-4434-4261-B285-120212018C03}"/>
              </a:ext>
            </a:extLst>
          </p:cNvPr>
          <p:cNvSpPr>
            <a:spLocks noGrp="1" noChangeArrowheads="1"/>
          </p:cNvSpPr>
          <p:nvPr>
            <p:ph type="sldNum" sz="quarter" idx="12"/>
          </p:nvPr>
        </p:nvSpPr>
        <p:spPr>
          <a:ln/>
        </p:spPr>
        <p:txBody>
          <a:bodyPr/>
          <a:lstStyle>
            <a:lvl1pPr>
              <a:defRPr/>
            </a:lvl1pPr>
          </a:lstStyle>
          <a:p>
            <a:fld id="{395261E7-14A7-43FD-8FFA-4623463D37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955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fld id="{E2C18492-36AC-44FB-9C58-DDFC4F8BB8AD}"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eaLnBrk="1" fontAlgn="auto" hangingPunct="1">
              <a:spcBef>
                <a:spcPts val="0"/>
              </a:spcBef>
              <a:spcAft>
                <a:spcPts val="0"/>
              </a:spcAft>
              <a:defRPr>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6E6A233-4C2D-4FF3-8D81-A241CC610F67}"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9978417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eaLnBrk="0" fontAlgn="base" hangingPunct="0">
              <a:spcBef>
                <a:spcPct val="0"/>
              </a:spcBef>
              <a:spcAft>
                <a:spcPct val="0"/>
              </a:spcAft>
              <a:defRPr/>
            </a:pPr>
            <a:endParaRPr lang="en-US">
              <a:latin typeface="Arial" pitchFamily="34" charset="0"/>
              <a:cs typeface="Arial" pitchFamily="34"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eaLnBrk="0" fontAlgn="base" hangingPunct="0">
              <a:spcBef>
                <a:spcPct val="0"/>
              </a:spcBef>
              <a:spcAft>
                <a:spcPct val="0"/>
              </a:spcAft>
            </a:pPr>
            <a:fld id="{E5491E5C-591E-45B4-9CCE-E9E3E3C27024}" type="slidenum">
              <a:rPr lang="en-US" smtClean="0">
                <a:latin typeface="Arial" pitchFamily="34" charset="0"/>
                <a:cs typeface="Arial" pitchFamily="34" charset="0"/>
              </a:rPr>
              <a:pPr eaLnBrk="0" fontAlgn="base" hangingPunct="0">
                <a:spcBef>
                  <a:spcPct val="0"/>
                </a:spcBef>
                <a:spcAft>
                  <a:spcPct val="0"/>
                </a:spcAft>
              </a:pPr>
              <a:t>‹#›</a:t>
            </a:fld>
            <a:endParaRPr lang="en-US" smtClean="0">
              <a:latin typeface="Arial" pitchFamily="34" charset="0"/>
              <a:cs typeface="Arial" pitchFamily="34" charset="0"/>
            </a:endParaRPr>
          </a:p>
        </p:txBody>
      </p:sp>
    </p:spTree>
    <p:extLst>
      <p:ext uri="{BB962C8B-B14F-4D97-AF65-F5344CB8AC3E}">
        <p14:creationId xmlns:p14="http://schemas.microsoft.com/office/powerpoint/2010/main" val="160862485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557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0FA9180-DA77-48A3-825D-D942A1ADFF2A}"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237DF75B-AD44-4620-87E3-D53FE4BBF4B0}"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852773900"/>
      </p:ext>
    </p:extLst>
  </p:cSld>
  <p:clrMapOvr>
    <a:masterClrMapping/>
  </p:clrMapOvr>
  <p:transition spd="slow" advTm="3000">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4096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517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952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7349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7648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46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FD197446-49D9-444E-A711-62A9D6CB548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a:extLst>
              <a:ext uri="{FF2B5EF4-FFF2-40B4-BE49-F238E27FC236}">
                <a16:creationId xmlns="" xmlns:a16="http://schemas.microsoft.com/office/drawing/2014/main" id="{318AB5CB-79B9-4923-A2EC-D1F9D34A157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a:extLst>
              <a:ext uri="{FF2B5EF4-FFF2-40B4-BE49-F238E27FC236}">
                <a16:creationId xmlns="" xmlns:a16="http://schemas.microsoft.com/office/drawing/2014/main" id="{399CFDF8-887C-4D7F-881D-76FC8625C982}"/>
              </a:ext>
            </a:extLst>
          </p:cNvPr>
          <p:cNvSpPr>
            <a:spLocks noGrp="1" noChangeArrowheads="1"/>
          </p:cNvSpPr>
          <p:nvPr>
            <p:ph type="sldNum" sz="quarter" idx="12"/>
          </p:nvPr>
        </p:nvSpPr>
        <p:spPr>
          <a:ln/>
        </p:spPr>
        <p:txBody>
          <a:bodyPr/>
          <a:lstStyle>
            <a:lvl1pPr>
              <a:defRPr/>
            </a:lvl1pPr>
          </a:lstStyle>
          <a:p>
            <a:fld id="{D451BA04-EAA9-4320-829D-36791C4F70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64678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13853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6854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FC5F408-0780-4C2D-A8D1-1D06D4590771}"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DB6C9EB5-7365-4909-AB24-FB7EEFE803C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055576365"/>
      </p:ext>
    </p:extLst>
  </p:cSld>
  <p:clrMapOvr>
    <a:masterClrMapping/>
  </p:clrMapOvr>
  <p:transition spd="slow" advTm="3000">
    <p:rand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96762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9355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1525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8736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6260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598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665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66"/>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 xmlns:a16="http://schemas.microsoft.com/office/drawing/2014/main" id="{93528B64-EDEC-446B-8D1C-542A53B321A4}"/>
              </a:ext>
            </a:extLst>
          </p:cNvPr>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a:extLst>
              <a:ext uri="{FF2B5EF4-FFF2-40B4-BE49-F238E27FC236}">
                <a16:creationId xmlns="" xmlns:a16="http://schemas.microsoft.com/office/drawing/2014/main" id="{D96BBA84-A3E5-4331-81C8-E926630E3F2B}"/>
              </a:ext>
            </a:extLst>
          </p:cNvPr>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a:extLst>
              <a:ext uri="{FF2B5EF4-FFF2-40B4-BE49-F238E27FC236}">
                <a16:creationId xmlns="" xmlns:a16="http://schemas.microsoft.com/office/drawing/2014/main" id="{899AAED0-C312-471D-9C6B-F85376ED19DC}"/>
              </a:ext>
            </a:extLst>
          </p:cNvPr>
          <p:cNvSpPr>
            <a:spLocks noGrp="1" noChangeArrowheads="1"/>
          </p:cNvSpPr>
          <p:nvPr>
            <p:ph type="sldNum" sz="quarter" idx="12"/>
          </p:nvPr>
        </p:nvSpPr>
        <p:spPr>
          <a:ln/>
        </p:spPr>
        <p:txBody>
          <a:bodyPr/>
          <a:lstStyle>
            <a:lvl1pPr>
              <a:defRPr/>
            </a:lvl1pPr>
          </a:lstStyle>
          <a:p>
            <a:fld id="{AB69B89E-E227-4556-8293-ADD6E7D483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5508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00733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E338B138-A0F4-40EB-BB42-B9D7F681B262}"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D33A26FB-4B4D-40E4-8D60-BDCC2DF6CF91}"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27624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336987"/>
      </p:ext>
    </p:extLst>
  </p:cSld>
  <p:clrMapOvr>
    <a:masterClrMapping/>
  </p:clrMapOvr>
  <p:transition spd="slow" advClick="0" advTm="4000">
    <p:comb/>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14484"/>
      </p:ext>
    </p:extLst>
  </p:cSld>
  <p:clrMapOvr>
    <a:masterClrMapping/>
  </p:clrMapOvr>
  <p:transition spd="slow"/>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2230548764"/>
      </p:ext>
    </p:extLst>
  </p:cSld>
  <p:clrMapOvr>
    <a:masterClrMapping/>
  </p:clrMapOvr>
  <p:transition spd="slow"/>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4524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53986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DB9C576-21AB-4960-9576-0109DF8F3FD7}"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ABFC635E-D290-4294-A5EF-FE8446150CEE}"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229734585"/>
      </p:ext>
    </p:extLst>
  </p:cSld>
  <p:clrMapOvr>
    <a:masterClrMapping/>
  </p:clrMapOvr>
  <p:transition spd="slow" advTm="3000">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8384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30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2DF16BDC-234C-4533-9046-BCFAD365635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A8CF9912-F79F-4DC2-8027-273C799D97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A37531BC-8C12-49CC-8DF8-631FC1279B8B}"/>
              </a:ext>
            </a:extLst>
          </p:cNvPr>
          <p:cNvSpPr>
            <a:spLocks noGrp="1"/>
          </p:cNvSpPr>
          <p:nvPr>
            <p:ph type="sldNum" sz="quarter" idx="12"/>
          </p:nvPr>
        </p:nvSpPr>
        <p:spPr/>
        <p:txBody>
          <a:bodyPr/>
          <a:lstStyle>
            <a:lvl1pPr>
              <a:defRPr/>
            </a:lvl1pPr>
          </a:lstStyle>
          <a:p>
            <a:fld id="{D4407A1C-DB62-4E29-9E77-A61599B94FA7}" type="slidenum">
              <a:rPr lang="en-US" altLang="en-US"/>
              <a:pPr/>
              <a:t>‹#›</a:t>
            </a:fld>
            <a:endParaRPr lang="en-US" altLang="en-US"/>
          </a:p>
        </p:txBody>
      </p:sp>
    </p:spTree>
    <p:extLst>
      <p:ext uri="{BB962C8B-B14F-4D97-AF65-F5344CB8AC3E}">
        <p14:creationId xmlns:p14="http://schemas.microsoft.com/office/powerpoint/2010/main" val="34986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4122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95436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9880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4749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9301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0742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42FF53E4-3759-4921-B355-8442F0788CC5}"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9D7B8B55-4977-4734-8BDA-7A8C301BCC3D}"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043444856"/>
      </p:ext>
    </p:extLst>
  </p:cSld>
  <p:clrMapOvr>
    <a:masterClrMapping/>
  </p:clrMapOvr>
  <p:transition spd="slow" advTm="3000">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9408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63250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9214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1AD82D-D25E-4DB1-8745-8878E73EBE1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B5AA5D3E-1E03-43D9-A6CC-DE1243B941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D416152D-878E-4B55-8E3F-D2DDD5C9E882}"/>
              </a:ext>
            </a:extLst>
          </p:cNvPr>
          <p:cNvSpPr>
            <a:spLocks noGrp="1"/>
          </p:cNvSpPr>
          <p:nvPr>
            <p:ph type="sldNum" sz="quarter" idx="12"/>
          </p:nvPr>
        </p:nvSpPr>
        <p:spPr/>
        <p:txBody>
          <a:bodyPr/>
          <a:lstStyle>
            <a:lvl1pPr>
              <a:defRPr/>
            </a:lvl1pPr>
          </a:lstStyle>
          <a:p>
            <a:fld id="{5B364588-F37B-48F8-A432-E59A3C62951E}" type="slidenum">
              <a:rPr lang="en-US" altLang="en-US"/>
              <a:pPr/>
              <a:t>‹#›</a:t>
            </a:fld>
            <a:endParaRPr lang="en-US" altLang="en-US"/>
          </a:p>
        </p:txBody>
      </p:sp>
    </p:spTree>
    <p:extLst>
      <p:ext uri="{BB962C8B-B14F-4D97-AF65-F5344CB8AC3E}">
        <p14:creationId xmlns:p14="http://schemas.microsoft.com/office/powerpoint/2010/main" val="18862069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0283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86633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1035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25877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249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955BA58C-E277-4417-9DF1-4C1617E2EFC3}"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419EC1E1-DF26-408C-8476-BCBCC259FE1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6555239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285308"/>
      </p:ext>
    </p:extLst>
  </p:cSld>
  <p:clrMapOvr>
    <a:masterClrMapping/>
  </p:clrMapOvr>
  <p:transition spd="slow" advClick="0" advTm="4000">
    <p:comb/>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76321"/>
      </p:ext>
    </p:extLst>
  </p:cSld>
  <p:clrMapOvr>
    <a:masterClrMapping/>
  </p:clrMapOvr>
  <p:transition spd="slow"/>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3936405369"/>
      </p:ext>
    </p:extLst>
  </p:cSld>
  <p:clrMapOvr>
    <a:masterClrMapping/>
  </p:clrMapOvr>
  <p:transition spd="slow"/>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590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C944584-ABB7-450F-8A82-371160A05E8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7E5F80A7-1941-4F88-AC2F-ED46689D7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15AC2A8-D4F6-47EF-BD91-33B1B6BCAFF1}"/>
              </a:ext>
            </a:extLst>
          </p:cNvPr>
          <p:cNvSpPr>
            <a:spLocks noGrp="1"/>
          </p:cNvSpPr>
          <p:nvPr>
            <p:ph type="sldNum" sz="quarter" idx="12"/>
          </p:nvPr>
        </p:nvSpPr>
        <p:spPr/>
        <p:txBody>
          <a:bodyPr/>
          <a:lstStyle>
            <a:lvl1pPr>
              <a:defRPr/>
            </a:lvl1pPr>
          </a:lstStyle>
          <a:p>
            <a:fld id="{90DC3671-F683-4AC1-9B34-3A9E9067611B}" type="slidenum">
              <a:rPr lang="en-US" altLang="en-US"/>
              <a:pPr/>
              <a:t>‹#›</a:t>
            </a:fld>
            <a:endParaRPr lang="en-US" altLang="en-US"/>
          </a:p>
        </p:txBody>
      </p:sp>
    </p:spTree>
    <p:extLst>
      <p:ext uri="{BB962C8B-B14F-4D97-AF65-F5344CB8AC3E}">
        <p14:creationId xmlns:p14="http://schemas.microsoft.com/office/powerpoint/2010/main" val="17180844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6274BE6-CCD6-4508-AE0D-2E147BD983C6}"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5771C59D-8176-4038-8927-C0D31E99B9F5}"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450204774"/>
      </p:ext>
    </p:extLst>
  </p:cSld>
  <p:clrMapOvr>
    <a:masterClrMapping/>
  </p:clrMapOvr>
  <p:transition spd="slow" advTm="3000">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165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8991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053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5776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964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8010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9617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62359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ABA62679-7C91-4166-A7D5-BAB7B4F7ACD6}"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142A378D-4250-48A4-A75F-4ED2233803D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18910407"/>
      </p:ext>
    </p:extLst>
  </p:cSld>
  <p:clrMapOvr>
    <a:masterClrMapping/>
  </p:clrMapOvr>
  <p:transition spd="slow"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43A18ADF-AD78-43F2-B4AD-422558FD186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04B1DCBA-C4F3-48D6-B864-9A4DD10821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831F7BC-973D-4264-B728-75A6DB7BC1D0}"/>
              </a:ext>
            </a:extLst>
          </p:cNvPr>
          <p:cNvSpPr>
            <a:spLocks noGrp="1"/>
          </p:cNvSpPr>
          <p:nvPr>
            <p:ph type="sldNum" sz="quarter" idx="12"/>
          </p:nvPr>
        </p:nvSpPr>
        <p:spPr/>
        <p:txBody>
          <a:bodyPr/>
          <a:lstStyle>
            <a:lvl1pPr>
              <a:defRPr/>
            </a:lvl1pPr>
          </a:lstStyle>
          <a:p>
            <a:fld id="{C51DDFEB-73A8-4123-926D-886357BCC331}" type="slidenum">
              <a:rPr lang="en-US" altLang="en-US"/>
              <a:pPr/>
              <a:t>‹#›</a:t>
            </a:fld>
            <a:endParaRPr lang="en-US" altLang="en-US"/>
          </a:p>
        </p:txBody>
      </p:sp>
    </p:spTree>
    <p:extLst>
      <p:ext uri="{BB962C8B-B14F-4D97-AF65-F5344CB8AC3E}">
        <p14:creationId xmlns:p14="http://schemas.microsoft.com/office/powerpoint/2010/main" val="37099615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9855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42082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676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247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38579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0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37632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91425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7970C42-B7FF-4EA1-97E9-189C88407DBD}"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8E2D887-28BC-4F2E-8050-8EF0E356385F}"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182202363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548803"/>
      </p:ext>
    </p:extLst>
  </p:cSld>
  <p:clrMapOvr>
    <a:masterClrMapping/>
  </p:clrMapOvr>
  <p:transition spd="slow" advClick="0" advTm="4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1740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72849AFF-85F8-44E4-AFC7-741E7EEAB25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1BCCFAE5-9DF7-45FC-906E-ACBC85314A4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982F01BA-F660-4538-97E9-F1E2497E8F99}"/>
              </a:ext>
            </a:extLst>
          </p:cNvPr>
          <p:cNvSpPr>
            <a:spLocks noGrp="1"/>
          </p:cNvSpPr>
          <p:nvPr>
            <p:ph type="sldNum" sz="quarter" idx="12"/>
          </p:nvPr>
        </p:nvSpPr>
        <p:spPr/>
        <p:txBody>
          <a:bodyPr/>
          <a:lstStyle>
            <a:lvl1pPr>
              <a:defRPr/>
            </a:lvl1pPr>
          </a:lstStyle>
          <a:p>
            <a:fld id="{920E7B8B-CF43-4C06-B14A-FDD9005A780D}" type="slidenum">
              <a:rPr lang="en-US" altLang="en-US"/>
              <a:pPr/>
              <a:t>‹#›</a:t>
            </a:fld>
            <a:endParaRPr lang="en-US" altLang="en-US"/>
          </a:p>
        </p:txBody>
      </p:sp>
    </p:spTree>
    <p:extLst>
      <p:ext uri="{BB962C8B-B14F-4D97-AF65-F5344CB8AC3E}">
        <p14:creationId xmlns:p14="http://schemas.microsoft.com/office/powerpoint/2010/main" val="36028703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213394"/>
      </p:ext>
    </p:extLst>
  </p:cSld>
  <p:clrMapOvr>
    <a:masterClrMapping/>
  </p:clrMapOvr>
  <p:transition spd="slow"/>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790252863"/>
      </p:ext>
    </p:extLst>
  </p:cSld>
  <p:clrMapOvr>
    <a:masterClrMapping/>
  </p:clrMapOvr>
  <p:transition spd="slow"/>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4725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2A252CD0-C78A-4ED6-B695-39311681DEE8}"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FFC5192A-5D02-4690-A847-C9EB6A68BAF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643873"/>
      </p:ext>
    </p:extLst>
  </p:cSld>
  <p:clrMapOvr>
    <a:masterClrMapping/>
  </p:clrMapOvr>
  <p:transition spd="slow" advTm="3000">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8407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5320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2021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2102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17434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294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6ABC9E25-F52F-4A88-9058-DA2C1FAEBA75}"/>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79EFA5B3-E935-4611-A274-47067188D4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83D02770-B432-470B-897A-1DD7EC1D6951}"/>
              </a:ext>
            </a:extLst>
          </p:cNvPr>
          <p:cNvSpPr>
            <a:spLocks noGrp="1"/>
          </p:cNvSpPr>
          <p:nvPr>
            <p:ph type="sldNum" sz="quarter" idx="12"/>
          </p:nvPr>
        </p:nvSpPr>
        <p:spPr/>
        <p:txBody>
          <a:bodyPr/>
          <a:lstStyle>
            <a:lvl1pPr>
              <a:defRPr/>
            </a:lvl1pPr>
          </a:lstStyle>
          <a:p>
            <a:fld id="{2E9F71D5-DF05-4B1B-A71D-9CA68B9DA5B9}" type="slidenum">
              <a:rPr lang="en-US" altLang="en-US"/>
              <a:pPr/>
              <a:t>‹#›</a:t>
            </a:fld>
            <a:endParaRPr lang="en-US" altLang="en-US"/>
          </a:p>
        </p:txBody>
      </p:sp>
    </p:spTree>
    <p:extLst>
      <p:ext uri="{BB962C8B-B14F-4D97-AF65-F5344CB8AC3E}">
        <p14:creationId xmlns:p14="http://schemas.microsoft.com/office/powerpoint/2010/main" val="36336643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1132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6540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F296E1A2-C9A2-438D-B4FA-ED9686BB3FD9}"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4">
            <a:extLst>
              <a:ext uri="{FF2B5EF4-FFF2-40B4-BE49-F238E27FC236}"/>
            </a:extLst>
          </p:cNvPr>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5">
            <a:extLst>
              <a:ext uri="{FF2B5EF4-FFF2-40B4-BE49-F238E27FC236}"/>
            </a:extLst>
          </p:cNvPr>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5FCBEF"/>
                </a:solidFill>
                <a:ea typeface="宋体" pitchFamily="2" charset="-122"/>
              </a:defRPr>
            </a:lvl1pPr>
          </a:lstStyle>
          <a:p>
            <a:pPr eaLnBrk="0" fontAlgn="base" hangingPunct="0">
              <a:spcBef>
                <a:spcPct val="0"/>
              </a:spcBef>
              <a:spcAft>
                <a:spcPct val="0"/>
              </a:spcAft>
            </a:pPr>
            <a:fld id="{78774774-BB90-4BE3-BE87-4520CA9A1E46}"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2192363881"/>
      </p:ext>
    </p:extLst>
  </p:cSld>
  <p:clrMapOvr>
    <a:masterClrMapping/>
  </p:clrMapOvr>
  <p:transition spd="slow" advTm="3000">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9875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0869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222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9795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9950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65501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454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C6605C18-B433-4A3B-84EC-9663AB71F93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6FB75964-1325-48BE-B51B-07C99B1542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9B2879A0-0A70-4F11-8679-ABBEB66746D4}"/>
              </a:ext>
            </a:extLst>
          </p:cNvPr>
          <p:cNvSpPr>
            <a:spLocks noGrp="1"/>
          </p:cNvSpPr>
          <p:nvPr>
            <p:ph type="sldNum" sz="quarter" idx="12"/>
          </p:nvPr>
        </p:nvSpPr>
        <p:spPr/>
        <p:txBody>
          <a:bodyPr/>
          <a:lstStyle>
            <a:lvl1pPr>
              <a:defRPr/>
            </a:lvl1pPr>
          </a:lstStyle>
          <a:p>
            <a:fld id="{0B0AA278-0471-40DF-829B-F1F0052C93C9}" type="slidenum">
              <a:rPr lang="en-US" altLang="en-US"/>
              <a:pPr/>
              <a:t>‹#›</a:t>
            </a:fld>
            <a:endParaRPr lang="en-US" altLang="en-US"/>
          </a:p>
        </p:txBody>
      </p:sp>
    </p:spTree>
    <p:extLst>
      <p:ext uri="{BB962C8B-B14F-4D97-AF65-F5344CB8AC3E}">
        <p14:creationId xmlns:p14="http://schemas.microsoft.com/office/powerpoint/2010/main" val="403225356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38296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BDE5BD8B-822E-487A-A56C-916DE603A3AD}"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79F7D58A-6F05-4F46-A32F-84F70BDF692A}"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71408535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6691522"/>
      </p:ext>
    </p:extLst>
  </p:cSld>
  <p:clrMapOvr>
    <a:masterClrMapping/>
  </p:clrMapOvr>
  <p:transition spd="slow" advClick="0" advTm="4000">
    <p:comb/>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213424"/>
      </p:ext>
    </p:extLst>
  </p:cSld>
  <p:clrMapOvr>
    <a:masterClrMapping/>
  </p:clrMapOvr>
  <p:transition spd="slow"/>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2" name="菱形 6"/>
          <p:cNvSpPr/>
          <p:nvPr userDrawn="1"/>
        </p:nvSpPr>
        <p:spPr>
          <a:xfrm>
            <a:off x="95261" y="136525"/>
            <a:ext cx="404813"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42886" y="136525"/>
            <a:ext cx="404813"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1239991287"/>
      </p:ext>
    </p:extLst>
  </p:cSld>
  <p:clrMapOvr>
    <a:masterClrMapping/>
  </p:clrMapOvr>
  <p:transition spd="slow"/>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5404259" y="6042048"/>
            <a:ext cx="68341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0CA448B7-595C-4809-87E9-9761E565FE32}" type="datetimeFigureOut">
              <a:rPr lang="zh-CN" altLang="en-US">
                <a:latin typeface="Arial" pitchFamily="34" charset="0"/>
                <a:cs typeface="Arial" pitchFamily="34" charset="0"/>
              </a:rPr>
              <a:pPr eaLnBrk="0" fontAlgn="base" hangingPunct="0">
                <a:spcBef>
                  <a:spcPct val="0"/>
                </a:spcBef>
                <a:spcAft>
                  <a:spcPct val="0"/>
                </a:spcAft>
                <a:defRPr/>
              </a:pPr>
              <a:t>2023/11/23</a:t>
            </a:fld>
            <a:endParaRPr lang="zh-CN" altLang="en-US">
              <a:latin typeface="Arial" pitchFamily="34" charset="0"/>
              <a:cs typeface="Arial" pitchFamily="34" charset="0"/>
            </a:endParaRPr>
          </a:p>
        </p:txBody>
      </p:sp>
      <p:sp>
        <p:nvSpPr>
          <p:cNvPr id="3" name="页脚占位符 3"/>
          <p:cNvSpPr>
            <a:spLocks noGrp="1"/>
          </p:cNvSpPr>
          <p:nvPr>
            <p:ph type="ftr" sz="quarter" idx="11"/>
          </p:nvPr>
        </p:nvSpPr>
        <p:spPr>
          <a:xfrm>
            <a:off x="508397" y="6042048"/>
            <a:ext cx="472320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itchFamily="34" charset="0"/>
              <a:cs typeface="Arial" pitchFamily="34" charset="0"/>
            </a:endParaRPr>
          </a:p>
        </p:txBody>
      </p:sp>
      <p:sp>
        <p:nvSpPr>
          <p:cNvPr id="4" name="灯片编号占位符 4"/>
          <p:cNvSpPr>
            <a:spLocks noGrp="1"/>
          </p:cNvSpPr>
          <p:nvPr>
            <p:ph type="sldNum" sz="quarter" idx="12"/>
          </p:nvPr>
        </p:nvSpPr>
        <p:spPr>
          <a:xfrm>
            <a:off x="6442472" y="6042048"/>
            <a:ext cx="513159"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ea typeface="宋体" pitchFamily="2" charset="-122"/>
              </a:defRPr>
            </a:lvl1pPr>
          </a:lstStyle>
          <a:p>
            <a:pPr eaLnBrk="0" fontAlgn="base" hangingPunct="0">
              <a:spcBef>
                <a:spcPct val="0"/>
              </a:spcBef>
              <a:spcAft>
                <a:spcPct val="0"/>
              </a:spcAft>
            </a:pPr>
            <a:fld id="{6CE23DB8-01D6-4CAF-BD10-EF1FE1BAFFE7}" type="slidenum">
              <a:rPr lang="zh-CN" altLang="en-US" smtClean="0">
                <a:latin typeface="Arial" pitchFamily="34" charset="0"/>
                <a:cs typeface="Arial" pitchFamily="34" charset="0"/>
              </a:rPr>
              <a:pPr eaLnBrk="0" fontAlgn="base" hangingPunct="0">
                <a:spcBef>
                  <a:spcPct val="0"/>
                </a:spcBef>
                <a:spcAft>
                  <a:spcPct val="0"/>
                </a:spcAft>
              </a:pPr>
              <a:t>‹#›</a:t>
            </a:fld>
            <a:endParaRPr lang="zh-CN" altLang="en-US" smtClean="0">
              <a:latin typeface="Arial" pitchFamily="34" charset="0"/>
              <a:cs typeface="Arial" pitchFamily="34" charset="0"/>
            </a:endParaRPr>
          </a:p>
        </p:txBody>
      </p:sp>
    </p:spTree>
    <p:extLst>
      <p:ext uri="{BB962C8B-B14F-4D97-AF65-F5344CB8AC3E}">
        <p14:creationId xmlns:p14="http://schemas.microsoft.com/office/powerpoint/2010/main" val="33332673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04D9839-9F0E-459F-B628-143F160DEC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837039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545B02E-9D7D-428C-9376-D034872351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48128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E49C6E-0C9E-4E60-A898-11CEEDB30D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92847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B60ECC-1513-4422-9871-880722EDE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327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AB5D57A3-2057-4779-B45C-DC83816BE8D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2A22EDD-8202-4F3C-BAE7-2FE1A8B4C5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24CF2EF-F861-4A20-B777-5FEDB3B004DD}"/>
              </a:ext>
            </a:extLst>
          </p:cNvPr>
          <p:cNvSpPr>
            <a:spLocks noGrp="1"/>
          </p:cNvSpPr>
          <p:nvPr>
            <p:ph type="sldNum" sz="quarter" idx="12"/>
          </p:nvPr>
        </p:nvSpPr>
        <p:spPr/>
        <p:txBody>
          <a:bodyPr/>
          <a:lstStyle>
            <a:lvl1pPr>
              <a:defRPr/>
            </a:lvl1pPr>
          </a:lstStyle>
          <a:p>
            <a:fld id="{CCF7290B-324D-430F-8D97-A978702A9CD2}" type="slidenum">
              <a:rPr lang="en-US" altLang="en-US"/>
              <a:pPr/>
              <a:t>‹#›</a:t>
            </a:fld>
            <a:endParaRPr lang="en-US" altLang="en-US"/>
          </a:p>
        </p:txBody>
      </p:sp>
    </p:spTree>
    <p:extLst>
      <p:ext uri="{BB962C8B-B14F-4D97-AF65-F5344CB8AC3E}">
        <p14:creationId xmlns:p14="http://schemas.microsoft.com/office/powerpoint/2010/main" val="9399275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E52B99D-D31A-444C-8BE7-019560BA26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1190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F1C3BA-18DF-4DC2-89A7-1BE24FD016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5559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2F775F9-409F-4AA2-848A-5F9F7BAD87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512466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833A7D-67B2-4FA3-851C-0A06C54F24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26202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05E751-0DEB-4249-B8C6-2993B9A20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87193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D9DBD3-F949-4188-B6CD-5AFF93150F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11533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A6BE61-91F2-4B59-924A-43B7E27B06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38232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92E836-F117-4A63-AC0F-5F8D42DE10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35DDDD5-1CDB-4460-AB24-4BADD3F6CEC5}"/>
              </a:ext>
            </a:extLst>
          </p:cNvPr>
          <p:cNvSpPr>
            <a:spLocks noGrp="1"/>
          </p:cNvSpPr>
          <p:nvPr>
            <p:ph type="subTitle" idx="1"/>
          </p:nvPr>
        </p:nvSpPr>
        <p:spPr>
          <a:xfrm>
            <a:off x="1143000" y="3602055"/>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9969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082985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A977E-BAEC-4A80-83F0-3A79213C1F27}"/>
              </a:ext>
            </a:extLst>
          </p:cNvPr>
          <p:cNvSpPr>
            <a:spLocks noGrp="1"/>
          </p:cNvSpPr>
          <p:nvPr>
            <p:ph type="title"/>
          </p:nvPr>
        </p:nvSpPr>
        <p:spPr>
          <a:xfrm>
            <a:off x="623888" y="170983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115CB32-2984-45EE-BB6C-A921DF3B13F9}"/>
              </a:ext>
            </a:extLst>
          </p:cNvPr>
          <p:cNvSpPr>
            <a:spLocks noGrp="1"/>
          </p:cNvSpPr>
          <p:nvPr>
            <p:ph type="body" idx="1"/>
          </p:nvPr>
        </p:nvSpPr>
        <p:spPr>
          <a:xfrm>
            <a:off x="623888" y="4589551"/>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42031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87AB14BE-0250-469E-B9AC-DE0C1B6F557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C38AF40E-712A-4E59-AD53-7FDF96891FA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0F7D88E9-CBC3-464A-9145-FF0F109E293A}"/>
              </a:ext>
            </a:extLst>
          </p:cNvPr>
          <p:cNvSpPr>
            <a:spLocks noGrp="1"/>
          </p:cNvSpPr>
          <p:nvPr>
            <p:ph type="sldNum" sz="quarter" idx="12"/>
          </p:nvPr>
        </p:nvSpPr>
        <p:spPr/>
        <p:txBody>
          <a:bodyPr/>
          <a:lstStyle>
            <a:lvl1pPr>
              <a:defRPr/>
            </a:lvl1pPr>
          </a:lstStyle>
          <a:p>
            <a:fld id="{235370D7-05F6-492B-9B56-94F784CD457B}" type="slidenum">
              <a:rPr lang="en-US" altLang="en-US"/>
              <a:pPr/>
              <a:t>‹#›</a:t>
            </a:fld>
            <a:endParaRPr lang="en-US" altLang="en-US"/>
          </a:p>
        </p:txBody>
      </p:sp>
    </p:spTree>
    <p:extLst>
      <p:ext uri="{BB962C8B-B14F-4D97-AF65-F5344CB8AC3E}">
        <p14:creationId xmlns:p14="http://schemas.microsoft.com/office/powerpoint/2010/main" val="75212836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9C5D22-2E5D-428E-922B-42C70B7BA6A3}"/>
              </a:ext>
            </a:extLst>
          </p:cNvPr>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A47DCE5C-545B-4E06-A445-BA4A3900ACEB}"/>
              </a:ext>
            </a:extLst>
          </p:cNvPr>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1159592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227FF43-F6B6-4F9E-AA90-5789C55C655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1E5EB1-82C7-4664-BD2D-497464FD1A82}"/>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CE5624-2A51-4948-AC3D-153D42058FE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009ED164-9C2D-4EB6-B0AD-17C508ADAEBA}"/>
              </a:ext>
            </a:extLst>
          </p:cNvPr>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0144964-CD5F-4E78-90DB-C981DB2B3CDB}"/>
              </a:ext>
            </a:extLst>
          </p:cNvPr>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320577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5822272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445339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7BA44A-5ED3-4475-AED9-C9EA2B899BCA}"/>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259986-40EC-43F4-B9A3-BA9464C323A2}"/>
              </a:ext>
            </a:extLst>
          </p:cNvPr>
          <p:cNvSpPr>
            <a:spLocks noGrp="1"/>
          </p:cNvSpPr>
          <p:nvPr>
            <p:ph idx="1"/>
          </p:nvPr>
        </p:nvSpPr>
        <p:spPr>
          <a:xfrm>
            <a:off x="3887391" y="98752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25F9401-3A32-4777-80C5-2970CC106535}"/>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0406197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ED0E99-C51D-4E04-AA44-5410D8C718A2}"/>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3F0FA9D7-92C5-4932-8BD7-C9983459F31F}"/>
              </a:ext>
            </a:extLst>
          </p:cNvPr>
          <p:cNvSpPr>
            <a:spLocks noGrp="1"/>
          </p:cNvSpPr>
          <p:nvPr>
            <p:ph type="pic" idx="1"/>
          </p:nvPr>
        </p:nvSpPr>
        <p:spPr>
          <a:xfrm>
            <a:off x="3887391" y="98752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25A2976-D5BB-4A41-9312-155E4E5378D7}"/>
              </a:ext>
            </a:extLst>
          </p:cNvPr>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2972459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562481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D943C10-B4B0-4CC7-83CA-1E90E32DAA70}"/>
              </a:ext>
            </a:extLst>
          </p:cNvPr>
          <p:cNvSpPr>
            <a:spLocks noGrp="1"/>
          </p:cNvSpPr>
          <p:nvPr>
            <p:ph type="title" orient="vert"/>
          </p:nvPr>
        </p:nvSpPr>
        <p:spPr>
          <a:xfrm>
            <a:off x="6543676" y="365155"/>
            <a:ext cx="1971675"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18C8B11-D57D-4C8D-A4A3-53B0AC46BE6D}"/>
              </a:ext>
            </a:extLst>
          </p:cNvPr>
          <p:cNvSpPr>
            <a:spLocks noGrp="1"/>
          </p:cNvSpPr>
          <p:nvPr>
            <p:ph type="body" orient="vert" idx="1"/>
          </p:nvPr>
        </p:nvSpPr>
        <p:spPr>
          <a:xfrm>
            <a:off x="628670" y="365155"/>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60797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971EFD-2B47-4946-9EC4-B99B2271055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55DF9197-5A8A-4675-8A07-86812C1523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135EEADA-B754-4B98-8C90-5F5B4F478868}"/>
              </a:ext>
            </a:extLst>
          </p:cNvPr>
          <p:cNvSpPr>
            <a:spLocks noGrp="1"/>
          </p:cNvSpPr>
          <p:nvPr>
            <p:ph type="sldNum" sz="quarter" idx="12"/>
          </p:nvPr>
        </p:nvSpPr>
        <p:spPr/>
        <p:txBody>
          <a:bodyPr/>
          <a:lstStyle>
            <a:lvl1pPr>
              <a:defRPr/>
            </a:lvl1pPr>
          </a:lstStyle>
          <a:p>
            <a:fld id="{0BDAA8D5-FF22-4A19-8673-9039747BB19E}" type="slidenum">
              <a:rPr lang="en-US" altLang="en-US"/>
              <a:pPr/>
              <a:t>‹#›</a:t>
            </a:fld>
            <a:endParaRPr lang="en-US" altLang="en-US"/>
          </a:p>
        </p:txBody>
      </p:sp>
    </p:spTree>
    <p:extLst>
      <p:ext uri="{BB962C8B-B14F-4D97-AF65-F5344CB8AC3E}">
        <p14:creationId xmlns:p14="http://schemas.microsoft.com/office/powerpoint/2010/main" val="15425906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DF5A-95E7-4FA7-8BD7-5F67B414A87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CFC5DB52-1973-4BD9-BEE0-A384C185E2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918CA93-01B1-4843-99DE-8AB3D5D0302C}"/>
              </a:ext>
            </a:extLst>
          </p:cNvPr>
          <p:cNvSpPr>
            <a:spLocks noGrp="1"/>
          </p:cNvSpPr>
          <p:nvPr>
            <p:ph type="sldNum" sz="quarter" idx="12"/>
          </p:nvPr>
        </p:nvSpPr>
        <p:spPr/>
        <p:txBody>
          <a:bodyPr/>
          <a:lstStyle>
            <a:lvl1pPr>
              <a:defRPr/>
            </a:lvl1pPr>
          </a:lstStyle>
          <a:p>
            <a:fld id="{E2511457-EB62-4D6F-A19D-05C5B8A8817F}" type="slidenum">
              <a:rPr lang="en-US" altLang="en-US"/>
              <a:pPr/>
              <a:t>‹#›</a:t>
            </a:fld>
            <a:endParaRPr lang="en-US" altLang="en-US"/>
          </a:p>
        </p:txBody>
      </p:sp>
    </p:spTree>
    <p:extLst>
      <p:ext uri="{BB962C8B-B14F-4D97-AF65-F5344CB8AC3E}">
        <p14:creationId xmlns:p14="http://schemas.microsoft.com/office/powerpoint/2010/main" val="37738999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9257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58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58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35644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25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0094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06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58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2644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4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20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4091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85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601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5976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370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68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169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1782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7745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72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056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1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5498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60"/>
            <a:ext cx="6858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6F37752A-0D07-40A5-9E58-634CAD62A59E}" type="datetimeFigureOut">
              <a:rPr lang="en-US"/>
              <a:pPr>
                <a:defRPr/>
              </a:pPr>
              <a:t>11/23/2023</a:t>
            </a:fld>
            <a:endParaRPr lang="en-US"/>
          </a:p>
        </p:txBody>
      </p:sp>
      <p:sp>
        <p:nvSpPr>
          <p:cNvPr id="5" name="Footer Placeholder 4"/>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en-US"/>
          </a:p>
        </p:txBody>
      </p:sp>
      <p:sp>
        <p:nvSpPr>
          <p:cNvPr id="6" name="Slide Number Placeholder 5"/>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defRPr>
            </a:lvl1pPr>
          </a:lstStyle>
          <a:p>
            <a:pPr fontAlgn="base">
              <a:spcBef>
                <a:spcPct val="0"/>
              </a:spcBef>
              <a:spcAft>
                <a:spcPct val="0"/>
              </a:spcAft>
            </a:pPr>
            <a:fld id="{7C9629AF-589C-4898-8B42-602ED5F71D94}" type="slidenum">
              <a:rPr lang="en-US" smtClean="0">
                <a:cs typeface="Arial" pitchFamily="34" charset="0"/>
              </a:rPr>
              <a:pPr fontAlgn="base">
                <a:spcBef>
                  <a:spcPct val="0"/>
                </a:spcBef>
                <a:spcAft>
                  <a:spcPct val="0"/>
                </a:spcAft>
              </a:pPr>
              <a:t>‹#›</a:t>
            </a:fld>
            <a:endParaRPr lang="en-US" smtClean="0">
              <a:cs typeface="Arial" pitchFamily="34" charset="0"/>
            </a:endParaRPr>
          </a:p>
        </p:txBody>
      </p:sp>
    </p:spTree>
    <p:extLst>
      <p:ext uri="{BB962C8B-B14F-4D97-AF65-F5344CB8AC3E}">
        <p14:creationId xmlns:p14="http://schemas.microsoft.com/office/powerpoint/2010/main" val="232746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39670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25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10320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7045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8824859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874522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641979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317037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DC89D2BB-75E8-45D7-9242-6876D15BC503}"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1DB1A2D8-C8BC-4541-80CF-C2DB3F388342}"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3703548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89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4ABF3C9-7F20-47F6-A667-B0869343791E}"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E9F0A754-1286-4464-B7A5-7647449DA54E}"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6937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832093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0016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92566870-E835-4F0B-B868-8C3B82765B5E}"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AAD7333-FD70-45F2-B042-2833887E04B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5144522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26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77C0D725-6462-481E-B41F-ADDF0CE1DC83}"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EB892B3-2BD8-426C-92F0-9DAA21B97F7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226156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253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CD4BE8DC-A5AE-4B28-93CD-F7E922693D7F}"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064EA971-51C8-4D40-9104-C2D6D392FD64}"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038407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7169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0285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152526" y="2055837"/>
            <a:ext cx="2518172"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152526" y="4005289"/>
            <a:ext cx="2518172"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701153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1600112" y="2895601"/>
            <a:ext cx="5943777"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361219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275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201922"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3554400" y="2349501"/>
            <a:ext cx="2035204"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5905331" y="2349501"/>
            <a:ext cx="2036751"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2681760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955690" y="1882723"/>
            <a:ext cx="3691105"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8436263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233591"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4957866" y="1840544"/>
            <a:ext cx="1680166"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429023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4325542" y="1886745"/>
            <a:ext cx="3651824"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0847926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1A81D40-BEA5-4D12-8248-7FCF1150A9ED}"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2A4AF37-AEE7-4706-BAD4-3518FA38794D}"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833116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409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2E46E86-2852-4585-8610-4BD3BEFA1DD9}"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79DE76A-7388-4B3E-BD19-DAE2CA496291}"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3141909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3820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BE3F0864-DD6C-4E1E-BAC1-B61E68A12C82}"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719B7344-0D2A-4FEA-80E2-740B1AA819B5}"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2064641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003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23/11/2023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17394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8FB40A62-2D95-4C79-9D4C-7AC24E84606D}"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C62FD14C-AADB-413A-BEEC-EA838E812D58}"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7539606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42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5FD88100-7459-4881-960C-44A228EB7691}"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7A775CD-1BE8-4103-9AAB-BCB2F89CF12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83700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049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fld id="{AD71C09B-9169-43A7-AE08-07DC5109D0C2}"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28E2A99F-DB68-4141-B21E-0090637B50D3}"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4760023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86B3C62F-9E7E-43BB-A33E-8B807794C7BC}"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D187A455-E9A3-4661-A179-E206F696B149}"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4402356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49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2853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0"/>
            <a:ext cx="9525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4847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053" y="-455613"/>
            <a:ext cx="10720388"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709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28650" y="6356373"/>
            <a:ext cx="20574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466AED1-E2C4-40F5-B66D-B1360615CCB2}" type="datetimeFigureOut">
              <a:rPr lang="zh-CN" altLang="en-US"/>
              <a:pPr>
                <a:defRPr/>
              </a:pPr>
              <a:t>2023/11/23</a:t>
            </a:fld>
            <a:endParaRPr lang="zh-CN" altLang="en-US"/>
          </a:p>
        </p:txBody>
      </p:sp>
      <p:sp>
        <p:nvSpPr>
          <p:cNvPr id="3" name="页脚占位符 3"/>
          <p:cNvSpPr>
            <a:spLocks noGrp="1"/>
          </p:cNvSpPr>
          <p:nvPr>
            <p:ph type="ftr" sz="quarter" idx="11"/>
          </p:nvPr>
        </p:nvSpPr>
        <p:spPr>
          <a:xfrm>
            <a:off x="3028950" y="6356373"/>
            <a:ext cx="30861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6457950" y="6356373"/>
            <a:ext cx="2057400" cy="365125"/>
          </a:xfrm>
          <a:prstGeom prst="rect">
            <a:avLst/>
          </a:prstGeom>
        </p:spPr>
        <p:txBody>
          <a:bodyPr vert="horz" wrap="square" lIns="91440" tIns="45720" rIns="91440" bIns="45720" numCol="1" anchor="t" anchorCtr="0" compatLnSpc="1">
            <a:prstTxWarp prst="textNoShape">
              <a:avLst/>
            </a:prstTxWarp>
          </a:bodyPr>
          <a:lstStyle>
            <a:lvl1pPr defTabSz="912813" eaLnBrk="1" hangingPunct="1">
              <a:defRPr>
                <a:solidFill>
                  <a:srgbClr val="898989"/>
                </a:solidFill>
                <a:latin typeface="Lato Light" pitchFamily="34" charset="0"/>
                <a:ea typeface="宋体" pitchFamily="2" charset="-122"/>
              </a:defRPr>
            </a:lvl1pPr>
          </a:lstStyle>
          <a:p>
            <a:pPr fontAlgn="base">
              <a:spcBef>
                <a:spcPct val="0"/>
              </a:spcBef>
              <a:spcAft>
                <a:spcPct val="0"/>
              </a:spcAft>
            </a:pPr>
            <a:fld id="{468C6355-F990-4C3F-9220-86EBC7BFE36B}" type="slidenum">
              <a:rPr lang="zh-CN" altLang="en-US" smtClean="0">
                <a:cs typeface="Arial" pitchFamily="34" charset="0"/>
              </a:rPr>
              <a:pPr fontAlgn="base">
                <a:spcBef>
                  <a:spcPct val="0"/>
                </a:spcBef>
                <a:spcAft>
                  <a:spcPct val="0"/>
                </a:spcAft>
              </a:pPr>
              <a:t>‹#›</a:t>
            </a:fld>
            <a:endParaRPr lang="zh-CN" altLang="en-US" smtClean="0">
              <a:cs typeface="Arial" pitchFamily="34" charset="0"/>
            </a:endParaRPr>
          </a:p>
        </p:txBody>
      </p:sp>
    </p:spTree>
    <p:extLst>
      <p:ext uri="{BB962C8B-B14F-4D97-AF65-F5344CB8AC3E}">
        <p14:creationId xmlns:p14="http://schemas.microsoft.com/office/powerpoint/2010/main" val="198795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54.xml"/><Relationship Id="rId21" Type="http://schemas.openxmlformats.org/officeDocument/2006/relationships/slideLayout" Target="../slideLayouts/slideLayout58.xml"/><Relationship Id="rId42" Type="http://schemas.openxmlformats.org/officeDocument/2006/relationships/slideLayout" Target="../slideLayouts/slideLayout79.xml"/><Relationship Id="rId63" Type="http://schemas.openxmlformats.org/officeDocument/2006/relationships/slideLayout" Target="../slideLayouts/slideLayout100.xml"/><Relationship Id="rId84" Type="http://schemas.openxmlformats.org/officeDocument/2006/relationships/slideLayout" Target="../slideLayouts/slideLayout121.xml"/><Relationship Id="rId138" Type="http://schemas.openxmlformats.org/officeDocument/2006/relationships/slideLayout" Target="../slideLayouts/slideLayout175.xml"/><Relationship Id="rId159" Type="http://schemas.openxmlformats.org/officeDocument/2006/relationships/slideLayout" Target="../slideLayouts/slideLayout196.xml"/><Relationship Id="rId170" Type="http://schemas.openxmlformats.org/officeDocument/2006/relationships/slideLayout" Target="../slideLayouts/slideLayout207.xml"/><Relationship Id="rId191" Type="http://schemas.openxmlformats.org/officeDocument/2006/relationships/slideLayout" Target="../slideLayouts/slideLayout228.xml"/><Relationship Id="rId205" Type="http://schemas.openxmlformats.org/officeDocument/2006/relationships/slideLayout" Target="../slideLayouts/slideLayout242.xml"/><Relationship Id="rId226" Type="http://schemas.openxmlformats.org/officeDocument/2006/relationships/slideLayout" Target="../slideLayouts/slideLayout263.xml"/><Relationship Id="rId247" Type="http://schemas.openxmlformats.org/officeDocument/2006/relationships/slideLayout" Target="../slideLayouts/slideLayout284.xml"/><Relationship Id="rId107" Type="http://schemas.openxmlformats.org/officeDocument/2006/relationships/slideLayout" Target="../slideLayouts/slideLayout144.xml"/><Relationship Id="rId268" Type="http://schemas.openxmlformats.org/officeDocument/2006/relationships/slideLayout" Target="../slideLayouts/slideLayout305.xml"/><Relationship Id="rId289" Type="http://schemas.openxmlformats.org/officeDocument/2006/relationships/theme" Target="../theme/theme4.xml"/><Relationship Id="rId11" Type="http://schemas.openxmlformats.org/officeDocument/2006/relationships/slideLayout" Target="../slideLayouts/slideLayout48.xml"/><Relationship Id="rId32" Type="http://schemas.openxmlformats.org/officeDocument/2006/relationships/slideLayout" Target="../slideLayouts/slideLayout69.xml"/><Relationship Id="rId53" Type="http://schemas.openxmlformats.org/officeDocument/2006/relationships/slideLayout" Target="../slideLayouts/slideLayout90.xml"/><Relationship Id="rId74" Type="http://schemas.openxmlformats.org/officeDocument/2006/relationships/slideLayout" Target="../slideLayouts/slideLayout111.xml"/><Relationship Id="rId128" Type="http://schemas.openxmlformats.org/officeDocument/2006/relationships/slideLayout" Target="../slideLayouts/slideLayout165.xml"/><Relationship Id="rId149" Type="http://schemas.openxmlformats.org/officeDocument/2006/relationships/slideLayout" Target="../slideLayouts/slideLayout186.xml"/><Relationship Id="rId5" Type="http://schemas.openxmlformats.org/officeDocument/2006/relationships/slideLayout" Target="../slideLayouts/slideLayout42.xml"/><Relationship Id="rId95" Type="http://schemas.openxmlformats.org/officeDocument/2006/relationships/slideLayout" Target="../slideLayouts/slideLayout132.xml"/><Relationship Id="rId160" Type="http://schemas.openxmlformats.org/officeDocument/2006/relationships/slideLayout" Target="../slideLayouts/slideLayout197.xml"/><Relationship Id="rId181" Type="http://schemas.openxmlformats.org/officeDocument/2006/relationships/slideLayout" Target="../slideLayouts/slideLayout218.xml"/><Relationship Id="rId216" Type="http://schemas.openxmlformats.org/officeDocument/2006/relationships/slideLayout" Target="../slideLayouts/slideLayout253.xml"/><Relationship Id="rId237" Type="http://schemas.openxmlformats.org/officeDocument/2006/relationships/slideLayout" Target="../slideLayouts/slideLayout274.xml"/><Relationship Id="rId258" Type="http://schemas.openxmlformats.org/officeDocument/2006/relationships/slideLayout" Target="../slideLayouts/slideLayout295.xml"/><Relationship Id="rId279" Type="http://schemas.openxmlformats.org/officeDocument/2006/relationships/slideLayout" Target="../slideLayouts/slideLayout316.xml"/><Relationship Id="rId22" Type="http://schemas.openxmlformats.org/officeDocument/2006/relationships/slideLayout" Target="../slideLayouts/slideLayout59.xml"/><Relationship Id="rId43" Type="http://schemas.openxmlformats.org/officeDocument/2006/relationships/slideLayout" Target="../slideLayouts/slideLayout80.xml"/><Relationship Id="rId64" Type="http://schemas.openxmlformats.org/officeDocument/2006/relationships/slideLayout" Target="../slideLayouts/slideLayout101.xml"/><Relationship Id="rId118" Type="http://schemas.openxmlformats.org/officeDocument/2006/relationships/slideLayout" Target="../slideLayouts/slideLayout155.xml"/><Relationship Id="rId139" Type="http://schemas.openxmlformats.org/officeDocument/2006/relationships/slideLayout" Target="../slideLayouts/slideLayout176.xml"/><Relationship Id="rId290" Type="http://schemas.openxmlformats.org/officeDocument/2006/relationships/image" Target="../media/image1.emf"/><Relationship Id="rId85" Type="http://schemas.openxmlformats.org/officeDocument/2006/relationships/slideLayout" Target="../slideLayouts/slideLayout122.xml"/><Relationship Id="rId150" Type="http://schemas.openxmlformats.org/officeDocument/2006/relationships/slideLayout" Target="../slideLayouts/slideLayout187.xml"/><Relationship Id="rId171" Type="http://schemas.openxmlformats.org/officeDocument/2006/relationships/slideLayout" Target="../slideLayouts/slideLayout208.xml"/><Relationship Id="rId192" Type="http://schemas.openxmlformats.org/officeDocument/2006/relationships/slideLayout" Target="../slideLayouts/slideLayout229.xml"/><Relationship Id="rId206" Type="http://schemas.openxmlformats.org/officeDocument/2006/relationships/slideLayout" Target="../slideLayouts/slideLayout243.xml"/><Relationship Id="rId227" Type="http://schemas.openxmlformats.org/officeDocument/2006/relationships/slideLayout" Target="../slideLayouts/slideLayout264.xml"/><Relationship Id="rId248" Type="http://schemas.openxmlformats.org/officeDocument/2006/relationships/slideLayout" Target="../slideLayouts/slideLayout285.xml"/><Relationship Id="rId269" Type="http://schemas.openxmlformats.org/officeDocument/2006/relationships/slideLayout" Target="../slideLayouts/slideLayout306.xml"/><Relationship Id="rId12" Type="http://schemas.openxmlformats.org/officeDocument/2006/relationships/slideLayout" Target="../slideLayouts/slideLayout49.xml"/><Relationship Id="rId33" Type="http://schemas.openxmlformats.org/officeDocument/2006/relationships/slideLayout" Target="../slideLayouts/slideLayout70.xml"/><Relationship Id="rId108" Type="http://schemas.openxmlformats.org/officeDocument/2006/relationships/slideLayout" Target="../slideLayouts/slideLayout145.xml"/><Relationship Id="rId129" Type="http://schemas.openxmlformats.org/officeDocument/2006/relationships/slideLayout" Target="../slideLayouts/slideLayout166.xml"/><Relationship Id="rId280" Type="http://schemas.openxmlformats.org/officeDocument/2006/relationships/slideLayout" Target="../slideLayouts/slideLayout317.xml"/><Relationship Id="rId54" Type="http://schemas.openxmlformats.org/officeDocument/2006/relationships/slideLayout" Target="../slideLayouts/slideLayout91.xml"/><Relationship Id="rId75" Type="http://schemas.openxmlformats.org/officeDocument/2006/relationships/slideLayout" Target="../slideLayouts/slideLayout112.xml"/><Relationship Id="rId96" Type="http://schemas.openxmlformats.org/officeDocument/2006/relationships/slideLayout" Target="../slideLayouts/slideLayout133.xml"/><Relationship Id="rId140" Type="http://schemas.openxmlformats.org/officeDocument/2006/relationships/slideLayout" Target="../slideLayouts/slideLayout177.xml"/><Relationship Id="rId161" Type="http://schemas.openxmlformats.org/officeDocument/2006/relationships/slideLayout" Target="../slideLayouts/slideLayout198.xml"/><Relationship Id="rId182" Type="http://schemas.openxmlformats.org/officeDocument/2006/relationships/slideLayout" Target="../slideLayouts/slideLayout219.xml"/><Relationship Id="rId217" Type="http://schemas.openxmlformats.org/officeDocument/2006/relationships/slideLayout" Target="../slideLayouts/slideLayout254.xml"/><Relationship Id="rId6" Type="http://schemas.openxmlformats.org/officeDocument/2006/relationships/slideLayout" Target="../slideLayouts/slideLayout43.xml"/><Relationship Id="rId238" Type="http://schemas.openxmlformats.org/officeDocument/2006/relationships/slideLayout" Target="../slideLayouts/slideLayout275.xml"/><Relationship Id="rId259" Type="http://schemas.openxmlformats.org/officeDocument/2006/relationships/slideLayout" Target="../slideLayouts/slideLayout296.xml"/><Relationship Id="rId23" Type="http://schemas.openxmlformats.org/officeDocument/2006/relationships/slideLayout" Target="../slideLayouts/slideLayout60.xml"/><Relationship Id="rId119" Type="http://schemas.openxmlformats.org/officeDocument/2006/relationships/slideLayout" Target="../slideLayouts/slideLayout156.xml"/><Relationship Id="rId270" Type="http://schemas.openxmlformats.org/officeDocument/2006/relationships/slideLayout" Target="../slideLayouts/slideLayout307.xml"/><Relationship Id="rId291" Type="http://schemas.openxmlformats.org/officeDocument/2006/relationships/image" Target="../media/image2.emf"/><Relationship Id="rId44" Type="http://schemas.openxmlformats.org/officeDocument/2006/relationships/slideLayout" Target="../slideLayouts/slideLayout81.xml"/><Relationship Id="rId65" Type="http://schemas.openxmlformats.org/officeDocument/2006/relationships/slideLayout" Target="../slideLayouts/slideLayout102.xml"/><Relationship Id="rId86" Type="http://schemas.openxmlformats.org/officeDocument/2006/relationships/slideLayout" Target="../slideLayouts/slideLayout123.xml"/><Relationship Id="rId130" Type="http://schemas.openxmlformats.org/officeDocument/2006/relationships/slideLayout" Target="../slideLayouts/slideLayout167.xml"/><Relationship Id="rId151" Type="http://schemas.openxmlformats.org/officeDocument/2006/relationships/slideLayout" Target="../slideLayouts/slideLayout188.xml"/><Relationship Id="rId172" Type="http://schemas.openxmlformats.org/officeDocument/2006/relationships/slideLayout" Target="../slideLayouts/slideLayout209.xml"/><Relationship Id="rId193" Type="http://schemas.openxmlformats.org/officeDocument/2006/relationships/slideLayout" Target="../slideLayouts/slideLayout230.xml"/><Relationship Id="rId207" Type="http://schemas.openxmlformats.org/officeDocument/2006/relationships/slideLayout" Target="../slideLayouts/slideLayout244.xml"/><Relationship Id="rId228" Type="http://schemas.openxmlformats.org/officeDocument/2006/relationships/slideLayout" Target="../slideLayouts/slideLayout265.xml"/><Relationship Id="rId249" Type="http://schemas.openxmlformats.org/officeDocument/2006/relationships/slideLayout" Target="../slideLayouts/slideLayout286.xml"/><Relationship Id="rId13" Type="http://schemas.openxmlformats.org/officeDocument/2006/relationships/slideLayout" Target="../slideLayouts/slideLayout50.xml"/><Relationship Id="rId109" Type="http://schemas.openxmlformats.org/officeDocument/2006/relationships/slideLayout" Target="../slideLayouts/slideLayout146.xml"/><Relationship Id="rId260" Type="http://schemas.openxmlformats.org/officeDocument/2006/relationships/slideLayout" Target="../slideLayouts/slideLayout297.xml"/><Relationship Id="rId281" Type="http://schemas.openxmlformats.org/officeDocument/2006/relationships/slideLayout" Target="../slideLayouts/slideLayout318.xml"/><Relationship Id="rId34" Type="http://schemas.openxmlformats.org/officeDocument/2006/relationships/slideLayout" Target="../slideLayouts/slideLayout71.xml"/><Relationship Id="rId55" Type="http://schemas.openxmlformats.org/officeDocument/2006/relationships/slideLayout" Target="../slideLayouts/slideLayout92.xml"/><Relationship Id="rId76" Type="http://schemas.openxmlformats.org/officeDocument/2006/relationships/slideLayout" Target="../slideLayouts/slideLayout113.xml"/><Relationship Id="rId97" Type="http://schemas.openxmlformats.org/officeDocument/2006/relationships/slideLayout" Target="../slideLayouts/slideLayout134.xml"/><Relationship Id="rId120" Type="http://schemas.openxmlformats.org/officeDocument/2006/relationships/slideLayout" Target="../slideLayouts/slideLayout157.xml"/><Relationship Id="rId141" Type="http://schemas.openxmlformats.org/officeDocument/2006/relationships/slideLayout" Target="../slideLayouts/slideLayout178.xml"/><Relationship Id="rId7" Type="http://schemas.openxmlformats.org/officeDocument/2006/relationships/slideLayout" Target="../slideLayouts/slideLayout44.xml"/><Relationship Id="rId71" Type="http://schemas.openxmlformats.org/officeDocument/2006/relationships/slideLayout" Target="../slideLayouts/slideLayout108.xml"/><Relationship Id="rId92" Type="http://schemas.openxmlformats.org/officeDocument/2006/relationships/slideLayout" Target="../slideLayouts/slideLayout129.xml"/><Relationship Id="rId162" Type="http://schemas.openxmlformats.org/officeDocument/2006/relationships/slideLayout" Target="../slideLayouts/slideLayout199.xml"/><Relationship Id="rId183" Type="http://schemas.openxmlformats.org/officeDocument/2006/relationships/slideLayout" Target="../slideLayouts/slideLayout220.xml"/><Relationship Id="rId213" Type="http://schemas.openxmlformats.org/officeDocument/2006/relationships/slideLayout" Target="../slideLayouts/slideLayout250.xml"/><Relationship Id="rId218" Type="http://schemas.openxmlformats.org/officeDocument/2006/relationships/slideLayout" Target="../slideLayouts/slideLayout255.xml"/><Relationship Id="rId234" Type="http://schemas.openxmlformats.org/officeDocument/2006/relationships/slideLayout" Target="../slideLayouts/slideLayout271.xml"/><Relationship Id="rId239" Type="http://schemas.openxmlformats.org/officeDocument/2006/relationships/slideLayout" Target="../slideLayouts/slideLayout276.xml"/><Relationship Id="rId2" Type="http://schemas.openxmlformats.org/officeDocument/2006/relationships/slideLayout" Target="../slideLayouts/slideLayout39.xml"/><Relationship Id="rId29" Type="http://schemas.openxmlformats.org/officeDocument/2006/relationships/slideLayout" Target="../slideLayouts/slideLayout66.xml"/><Relationship Id="rId250" Type="http://schemas.openxmlformats.org/officeDocument/2006/relationships/slideLayout" Target="../slideLayouts/slideLayout287.xml"/><Relationship Id="rId255" Type="http://schemas.openxmlformats.org/officeDocument/2006/relationships/slideLayout" Target="../slideLayouts/slideLayout292.xml"/><Relationship Id="rId271" Type="http://schemas.openxmlformats.org/officeDocument/2006/relationships/slideLayout" Target="../slideLayouts/slideLayout308.xml"/><Relationship Id="rId276" Type="http://schemas.openxmlformats.org/officeDocument/2006/relationships/slideLayout" Target="../slideLayouts/slideLayout313.xml"/><Relationship Id="rId292" Type="http://schemas.openxmlformats.org/officeDocument/2006/relationships/image" Target="../media/image3.png"/><Relationship Id="rId24" Type="http://schemas.openxmlformats.org/officeDocument/2006/relationships/slideLayout" Target="../slideLayouts/slideLayout61.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66" Type="http://schemas.openxmlformats.org/officeDocument/2006/relationships/slideLayout" Target="../slideLayouts/slideLayout103.xml"/><Relationship Id="rId87" Type="http://schemas.openxmlformats.org/officeDocument/2006/relationships/slideLayout" Target="../slideLayouts/slideLayout124.xml"/><Relationship Id="rId110" Type="http://schemas.openxmlformats.org/officeDocument/2006/relationships/slideLayout" Target="../slideLayouts/slideLayout147.xml"/><Relationship Id="rId115" Type="http://schemas.openxmlformats.org/officeDocument/2006/relationships/slideLayout" Target="../slideLayouts/slideLayout152.xml"/><Relationship Id="rId131" Type="http://schemas.openxmlformats.org/officeDocument/2006/relationships/slideLayout" Target="../slideLayouts/slideLayout168.xml"/><Relationship Id="rId136" Type="http://schemas.openxmlformats.org/officeDocument/2006/relationships/slideLayout" Target="../slideLayouts/slideLayout173.xml"/><Relationship Id="rId157" Type="http://schemas.openxmlformats.org/officeDocument/2006/relationships/slideLayout" Target="../slideLayouts/slideLayout194.xml"/><Relationship Id="rId178" Type="http://schemas.openxmlformats.org/officeDocument/2006/relationships/slideLayout" Target="../slideLayouts/slideLayout215.xml"/><Relationship Id="rId61" Type="http://schemas.openxmlformats.org/officeDocument/2006/relationships/slideLayout" Target="../slideLayouts/slideLayout98.xml"/><Relationship Id="rId82" Type="http://schemas.openxmlformats.org/officeDocument/2006/relationships/slideLayout" Target="../slideLayouts/slideLayout119.xml"/><Relationship Id="rId152" Type="http://schemas.openxmlformats.org/officeDocument/2006/relationships/slideLayout" Target="../slideLayouts/slideLayout189.xml"/><Relationship Id="rId173" Type="http://schemas.openxmlformats.org/officeDocument/2006/relationships/slideLayout" Target="../slideLayouts/slideLayout210.xml"/><Relationship Id="rId194" Type="http://schemas.openxmlformats.org/officeDocument/2006/relationships/slideLayout" Target="../slideLayouts/slideLayout231.xml"/><Relationship Id="rId199" Type="http://schemas.openxmlformats.org/officeDocument/2006/relationships/slideLayout" Target="../slideLayouts/slideLayout236.xml"/><Relationship Id="rId203" Type="http://schemas.openxmlformats.org/officeDocument/2006/relationships/slideLayout" Target="../slideLayouts/slideLayout240.xml"/><Relationship Id="rId208" Type="http://schemas.openxmlformats.org/officeDocument/2006/relationships/slideLayout" Target="../slideLayouts/slideLayout245.xml"/><Relationship Id="rId229" Type="http://schemas.openxmlformats.org/officeDocument/2006/relationships/slideLayout" Target="../slideLayouts/slideLayout266.xml"/><Relationship Id="rId19" Type="http://schemas.openxmlformats.org/officeDocument/2006/relationships/slideLayout" Target="../slideLayouts/slideLayout56.xml"/><Relationship Id="rId224" Type="http://schemas.openxmlformats.org/officeDocument/2006/relationships/slideLayout" Target="../slideLayouts/slideLayout261.xml"/><Relationship Id="rId240" Type="http://schemas.openxmlformats.org/officeDocument/2006/relationships/slideLayout" Target="../slideLayouts/slideLayout277.xml"/><Relationship Id="rId245" Type="http://schemas.openxmlformats.org/officeDocument/2006/relationships/slideLayout" Target="../slideLayouts/slideLayout282.xml"/><Relationship Id="rId261" Type="http://schemas.openxmlformats.org/officeDocument/2006/relationships/slideLayout" Target="../slideLayouts/slideLayout298.xml"/><Relationship Id="rId266" Type="http://schemas.openxmlformats.org/officeDocument/2006/relationships/slideLayout" Target="../slideLayouts/slideLayout303.xml"/><Relationship Id="rId287" Type="http://schemas.openxmlformats.org/officeDocument/2006/relationships/slideLayout" Target="../slideLayouts/slideLayout324.xml"/><Relationship Id="rId14" Type="http://schemas.openxmlformats.org/officeDocument/2006/relationships/slideLayout" Target="../slideLayouts/slideLayout51.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56" Type="http://schemas.openxmlformats.org/officeDocument/2006/relationships/slideLayout" Target="../slideLayouts/slideLayout93.xml"/><Relationship Id="rId77" Type="http://schemas.openxmlformats.org/officeDocument/2006/relationships/slideLayout" Target="../slideLayouts/slideLayout114.xml"/><Relationship Id="rId100" Type="http://schemas.openxmlformats.org/officeDocument/2006/relationships/slideLayout" Target="../slideLayouts/slideLayout137.xml"/><Relationship Id="rId105" Type="http://schemas.openxmlformats.org/officeDocument/2006/relationships/slideLayout" Target="../slideLayouts/slideLayout142.xml"/><Relationship Id="rId126" Type="http://schemas.openxmlformats.org/officeDocument/2006/relationships/slideLayout" Target="../slideLayouts/slideLayout163.xml"/><Relationship Id="rId147" Type="http://schemas.openxmlformats.org/officeDocument/2006/relationships/slideLayout" Target="../slideLayouts/slideLayout184.xml"/><Relationship Id="rId168" Type="http://schemas.openxmlformats.org/officeDocument/2006/relationships/slideLayout" Target="../slideLayouts/slideLayout205.xml"/><Relationship Id="rId282" Type="http://schemas.openxmlformats.org/officeDocument/2006/relationships/slideLayout" Target="../slideLayouts/slideLayout319.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93" Type="http://schemas.openxmlformats.org/officeDocument/2006/relationships/slideLayout" Target="../slideLayouts/slideLayout130.xml"/><Relationship Id="rId98" Type="http://schemas.openxmlformats.org/officeDocument/2006/relationships/slideLayout" Target="../slideLayouts/slideLayout135.xml"/><Relationship Id="rId121" Type="http://schemas.openxmlformats.org/officeDocument/2006/relationships/slideLayout" Target="../slideLayouts/slideLayout158.xml"/><Relationship Id="rId142" Type="http://schemas.openxmlformats.org/officeDocument/2006/relationships/slideLayout" Target="../slideLayouts/slideLayout179.xml"/><Relationship Id="rId163" Type="http://schemas.openxmlformats.org/officeDocument/2006/relationships/slideLayout" Target="../slideLayouts/slideLayout200.xml"/><Relationship Id="rId184" Type="http://schemas.openxmlformats.org/officeDocument/2006/relationships/slideLayout" Target="../slideLayouts/slideLayout221.xml"/><Relationship Id="rId189" Type="http://schemas.openxmlformats.org/officeDocument/2006/relationships/slideLayout" Target="../slideLayouts/slideLayout226.xml"/><Relationship Id="rId219" Type="http://schemas.openxmlformats.org/officeDocument/2006/relationships/slideLayout" Target="../slideLayouts/slideLayout256.xml"/><Relationship Id="rId3" Type="http://schemas.openxmlformats.org/officeDocument/2006/relationships/slideLayout" Target="../slideLayouts/slideLayout40.xml"/><Relationship Id="rId214" Type="http://schemas.openxmlformats.org/officeDocument/2006/relationships/slideLayout" Target="../slideLayouts/slideLayout251.xml"/><Relationship Id="rId230" Type="http://schemas.openxmlformats.org/officeDocument/2006/relationships/slideLayout" Target="../slideLayouts/slideLayout267.xml"/><Relationship Id="rId235" Type="http://schemas.openxmlformats.org/officeDocument/2006/relationships/slideLayout" Target="../slideLayouts/slideLayout272.xml"/><Relationship Id="rId251" Type="http://schemas.openxmlformats.org/officeDocument/2006/relationships/slideLayout" Target="../slideLayouts/slideLayout288.xml"/><Relationship Id="rId256" Type="http://schemas.openxmlformats.org/officeDocument/2006/relationships/slideLayout" Target="../slideLayouts/slideLayout293.xml"/><Relationship Id="rId277" Type="http://schemas.openxmlformats.org/officeDocument/2006/relationships/slideLayout" Target="../slideLayouts/slideLayout314.xml"/><Relationship Id="rId25" Type="http://schemas.openxmlformats.org/officeDocument/2006/relationships/slideLayout" Target="../slideLayouts/slideLayout62.xml"/><Relationship Id="rId46" Type="http://schemas.openxmlformats.org/officeDocument/2006/relationships/slideLayout" Target="../slideLayouts/slideLayout83.xml"/><Relationship Id="rId67" Type="http://schemas.openxmlformats.org/officeDocument/2006/relationships/slideLayout" Target="../slideLayouts/slideLayout104.xml"/><Relationship Id="rId116" Type="http://schemas.openxmlformats.org/officeDocument/2006/relationships/slideLayout" Target="../slideLayouts/slideLayout153.xml"/><Relationship Id="rId137" Type="http://schemas.openxmlformats.org/officeDocument/2006/relationships/slideLayout" Target="../slideLayouts/slideLayout174.xml"/><Relationship Id="rId158" Type="http://schemas.openxmlformats.org/officeDocument/2006/relationships/slideLayout" Target="../slideLayouts/slideLayout195.xml"/><Relationship Id="rId272" Type="http://schemas.openxmlformats.org/officeDocument/2006/relationships/slideLayout" Target="../slideLayouts/slideLayout309.xml"/><Relationship Id="rId293" Type="http://schemas.openxmlformats.org/officeDocument/2006/relationships/image" Target="../media/image4.emf"/><Relationship Id="rId20" Type="http://schemas.openxmlformats.org/officeDocument/2006/relationships/slideLayout" Target="../slideLayouts/slideLayout57.xml"/><Relationship Id="rId41" Type="http://schemas.openxmlformats.org/officeDocument/2006/relationships/slideLayout" Target="../slideLayouts/slideLayout78.xml"/><Relationship Id="rId62" Type="http://schemas.openxmlformats.org/officeDocument/2006/relationships/slideLayout" Target="../slideLayouts/slideLayout99.xml"/><Relationship Id="rId83" Type="http://schemas.openxmlformats.org/officeDocument/2006/relationships/slideLayout" Target="../slideLayouts/slideLayout120.xml"/><Relationship Id="rId88" Type="http://schemas.openxmlformats.org/officeDocument/2006/relationships/slideLayout" Target="../slideLayouts/slideLayout125.xml"/><Relationship Id="rId111" Type="http://schemas.openxmlformats.org/officeDocument/2006/relationships/slideLayout" Target="../slideLayouts/slideLayout148.xml"/><Relationship Id="rId132" Type="http://schemas.openxmlformats.org/officeDocument/2006/relationships/slideLayout" Target="../slideLayouts/slideLayout169.xml"/><Relationship Id="rId153" Type="http://schemas.openxmlformats.org/officeDocument/2006/relationships/slideLayout" Target="../slideLayouts/slideLayout190.xml"/><Relationship Id="rId174" Type="http://schemas.openxmlformats.org/officeDocument/2006/relationships/slideLayout" Target="../slideLayouts/slideLayout211.xml"/><Relationship Id="rId179" Type="http://schemas.openxmlformats.org/officeDocument/2006/relationships/slideLayout" Target="../slideLayouts/slideLayout216.xml"/><Relationship Id="rId195" Type="http://schemas.openxmlformats.org/officeDocument/2006/relationships/slideLayout" Target="../slideLayouts/slideLayout232.xml"/><Relationship Id="rId209" Type="http://schemas.openxmlformats.org/officeDocument/2006/relationships/slideLayout" Target="../slideLayouts/slideLayout246.xml"/><Relationship Id="rId190" Type="http://schemas.openxmlformats.org/officeDocument/2006/relationships/slideLayout" Target="../slideLayouts/slideLayout227.xml"/><Relationship Id="rId204" Type="http://schemas.openxmlformats.org/officeDocument/2006/relationships/slideLayout" Target="../slideLayouts/slideLayout241.xml"/><Relationship Id="rId220" Type="http://schemas.openxmlformats.org/officeDocument/2006/relationships/slideLayout" Target="../slideLayouts/slideLayout257.xml"/><Relationship Id="rId225" Type="http://schemas.openxmlformats.org/officeDocument/2006/relationships/slideLayout" Target="../slideLayouts/slideLayout262.xml"/><Relationship Id="rId241" Type="http://schemas.openxmlformats.org/officeDocument/2006/relationships/slideLayout" Target="../slideLayouts/slideLayout278.xml"/><Relationship Id="rId246" Type="http://schemas.openxmlformats.org/officeDocument/2006/relationships/slideLayout" Target="../slideLayouts/slideLayout283.xml"/><Relationship Id="rId267" Type="http://schemas.openxmlformats.org/officeDocument/2006/relationships/slideLayout" Target="../slideLayouts/slideLayout304.xml"/><Relationship Id="rId288" Type="http://schemas.openxmlformats.org/officeDocument/2006/relationships/slideLayout" Target="../slideLayouts/slideLayout325.xml"/><Relationship Id="rId15" Type="http://schemas.openxmlformats.org/officeDocument/2006/relationships/slideLayout" Target="../slideLayouts/slideLayout52.xml"/><Relationship Id="rId36" Type="http://schemas.openxmlformats.org/officeDocument/2006/relationships/slideLayout" Target="../slideLayouts/slideLayout73.xml"/><Relationship Id="rId57" Type="http://schemas.openxmlformats.org/officeDocument/2006/relationships/slideLayout" Target="../slideLayouts/slideLayout94.xml"/><Relationship Id="rId106" Type="http://schemas.openxmlformats.org/officeDocument/2006/relationships/slideLayout" Target="../slideLayouts/slideLayout143.xml"/><Relationship Id="rId127" Type="http://schemas.openxmlformats.org/officeDocument/2006/relationships/slideLayout" Target="../slideLayouts/slideLayout164.xml"/><Relationship Id="rId262" Type="http://schemas.openxmlformats.org/officeDocument/2006/relationships/slideLayout" Target="../slideLayouts/slideLayout299.xml"/><Relationship Id="rId283" Type="http://schemas.openxmlformats.org/officeDocument/2006/relationships/slideLayout" Target="../slideLayouts/slideLayout320.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52" Type="http://schemas.openxmlformats.org/officeDocument/2006/relationships/slideLayout" Target="../slideLayouts/slideLayout89.xml"/><Relationship Id="rId73" Type="http://schemas.openxmlformats.org/officeDocument/2006/relationships/slideLayout" Target="../slideLayouts/slideLayout110.xml"/><Relationship Id="rId78" Type="http://schemas.openxmlformats.org/officeDocument/2006/relationships/slideLayout" Target="../slideLayouts/slideLayout115.xml"/><Relationship Id="rId94" Type="http://schemas.openxmlformats.org/officeDocument/2006/relationships/slideLayout" Target="../slideLayouts/slideLayout131.xml"/><Relationship Id="rId99" Type="http://schemas.openxmlformats.org/officeDocument/2006/relationships/slideLayout" Target="../slideLayouts/slideLayout136.xml"/><Relationship Id="rId101" Type="http://schemas.openxmlformats.org/officeDocument/2006/relationships/slideLayout" Target="../slideLayouts/slideLayout138.xml"/><Relationship Id="rId122" Type="http://schemas.openxmlformats.org/officeDocument/2006/relationships/slideLayout" Target="../slideLayouts/slideLayout159.xml"/><Relationship Id="rId143" Type="http://schemas.openxmlformats.org/officeDocument/2006/relationships/slideLayout" Target="../slideLayouts/slideLayout180.xml"/><Relationship Id="rId148" Type="http://schemas.openxmlformats.org/officeDocument/2006/relationships/slideLayout" Target="../slideLayouts/slideLayout185.xml"/><Relationship Id="rId164" Type="http://schemas.openxmlformats.org/officeDocument/2006/relationships/slideLayout" Target="../slideLayouts/slideLayout201.xml"/><Relationship Id="rId169" Type="http://schemas.openxmlformats.org/officeDocument/2006/relationships/slideLayout" Target="../slideLayouts/slideLayout206.xml"/><Relationship Id="rId185" Type="http://schemas.openxmlformats.org/officeDocument/2006/relationships/slideLayout" Target="../slideLayouts/slideLayout222.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80" Type="http://schemas.openxmlformats.org/officeDocument/2006/relationships/slideLayout" Target="../slideLayouts/slideLayout217.xml"/><Relationship Id="rId210" Type="http://schemas.openxmlformats.org/officeDocument/2006/relationships/slideLayout" Target="../slideLayouts/slideLayout247.xml"/><Relationship Id="rId215" Type="http://schemas.openxmlformats.org/officeDocument/2006/relationships/slideLayout" Target="../slideLayouts/slideLayout252.xml"/><Relationship Id="rId236" Type="http://schemas.openxmlformats.org/officeDocument/2006/relationships/slideLayout" Target="../slideLayouts/slideLayout273.xml"/><Relationship Id="rId257" Type="http://schemas.openxmlformats.org/officeDocument/2006/relationships/slideLayout" Target="../slideLayouts/slideLayout294.xml"/><Relationship Id="rId278" Type="http://schemas.openxmlformats.org/officeDocument/2006/relationships/slideLayout" Target="../slideLayouts/slideLayout315.xml"/><Relationship Id="rId26" Type="http://schemas.openxmlformats.org/officeDocument/2006/relationships/slideLayout" Target="../slideLayouts/slideLayout63.xml"/><Relationship Id="rId231" Type="http://schemas.openxmlformats.org/officeDocument/2006/relationships/slideLayout" Target="../slideLayouts/slideLayout268.xml"/><Relationship Id="rId252" Type="http://schemas.openxmlformats.org/officeDocument/2006/relationships/slideLayout" Target="../slideLayouts/slideLayout289.xml"/><Relationship Id="rId273" Type="http://schemas.openxmlformats.org/officeDocument/2006/relationships/slideLayout" Target="../slideLayouts/slideLayout310.xml"/><Relationship Id="rId294" Type="http://schemas.openxmlformats.org/officeDocument/2006/relationships/image" Target="../media/image5.emf"/><Relationship Id="rId47" Type="http://schemas.openxmlformats.org/officeDocument/2006/relationships/slideLayout" Target="../slideLayouts/slideLayout84.xml"/><Relationship Id="rId68" Type="http://schemas.openxmlformats.org/officeDocument/2006/relationships/slideLayout" Target="../slideLayouts/slideLayout105.xml"/><Relationship Id="rId89" Type="http://schemas.openxmlformats.org/officeDocument/2006/relationships/slideLayout" Target="../slideLayouts/slideLayout126.xml"/><Relationship Id="rId112" Type="http://schemas.openxmlformats.org/officeDocument/2006/relationships/slideLayout" Target="../slideLayouts/slideLayout149.xml"/><Relationship Id="rId133" Type="http://schemas.openxmlformats.org/officeDocument/2006/relationships/slideLayout" Target="../slideLayouts/slideLayout170.xml"/><Relationship Id="rId154" Type="http://schemas.openxmlformats.org/officeDocument/2006/relationships/slideLayout" Target="../slideLayouts/slideLayout191.xml"/><Relationship Id="rId175" Type="http://schemas.openxmlformats.org/officeDocument/2006/relationships/slideLayout" Target="../slideLayouts/slideLayout212.xml"/><Relationship Id="rId196" Type="http://schemas.openxmlformats.org/officeDocument/2006/relationships/slideLayout" Target="../slideLayouts/slideLayout233.xml"/><Relationship Id="rId200" Type="http://schemas.openxmlformats.org/officeDocument/2006/relationships/slideLayout" Target="../slideLayouts/slideLayout237.xml"/><Relationship Id="rId16" Type="http://schemas.openxmlformats.org/officeDocument/2006/relationships/slideLayout" Target="../slideLayouts/slideLayout53.xml"/><Relationship Id="rId221" Type="http://schemas.openxmlformats.org/officeDocument/2006/relationships/slideLayout" Target="../slideLayouts/slideLayout258.xml"/><Relationship Id="rId242" Type="http://schemas.openxmlformats.org/officeDocument/2006/relationships/slideLayout" Target="../slideLayouts/slideLayout279.xml"/><Relationship Id="rId263" Type="http://schemas.openxmlformats.org/officeDocument/2006/relationships/slideLayout" Target="../slideLayouts/slideLayout300.xml"/><Relationship Id="rId284" Type="http://schemas.openxmlformats.org/officeDocument/2006/relationships/slideLayout" Target="../slideLayouts/slideLayout321.xml"/><Relationship Id="rId37" Type="http://schemas.openxmlformats.org/officeDocument/2006/relationships/slideLayout" Target="../slideLayouts/slideLayout74.xml"/><Relationship Id="rId58" Type="http://schemas.openxmlformats.org/officeDocument/2006/relationships/slideLayout" Target="../slideLayouts/slideLayout95.xml"/><Relationship Id="rId79" Type="http://schemas.openxmlformats.org/officeDocument/2006/relationships/slideLayout" Target="../slideLayouts/slideLayout116.xml"/><Relationship Id="rId102" Type="http://schemas.openxmlformats.org/officeDocument/2006/relationships/slideLayout" Target="../slideLayouts/slideLayout139.xml"/><Relationship Id="rId123" Type="http://schemas.openxmlformats.org/officeDocument/2006/relationships/slideLayout" Target="../slideLayouts/slideLayout160.xml"/><Relationship Id="rId144" Type="http://schemas.openxmlformats.org/officeDocument/2006/relationships/slideLayout" Target="../slideLayouts/slideLayout181.xml"/><Relationship Id="rId90" Type="http://schemas.openxmlformats.org/officeDocument/2006/relationships/slideLayout" Target="../slideLayouts/slideLayout127.xml"/><Relationship Id="rId165" Type="http://schemas.openxmlformats.org/officeDocument/2006/relationships/slideLayout" Target="../slideLayouts/slideLayout202.xml"/><Relationship Id="rId186" Type="http://schemas.openxmlformats.org/officeDocument/2006/relationships/slideLayout" Target="../slideLayouts/slideLayout223.xml"/><Relationship Id="rId211" Type="http://schemas.openxmlformats.org/officeDocument/2006/relationships/slideLayout" Target="../slideLayouts/slideLayout248.xml"/><Relationship Id="rId232" Type="http://schemas.openxmlformats.org/officeDocument/2006/relationships/slideLayout" Target="../slideLayouts/slideLayout269.xml"/><Relationship Id="rId253" Type="http://schemas.openxmlformats.org/officeDocument/2006/relationships/slideLayout" Target="../slideLayouts/slideLayout290.xml"/><Relationship Id="rId274" Type="http://schemas.openxmlformats.org/officeDocument/2006/relationships/slideLayout" Target="../slideLayouts/slideLayout311.xml"/><Relationship Id="rId295" Type="http://schemas.openxmlformats.org/officeDocument/2006/relationships/image" Target="../media/image6.emf"/><Relationship Id="rId27" Type="http://schemas.openxmlformats.org/officeDocument/2006/relationships/slideLayout" Target="../slideLayouts/slideLayout64.xml"/><Relationship Id="rId48" Type="http://schemas.openxmlformats.org/officeDocument/2006/relationships/slideLayout" Target="../slideLayouts/slideLayout85.xml"/><Relationship Id="rId69" Type="http://schemas.openxmlformats.org/officeDocument/2006/relationships/slideLayout" Target="../slideLayouts/slideLayout106.xml"/><Relationship Id="rId113" Type="http://schemas.openxmlformats.org/officeDocument/2006/relationships/slideLayout" Target="../slideLayouts/slideLayout150.xml"/><Relationship Id="rId134" Type="http://schemas.openxmlformats.org/officeDocument/2006/relationships/slideLayout" Target="../slideLayouts/slideLayout171.xml"/><Relationship Id="rId80" Type="http://schemas.openxmlformats.org/officeDocument/2006/relationships/slideLayout" Target="../slideLayouts/slideLayout117.xml"/><Relationship Id="rId155" Type="http://schemas.openxmlformats.org/officeDocument/2006/relationships/slideLayout" Target="../slideLayouts/slideLayout192.xml"/><Relationship Id="rId176" Type="http://schemas.openxmlformats.org/officeDocument/2006/relationships/slideLayout" Target="../slideLayouts/slideLayout213.xml"/><Relationship Id="rId197" Type="http://schemas.openxmlformats.org/officeDocument/2006/relationships/slideLayout" Target="../slideLayouts/slideLayout234.xml"/><Relationship Id="rId201" Type="http://schemas.openxmlformats.org/officeDocument/2006/relationships/slideLayout" Target="../slideLayouts/slideLayout238.xml"/><Relationship Id="rId222" Type="http://schemas.openxmlformats.org/officeDocument/2006/relationships/slideLayout" Target="../slideLayouts/slideLayout259.xml"/><Relationship Id="rId243" Type="http://schemas.openxmlformats.org/officeDocument/2006/relationships/slideLayout" Target="../slideLayouts/slideLayout280.xml"/><Relationship Id="rId264" Type="http://schemas.openxmlformats.org/officeDocument/2006/relationships/slideLayout" Target="../slideLayouts/slideLayout301.xml"/><Relationship Id="rId285" Type="http://schemas.openxmlformats.org/officeDocument/2006/relationships/slideLayout" Target="../slideLayouts/slideLayout322.xml"/><Relationship Id="rId17" Type="http://schemas.openxmlformats.org/officeDocument/2006/relationships/slideLayout" Target="../slideLayouts/slideLayout54.xml"/><Relationship Id="rId38" Type="http://schemas.openxmlformats.org/officeDocument/2006/relationships/slideLayout" Target="../slideLayouts/slideLayout75.xml"/><Relationship Id="rId59" Type="http://schemas.openxmlformats.org/officeDocument/2006/relationships/slideLayout" Target="../slideLayouts/slideLayout96.xml"/><Relationship Id="rId103" Type="http://schemas.openxmlformats.org/officeDocument/2006/relationships/slideLayout" Target="../slideLayouts/slideLayout140.xml"/><Relationship Id="rId124" Type="http://schemas.openxmlformats.org/officeDocument/2006/relationships/slideLayout" Target="../slideLayouts/slideLayout161.xml"/><Relationship Id="rId70" Type="http://schemas.openxmlformats.org/officeDocument/2006/relationships/slideLayout" Target="../slideLayouts/slideLayout107.xml"/><Relationship Id="rId91" Type="http://schemas.openxmlformats.org/officeDocument/2006/relationships/slideLayout" Target="../slideLayouts/slideLayout128.xml"/><Relationship Id="rId145" Type="http://schemas.openxmlformats.org/officeDocument/2006/relationships/slideLayout" Target="../slideLayouts/slideLayout182.xml"/><Relationship Id="rId166" Type="http://schemas.openxmlformats.org/officeDocument/2006/relationships/slideLayout" Target="../slideLayouts/slideLayout203.xml"/><Relationship Id="rId187" Type="http://schemas.openxmlformats.org/officeDocument/2006/relationships/slideLayout" Target="../slideLayouts/slideLayout224.xml"/><Relationship Id="rId1" Type="http://schemas.openxmlformats.org/officeDocument/2006/relationships/slideLayout" Target="../slideLayouts/slideLayout38.xml"/><Relationship Id="rId212" Type="http://schemas.openxmlformats.org/officeDocument/2006/relationships/slideLayout" Target="../slideLayouts/slideLayout249.xml"/><Relationship Id="rId233" Type="http://schemas.openxmlformats.org/officeDocument/2006/relationships/slideLayout" Target="../slideLayouts/slideLayout270.xml"/><Relationship Id="rId254" Type="http://schemas.openxmlformats.org/officeDocument/2006/relationships/slideLayout" Target="../slideLayouts/slideLayout291.xml"/><Relationship Id="rId28" Type="http://schemas.openxmlformats.org/officeDocument/2006/relationships/slideLayout" Target="../slideLayouts/slideLayout65.xml"/><Relationship Id="rId49" Type="http://schemas.openxmlformats.org/officeDocument/2006/relationships/slideLayout" Target="../slideLayouts/slideLayout86.xml"/><Relationship Id="rId114" Type="http://schemas.openxmlformats.org/officeDocument/2006/relationships/slideLayout" Target="../slideLayouts/slideLayout151.xml"/><Relationship Id="rId275" Type="http://schemas.openxmlformats.org/officeDocument/2006/relationships/slideLayout" Target="../slideLayouts/slideLayout312.xml"/><Relationship Id="rId296" Type="http://schemas.openxmlformats.org/officeDocument/2006/relationships/image" Target="../media/image7.emf"/><Relationship Id="rId60" Type="http://schemas.openxmlformats.org/officeDocument/2006/relationships/slideLayout" Target="../slideLayouts/slideLayout97.xml"/><Relationship Id="rId81" Type="http://schemas.openxmlformats.org/officeDocument/2006/relationships/slideLayout" Target="../slideLayouts/slideLayout118.xml"/><Relationship Id="rId135" Type="http://schemas.openxmlformats.org/officeDocument/2006/relationships/slideLayout" Target="../slideLayouts/slideLayout172.xml"/><Relationship Id="rId156" Type="http://schemas.openxmlformats.org/officeDocument/2006/relationships/slideLayout" Target="../slideLayouts/slideLayout193.xml"/><Relationship Id="rId177" Type="http://schemas.openxmlformats.org/officeDocument/2006/relationships/slideLayout" Target="../slideLayouts/slideLayout214.xml"/><Relationship Id="rId198" Type="http://schemas.openxmlformats.org/officeDocument/2006/relationships/slideLayout" Target="../slideLayouts/slideLayout235.xml"/><Relationship Id="rId202" Type="http://schemas.openxmlformats.org/officeDocument/2006/relationships/slideLayout" Target="../slideLayouts/slideLayout239.xml"/><Relationship Id="rId223" Type="http://schemas.openxmlformats.org/officeDocument/2006/relationships/slideLayout" Target="../slideLayouts/slideLayout260.xml"/><Relationship Id="rId244" Type="http://schemas.openxmlformats.org/officeDocument/2006/relationships/slideLayout" Target="../slideLayouts/slideLayout281.xml"/><Relationship Id="rId18" Type="http://schemas.openxmlformats.org/officeDocument/2006/relationships/slideLayout" Target="../slideLayouts/slideLayout55.xml"/><Relationship Id="rId39" Type="http://schemas.openxmlformats.org/officeDocument/2006/relationships/slideLayout" Target="../slideLayouts/slideLayout76.xml"/><Relationship Id="rId265" Type="http://schemas.openxmlformats.org/officeDocument/2006/relationships/slideLayout" Target="../slideLayouts/slideLayout302.xml"/><Relationship Id="rId286" Type="http://schemas.openxmlformats.org/officeDocument/2006/relationships/slideLayout" Target="../slideLayouts/slideLayout323.xml"/><Relationship Id="rId50" Type="http://schemas.openxmlformats.org/officeDocument/2006/relationships/slideLayout" Target="../slideLayouts/slideLayout87.xml"/><Relationship Id="rId104" Type="http://schemas.openxmlformats.org/officeDocument/2006/relationships/slideLayout" Target="../slideLayouts/slideLayout141.xml"/><Relationship Id="rId125" Type="http://schemas.openxmlformats.org/officeDocument/2006/relationships/slideLayout" Target="../slideLayouts/slideLayout162.xml"/><Relationship Id="rId146" Type="http://schemas.openxmlformats.org/officeDocument/2006/relationships/slideLayout" Target="../slideLayouts/slideLayout183.xml"/><Relationship Id="rId167" Type="http://schemas.openxmlformats.org/officeDocument/2006/relationships/slideLayout" Target="../slideLayouts/slideLayout204.xml"/><Relationship Id="rId188" Type="http://schemas.openxmlformats.org/officeDocument/2006/relationships/slideLayout" Target="../slideLayouts/slideLayout2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5.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6.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11/23/2023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9855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404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D5EA7F4F-5431-4BAE-AFDB-2E2EA54A90C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 xmlns:a16="http://schemas.microsoft.com/office/drawing/2014/main" id="{AABAC0F5-EBCF-4124-A1FF-C23390B09782}"/>
              </a:ext>
            </a:extLst>
          </p:cNvPr>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 xmlns:a16="http://schemas.microsoft.com/office/drawing/2014/main" id="{9AC9923D-EDCB-48E4-BDA3-6435CDDDED0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solidFill>
                <a:srgbClr val="000000"/>
              </a:solidFill>
            </a:endParaRPr>
          </a:p>
        </p:txBody>
      </p:sp>
      <p:sp>
        <p:nvSpPr>
          <p:cNvPr id="1029" name="Rectangle 5">
            <a:extLst>
              <a:ext uri="{FF2B5EF4-FFF2-40B4-BE49-F238E27FC236}">
                <a16:creationId xmlns="" xmlns:a16="http://schemas.microsoft.com/office/drawing/2014/main" id="{EA1B207A-BEE9-4D68-9C4A-059EA8E248B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solidFill>
                <a:srgbClr val="000000"/>
              </a:solidFill>
            </a:endParaRPr>
          </a:p>
        </p:txBody>
      </p:sp>
      <p:sp>
        <p:nvSpPr>
          <p:cNvPr id="1030" name="Rectangle 6">
            <a:extLst>
              <a:ext uri="{FF2B5EF4-FFF2-40B4-BE49-F238E27FC236}">
                <a16:creationId xmlns="" xmlns:a16="http://schemas.microsoft.com/office/drawing/2014/main" id="{9073B236-F336-474C-8D91-918B4ED4431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216DA600-6AAB-445B-A075-A7DE036BC5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476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D0DF8AB3-2DD9-4CA7-95AE-3F60014DC59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98963DDA-5A02-4C5C-90AA-3C2D89B8516E}"/>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F369038F-D7BC-45C5-9FE6-46922B6759A6}"/>
              </a:ext>
            </a:extLst>
          </p:cNvPr>
          <p:cNvSpPr>
            <a:spLocks noGrp="1"/>
          </p:cNvSpPr>
          <p:nvPr>
            <p:ph type="dt" sz="half" idx="2"/>
          </p:nvPr>
        </p:nvSpPr>
        <p:spPr>
          <a:xfrm>
            <a:off x="457200" y="635638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n-US"/>
          </a:p>
        </p:txBody>
      </p:sp>
      <p:sp>
        <p:nvSpPr>
          <p:cNvPr id="5" name="Footer Placeholder 4">
            <a:extLst>
              <a:ext uri="{FF2B5EF4-FFF2-40B4-BE49-F238E27FC236}">
                <a16:creationId xmlns="" xmlns:a16="http://schemas.microsoft.com/office/drawing/2014/main" id="{1E362686-067F-490A-A0DC-A667DAEA8400}"/>
              </a:ext>
            </a:extLst>
          </p:cNvPr>
          <p:cNvSpPr>
            <a:spLocks noGrp="1"/>
          </p:cNvSpPr>
          <p:nvPr>
            <p:ph type="ftr" sz="quarter" idx="3"/>
          </p:nvPr>
        </p:nvSpPr>
        <p:spPr>
          <a:xfrm>
            <a:off x="3124200" y="635638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p>
        </p:txBody>
      </p:sp>
      <p:sp>
        <p:nvSpPr>
          <p:cNvPr id="6" name="Slide Number Placeholder 5">
            <a:extLst>
              <a:ext uri="{FF2B5EF4-FFF2-40B4-BE49-F238E27FC236}">
                <a16:creationId xmlns="" xmlns:a16="http://schemas.microsoft.com/office/drawing/2014/main" id="{BC67A6AE-F192-41A1-8EDA-461BBC8C8650}"/>
              </a:ext>
            </a:extLst>
          </p:cNvPr>
          <p:cNvSpPr>
            <a:spLocks noGrp="1"/>
          </p:cNvSpPr>
          <p:nvPr>
            <p:ph type="sldNum" sz="quarter" idx="4"/>
          </p:nvPr>
        </p:nvSpPr>
        <p:spPr>
          <a:xfrm>
            <a:off x="6553200" y="635638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7815119-63A2-4A23-8B93-327EAA4324DF}" type="slidenum">
              <a:rPr lang="en-US" altLang="en-US"/>
              <a:pPr/>
              <a:t>‹#›</a:t>
            </a:fld>
            <a:endParaRPr lang="en-US" altLang="en-US"/>
          </a:p>
        </p:txBody>
      </p:sp>
    </p:spTree>
    <p:extLst>
      <p:ext uri="{BB962C8B-B14F-4D97-AF65-F5344CB8AC3E}">
        <p14:creationId xmlns:p14="http://schemas.microsoft.com/office/powerpoint/2010/main" val="31890577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403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
          <p:cNvPicPr>
            <a:picLocks noChangeAspect="1"/>
          </p:cNvPicPr>
          <p:nvPr userDrawn="1"/>
        </p:nvPicPr>
        <p:blipFill>
          <a:blip r:embed="rId290">
            <a:extLst>
              <a:ext uri="{28A0092B-C50C-407E-A947-70E740481C1C}">
                <a14:useLocalDpi xmlns:a14="http://schemas.microsoft.com/office/drawing/2010/main" val="0"/>
              </a:ext>
            </a:extLst>
          </a:blip>
          <a:srcRect l="1070" t="2602" r="449" b="513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图片 2"/>
          <p:cNvPicPr>
            <a:picLocks noChangeAspect="1"/>
          </p:cNvPicPr>
          <p:nvPr userDrawn="1"/>
        </p:nvPicPr>
        <p:blipFill>
          <a:blip r:embed="rId291">
            <a:extLst>
              <a:ext uri="{28A0092B-C50C-407E-A947-70E740481C1C}">
                <a14:useLocalDpi xmlns:a14="http://schemas.microsoft.com/office/drawing/2010/main" val="0"/>
              </a:ext>
            </a:extLst>
          </a:blip>
          <a:srcRect/>
          <a:stretch>
            <a:fillRect/>
          </a:stretch>
        </p:blipFill>
        <p:spPr bwMode="auto">
          <a:xfrm>
            <a:off x="6656785" y="468313"/>
            <a:ext cx="2643188"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郑柏林 - 小跳豆">
            <a:hlinkClick r:id="" action="ppaction://media"/>
          </p:cNvPr>
          <p:cNvPicPr>
            <a:picLocks noChangeAspect="1"/>
          </p:cNvPicPr>
          <p:nvPr userDrawn="1"/>
        </p:nvPicPr>
        <p:blipFill>
          <a:blip r:embed="rId292">
            <a:extLst>
              <a:ext uri="{28A0092B-C50C-407E-A947-70E740481C1C}">
                <a14:useLocalDpi xmlns:a14="http://schemas.microsoft.com/office/drawing/2010/main" val="0"/>
              </a:ext>
            </a:extLst>
          </a:blip>
          <a:srcRect/>
          <a:stretch>
            <a:fillRect/>
          </a:stretch>
        </p:blipFill>
        <p:spPr bwMode="auto">
          <a:xfrm>
            <a:off x="260759" y="5437211"/>
            <a:ext cx="46791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图片 4"/>
          <p:cNvPicPr>
            <a:picLocks noChangeAspect="1"/>
          </p:cNvPicPr>
          <p:nvPr userDrawn="1"/>
        </p:nvPicPr>
        <p:blipFill>
          <a:blip r:embed="rId293">
            <a:extLst>
              <a:ext uri="{28A0092B-C50C-407E-A947-70E740481C1C}">
                <a14:useLocalDpi xmlns:a14="http://schemas.microsoft.com/office/drawing/2010/main" val="0"/>
              </a:ext>
            </a:extLst>
          </a:blip>
          <a:srcRect/>
          <a:stretch>
            <a:fillRect/>
          </a:stretch>
        </p:blipFill>
        <p:spPr bwMode="auto">
          <a:xfrm>
            <a:off x="-623886" y="4227513"/>
            <a:ext cx="9959579"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图片 5"/>
          <p:cNvPicPr>
            <a:picLocks noChangeAspect="1"/>
          </p:cNvPicPr>
          <p:nvPr userDrawn="1"/>
        </p:nvPicPr>
        <p:blipFill>
          <a:blip r:embed="rId294">
            <a:extLst>
              <a:ext uri="{28A0092B-C50C-407E-A947-70E740481C1C}">
                <a14:useLocalDpi xmlns:a14="http://schemas.microsoft.com/office/drawing/2010/main" val="0"/>
              </a:ext>
            </a:extLst>
          </a:blip>
          <a:srcRect/>
          <a:stretch>
            <a:fillRect/>
          </a:stretch>
        </p:blipFill>
        <p:spPr bwMode="auto">
          <a:xfrm>
            <a:off x="-435769" y="5124473"/>
            <a:ext cx="98298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图片 22"/>
          <p:cNvPicPr>
            <a:picLocks noChangeAspect="1"/>
          </p:cNvPicPr>
          <p:nvPr userDrawn="1"/>
        </p:nvPicPr>
        <p:blipFill>
          <a:blip r:embed="rId295">
            <a:extLst>
              <a:ext uri="{28A0092B-C50C-407E-A947-70E740481C1C}">
                <a14:useLocalDpi xmlns:a14="http://schemas.microsoft.com/office/drawing/2010/main" val="0"/>
              </a:ext>
            </a:extLst>
          </a:blip>
          <a:srcRect b="57274"/>
          <a:stretch>
            <a:fillRect/>
          </a:stretch>
        </p:blipFill>
        <p:spPr bwMode="auto">
          <a:xfrm>
            <a:off x="-89297" y="6061098"/>
            <a:ext cx="94249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图片 23"/>
          <p:cNvPicPr>
            <a:picLocks noChangeAspect="1"/>
          </p:cNvPicPr>
          <p:nvPr userDrawn="1"/>
        </p:nvPicPr>
        <p:blipFill>
          <a:blip r:embed="rId296">
            <a:extLst>
              <a:ext uri="{28A0092B-C50C-407E-A947-70E740481C1C}">
                <a14:useLocalDpi xmlns:a14="http://schemas.microsoft.com/office/drawing/2010/main" val="0"/>
              </a:ext>
            </a:extLst>
          </a:blip>
          <a:srcRect/>
          <a:stretch>
            <a:fillRect/>
          </a:stretch>
        </p:blipFill>
        <p:spPr bwMode="auto">
          <a:xfrm rot="-5400000">
            <a:off x="1057672" y="-1318022"/>
            <a:ext cx="7145338" cy="952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8939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773" r:id="rId60"/>
    <p:sldLayoutId id="2147483774" r:id="rId61"/>
    <p:sldLayoutId id="2147483775" r:id="rId62"/>
    <p:sldLayoutId id="2147483776" r:id="rId63"/>
    <p:sldLayoutId id="2147483777" r:id="rId64"/>
    <p:sldLayoutId id="2147483778" r:id="rId65"/>
    <p:sldLayoutId id="2147483779" r:id="rId66"/>
    <p:sldLayoutId id="2147483780" r:id="rId67"/>
    <p:sldLayoutId id="2147483781" r:id="rId68"/>
    <p:sldLayoutId id="2147483782" r:id="rId69"/>
    <p:sldLayoutId id="2147483783" r:id="rId70"/>
    <p:sldLayoutId id="2147483784" r:id="rId71"/>
    <p:sldLayoutId id="2147483785" r:id="rId72"/>
    <p:sldLayoutId id="2147483786" r:id="rId73"/>
    <p:sldLayoutId id="2147483787" r:id="rId74"/>
    <p:sldLayoutId id="2147483788" r:id="rId75"/>
    <p:sldLayoutId id="2147483789" r:id="rId76"/>
    <p:sldLayoutId id="2147483790" r:id="rId77"/>
    <p:sldLayoutId id="2147483791" r:id="rId78"/>
    <p:sldLayoutId id="2147483792" r:id="rId79"/>
    <p:sldLayoutId id="2147483793" r:id="rId80"/>
    <p:sldLayoutId id="2147483794" r:id="rId81"/>
    <p:sldLayoutId id="2147483795" r:id="rId82"/>
    <p:sldLayoutId id="2147483796" r:id="rId83"/>
    <p:sldLayoutId id="2147483797" r:id="rId84"/>
    <p:sldLayoutId id="2147483798" r:id="rId85"/>
    <p:sldLayoutId id="2147483799" r:id="rId86"/>
    <p:sldLayoutId id="2147483800" r:id="rId87"/>
    <p:sldLayoutId id="2147483801" r:id="rId88"/>
    <p:sldLayoutId id="2147483802" r:id="rId89"/>
    <p:sldLayoutId id="2147483803" r:id="rId90"/>
    <p:sldLayoutId id="2147483804" r:id="rId91"/>
    <p:sldLayoutId id="2147483805" r:id="rId92"/>
    <p:sldLayoutId id="2147483806" r:id="rId93"/>
    <p:sldLayoutId id="2147483807" r:id="rId94"/>
    <p:sldLayoutId id="2147483808" r:id="rId95"/>
    <p:sldLayoutId id="2147483809" r:id="rId96"/>
    <p:sldLayoutId id="2147483810" r:id="rId97"/>
    <p:sldLayoutId id="2147483811" r:id="rId98"/>
    <p:sldLayoutId id="2147483812" r:id="rId99"/>
    <p:sldLayoutId id="2147483813" r:id="rId100"/>
    <p:sldLayoutId id="2147483814" r:id="rId101"/>
    <p:sldLayoutId id="2147483815" r:id="rId102"/>
    <p:sldLayoutId id="2147483816" r:id="rId103"/>
    <p:sldLayoutId id="2147483817" r:id="rId104"/>
    <p:sldLayoutId id="2147483818" r:id="rId105"/>
    <p:sldLayoutId id="2147483819" r:id="rId106"/>
    <p:sldLayoutId id="2147483820" r:id="rId107"/>
    <p:sldLayoutId id="2147483821" r:id="rId108"/>
    <p:sldLayoutId id="2147483822" r:id="rId109"/>
    <p:sldLayoutId id="2147483823" r:id="rId110"/>
    <p:sldLayoutId id="2147483824" r:id="rId111"/>
    <p:sldLayoutId id="2147483825" r:id="rId112"/>
    <p:sldLayoutId id="2147483826" r:id="rId113"/>
    <p:sldLayoutId id="2147483827" r:id="rId114"/>
    <p:sldLayoutId id="2147483828" r:id="rId115"/>
    <p:sldLayoutId id="2147483829" r:id="rId116"/>
    <p:sldLayoutId id="2147483830" r:id="rId117"/>
    <p:sldLayoutId id="2147483831" r:id="rId118"/>
    <p:sldLayoutId id="2147483832" r:id="rId119"/>
    <p:sldLayoutId id="2147483833" r:id="rId120"/>
    <p:sldLayoutId id="2147483834" r:id="rId121"/>
    <p:sldLayoutId id="2147483835" r:id="rId122"/>
    <p:sldLayoutId id="2147483836" r:id="rId123"/>
    <p:sldLayoutId id="2147483837" r:id="rId124"/>
    <p:sldLayoutId id="2147483838" r:id="rId125"/>
    <p:sldLayoutId id="2147483839" r:id="rId126"/>
    <p:sldLayoutId id="2147483840" r:id="rId127"/>
    <p:sldLayoutId id="2147483841" r:id="rId128"/>
    <p:sldLayoutId id="2147483842" r:id="rId129"/>
    <p:sldLayoutId id="2147483843" r:id="rId130"/>
    <p:sldLayoutId id="2147483844" r:id="rId131"/>
    <p:sldLayoutId id="2147483845" r:id="rId132"/>
    <p:sldLayoutId id="2147483846" r:id="rId133"/>
    <p:sldLayoutId id="2147483847" r:id="rId134"/>
    <p:sldLayoutId id="2147483848" r:id="rId135"/>
    <p:sldLayoutId id="2147483849" r:id="rId136"/>
    <p:sldLayoutId id="2147483850" r:id="rId137"/>
    <p:sldLayoutId id="2147483851" r:id="rId138"/>
    <p:sldLayoutId id="2147483852" r:id="rId139"/>
    <p:sldLayoutId id="2147483853" r:id="rId140"/>
    <p:sldLayoutId id="2147483854" r:id="rId141"/>
    <p:sldLayoutId id="2147483855" r:id="rId142"/>
    <p:sldLayoutId id="2147483856" r:id="rId143"/>
    <p:sldLayoutId id="2147483857" r:id="rId144"/>
    <p:sldLayoutId id="2147483858" r:id="rId145"/>
    <p:sldLayoutId id="2147483859" r:id="rId146"/>
    <p:sldLayoutId id="2147483860" r:id="rId147"/>
    <p:sldLayoutId id="2147483861" r:id="rId148"/>
    <p:sldLayoutId id="2147483862" r:id="rId149"/>
    <p:sldLayoutId id="2147483863" r:id="rId150"/>
    <p:sldLayoutId id="2147483864" r:id="rId151"/>
    <p:sldLayoutId id="2147483865" r:id="rId152"/>
    <p:sldLayoutId id="2147483866" r:id="rId153"/>
    <p:sldLayoutId id="2147483867" r:id="rId154"/>
    <p:sldLayoutId id="2147483868" r:id="rId155"/>
    <p:sldLayoutId id="2147483869" r:id="rId156"/>
    <p:sldLayoutId id="2147483870" r:id="rId157"/>
    <p:sldLayoutId id="2147483871" r:id="rId158"/>
    <p:sldLayoutId id="2147483872" r:id="rId159"/>
    <p:sldLayoutId id="2147483873" r:id="rId160"/>
    <p:sldLayoutId id="2147483874" r:id="rId161"/>
    <p:sldLayoutId id="2147483875" r:id="rId162"/>
    <p:sldLayoutId id="2147483876" r:id="rId163"/>
    <p:sldLayoutId id="2147483877" r:id="rId164"/>
    <p:sldLayoutId id="2147483878" r:id="rId165"/>
    <p:sldLayoutId id="2147483879" r:id="rId166"/>
    <p:sldLayoutId id="2147483880" r:id="rId167"/>
    <p:sldLayoutId id="2147483881" r:id="rId168"/>
    <p:sldLayoutId id="2147483882" r:id="rId169"/>
    <p:sldLayoutId id="2147483883" r:id="rId170"/>
    <p:sldLayoutId id="2147483884" r:id="rId171"/>
    <p:sldLayoutId id="2147483885" r:id="rId172"/>
    <p:sldLayoutId id="2147483886" r:id="rId173"/>
    <p:sldLayoutId id="2147483887" r:id="rId174"/>
    <p:sldLayoutId id="2147483888" r:id="rId175"/>
    <p:sldLayoutId id="2147483889" r:id="rId176"/>
    <p:sldLayoutId id="2147483890" r:id="rId177"/>
    <p:sldLayoutId id="2147483891" r:id="rId178"/>
    <p:sldLayoutId id="2147483892" r:id="rId179"/>
    <p:sldLayoutId id="2147483893" r:id="rId180"/>
    <p:sldLayoutId id="2147483894" r:id="rId181"/>
    <p:sldLayoutId id="2147483895" r:id="rId182"/>
    <p:sldLayoutId id="2147483896" r:id="rId183"/>
    <p:sldLayoutId id="2147483897" r:id="rId184"/>
    <p:sldLayoutId id="2147483898" r:id="rId185"/>
    <p:sldLayoutId id="2147483899" r:id="rId186"/>
    <p:sldLayoutId id="2147483900" r:id="rId187"/>
    <p:sldLayoutId id="2147483901" r:id="rId188"/>
    <p:sldLayoutId id="2147483902" r:id="rId189"/>
    <p:sldLayoutId id="2147483903" r:id="rId190"/>
    <p:sldLayoutId id="2147483904" r:id="rId191"/>
    <p:sldLayoutId id="2147483905" r:id="rId192"/>
    <p:sldLayoutId id="2147483906" r:id="rId193"/>
    <p:sldLayoutId id="2147483907" r:id="rId194"/>
    <p:sldLayoutId id="2147483908" r:id="rId195"/>
    <p:sldLayoutId id="2147483909" r:id="rId196"/>
    <p:sldLayoutId id="2147483910" r:id="rId197"/>
    <p:sldLayoutId id="2147483911" r:id="rId198"/>
    <p:sldLayoutId id="2147483912" r:id="rId199"/>
    <p:sldLayoutId id="2147483913" r:id="rId200"/>
    <p:sldLayoutId id="2147483914" r:id="rId201"/>
    <p:sldLayoutId id="2147483915" r:id="rId202"/>
    <p:sldLayoutId id="2147483916" r:id="rId203"/>
    <p:sldLayoutId id="2147483917" r:id="rId204"/>
    <p:sldLayoutId id="2147483918" r:id="rId205"/>
    <p:sldLayoutId id="2147483919" r:id="rId206"/>
    <p:sldLayoutId id="2147483920" r:id="rId207"/>
    <p:sldLayoutId id="2147483921" r:id="rId208"/>
    <p:sldLayoutId id="2147483922" r:id="rId209"/>
    <p:sldLayoutId id="2147483923" r:id="rId210"/>
    <p:sldLayoutId id="2147483924" r:id="rId211"/>
    <p:sldLayoutId id="2147483925" r:id="rId212"/>
    <p:sldLayoutId id="2147483926" r:id="rId213"/>
    <p:sldLayoutId id="2147483927" r:id="rId214"/>
    <p:sldLayoutId id="2147483928" r:id="rId215"/>
    <p:sldLayoutId id="2147483929" r:id="rId216"/>
    <p:sldLayoutId id="2147483930" r:id="rId217"/>
    <p:sldLayoutId id="2147483931" r:id="rId218"/>
    <p:sldLayoutId id="2147483932" r:id="rId219"/>
    <p:sldLayoutId id="2147483933" r:id="rId220"/>
    <p:sldLayoutId id="2147483934" r:id="rId221"/>
    <p:sldLayoutId id="2147483935" r:id="rId222"/>
    <p:sldLayoutId id="2147483936" r:id="rId223"/>
    <p:sldLayoutId id="2147483937" r:id="rId224"/>
    <p:sldLayoutId id="2147483938" r:id="rId225"/>
    <p:sldLayoutId id="2147483939" r:id="rId226"/>
    <p:sldLayoutId id="2147483940" r:id="rId227"/>
    <p:sldLayoutId id="2147483941" r:id="rId228"/>
    <p:sldLayoutId id="2147483942" r:id="rId229"/>
    <p:sldLayoutId id="2147483943" r:id="rId230"/>
    <p:sldLayoutId id="2147483944" r:id="rId231"/>
    <p:sldLayoutId id="2147483945" r:id="rId232"/>
    <p:sldLayoutId id="2147483946" r:id="rId233"/>
    <p:sldLayoutId id="2147483947" r:id="rId234"/>
    <p:sldLayoutId id="2147483948" r:id="rId235"/>
    <p:sldLayoutId id="2147483949" r:id="rId236"/>
    <p:sldLayoutId id="2147483950" r:id="rId237"/>
    <p:sldLayoutId id="2147483951" r:id="rId238"/>
    <p:sldLayoutId id="2147483952" r:id="rId239"/>
    <p:sldLayoutId id="2147483953" r:id="rId240"/>
    <p:sldLayoutId id="2147483954" r:id="rId241"/>
    <p:sldLayoutId id="2147483955" r:id="rId242"/>
    <p:sldLayoutId id="2147483956" r:id="rId243"/>
    <p:sldLayoutId id="2147483957" r:id="rId244"/>
    <p:sldLayoutId id="2147483958" r:id="rId245"/>
    <p:sldLayoutId id="2147483959" r:id="rId246"/>
    <p:sldLayoutId id="2147483960" r:id="rId247"/>
    <p:sldLayoutId id="2147483961" r:id="rId248"/>
    <p:sldLayoutId id="2147483962" r:id="rId249"/>
    <p:sldLayoutId id="2147483963" r:id="rId250"/>
    <p:sldLayoutId id="2147483964" r:id="rId251"/>
    <p:sldLayoutId id="2147483965" r:id="rId252"/>
    <p:sldLayoutId id="2147483966" r:id="rId253"/>
    <p:sldLayoutId id="2147483967" r:id="rId254"/>
    <p:sldLayoutId id="2147483968" r:id="rId255"/>
    <p:sldLayoutId id="2147483969" r:id="rId256"/>
    <p:sldLayoutId id="2147483970" r:id="rId257"/>
    <p:sldLayoutId id="2147483971" r:id="rId258"/>
    <p:sldLayoutId id="2147483972" r:id="rId259"/>
    <p:sldLayoutId id="2147483973" r:id="rId260"/>
    <p:sldLayoutId id="2147483974" r:id="rId261"/>
    <p:sldLayoutId id="2147483975" r:id="rId262"/>
    <p:sldLayoutId id="2147483976" r:id="rId263"/>
    <p:sldLayoutId id="2147483977" r:id="rId264"/>
    <p:sldLayoutId id="2147483978" r:id="rId265"/>
    <p:sldLayoutId id="2147483979" r:id="rId266"/>
    <p:sldLayoutId id="2147483980" r:id="rId267"/>
    <p:sldLayoutId id="2147483981" r:id="rId268"/>
    <p:sldLayoutId id="2147483982" r:id="rId269"/>
    <p:sldLayoutId id="2147483983" r:id="rId270"/>
    <p:sldLayoutId id="2147483984" r:id="rId271"/>
    <p:sldLayoutId id="2147483985" r:id="rId272"/>
    <p:sldLayoutId id="2147483986" r:id="rId273"/>
    <p:sldLayoutId id="2147483987" r:id="rId274"/>
    <p:sldLayoutId id="2147483988" r:id="rId275"/>
    <p:sldLayoutId id="2147483989" r:id="rId276"/>
    <p:sldLayoutId id="2147483990" r:id="rId277"/>
    <p:sldLayoutId id="2147483991" r:id="rId278"/>
    <p:sldLayoutId id="2147483992" r:id="rId279"/>
    <p:sldLayoutId id="2147483993" r:id="rId280"/>
    <p:sldLayoutId id="2147483994" r:id="rId281"/>
    <p:sldLayoutId id="2147483995" r:id="rId282"/>
    <p:sldLayoutId id="2147483996" r:id="rId283"/>
    <p:sldLayoutId id="2147483997" r:id="rId284"/>
    <p:sldLayoutId id="2147483998" r:id="rId285"/>
    <p:sldLayoutId id="2147483999" r:id="rId286"/>
    <p:sldLayoutId id="2147484000" r:id="rId287"/>
    <p:sldLayoutId id="2147484001" r:id="rId288"/>
  </p:sldLayoutIdLst>
  <p:timing>
    <p:tnLst>
      <p:par>
        <p:cTn id="1" dur="indefinite" restart="never" nodeType="tmRoot"/>
      </p:par>
    </p:tnLst>
  </p:timing>
  <p:hf hdr="0" ftr="0" dt="0"/>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Lato Regular" pitchFamily="34" charset="0"/>
        </a:defRPr>
      </a:lvl2pPr>
      <a:lvl3pPr algn="l" defTabSz="912813" rtl="0" fontAlgn="base">
        <a:lnSpc>
          <a:spcPct val="90000"/>
        </a:lnSpc>
        <a:spcBef>
          <a:spcPct val="0"/>
        </a:spcBef>
        <a:spcAft>
          <a:spcPct val="0"/>
        </a:spcAft>
        <a:defRPr sz="4400">
          <a:solidFill>
            <a:schemeClr val="tx1"/>
          </a:solidFill>
          <a:latin typeface="Lato Regular" pitchFamily="34" charset="0"/>
        </a:defRPr>
      </a:lvl3pPr>
      <a:lvl4pPr algn="l" defTabSz="912813" rtl="0" fontAlgn="base">
        <a:lnSpc>
          <a:spcPct val="90000"/>
        </a:lnSpc>
        <a:spcBef>
          <a:spcPct val="0"/>
        </a:spcBef>
        <a:spcAft>
          <a:spcPct val="0"/>
        </a:spcAft>
        <a:defRPr sz="4400">
          <a:solidFill>
            <a:schemeClr val="tx1"/>
          </a:solidFill>
          <a:latin typeface="Lato Regular" pitchFamily="34" charset="0"/>
        </a:defRPr>
      </a:lvl4pPr>
      <a:lvl5pPr algn="l" defTabSz="912813" rtl="0" fontAlgn="base">
        <a:lnSpc>
          <a:spcPct val="90000"/>
        </a:lnSpc>
        <a:spcBef>
          <a:spcPct val="0"/>
        </a:spcBef>
        <a:spcAft>
          <a:spcPct val="0"/>
        </a:spcAft>
        <a:defRPr sz="4400">
          <a:solidFill>
            <a:schemeClr val="tx1"/>
          </a:solidFill>
          <a:latin typeface="Lato Regular" pitchFamily="34" charset="0"/>
        </a:defRPr>
      </a:lvl5pPr>
      <a:lvl6pPr marL="457200" algn="l" defTabSz="912813" rtl="0" fontAlgn="base">
        <a:lnSpc>
          <a:spcPct val="90000"/>
        </a:lnSpc>
        <a:spcBef>
          <a:spcPct val="0"/>
        </a:spcBef>
        <a:spcAft>
          <a:spcPct val="0"/>
        </a:spcAft>
        <a:defRPr sz="4400">
          <a:solidFill>
            <a:schemeClr val="tx1"/>
          </a:solidFill>
          <a:latin typeface="Lato Regular" pitchFamily="34" charset="0"/>
        </a:defRPr>
      </a:lvl6pPr>
      <a:lvl7pPr marL="914400" algn="l" defTabSz="912813" rtl="0" fontAlgn="base">
        <a:lnSpc>
          <a:spcPct val="90000"/>
        </a:lnSpc>
        <a:spcBef>
          <a:spcPct val="0"/>
        </a:spcBef>
        <a:spcAft>
          <a:spcPct val="0"/>
        </a:spcAft>
        <a:defRPr sz="4400">
          <a:solidFill>
            <a:schemeClr val="tx1"/>
          </a:solidFill>
          <a:latin typeface="Lato Regular" pitchFamily="34" charset="0"/>
        </a:defRPr>
      </a:lvl7pPr>
      <a:lvl8pPr marL="1371600" algn="l" defTabSz="912813" rtl="0" fontAlgn="base">
        <a:lnSpc>
          <a:spcPct val="90000"/>
        </a:lnSpc>
        <a:spcBef>
          <a:spcPct val="0"/>
        </a:spcBef>
        <a:spcAft>
          <a:spcPct val="0"/>
        </a:spcAft>
        <a:defRPr sz="4400">
          <a:solidFill>
            <a:schemeClr val="tx1"/>
          </a:solidFill>
          <a:latin typeface="Lato Regular" pitchFamily="34" charset="0"/>
        </a:defRPr>
      </a:lvl8pPr>
      <a:lvl9pPr marL="1828800" algn="l" defTabSz="912813" rtl="0" fontAlgn="base">
        <a:lnSpc>
          <a:spcPct val="90000"/>
        </a:lnSpc>
        <a:spcBef>
          <a:spcPct val="0"/>
        </a:spcBef>
        <a:spcAft>
          <a:spcPct val="0"/>
        </a:spcAft>
        <a:defRPr sz="4400">
          <a:solidFill>
            <a:schemeClr val="tx1"/>
          </a:solidFill>
          <a:latin typeface="Lato Regular" pitchFamily="34" charset="0"/>
        </a:defRPr>
      </a:lvl9pPr>
    </p:titleStyle>
    <p:bodyStyle>
      <a:lvl1pPr marL="227013" indent="-227013" algn="l" defTabSz="912813"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1A827FB-E2E2-4484-94B2-D2227AC4737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487700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FB88E0A-A312-48B2-AD45-C33801621B0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D49F5AB2-FA1E-4D1E-B88D-468CFA9A0E39}"/>
              </a:ext>
            </a:extLst>
          </p:cNvPr>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C58F2F-0EC0-4A27-89F0-4F10D21EF880}"/>
              </a:ext>
            </a:extLst>
          </p:cNvPr>
          <p:cNvSpPr>
            <a:spLocks noGrp="1"/>
          </p:cNvSpPr>
          <p:nvPr>
            <p:ph type="dt" sz="half" idx="2"/>
          </p:nvPr>
        </p:nvSpPr>
        <p:spPr>
          <a:xfrm>
            <a:off x="628650" y="635643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11/23/2023</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3429DF-F118-4ED8-A695-98CA0DBD16E5}"/>
              </a:ext>
            </a:extLst>
          </p:cNvPr>
          <p:cNvSpPr>
            <a:spLocks noGrp="1"/>
          </p:cNvSpPr>
          <p:nvPr>
            <p:ph type="ftr" sz="quarter" idx="3"/>
          </p:nvPr>
        </p:nvSpPr>
        <p:spPr>
          <a:xfrm>
            <a:off x="3028950" y="635643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923011-8E1E-4F13-86FE-11FCBA42B38F}"/>
              </a:ext>
            </a:extLst>
          </p:cNvPr>
          <p:cNvSpPr>
            <a:spLocks noGrp="1"/>
          </p:cNvSpPr>
          <p:nvPr>
            <p:ph type="sldNum" sz="quarter" idx="4"/>
          </p:nvPr>
        </p:nvSpPr>
        <p:spPr>
          <a:xfrm>
            <a:off x="6457950" y="6356438"/>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7564258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gif"/><Relationship Id="rId1" Type="http://schemas.openxmlformats.org/officeDocument/2006/relationships/slideLayout" Target="../slideLayouts/slideLayout1.xml"/><Relationship Id="rId6" Type="http://schemas.openxmlformats.org/officeDocument/2006/relationships/image" Target="../media/image18.gif"/><Relationship Id="rId5" Type="http://schemas.openxmlformats.org/officeDocument/2006/relationships/image" Target="../media/image17.wmf"/><Relationship Id="rId4" Type="http://schemas.openxmlformats.org/officeDocument/2006/relationships/image" Target="../media/image16.gi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7.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7.xml"/><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3.xml"/><Relationship Id="rId1" Type="http://schemas.openxmlformats.org/officeDocument/2006/relationships/video" Target="file:///D:\136.avi" TargetMode="Externa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2.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5.png"/><Relationship Id="rId5" Type="http://schemas.microsoft.com/office/2007/relationships/media" Target="../media/media4.mp3"/><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slideLayout" Target="../slideLayouts/slideLayout326.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5.png"/><Relationship Id="rId5" Type="http://schemas.microsoft.com/office/2007/relationships/media" Target="../media/media4.mp3"/><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slideLayout" Target="../slideLayouts/slideLayout32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5.png"/><Relationship Id="rId5" Type="http://schemas.microsoft.com/office/2007/relationships/media" Target="../media/media4.mp3"/><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slideLayout" Target="../slideLayouts/slideLayout326.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5.png"/><Relationship Id="rId5" Type="http://schemas.microsoft.com/office/2007/relationships/media" Target="../media/media4.mp3"/><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slideLayout" Target="../slideLayouts/slideLayout326.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4.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3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7.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38.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EARTH3"/>
          <p:cNvPicPr>
            <a:picLocks noChangeAspect="1" noChangeArrowheads="1" noCrop="1"/>
          </p:cNvPicPr>
          <p:nvPr/>
        </p:nvPicPr>
        <p:blipFill>
          <a:blip r:embed="rId2"/>
          <a:srcRect/>
          <a:stretch>
            <a:fillRect/>
          </a:stretch>
        </p:blipFill>
        <p:spPr bwMode="auto">
          <a:xfrm>
            <a:off x="3924302" y="4343428"/>
            <a:ext cx="1476375" cy="1633537"/>
          </a:xfrm>
          <a:prstGeom prst="rect">
            <a:avLst/>
          </a:prstGeom>
          <a:noFill/>
          <a:ln w="9525">
            <a:noFill/>
            <a:miter lim="800000"/>
            <a:headEnd/>
            <a:tailEnd/>
          </a:ln>
        </p:spPr>
      </p:pic>
      <p:sp>
        <p:nvSpPr>
          <p:cNvPr id="2057" name="WordArt 9"/>
          <p:cNvSpPr>
            <a:spLocks noChangeArrowheads="1" noChangeShapeType="1" noTextEdit="1"/>
          </p:cNvSpPr>
          <p:nvPr/>
        </p:nvSpPr>
        <p:spPr bwMode="auto">
          <a:xfrm>
            <a:off x="2800350" y="2971800"/>
            <a:ext cx="3714750" cy="1524000"/>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sp3d>
          </a:bodyPr>
          <a:lstStyle/>
          <a:p>
            <a:pPr algn="ct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Địa</a:t>
            </a:r>
            <a:r>
              <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 </a:t>
            </a:r>
            <a:r>
              <a:rPr lang="en-US" sz="3600" kern="10" dirty="0" err="1">
                <a:ln w="9525">
                  <a:round/>
                  <a:headEnd/>
                  <a:tailEnd/>
                </a:ln>
                <a:gradFill rotWithShape="1">
                  <a:gsLst>
                    <a:gs pos="0">
                      <a:srgbClr val="FFFF00"/>
                    </a:gs>
                    <a:gs pos="100000">
                      <a:srgbClr val="FF3300"/>
                    </a:gs>
                  </a:gsLst>
                  <a:path path="rect">
                    <a:fillToRect l="50000" t="50000" r="50000" b="50000"/>
                  </a:path>
                </a:gradFill>
                <a:latin typeface="Times New Roman"/>
                <a:cs typeface="Times New Roman"/>
              </a:rPr>
              <a:t>lý</a:t>
            </a:r>
            <a:endParaRPr lang="en-US" sz="3600" kern="10" dirty="0">
              <a:ln w="9525">
                <a:round/>
                <a:headEnd/>
                <a:tailEnd/>
              </a:ln>
              <a:gradFill rotWithShape="1">
                <a:gsLst>
                  <a:gs pos="0">
                    <a:srgbClr val="FFFF00"/>
                  </a:gs>
                  <a:gs pos="100000">
                    <a:srgbClr val="FF3300"/>
                  </a:gs>
                </a:gsLst>
                <a:path path="rect">
                  <a:fillToRect l="50000" t="50000" r="50000" b="50000"/>
                </a:path>
              </a:gradFill>
              <a:latin typeface="Times New Roman"/>
              <a:cs typeface="Times New Roman"/>
            </a:endParaRPr>
          </a:p>
        </p:txBody>
      </p:sp>
      <p:pic>
        <p:nvPicPr>
          <p:cNvPr id="2052" name="Picture 10" descr="BOOK1"/>
          <p:cNvPicPr>
            <a:picLocks noChangeAspect="1" noChangeArrowheads="1"/>
          </p:cNvPicPr>
          <p:nvPr/>
        </p:nvPicPr>
        <p:blipFill>
          <a:blip r:embed="rId3"/>
          <a:srcRect/>
          <a:stretch>
            <a:fillRect/>
          </a:stretch>
        </p:blipFill>
        <p:spPr bwMode="auto">
          <a:xfrm>
            <a:off x="3143250" y="5861050"/>
            <a:ext cx="3028950" cy="996950"/>
          </a:xfrm>
          <a:prstGeom prst="rect">
            <a:avLst/>
          </a:prstGeom>
          <a:noFill/>
          <a:ln w="9525">
            <a:noFill/>
            <a:miter lim="800000"/>
            <a:headEnd/>
            <a:tailEnd/>
          </a:ln>
        </p:spPr>
      </p:pic>
      <p:pic>
        <p:nvPicPr>
          <p:cNvPr id="2053" name="Picture 11" descr="image"/>
          <p:cNvPicPr>
            <a:picLocks noChangeAspect="1" noChangeArrowheads="1" noCrop="1"/>
          </p:cNvPicPr>
          <p:nvPr/>
        </p:nvPicPr>
        <p:blipFill>
          <a:blip r:embed="rId4"/>
          <a:srcRect/>
          <a:stretch>
            <a:fillRect/>
          </a:stretch>
        </p:blipFill>
        <p:spPr bwMode="auto">
          <a:xfrm>
            <a:off x="942976" y="4876800"/>
            <a:ext cx="1032272" cy="1981200"/>
          </a:xfrm>
          <a:prstGeom prst="rect">
            <a:avLst/>
          </a:prstGeom>
          <a:noFill/>
          <a:ln w="9525">
            <a:noFill/>
            <a:miter lim="800000"/>
            <a:headEnd/>
            <a:tailEnd/>
          </a:ln>
        </p:spPr>
      </p:pic>
      <p:pic>
        <p:nvPicPr>
          <p:cNvPr id="2054" name="Picture 12" descr="POINSET3"/>
          <p:cNvPicPr>
            <a:picLocks noChangeAspect="1" noChangeArrowheads="1"/>
          </p:cNvPicPr>
          <p:nvPr/>
        </p:nvPicPr>
        <p:blipFill>
          <a:blip r:embed="rId5"/>
          <a:srcRect/>
          <a:stretch>
            <a:fillRect/>
          </a:stretch>
        </p:blipFill>
        <p:spPr bwMode="auto">
          <a:xfrm>
            <a:off x="5886450" y="4276753"/>
            <a:ext cx="2114550" cy="2581275"/>
          </a:xfrm>
          <a:prstGeom prst="rect">
            <a:avLst/>
          </a:prstGeom>
          <a:noFill/>
          <a:ln w="9525">
            <a:noFill/>
            <a:miter lim="800000"/>
            <a:headEnd/>
            <a:tailEnd/>
          </a:ln>
        </p:spPr>
      </p:pic>
      <p:pic>
        <p:nvPicPr>
          <p:cNvPr id="2061" name="Picture 13" descr="DSTARS-P"/>
          <p:cNvPicPr>
            <a:picLocks noChangeAspect="1" noChangeArrowheads="1" noCrop="1"/>
          </p:cNvPicPr>
          <p:nvPr/>
        </p:nvPicPr>
        <p:blipFill>
          <a:blip r:embed="rId6"/>
          <a:srcRect/>
          <a:stretch>
            <a:fillRect/>
          </a:stretch>
        </p:blipFill>
        <p:spPr bwMode="auto">
          <a:xfrm>
            <a:off x="4867277" y="2667028"/>
            <a:ext cx="771525" cy="688975"/>
          </a:xfrm>
          <a:prstGeom prst="rect">
            <a:avLst/>
          </a:prstGeom>
          <a:noFill/>
          <a:ln w="9525">
            <a:noFill/>
            <a:miter lim="800000"/>
            <a:headEnd/>
            <a:tailEnd/>
          </a:ln>
        </p:spPr>
      </p:pic>
      <p:pic>
        <p:nvPicPr>
          <p:cNvPr id="2062" name="Picture 14" descr="DSTARS-P"/>
          <p:cNvPicPr>
            <a:picLocks noChangeAspect="1" noChangeArrowheads="1" noCrop="1"/>
          </p:cNvPicPr>
          <p:nvPr/>
        </p:nvPicPr>
        <p:blipFill>
          <a:blip r:embed="rId6"/>
          <a:srcRect/>
          <a:stretch>
            <a:fillRect/>
          </a:stretch>
        </p:blipFill>
        <p:spPr bwMode="auto">
          <a:xfrm>
            <a:off x="6505577" y="673104"/>
            <a:ext cx="771525" cy="688975"/>
          </a:xfrm>
          <a:prstGeom prst="rect">
            <a:avLst/>
          </a:prstGeom>
          <a:noFill/>
          <a:ln w="9525">
            <a:noFill/>
            <a:miter lim="800000"/>
            <a:headEnd/>
            <a:tailEnd/>
          </a:ln>
        </p:spPr>
      </p:pic>
      <p:pic>
        <p:nvPicPr>
          <p:cNvPr id="2063" name="Picture 15" descr="DSTARS-P"/>
          <p:cNvPicPr>
            <a:picLocks noChangeAspect="1" noChangeArrowheads="1" noCrop="1"/>
          </p:cNvPicPr>
          <p:nvPr/>
        </p:nvPicPr>
        <p:blipFill>
          <a:blip r:embed="rId6"/>
          <a:srcRect/>
          <a:stretch>
            <a:fillRect/>
          </a:stretch>
        </p:blipFill>
        <p:spPr bwMode="auto">
          <a:xfrm>
            <a:off x="1485902" y="2743200"/>
            <a:ext cx="1514475" cy="1352550"/>
          </a:xfrm>
          <a:prstGeom prst="rect">
            <a:avLst/>
          </a:prstGeom>
          <a:noFill/>
          <a:ln w="9525">
            <a:noFill/>
            <a:miter lim="800000"/>
            <a:headEnd/>
            <a:tailEnd/>
          </a:ln>
        </p:spPr>
      </p:pic>
      <p:pic>
        <p:nvPicPr>
          <p:cNvPr id="2064" name="Picture 16" descr="DSTARS-P"/>
          <p:cNvPicPr>
            <a:picLocks noChangeAspect="1" noChangeArrowheads="1" noCrop="1"/>
          </p:cNvPicPr>
          <p:nvPr/>
        </p:nvPicPr>
        <p:blipFill>
          <a:blip r:embed="rId6"/>
          <a:srcRect/>
          <a:stretch>
            <a:fillRect/>
          </a:stretch>
        </p:blipFill>
        <p:spPr bwMode="auto">
          <a:xfrm>
            <a:off x="6915152" y="3200404"/>
            <a:ext cx="771525" cy="688975"/>
          </a:xfrm>
          <a:prstGeom prst="rect">
            <a:avLst/>
          </a:prstGeom>
          <a:noFill/>
          <a:ln w="9525">
            <a:noFill/>
            <a:miter lim="800000"/>
            <a:headEnd/>
            <a:tailEnd/>
          </a:ln>
        </p:spPr>
      </p:pic>
      <p:pic>
        <p:nvPicPr>
          <p:cNvPr id="2065" name="Picture 17" descr="DSTARS-P"/>
          <p:cNvPicPr>
            <a:picLocks noChangeAspect="1" noChangeArrowheads="1" noCrop="1"/>
          </p:cNvPicPr>
          <p:nvPr/>
        </p:nvPicPr>
        <p:blipFill>
          <a:blip r:embed="rId6"/>
          <a:srcRect/>
          <a:stretch>
            <a:fillRect/>
          </a:stretch>
        </p:blipFill>
        <p:spPr bwMode="auto">
          <a:xfrm>
            <a:off x="2457452" y="4876828"/>
            <a:ext cx="771525" cy="688975"/>
          </a:xfrm>
          <a:prstGeom prst="rect">
            <a:avLst/>
          </a:prstGeom>
          <a:noFill/>
          <a:ln w="9525">
            <a:noFill/>
            <a:miter lim="800000"/>
            <a:headEnd/>
            <a:tailEnd/>
          </a:ln>
        </p:spPr>
      </p:pic>
      <p:pic>
        <p:nvPicPr>
          <p:cNvPr id="2066" name="Picture 18" descr="DSTARS-P"/>
          <p:cNvPicPr>
            <a:picLocks noChangeAspect="1" noChangeArrowheads="1" noCrop="1"/>
          </p:cNvPicPr>
          <p:nvPr/>
        </p:nvPicPr>
        <p:blipFill>
          <a:blip r:embed="rId6"/>
          <a:srcRect/>
          <a:stretch>
            <a:fillRect/>
          </a:stretch>
        </p:blipFill>
        <p:spPr bwMode="auto">
          <a:xfrm>
            <a:off x="6057902" y="5105428"/>
            <a:ext cx="771525" cy="688975"/>
          </a:xfrm>
          <a:prstGeom prst="rect">
            <a:avLst/>
          </a:prstGeom>
          <a:noFill/>
          <a:ln w="9525">
            <a:noFill/>
            <a:miter lim="800000"/>
            <a:headEnd/>
            <a:tailEnd/>
          </a:ln>
        </p:spPr>
      </p:pic>
      <p:pic>
        <p:nvPicPr>
          <p:cNvPr id="2" name="Picture 26" descr="DSTARS-P"/>
          <p:cNvPicPr>
            <a:picLocks noChangeAspect="1" noChangeArrowheads="1" noCrop="1"/>
          </p:cNvPicPr>
          <p:nvPr/>
        </p:nvPicPr>
        <p:blipFill>
          <a:blip r:embed="rId6"/>
          <a:srcRect/>
          <a:stretch>
            <a:fillRect/>
          </a:stretch>
        </p:blipFill>
        <p:spPr bwMode="auto">
          <a:xfrm>
            <a:off x="5029202" y="2882928"/>
            <a:ext cx="771525" cy="688975"/>
          </a:xfrm>
          <a:prstGeom prst="rect">
            <a:avLst/>
          </a:prstGeom>
          <a:noFill/>
          <a:ln w="9525">
            <a:noFill/>
            <a:miter lim="800000"/>
            <a:headEnd/>
            <a:tailEnd/>
          </a:ln>
        </p:spPr>
      </p:pic>
      <p:pic>
        <p:nvPicPr>
          <p:cNvPr id="3" name="Picture 27" descr="DSTARS-P"/>
          <p:cNvPicPr>
            <a:picLocks noChangeAspect="1" noChangeArrowheads="1" noCrop="1"/>
          </p:cNvPicPr>
          <p:nvPr/>
        </p:nvPicPr>
        <p:blipFill>
          <a:blip r:embed="rId6"/>
          <a:srcRect/>
          <a:stretch>
            <a:fillRect/>
          </a:stretch>
        </p:blipFill>
        <p:spPr bwMode="auto">
          <a:xfrm>
            <a:off x="6667502" y="889028"/>
            <a:ext cx="771525" cy="688975"/>
          </a:xfrm>
          <a:prstGeom prst="rect">
            <a:avLst/>
          </a:prstGeom>
          <a:noFill/>
          <a:ln w="9525">
            <a:noFill/>
            <a:miter lim="800000"/>
            <a:headEnd/>
            <a:tailEnd/>
          </a:ln>
        </p:spPr>
      </p:pic>
      <p:pic>
        <p:nvPicPr>
          <p:cNvPr id="4" name="Picture 28" descr="DSTARS-P"/>
          <p:cNvPicPr>
            <a:picLocks noChangeAspect="1" noChangeArrowheads="1" noCrop="1"/>
          </p:cNvPicPr>
          <p:nvPr/>
        </p:nvPicPr>
        <p:blipFill>
          <a:blip r:embed="rId6"/>
          <a:srcRect/>
          <a:stretch>
            <a:fillRect/>
          </a:stretch>
        </p:blipFill>
        <p:spPr bwMode="auto">
          <a:xfrm>
            <a:off x="1647827" y="2959100"/>
            <a:ext cx="1514475" cy="1352550"/>
          </a:xfrm>
          <a:prstGeom prst="rect">
            <a:avLst/>
          </a:prstGeom>
          <a:noFill/>
          <a:ln w="9525">
            <a:noFill/>
            <a:miter lim="800000"/>
            <a:headEnd/>
            <a:tailEnd/>
          </a:ln>
        </p:spPr>
      </p:pic>
      <p:pic>
        <p:nvPicPr>
          <p:cNvPr id="5" name="Picture 29" descr="DSTARS-P"/>
          <p:cNvPicPr>
            <a:picLocks noChangeAspect="1" noChangeArrowheads="1" noCrop="1"/>
          </p:cNvPicPr>
          <p:nvPr/>
        </p:nvPicPr>
        <p:blipFill>
          <a:blip r:embed="rId6"/>
          <a:srcRect/>
          <a:stretch>
            <a:fillRect/>
          </a:stretch>
        </p:blipFill>
        <p:spPr bwMode="auto">
          <a:xfrm>
            <a:off x="7077077" y="3416301"/>
            <a:ext cx="771525" cy="688975"/>
          </a:xfrm>
          <a:prstGeom prst="rect">
            <a:avLst/>
          </a:prstGeom>
          <a:noFill/>
          <a:ln w="9525">
            <a:noFill/>
            <a:miter lim="800000"/>
            <a:headEnd/>
            <a:tailEnd/>
          </a:ln>
        </p:spPr>
      </p:pic>
      <p:pic>
        <p:nvPicPr>
          <p:cNvPr id="6" name="Picture 30" descr="DSTARS-P"/>
          <p:cNvPicPr>
            <a:picLocks noChangeAspect="1" noChangeArrowheads="1" noCrop="1"/>
          </p:cNvPicPr>
          <p:nvPr/>
        </p:nvPicPr>
        <p:blipFill>
          <a:blip r:embed="rId6"/>
          <a:srcRect/>
          <a:stretch>
            <a:fillRect/>
          </a:stretch>
        </p:blipFill>
        <p:spPr bwMode="auto">
          <a:xfrm>
            <a:off x="2619377" y="5092728"/>
            <a:ext cx="771525" cy="688975"/>
          </a:xfrm>
          <a:prstGeom prst="rect">
            <a:avLst/>
          </a:prstGeom>
          <a:noFill/>
          <a:ln w="9525">
            <a:noFill/>
            <a:miter lim="800000"/>
            <a:headEnd/>
            <a:tailEnd/>
          </a:ln>
        </p:spPr>
      </p:pic>
      <p:pic>
        <p:nvPicPr>
          <p:cNvPr id="7" name="Picture 31" descr="DSTARS-P"/>
          <p:cNvPicPr>
            <a:picLocks noChangeAspect="1" noChangeArrowheads="1" noCrop="1"/>
          </p:cNvPicPr>
          <p:nvPr/>
        </p:nvPicPr>
        <p:blipFill>
          <a:blip r:embed="rId6"/>
          <a:srcRect/>
          <a:stretch>
            <a:fillRect/>
          </a:stretch>
        </p:blipFill>
        <p:spPr bwMode="auto">
          <a:xfrm>
            <a:off x="6219827" y="5321328"/>
            <a:ext cx="771525" cy="688975"/>
          </a:xfrm>
          <a:prstGeom prst="rect">
            <a:avLst/>
          </a:prstGeom>
          <a:noFill/>
          <a:ln w="9525">
            <a:noFill/>
            <a:miter lim="800000"/>
            <a:headEnd/>
            <a:tailEnd/>
          </a:ln>
        </p:spPr>
      </p:pic>
      <p:sp>
        <p:nvSpPr>
          <p:cNvPr id="2067" name="WordArt 32"/>
          <p:cNvSpPr>
            <a:spLocks noChangeArrowheads="1" noChangeShapeType="1" noTextEdit="1"/>
          </p:cNvSpPr>
          <p:nvPr/>
        </p:nvSpPr>
        <p:spPr bwMode="auto">
          <a:xfrm>
            <a:off x="1485900" y="1257300"/>
            <a:ext cx="6229350" cy="1397000"/>
          </a:xfrm>
          <a:prstGeom prst="rect">
            <a:avLst/>
          </a:prstGeom>
        </p:spPr>
        <p:txBody>
          <a:bodyPr wrap="none" fromWordArt="1">
            <a:prstTxWarp prst="textPlain">
              <a:avLst>
                <a:gd name="adj" fmla="val 50000"/>
              </a:avLst>
            </a:prstTxWarp>
          </a:bodyPr>
          <a:lstStyle/>
          <a:p>
            <a:pPr algn="ct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Chào mừng các thầy, cô giáo đến </a:t>
            </a:r>
            <a:r>
              <a:rPr lang="en-US" sz="6600" b="1" kern="10" dirty="0" err="1" smtClean="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với</a:t>
            </a:r>
            <a:r>
              <a:rPr lang="en-US" sz="6600" b="1" kern="10" dirty="0" smtClean="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smtClean="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giờ</a:t>
            </a:r>
            <a:r>
              <a:rPr lang="en-US" sz="6600" b="1" kern="10" dirty="0" smtClean="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r>
              <a:rPr lang="en-US" sz="6600" b="1" kern="10" dirty="0" err="1">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học</a:t>
            </a:r>
            <a:r>
              <a:rPr lang="vi-VN"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rPr>
              <a:t> !</a:t>
            </a:r>
            <a:endParaRPr lang="en-US" sz="6600" b="1" kern="10" dirty="0">
              <a:ln w="9525">
                <a:noFill/>
                <a:round/>
                <a:headEnd/>
                <a:tailEnd/>
              </a:ln>
              <a:solidFill>
                <a:srgbClr val="333399"/>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389833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checkerboard(across)">
                                      <p:cBhvr>
                                        <p:cTn id="7" dur="500"/>
                                        <p:tgtEl>
                                          <p:spTgt spid="2057"/>
                                        </p:tgtEl>
                                      </p:cBhvr>
                                    </p:animEffect>
                                  </p:childTnLst>
                                </p:cTn>
                              </p:par>
                              <p:par>
                                <p:cTn id="8" presetID="23" presetClass="entr" presetSubtype="16"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 calcmode="lin" valueType="num">
                                      <p:cBhvr>
                                        <p:cTn id="10" dur="500" fill="hold"/>
                                        <p:tgtEl>
                                          <p:spTgt spid="2065"/>
                                        </p:tgtEl>
                                        <p:attrNameLst>
                                          <p:attrName>ppt_w</p:attrName>
                                        </p:attrNameLst>
                                      </p:cBhvr>
                                      <p:tavLst>
                                        <p:tav tm="0">
                                          <p:val>
                                            <p:fltVal val="0"/>
                                          </p:val>
                                        </p:tav>
                                        <p:tav tm="100000">
                                          <p:val>
                                            <p:strVal val="#ppt_w"/>
                                          </p:val>
                                        </p:tav>
                                      </p:tavLst>
                                    </p:anim>
                                    <p:anim calcmode="lin" valueType="num">
                                      <p:cBhvr>
                                        <p:cTn id="11" dur="500" fill="hold"/>
                                        <p:tgtEl>
                                          <p:spTgt spid="206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2063"/>
                                        </p:tgtEl>
                                        <p:attrNameLst>
                                          <p:attrName>style.visibility</p:attrName>
                                        </p:attrNameLst>
                                      </p:cBhvr>
                                      <p:to>
                                        <p:strVal val="visible"/>
                                      </p:to>
                                    </p:set>
                                    <p:anim calcmode="lin" valueType="num">
                                      <p:cBhvr>
                                        <p:cTn id="14" dur="500" fill="hold"/>
                                        <p:tgtEl>
                                          <p:spTgt spid="2063"/>
                                        </p:tgtEl>
                                        <p:attrNameLst>
                                          <p:attrName>ppt_w</p:attrName>
                                        </p:attrNameLst>
                                      </p:cBhvr>
                                      <p:tavLst>
                                        <p:tav tm="0">
                                          <p:val>
                                            <p:fltVal val="0"/>
                                          </p:val>
                                        </p:tav>
                                        <p:tav tm="100000">
                                          <p:val>
                                            <p:strVal val="#ppt_w"/>
                                          </p:val>
                                        </p:tav>
                                      </p:tavLst>
                                    </p:anim>
                                    <p:anim calcmode="lin" valueType="num">
                                      <p:cBhvr>
                                        <p:cTn id="15" dur="500" fill="hold"/>
                                        <p:tgtEl>
                                          <p:spTgt spid="2063"/>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062"/>
                                        </p:tgtEl>
                                        <p:attrNameLst>
                                          <p:attrName>style.visibility</p:attrName>
                                        </p:attrNameLst>
                                      </p:cBhvr>
                                      <p:to>
                                        <p:strVal val="visible"/>
                                      </p:to>
                                    </p:set>
                                    <p:anim calcmode="lin" valueType="num">
                                      <p:cBhvr>
                                        <p:cTn id="18" dur="500" fill="hold"/>
                                        <p:tgtEl>
                                          <p:spTgt spid="2062"/>
                                        </p:tgtEl>
                                        <p:attrNameLst>
                                          <p:attrName>ppt_w</p:attrName>
                                        </p:attrNameLst>
                                      </p:cBhvr>
                                      <p:tavLst>
                                        <p:tav tm="0">
                                          <p:val>
                                            <p:fltVal val="0"/>
                                          </p:val>
                                        </p:tav>
                                        <p:tav tm="100000">
                                          <p:val>
                                            <p:strVal val="#ppt_w"/>
                                          </p:val>
                                        </p:tav>
                                      </p:tavLst>
                                    </p:anim>
                                    <p:anim calcmode="lin" valueType="num">
                                      <p:cBhvr>
                                        <p:cTn id="19" dur="500" fill="hold"/>
                                        <p:tgtEl>
                                          <p:spTgt spid="2062"/>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2064"/>
                                        </p:tgtEl>
                                        <p:attrNameLst>
                                          <p:attrName>style.visibility</p:attrName>
                                        </p:attrNameLst>
                                      </p:cBhvr>
                                      <p:to>
                                        <p:strVal val="visible"/>
                                      </p:to>
                                    </p:set>
                                    <p:anim calcmode="lin" valueType="num">
                                      <p:cBhvr>
                                        <p:cTn id="22" dur="500" fill="hold"/>
                                        <p:tgtEl>
                                          <p:spTgt spid="2064"/>
                                        </p:tgtEl>
                                        <p:attrNameLst>
                                          <p:attrName>ppt_w</p:attrName>
                                        </p:attrNameLst>
                                      </p:cBhvr>
                                      <p:tavLst>
                                        <p:tav tm="0">
                                          <p:val>
                                            <p:fltVal val="0"/>
                                          </p:val>
                                        </p:tav>
                                        <p:tav tm="100000">
                                          <p:val>
                                            <p:strVal val="#ppt_w"/>
                                          </p:val>
                                        </p:tav>
                                      </p:tavLst>
                                    </p:anim>
                                    <p:anim calcmode="lin" valueType="num">
                                      <p:cBhvr>
                                        <p:cTn id="23" dur="500" fill="hold"/>
                                        <p:tgtEl>
                                          <p:spTgt spid="206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061"/>
                                        </p:tgtEl>
                                        <p:attrNameLst>
                                          <p:attrName>style.visibility</p:attrName>
                                        </p:attrNameLst>
                                      </p:cBhvr>
                                      <p:to>
                                        <p:strVal val="visible"/>
                                      </p:to>
                                    </p:set>
                                    <p:anim calcmode="lin" valueType="num">
                                      <p:cBhvr>
                                        <p:cTn id="26" dur="500" fill="hold"/>
                                        <p:tgtEl>
                                          <p:spTgt spid="2061"/>
                                        </p:tgtEl>
                                        <p:attrNameLst>
                                          <p:attrName>ppt_w</p:attrName>
                                        </p:attrNameLst>
                                      </p:cBhvr>
                                      <p:tavLst>
                                        <p:tav tm="0">
                                          <p:val>
                                            <p:fltVal val="0"/>
                                          </p:val>
                                        </p:tav>
                                        <p:tav tm="100000">
                                          <p:val>
                                            <p:strVal val="#ppt_w"/>
                                          </p:val>
                                        </p:tav>
                                      </p:tavLst>
                                    </p:anim>
                                    <p:anim calcmode="lin" valueType="num">
                                      <p:cBhvr>
                                        <p:cTn id="27" dur="500" fill="hold"/>
                                        <p:tgtEl>
                                          <p:spTgt spid="206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2066"/>
                                        </p:tgtEl>
                                        <p:attrNameLst>
                                          <p:attrName>style.visibility</p:attrName>
                                        </p:attrNameLst>
                                      </p:cBhvr>
                                      <p:to>
                                        <p:strVal val="visible"/>
                                      </p:to>
                                    </p:set>
                                    <p:anim calcmode="lin" valueType="num">
                                      <p:cBhvr>
                                        <p:cTn id="30" dur="500" fill="hold"/>
                                        <p:tgtEl>
                                          <p:spTgt spid="2066"/>
                                        </p:tgtEl>
                                        <p:attrNameLst>
                                          <p:attrName>ppt_w</p:attrName>
                                        </p:attrNameLst>
                                      </p:cBhvr>
                                      <p:tavLst>
                                        <p:tav tm="0">
                                          <p:val>
                                            <p:fltVal val="0"/>
                                          </p:val>
                                        </p:tav>
                                        <p:tav tm="100000">
                                          <p:val>
                                            <p:strVal val="#ppt_w"/>
                                          </p:val>
                                        </p:tav>
                                      </p:tavLst>
                                    </p:anim>
                                    <p:anim calcmode="lin" valueType="num">
                                      <p:cBhvr>
                                        <p:cTn id="31" dur="500" fill="hold"/>
                                        <p:tgtEl>
                                          <p:spTgt spid="20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a:extLst>
              <a:ext uri="{FF2B5EF4-FFF2-40B4-BE49-F238E27FC236}">
                <a16:creationId xmlns="" xmlns:a16="http://schemas.microsoft.com/office/drawing/2014/main" id="{9FB07B2A-EF50-4EDD-99D1-9672A49E5C51}"/>
              </a:ext>
            </a:extLst>
          </p:cNvPr>
          <p:cNvSpPr txBox="1">
            <a:spLocks noChangeArrowheads="1"/>
          </p:cNvSpPr>
          <p:nvPr/>
        </p:nvSpPr>
        <p:spPr bwMode="auto">
          <a:xfrm>
            <a:off x="6743700" y="11430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000000"/>
                </a:solidFill>
              </a:rPr>
              <a:t>O</a:t>
            </a:r>
          </a:p>
        </p:txBody>
      </p:sp>
      <p:sp>
        <p:nvSpPr>
          <p:cNvPr id="56323" name="Text Box 3">
            <a:extLst>
              <a:ext uri="{FF2B5EF4-FFF2-40B4-BE49-F238E27FC236}">
                <a16:creationId xmlns="" xmlns:a16="http://schemas.microsoft.com/office/drawing/2014/main" id="{1B52EB1E-EB31-47C7-9725-DADE0AC37EB4}"/>
              </a:ext>
            </a:extLst>
          </p:cNvPr>
          <p:cNvSpPr txBox="1">
            <a:spLocks noChangeArrowheads="1"/>
          </p:cNvSpPr>
          <p:nvPr/>
        </p:nvSpPr>
        <p:spPr bwMode="auto">
          <a:xfrm>
            <a:off x="6515100" y="62484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endParaRPr lang="en-CA" altLang="en-US" sz="2000">
              <a:solidFill>
                <a:srgbClr val="000000"/>
              </a:solidFill>
            </a:endParaRPr>
          </a:p>
        </p:txBody>
      </p:sp>
      <p:pic>
        <p:nvPicPr>
          <p:cNvPr id="56324" name="Picture 4" descr="01">
            <a:extLst>
              <a:ext uri="{FF2B5EF4-FFF2-40B4-BE49-F238E27FC236}">
                <a16:creationId xmlns="" xmlns:a16="http://schemas.microsoft.com/office/drawing/2014/main" id="{7761EB98-0BA3-41FD-ACD7-31C5E257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581" y="0"/>
            <a:ext cx="6302747" cy="64008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sp>
        <p:nvSpPr>
          <p:cNvPr id="49157" name="Text Box 5">
            <a:extLst>
              <a:ext uri="{FF2B5EF4-FFF2-40B4-BE49-F238E27FC236}">
                <a16:creationId xmlns="" xmlns:a16="http://schemas.microsoft.com/office/drawing/2014/main" id="{C3504508-A15B-4B69-B062-6F6EF3D92905}"/>
              </a:ext>
            </a:extLst>
          </p:cNvPr>
          <p:cNvSpPr txBox="1">
            <a:spLocks noChangeArrowheads="1"/>
          </p:cNvSpPr>
          <p:nvPr/>
        </p:nvSpPr>
        <p:spPr bwMode="auto">
          <a:xfrm>
            <a:off x="6420381" y="1882986"/>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58" name="Text Box 6">
            <a:extLst>
              <a:ext uri="{FF2B5EF4-FFF2-40B4-BE49-F238E27FC236}">
                <a16:creationId xmlns="" xmlns:a16="http://schemas.microsoft.com/office/drawing/2014/main" id="{5DA7F8E4-4313-4C52-8F60-CE440C3876F7}"/>
              </a:ext>
            </a:extLst>
          </p:cNvPr>
          <p:cNvSpPr txBox="1">
            <a:spLocks noChangeArrowheads="1"/>
          </p:cNvSpPr>
          <p:nvPr/>
        </p:nvSpPr>
        <p:spPr bwMode="auto">
          <a:xfrm>
            <a:off x="6454824" y="81118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59" name="Text Box 7">
            <a:extLst>
              <a:ext uri="{FF2B5EF4-FFF2-40B4-BE49-F238E27FC236}">
                <a16:creationId xmlns="" xmlns:a16="http://schemas.microsoft.com/office/drawing/2014/main" id="{E1632821-EA65-4FBD-AC50-E8E9A85EA1C8}"/>
              </a:ext>
            </a:extLst>
          </p:cNvPr>
          <p:cNvSpPr txBox="1">
            <a:spLocks noChangeArrowheads="1"/>
          </p:cNvSpPr>
          <p:nvPr/>
        </p:nvSpPr>
        <p:spPr bwMode="auto">
          <a:xfrm>
            <a:off x="6520309" y="1692131"/>
            <a:ext cx="440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0" name="Text Box 8">
            <a:extLst>
              <a:ext uri="{FF2B5EF4-FFF2-40B4-BE49-F238E27FC236}">
                <a16:creationId xmlns="" xmlns:a16="http://schemas.microsoft.com/office/drawing/2014/main" id="{9075B408-E6D3-4414-95E8-CDA943A07B9A}"/>
              </a:ext>
            </a:extLst>
          </p:cNvPr>
          <p:cNvSpPr txBox="1">
            <a:spLocks noChangeArrowheads="1"/>
          </p:cNvSpPr>
          <p:nvPr/>
        </p:nvSpPr>
        <p:spPr bwMode="auto">
          <a:xfrm>
            <a:off x="6153093" y="3513198"/>
            <a:ext cx="45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1" name="Text Box 9">
            <a:extLst>
              <a:ext uri="{FF2B5EF4-FFF2-40B4-BE49-F238E27FC236}">
                <a16:creationId xmlns="" xmlns:a16="http://schemas.microsoft.com/office/drawing/2014/main" id="{625B4D68-2AE1-405D-A90E-31C13F409CD2}"/>
              </a:ext>
            </a:extLst>
          </p:cNvPr>
          <p:cNvSpPr txBox="1">
            <a:spLocks noChangeArrowheads="1"/>
          </p:cNvSpPr>
          <p:nvPr/>
        </p:nvSpPr>
        <p:spPr bwMode="auto">
          <a:xfrm flipH="1">
            <a:off x="5981643" y="3276600"/>
            <a:ext cx="342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2" name="Text Box 10">
            <a:extLst>
              <a:ext uri="{FF2B5EF4-FFF2-40B4-BE49-F238E27FC236}">
                <a16:creationId xmlns="" xmlns:a16="http://schemas.microsoft.com/office/drawing/2014/main" id="{F5958625-3AEB-4D61-AABF-7E7E63B341A6}"/>
              </a:ext>
            </a:extLst>
          </p:cNvPr>
          <p:cNvSpPr txBox="1">
            <a:spLocks noChangeArrowheads="1"/>
          </p:cNvSpPr>
          <p:nvPr/>
        </p:nvSpPr>
        <p:spPr bwMode="auto">
          <a:xfrm>
            <a:off x="1771650" y="2590800"/>
            <a:ext cx="228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3" name="Rectangle 11">
            <a:extLst>
              <a:ext uri="{FF2B5EF4-FFF2-40B4-BE49-F238E27FC236}">
                <a16:creationId xmlns="" xmlns:a16="http://schemas.microsoft.com/office/drawing/2014/main" id="{46BC83BF-7EB6-4CE7-9BE0-EB321C18455F}"/>
              </a:ext>
            </a:extLst>
          </p:cNvPr>
          <p:cNvSpPr>
            <a:spLocks noChangeArrowheads="1"/>
          </p:cNvSpPr>
          <p:nvPr/>
        </p:nvSpPr>
        <p:spPr bwMode="auto">
          <a:xfrm>
            <a:off x="6447206" y="2719343"/>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dirty="0">
                <a:solidFill>
                  <a:srgbClr val="FF0000"/>
                </a:solidFill>
              </a:rPr>
              <a:t>O</a:t>
            </a:r>
          </a:p>
        </p:txBody>
      </p:sp>
      <p:sp>
        <p:nvSpPr>
          <p:cNvPr id="49164" name="Rectangle 12">
            <a:extLst>
              <a:ext uri="{FF2B5EF4-FFF2-40B4-BE49-F238E27FC236}">
                <a16:creationId xmlns="" xmlns:a16="http://schemas.microsoft.com/office/drawing/2014/main" id="{2B2111F6-0894-4E4A-9E95-ECB4D9DF325E}"/>
              </a:ext>
            </a:extLst>
          </p:cNvPr>
          <p:cNvSpPr>
            <a:spLocks noChangeArrowheads="1"/>
          </p:cNvSpPr>
          <p:nvPr/>
        </p:nvSpPr>
        <p:spPr bwMode="auto">
          <a:xfrm>
            <a:off x="1364388" y="134305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5" name="Text Box 13">
            <a:extLst>
              <a:ext uri="{FF2B5EF4-FFF2-40B4-BE49-F238E27FC236}">
                <a16:creationId xmlns="" xmlns:a16="http://schemas.microsoft.com/office/drawing/2014/main" id="{A1E70447-8D4D-4BE1-80BB-7BBDCE059215}"/>
              </a:ext>
            </a:extLst>
          </p:cNvPr>
          <p:cNvSpPr txBox="1">
            <a:spLocks noChangeArrowheads="1"/>
          </p:cNvSpPr>
          <p:nvPr/>
        </p:nvSpPr>
        <p:spPr bwMode="auto">
          <a:xfrm>
            <a:off x="1548389" y="247072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6" name="Text Box 14">
            <a:extLst>
              <a:ext uri="{FF2B5EF4-FFF2-40B4-BE49-F238E27FC236}">
                <a16:creationId xmlns="" xmlns:a16="http://schemas.microsoft.com/office/drawing/2014/main" id="{ACF43CDC-A684-46B5-A7D6-422FD2067BA1}"/>
              </a:ext>
            </a:extLst>
          </p:cNvPr>
          <p:cNvSpPr txBox="1">
            <a:spLocks noChangeArrowheads="1"/>
          </p:cNvSpPr>
          <p:nvPr/>
        </p:nvSpPr>
        <p:spPr bwMode="auto">
          <a:xfrm>
            <a:off x="1824764" y="2752695"/>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7" name="Rectangle 15">
            <a:extLst>
              <a:ext uri="{FF2B5EF4-FFF2-40B4-BE49-F238E27FC236}">
                <a16:creationId xmlns="" xmlns:a16="http://schemas.microsoft.com/office/drawing/2014/main" id="{E045CAF8-0668-436E-828F-40E88CE50976}"/>
              </a:ext>
            </a:extLst>
          </p:cNvPr>
          <p:cNvSpPr>
            <a:spLocks noChangeArrowheads="1"/>
          </p:cNvSpPr>
          <p:nvPr/>
        </p:nvSpPr>
        <p:spPr bwMode="auto">
          <a:xfrm>
            <a:off x="2077637" y="3293792"/>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8" name="Text Box 16">
            <a:extLst>
              <a:ext uri="{FF2B5EF4-FFF2-40B4-BE49-F238E27FC236}">
                <a16:creationId xmlns="" xmlns:a16="http://schemas.microsoft.com/office/drawing/2014/main" id="{522DC1C2-DF72-4926-8EFD-6659EC96E292}"/>
              </a:ext>
            </a:extLst>
          </p:cNvPr>
          <p:cNvSpPr txBox="1">
            <a:spLocks noChangeArrowheads="1"/>
          </p:cNvSpPr>
          <p:nvPr/>
        </p:nvSpPr>
        <p:spPr bwMode="auto">
          <a:xfrm>
            <a:off x="2240620" y="3929033"/>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69" name="Rectangle 17">
            <a:extLst>
              <a:ext uri="{FF2B5EF4-FFF2-40B4-BE49-F238E27FC236}">
                <a16:creationId xmlns="" xmlns:a16="http://schemas.microsoft.com/office/drawing/2014/main" id="{24FB9903-2F5F-4EDE-9D29-0B3365A9DBB5}"/>
              </a:ext>
            </a:extLst>
          </p:cNvPr>
          <p:cNvSpPr>
            <a:spLocks noChangeArrowheads="1"/>
          </p:cNvSpPr>
          <p:nvPr/>
        </p:nvSpPr>
        <p:spPr bwMode="auto">
          <a:xfrm>
            <a:off x="2311683" y="483630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dirty="0">
                <a:solidFill>
                  <a:srgbClr val="FF0000"/>
                </a:solidFill>
              </a:rPr>
              <a:t>O</a:t>
            </a:r>
          </a:p>
        </p:txBody>
      </p:sp>
      <p:sp>
        <p:nvSpPr>
          <p:cNvPr id="49170" name="Text Box 18">
            <a:extLst>
              <a:ext uri="{FF2B5EF4-FFF2-40B4-BE49-F238E27FC236}">
                <a16:creationId xmlns="" xmlns:a16="http://schemas.microsoft.com/office/drawing/2014/main" id="{84213366-5F4E-4D85-B3CC-26553A9CF3F5}"/>
              </a:ext>
            </a:extLst>
          </p:cNvPr>
          <p:cNvSpPr txBox="1">
            <a:spLocks noChangeArrowheads="1"/>
          </p:cNvSpPr>
          <p:nvPr/>
        </p:nvSpPr>
        <p:spPr bwMode="auto">
          <a:xfrm>
            <a:off x="2250213" y="4121900"/>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71" name="Text Box 19">
            <a:extLst>
              <a:ext uri="{FF2B5EF4-FFF2-40B4-BE49-F238E27FC236}">
                <a16:creationId xmlns="" xmlns:a16="http://schemas.microsoft.com/office/drawing/2014/main" id="{6F45FFE2-69B7-4563-8E92-C6DFAB3AA83F}"/>
              </a:ext>
            </a:extLst>
          </p:cNvPr>
          <p:cNvSpPr txBox="1">
            <a:spLocks noChangeArrowheads="1"/>
          </p:cNvSpPr>
          <p:nvPr/>
        </p:nvSpPr>
        <p:spPr bwMode="auto">
          <a:xfrm>
            <a:off x="6524568" y="939755"/>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a:solidFill>
                  <a:srgbClr val="FF0000"/>
                </a:solidFill>
              </a:rPr>
              <a:t>O</a:t>
            </a:r>
          </a:p>
        </p:txBody>
      </p:sp>
      <p:sp>
        <p:nvSpPr>
          <p:cNvPr id="49172" name="Rectangle 20">
            <a:extLst>
              <a:ext uri="{FF2B5EF4-FFF2-40B4-BE49-F238E27FC236}">
                <a16:creationId xmlns="" xmlns:a16="http://schemas.microsoft.com/office/drawing/2014/main" id="{D357C834-CA34-48E4-B8AF-FDA386FF324C}"/>
              </a:ext>
            </a:extLst>
          </p:cNvPr>
          <p:cNvSpPr>
            <a:spLocks noChangeArrowheads="1"/>
          </p:cNvSpPr>
          <p:nvPr/>
        </p:nvSpPr>
        <p:spPr bwMode="auto">
          <a:xfrm>
            <a:off x="1325910" y="723068"/>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73" name="Rectangle 21">
            <a:extLst>
              <a:ext uri="{FF2B5EF4-FFF2-40B4-BE49-F238E27FC236}">
                <a16:creationId xmlns="" xmlns:a16="http://schemas.microsoft.com/office/drawing/2014/main" id="{E4B5A284-E687-4E6E-8245-92B76D385190}"/>
              </a:ext>
            </a:extLst>
          </p:cNvPr>
          <p:cNvSpPr>
            <a:spLocks noChangeArrowheads="1"/>
          </p:cNvSpPr>
          <p:nvPr/>
        </p:nvSpPr>
        <p:spPr bwMode="auto">
          <a:xfrm>
            <a:off x="1308497" y="5229225"/>
            <a:ext cx="3834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sz="2000">
                <a:solidFill>
                  <a:srgbClr val="FF0000"/>
                </a:solidFill>
              </a:rPr>
              <a:t>O</a:t>
            </a:r>
          </a:p>
        </p:txBody>
      </p:sp>
      <p:sp>
        <p:nvSpPr>
          <p:cNvPr id="56342" name="Text Box 22">
            <a:extLst>
              <a:ext uri="{FF2B5EF4-FFF2-40B4-BE49-F238E27FC236}">
                <a16:creationId xmlns="" xmlns:a16="http://schemas.microsoft.com/office/drawing/2014/main" id="{54EE4420-8246-42FA-ABF5-64A92AE7002E}"/>
              </a:ext>
            </a:extLst>
          </p:cNvPr>
          <p:cNvSpPr txBox="1">
            <a:spLocks noChangeArrowheads="1"/>
          </p:cNvSpPr>
          <p:nvPr/>
        </p:nvSpPr>
        <p:spPr bwMode="auto">
          <a:xfrm>
            <a:off x="1143000" y="5943630"/>
            <a:ext cx="6858000" cy="51911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sz="2800" b="1">
                <a:solidFill>
                  <a:srgbClr val="000000"/>
                </a:solidFill>
              </a:rPr>
              <a:t>VÀNH ĐAI NÚI LỬA THÁI BÌNH DƯƠNG</a:t>
            </a:r>
            <a:endParaRPr lang="en-US" altLang="en-US" sz="2800" b="1">
              <a:solidFill>
                <a:srgbClr val="000000"/>
              </a:solidFill>
            </a:endParaRPr>
          </a:p>
        </p:txBody>
      </p:sp>
      <p:sp>
        <p:nvSpPr>
          <p:cNvPr id="49175" name="Text Box 23">
            <a:extLst>
              <a:ext uri="{FF2B5EF4-FFF2-40B4-BE49-F238E27FC236}">
                <a16:creationId xmlns="" xmlns:a16="http://schemas.microsoft.com/office/drawing/2014/main" id="{E5E0CCEA-91B0-4D30-A81D-27F10FDEB461}"/>
              </a:ext>
            </a:extLst>
          </p:cNvPr>
          <p:cNvSpPr txBox="1">
            <a:spLocks noChangeArrowheads="1"/>
          </p:cNvSpPr>
          <p:nvPr/>
        </p:nvSpPr>
        <p:spPr bwMode="auto">
          <a:xfrm>
            <a:off x="1655332" y="2421717"/>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49176" name="Text Box 24">
            <a:extLst>
              <a:ext uri="{FF2B5EF4-FFF2-40B4-BE49-F238E27FC236}">
                <a16:creationId xmlns="" xmlns:a16="http://schemas.microsoft.com/office/drawing/2014/main" id="{9393206A-ACDC-47AE-AC4D-A80BD6B9988D}"/>
              </a:ext>
            </a:extLst>
          </p:cNvPr>
          <p:cNvSpPr txBox="1">
            <a:spLocks noChangeArrowheads="1"/>
          </p:cNvSpPr>
          <p:nvPr/>
        </p:nvSpPr>
        <p:spPr bwMode="auto">
          <a:xfrm>
            <a:off x="4168662" y="1721635"/>
            <a:ext cx="285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FontTx/>
              <a:buNone/>
            </a:pPr>
            <a:r>
              <a:rPr lang="en-US" altLang="en-US" sz="2000" dirty="0">
                <a:solidFill>
                  <a:srgbClr val="FF0000"/>
                </a:solidFill>
              </a:rPr>
              <a:t>O</a:t>
            </a:r>
          </a:p>
        </p:txBody>
      </p:sp>
      <p:sp>
        <p:nvSpPr>
          <p:cNvPr id="2" name="TextBox 1"/>
          <p:cNvSpPr txBox="1"/>
          <p:nvPr/>
        </p:nvSpPr>
        <p:spPr>
          <a:xfrm>
            <a:off x="102870" y="313279"/>
            <a:ext cx="1118711" cy="6309420"/>
          </a:xfrm>
          <a:prstGeom prst="rect">
            <a:avLst/>
          </a:prstGeom>
          <a:noFill/>
        </p:spPr>
        <p:txBody>
          <a:bodyPr wrap="square" rtlCol="0">
            <a:spAutoFit/>
          </a:bodyPr>
          <a:lstStyle/>
          <a:p>
            <a:r>
              <a:rPr lang="en-US" sz="2800" dirty="0" err="1">
                <a:solidFill>
                  <a:srgbClr val="000000"/>
                </a:solidFill>
                <a:latin typeface="Times New Roman" pitchFamily="18" charset="0"/>
                <a:cs typeface="Times New Roman" pitchFamily="18" charset="0"/>
              </a:rPr>
              <a:t>Phần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lớn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núi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nằm</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dọc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ven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biển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hoặc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giữa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đại</a:t>
            </a:r>
            <a:r>
              <a:rPr lang="en-US" sz="2800" dirty="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dương</a:t>
            </a:r>
            <a:endParaRPr lang="en-US" sz="2800" dirty="0">
              <a:solidFill>
                <a:srgbClr val="000000"/>
              </a:solidFill>
            </a:endParaRPr>
          </a:p>
          <a:p>
            <a:endParaRPr lang="en-US" sz="3200" dirty="0">
              <a:solidFill>
                <a:srgbClr val="000000"/>
              </a:solidFill>
            </a:endParaRPr>
          </a:p>
          <a:p>
            <a:endParaRPr lang="en-US" dirty="0">
              <a:solidFill>
                <a:srgbClr val="000000"/>
              </a:solidFill>
            </a:endParaRPr>
          </a:p>
          <a:p>
            <a:endParaRPr lang="en-US" dirty="0">
              <a:solidFill>
                <a:srgbClr val="000000"/>
              </a:solidFill>
            </a:endParaRPr>
          </a:p>
        </p:txBody>
      </p:sp>
      <p:sp>
        <p:nvSpPr>
          <p:cNvPr id="3" name="TextBox 2"/>
          <p:cNvSpPr txBox="1"/>
          <p:nvPr/>
        </p:nvSpPr>
        <p:spPr>
          <a:xfrm>
            <a:off x="7448606" y="148605"/>
            <a:ext cx="1695393" cy="6001643"/>
          </a:xfrm>
          <a:prstGeom prst="rect">
            <a:avLst/>
          </a:prstGeom>
          <a:noFill/>
        </p:spPr>
        <p:txBody>
          <a:bodyPr wrap="square" rtlCol="0">
            <a:spAutoFit/>
          </a:bodyPr>
          <a:lstStyle/>
          <a:p>
            <a:pPr algn="just"/>
            <a:r>
              <a:rPr lang="en-US" sz="2600" dirty="0" err="1">
                <a:latin typeface="Times New Roman" panose="02020603050405020304" pitchFamily="18" charset="0"/>
                <a:cs typeface="Times New Roman" panose="02020603050405020304" pitchFamily="18" charset="0"/>
              </a:rPr>
              <a:t>Ven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bờ</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gần</a:t>
            </a:r>
            <a:r>
              <a:rPr lang="en-US" sz="2600" dirty="0">
                <a:latin typeface="Times New Roman" panose="02020603050405020304" pitchFamily="18" charset="0"/>
                <a:cs typeface="Times New Roman" panose="02020603050405020304" pitchFamily="18" charset="0"/>
              </a:rPr>
              <a:t> 300 </a:t>
            </a:r>
            <a:r>
              <a:rPr lang="en-US" sz="2600" dirty="0" err="1">
                <a:latin typeface="Times New Roman" panose="02020603050405020304" pitchFamily="18" charset="0"/>
                <a:cs typeface="Times New Roman" panose="02020603050405020304" pitchFamily="18" charset="0"/>
              </a:rPr>
              <a:t>núi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lửa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còn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này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Vành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đai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lửa</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Dương</a:t>
            </a:r>
            <a:r>
              <a:rPr lang="en-US" sz="2600" dirty="0">
                <a:latin typeface="Times New Roman" panose="02020603050405020304" pitchFamily="18" charset="0"/>
                <a:cs typeface="Times New Roman" panose="02020603050405020304" pitchFamily="18" charset="0"/>
              </a:rPr>
              <a:t>”</a:t>
            </a:r>
          </a:p>
          <a:p>
            <a:pPr algn="just"/>
            <a:endParaRPr lang="en-US" sz="2000" dirty="0">
              <a:solidFill>
                <a:srgbClr val="000000"/>
              </a:solidFill>
            </a:endParaRPr>
          </a:p>
        </p:txBody>
      </p:sp>
    </p:spTree>
    <p:extLst>
      <p:ext uri="{BB962C8B-B14F-4D97-AF65-F5344CB8AC3E}">
        <p14:creationId xmlns:p14="http://schemas.microsoft.com/office/powerpoint/2010/main" val="1190853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repeatCount="indefinite" fill="hold" grpId="0" nodeType="withEffect">
                                  <p:stCondLst>
                                    <p:cond delay="0"/>
                                  </p:stCondLst>
                                  <p:childTnLst>
                                    <p:set>
                                      <p:cBhvr>
                                        <p:cTn id="6" dur="1" fill="hold">
                                          <p:stCondLst>
                                            <p:cond delay="0"/>
                                          </p:stCondLst>
                                        </p:cTn>
                                        <p:tgtEl>
                                          <p:spTgt spid="49163"/>
                                        </p:tgtEl>
                                        <p:attrNameLst>
                                          <p:attrName>style.visibility</p:attrName>
                                        </p:attrNameLst>
                                      </p:cBhvr>
                                      <p:to>
                                        <p:strVal val="visible"/>
                                      </p:to>
                                    </p:set>
                                    <p:animEffect transition="in" filter="wipe(down)">
                                      <p:cBhvr>
                                        <p:cTn id="7" dur="500"/>
                                        <p:tgtEl>
                                          <p:spTgt spid="49163"/>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49159">
                                            <p:txEl>
                                              <p:pRg st="0" end="0"/>
                                            </p:txEl>
                                          </p:spTgt>
                                        </p:tgtEl>
                                        <p:attrNameLst>
                                          <p:attrName>style.visibility</p:attrName>
                                        </p:attrNameLst>
                                      </p:cBhvr>
                                      <p:to>
                                        <p:strVal val="visible"/>
                                      </p:to>
                                    </p:set>
                                    <p:animEffect transition="in" filter="wipe(down)">
                                      <p:cBhvr>
                                        <p:cTn id="10" dur="500"/>
                                        <p:tgtEl>
                                          <p:spTgt spid="49159">
                                            <p:txEl>
                                              <p:pRg st="0" end="0"/>
                                            </p:txEl>
                                          </p:spTgt>
                                        </p:tgtEl>
                                      </p:cBhvr>
                                    </p:animEffect>
                                  </p:childTnLst>
                                </p:cTn>
                              </p:par>
                              <p:par>
                                <p:cTn id="11" presetID="22" presetClass="entr" presetSubtype="4" repeatCount="indefinite" fill="hold" grpId="0" nodeType="withEffect">
                                  <p:stCondLst>
                                    <p:cond delay="0"/>
                                  </p:stCondLst>
                                  <p:childTnLst>
                                    <p:set>
                                      <p:cBhvr>
                                        <p:cTn id="12" dur="1" fill="hold">
                                          <p:stCondLst>
                                            <p:cond delay="0"/>
                                          </p:stCondLst>
                                        </p:cTn>
                                        <p:tgtEl>
                                          <p:spTgt spid="49158"/>
                                        </p:tgtEl>
                                        <p:attrNameLst>
                                          <p:attrName>style.visibility</p:attrName>
                                        </p:attrNameLst>
                                      </p:cBhvr>
                                      <p:to>
                                        <p:strVal val="visible"/>
                                      </p:to>
                                    </p:set>
                                    <p:animEffect transition="in" filter="wipe(down)">
                                      <p:cBhvr>
                                        <p:cTn id="13" dur="500"/>
                                        <p:tgtEl>
                                          <p:spTgt spid="49158"/>
                                        </p:tgtEl>
                                      </p:cBhvr>
                                    </p:animEffect>
                                  </p:childTnLst>
                                </p:cTn>
                              </p:par>
                              <p:par>
                                <p:cTn id="14" presetID="22" presetClass="entr" presetSubtype="4" repeatCount="indefinite" fill="hold" grpId="0" nodeType="withEffect">
                                  <p:stCondLst>
                                    <p:cond delay="0"/>
                                  </p:stCondLst>
                                  <p:childTnLst>
                                    <p:set>
                                      <p:cBhvr>
                                        <p:cTn id="15" dur="1" fill="hold">
                                          <p:stCondLst>
                                            <p:cond delay="0"/>
                                          </p:stCondLst>
                                        </p:cTn>
                                        <p:tgtEl>
                                          <p:spTgt spid="49170"/>
                                        </p:tgtEl>
                                        <p:attrNameLst>
                                          <p:attrName>style.visibility</p:attrName>
                                        </p:attrNameLst>
                                      </p:cBhvr>
                                      <p:to>
                                        <p:strVal val="visible"/>
                                      </p:to>
                                    </p:set>
                                    <p:animEffect transition="in" filter="wipe(down)">
                                      <p:cBhvr>
                                        <p:cTn id="16" dur="500"/>
                                        <p:tgtEl>
                                          <p:spTgt spid="49170"/>
                                        </p:tgtEl>
                                      </p:cBhvr>
                                    </p:animEffect>
                                  </p:childTnLst>
                                </p:cTn>
                              </p:par>
                              <p:par>
                                <p:cTn id="17" presetID="22" presetClass="entr" presetSubtype="4" repeatCount="indefinite" fill="hold" grpId="0" nodeType="withEffect">
                                  <p:stCondLst>
                                    <p:cond delay="0"/>
                                  </p:stCondLst>
                                  <p:childTnLst>
                                    <p:set>
                                      <p:cBhvr>
                                        <p:cTn id="18" dur="1" fill="hold">
                                          <p:stCondLst>
                                            <p:cond delay="0"/>
                                          </p:stCondLst>
                                        </p:cTn>
                                        <p:tgtEl>
                                          <p:spTgt spid="49157"/>
                                        </p:tgtEl>
                                        <p:attrNameLst>
                                          <p:attrName>style.visibility</p:attrName>
                                        </p:attrNameLst>
                                      </p:cBhvr>
                                      <p:to>
                                        <p:strVal val="visible"/>
                                      </p:to>
                                    </p:set>
                                    <p:animEffect transition="in" filter="wipe(down)">
                                      <p:cBhvr>
                                        <p:cTn id="19" dur="500"/>
                                        <p:tgtEl>
                                          <p:spTgt spid="49157"/>
                                        </p:tgtEl>
                                      </p:cBhvr>
                                    </p:animEffect>
                                  </p:childTnLst>
                                </p:cTn>
                              </p:par>
                              <p:par>
                                <p:cTn id="20" presetID="22" presetClass="entr" presetSubtype="4" repeatCount="indefinite" fill="hold" grpId="0" nodeType="withEffect">
                                  <p:stCondLst>
                                    <p:cond delay="0"/>
                                  </p:stCondLst>
                                  <p:childTnLst>
                                    <p:set>
                                      <p:cBhvr>
                                        <p:cTn id="21" dur="1" fill="hold">
                                          <p:stCondLst>
                                            <p:cond delay="0"/>
                                          </p:stCondLst>
                                        </p:cTn>
                                        <p:tgtEl>
                                          <p:spTgt spid="49162"/>
                                        </p:tgtEl>
                                        <p:attrNameLst>
                                          <p:attrName>style.visibility</p:attrName>
                                        </p:attrNameLst>
                                      </p:cBhvr>
                                      <p:to>
                                        <p:strVal val="visible"/>
                                      </p:to>
                                    </p:set>
                                    <p:animEffect transition="in" filter="wipe(down)">
                                      <p:cBhvr>
                                        <p:cTn id="22" dur="500"/>
                                        <p:tgtEl>
                                          <p:spTgt spid="49162"/>
                                        </p:tgtEl>
                                      </p:cBhvr>
                                    </p:animEffect>
                                  </p:childTnLst>
                                </p:cTn>
                              </p:par>
                              <p:par>
                                <p:cTn id="23" presetID="22" presetClass="entr" presetSubtype="4" repeatCount="indefinite" fill="hold" grpId="0" nodeType="withEffect">
                                  <p:stCondLst>
                                    <p:cond delay="0"/>
                                  </p:stCondLst>
                                  <p:childTnLst>
                                    <p:set>
                                      <p:cBhvr>
                                        <p:cTn id="24" dur="1" fill="hold">
                                          <p:stCondLst>
                                            <p:cond delay="0"/>
                                          </p:stCondLst>
                                        </p:cTn>
                                        <p:tgtEl>
                                          <p:spTgt spid="49161"/>
                                        </p:tgtEl>
                                        <p:attrNameLst>
                                          <p:attrName>style.visibility</p:attrName>
                                        </p:attrNameLst>
                                      </p:cBhvr>
                                      <p:to>
                                        <p:strVal val="visible"/>
                                      </p:to>
                                    </p:set>
                                    <p:animEffect transition="in" filter="wipe(down)">
                                      <p:cBhvr>
                                        <p:cTn id="25" dur="500"/>
                                        <p:tgtEl>
                                          <p:spTgt spid="49161"/>
                                        </p:tgtEl>
                                      </p:cBhvr>
                                    </p:animEffect>
                                  </p:childTnLst>
                                </p:cTn>
                              </p:par>
                              <p:par>
                                <p:cTn id="26" presetID="22" presetClass="entr" presetSubtype="4" repeatCount="indefinite" fill="hold" grpId="0" nodeType="withEffect">
                                  <p:stCondLst>
                                    <p:cond delay="0"/>
                                  </p:stCondLst>
                                  <p:childTnLst>
                                    <p:set>
                                      <p:cBhvr>
                                        <p:cTn id="27" dur="1" fill="hold">
                                          <p:stCondLst>
                                            <p:cond delay="0"/>
                                          </p:stCondLst>
                                        </p:cTn>
                                        <p:tgtEl>
                                          <p:spTgt spid="49160"/>
                                        </p:tgtEl>
                                        <p:attrNameLst>
                                          <p:attrName>style.visibility</p:attrName>
                                        </p:attrNameLst>
                                      </p:cBhvr>
                                      <p:to>
                                        <p:strVal val="visible"/>
                                      </p:to>
                                    </p:set>
                                    <p:animEffect transition="in" filter="wipe(down)">
                                      <p:cBhvr>
                                        <p:cTn id="28" dur="500"/>
                                        <p:tgtEl>
                                          <p:spTgt spid="49160"/>
                                        </p:tgtEl>
                                      </p:cBhvr>
                                    </p:animEffect>
                                  </p:childTnLst>
                                </p:cTn>
                              </p:par>
                              <p:par>
                                <p:cTn id="29" presetID="22" presetClass="entr" presetSubtype="4" repeatCount="indefinite" fill="hold" grpId="0" nodeType="withEffect">
                                  <p:stCondLst>
                                    <p:cond delay="0"/>
                                  </p:stCondLst>
                                  <p:childTnLst>
                                    <p:set>
                                      <p:cBhvr>
                                        <p:cTn id="30" dur="1" fill="hold">
                                          <p:stCondLst>
                                            <p:cond delay="0"/>
                                          </p:stCondLst>
                                        </p:cTn>
                                        <p:tgtEl>
                                          <p:spTgt spid="49164"/>
                                        </p:tgtEl>
                                        <p:attrNameLst>
                                          <p:attrName>style.visibility</p:attrName>
                                        </p:attrNameLst>
                                      </p:cBhvr>
                                      <p:to>
                                        <p:strVal val="visible"/>
                                      </p:to>
                                    </p:set>
                                    <p:animEffect transition="in" filter="wipe(down)">
                                      <p:cBhvr>
                                        <p:cTn id="31" dur="500"/>
                                        <p:tgtEl>
                                          <p:spTgt spid="49164"/>
                                        </p:tgtEl>
                                      </p:cBhvr>
                                    </p:animEffect>
                                  </p:childTnLst>
                                </p:cTn>
                              </p:par>
                              <p:par>
                                <p:cTn id="32" presetID="22" presetClass="entr" presetSubtype="4" repeatCount="indefinite" fill="hold" grpId="0" nodeType="withEffect">
                                  <p:stCondLst>
                                    <p:cond delay="0"/>
                                  </p:stCondLst>
                                  <p:childTnLst>
                                    <p:set>
                                      <p:cBhvr>
                                        <p:cTn id="33" dur="1" fill="hold">
                                          <p:stCondLst>
                                            <p:cond delay="0"/>
                                          </p:stCondLst>
                                        </p:cTn>
                                        <p:tgtEl>
                                          <p:spTgt spid="49165"/>
                                        </p:tgtEl>
                                        <p:attrNameLst>
                                          <p:attrName>style.visibility</p:attrName>
                                        </p:attrNameLst>
                                      </p:cBhvr>
                                      <p:to>
                                        <p:strVal val="visible"/>
                                      </p:to>
                                    </p:set>
                                    <p:animEffect transition="in" filter="wipe(down)">
                                      <p:cBhvr>
                                        <p:cTn id="34" dur="500"/>
                                        <p:tgtEl>
                                          <p:spTgt spid="49165"/>
                                        </p:tgtEl>
                                      </p:cBhvr>
                                    </p:animEffect>
                                  </p:childTnLst>
                                </p:cTn>
                              </p:par>
                              <p:par>
                                <p:cTn id="35" presetID="22" presetClass="entr" presetSubtype="4" repeatCount="indefinite" fill="hold" grpId="0" nodeType="withEffect">
                                  <p:stCondLst>
                                    <p:cond delay="0"/>
                                  </p:stCondLst>
                                  <p:childTnLst>
                                    <p:set>
                                      <p:cBhvr>
                                        <p:cTn id="36" dur="1" fill="hold">
                                          <p:stCondLst>
                                            <p:cond delay="0"/>
                                          </p:stCondLst>
                                        </p:cTn>
                                        <p:tgtEl>
                                          <p:spTgt spid="49167"/>
                                        </p:tgtEl>
                                        <p:attrNameLst>
                                          <p:attrName>style.visibility</p:attrName>
                                        </p:attrNameLst>
                                      </p:cBhvr>
                                      <p:to>
                                        <p:strVal val="visible"/>
                                      </p:to>
                                    </p:set>
                                    <p:animEffect transition="in" filter="wipe(down)">
                                      <p:cBhvr>
                                        <p:cTn id="37" dur="500"/>
                                        <p:tgtEl>
                                          <p:spTgt spid="49167"/>
                                        </p:tgtEl>
                                      </p:cBhvr>
                                    </p:animEffect>
                                  </p:childTnLst>
                                </p:cTn>
                              </p:par>
                              <p:par>
                                <p:cTn id="38" presetID="22" presetClass="entr" presetSubtype="4" repeatCount="indefinite" fill="hold" grpId="0" nodeType="withEffect">
                                  <p:stCondLst>
                                    <p:cond delay="0"/>
                                  </p:stCondLst>
                                  <p:childTnLst>
                                    <p:set>
                                      <p:cBhvr>
                                        <p:cTn id="39" dur="1" fill="hold">
                                          <p:stCondLst>
                                            <p:cond delay="0"/>
                                          </p:stCondLst>
                                        </p:cTn>
                                        <p:tgtEl>
                                          <p:spTgt spid="49168"/>
                                        </p:tgtEl>
                                        <p:attrNameLst>
                                          <p:attrName>style.visibility</p:attrName>
                                        </p:attrNameLst>
                                      </p:cBhvr>
                                      <p:to>
                                        <p:strVal val="visible"/>
                                      </p:to>
                                    </p:set>
                                    <p:animEffect transition="in" filter="wipe(down)">
                                      <p:cBhvr>
                                        <p:cTn id="40" dur="500"/>
                                        <p:tgtEl>
                                          <p:spTgt spid="49168"/>
                                        </p:tgtEl>
                                      </p:cBhvr>
                                    </p:animEffect>
                                  </p:childTnLst>
                                </p:cTn>
                              </p:par>
                              <p:par>
                                <p:cTn id="41" presetID="22" presetClass="entr" presetSubtype="4" repeatCount="indefinite" fill="hold" grpId="0" nodeType="withEffect">
                                  <p:stCondLst>
                                    <p:cond delay="0"/>
                                  </p:stCondLst>
                                  <p:childTnLst>
                                    <p:set>
                                      <p:cBhvr>
                                        <p:cTn id="42" dur="1" fill="hold">
                                          <p:stCondLst>
                                            <p:cond delay="0"/>
                                          </p:stCondLst>
                                        </p:cTn>
                                        <p:tgtEl>
                                          <p:spTgt spid="49169"/>
                                        </p:tgtEl>
                                        <p:attrNameLst>
                                          <p:attrName>style.visibility</p:attrName>
                                        </p:attrNameLst>
                                      </p:cBhvr>
                                      <p:to>
                                        <p:strVal val="visible"/>
                                      </p:to>
                                    </p:set>
                                    <p:animEffect transition="in" filter="wipe(down)">
                                      <p:cBhvr>
                                        <p:cTn id="43" dur="500"/>
                                        <p:tgtEl>
                                          <p:spTgt spid="49169"/>
                                        </p:tgtEl>
                                      </p:cBhvr>
                                    </p:animEffect>
                                  </p:childTnLst>
                                </p:cTn>
                              </p:par>
                              <p:par>
                                <p:cTn id="44" presetID="22" presetClass="entr" presetSubtype="4" repeatCount="indefinite" fill="hold" grpId="0" nodeType="withEffect">
                                  <p:stCondLst>
                                    <p:cond delay="0"/>
                                  </p:stCondLst>
                                  <p:childTnLst>
                                    <p:set>
                                      <p:cBhvr>
                                        <p:cTn id="45" dur="1" fill="hold">
                                          <p:stCondLst>
                                            <p:cond delay="0"/>
                                          </p:stCondLst>
                                        </p:cTn>
                                        <p:tgtEl>
                                          <p:spTgt spid="49171"/>
                                        </p:tgtEl>
                                        <p:attrNameLst>
                                          <p:attrName>style.visibility</p:attrName>
                                        </p:attrNameLst>
                                      </p:cBhvr>
                                      <p:to>
                                        <p:strVal val="visible"/>
                                      </p:to>
                                    </p:set>
                                    <p:animEffect transition="in" filter="wipe(down)">
                                      <p:cBhvr>
                                        <p:cTn id="46" dur="500"/>
                                        <p:tgtEl>
                                          <p:spTgt spid="49171"/>
                                        </p:tgtEl>
                                      </p:cBhvr>
                                    </p:animEffect>
                                  </p:childTnLst>
                                </p:cTn>
                              </p:par>
                              <p:par>
                                <p:cTn id="47" presetID="22" presetClass="entr" presetSubtype="4" repeatCount="indefinite" fill="hold" grpId="0" nodeType="withEffect">
                                  <p:stCondLst>
                                    <p:cond delay="0"/>
                                  </p:stCondLst>
                                  <p:childTnLst>
                                    <p:set>
                                      <p:cBhvr>
                                        <p:cTn id="48" dur="1" fill="hold">
                                          <p:stCondLst>
                                            <p:cond delay="0"/>
                                          </p:stCondLst>
                                        </p:cTn>
                                        <p:tgtEl>
                                          <p:spTgt spid="49166"/>
                                        </p:tgtEl>
                                        <p:attrNameLst>
                                          <p:attrName>style.visibility</p:attrName>
                                        </p:attrNameLst>
                                      </p:cBhvr>
                                      <p:to>
                                        <p:strVal val="visible"/>
                                      </p:to>
                                    </p:set>
                                    <p:animEffect transition="in" filter="wipe(down)">
                                      <p:cBhvr>
                                        <p:cTn id="49" dur="500"/>
                                        <p:tgtEl>
                                          <p:spTgt spid="49166"/>
                                        </p:tgtEl>
                                      </p:cBhvr>
                                    </p:animEffect>
                                  </p:childTnLst>
                                </p:cTn>
                              </p:par>
                              <p:par>
                                <p:cTn id="50" presetID="22" presetClass="entr" presetSubtype="4" repeatCount="indefinite" fill="hold" grpId="0" nodeType="withEffect">
                                  <p:stCondLst>
                                    <p:cond delay="0"/>
                                  </p:stCondLst>
                                  <p:childTnLst>
                                    <p:set>
                                      <p:cBhvr>
                                        <p:cTn id="51" dur="1" fill="hold">
                                          <p:stCondLst>
                                            <p:cond delay="0"/>
                                          </p:stCondLst>
                                        </p:cTn>
                                        <p:tgtEl>
                                          <p:spTgt spid="49172"/>
                                        </p:tgtEl>
                                        <p:attrNameLst>
                                          <p:attrName>style.visibility</p:attrName>
                                        </p:attrNameLst>
                                      </p:cBhvr>
                                      <p:to>
                                        <p:strVal val="visible"/>
                                      </p:to>
                                    </p:set>
                                    <p:animEffect transition="in" filter="wipe(down)">
                                      <p:cBhvr>
                                        <p:cTn id="52" dur="500"/>
                                        <p:tgtEl>
                                          <p:spTgt spid="49172"/>
                                        </p:tgtEl>
                                      </p:cBhvr>
                                    </p:animEffect>
                                  </p:childTnLst>
                                </p:cTn>
                              </p:par>
                              <p:par>
                                <p:cTn id="53" presetID="22" presetClass="entr" presetSubtype="4" repeatCount="indefinite" fill="hold" grpId="0" nodeType="withEffect">
                                  <p:stCondLst>
                                    <p:cond delay="0"/>
                                  </p:stCondLst>
                                  <p:childTnLst>
                                    <p:set>
                                      <p:cBhvr>
                                        <p:cTn id="54" dur="1" fill="hold">
                                          <p:stCondLst>
                                            <p:cond delay="0"/>
                                          </p:stCondLst>
                                        </p:cTn>
                                        <p:tgtEl>
                                          <p:spTgt spid="49173"/>
                                        </p:tgtEl>
                                        <p:attrNameLst>
                                          <p:attrName>style.visibility</p:attrName>
                                        </p:attrNameLst>
                                      </p:cBhvr>
                                      <p:to>
                                        <p:strVal val="visible"/>
                                      </p:to>
                                    </p:set>
                                    <p:animEffect transition="in" filter="wipe(down)">
                                      <p:cBhvr>
                                        <p:cTn id="55" dur="500"/>
                                        <p:tgtEl>
                                          <p:spTgt spid="49173"/>
                                        </p:tgtEl>
                                      </p:cBhvr>
                                    </p:animEffect>
                                  </p:childTnLst>
                                </p:cTn>
                              </p:par>
                              <p:par>
                                <p:cTn id="56" presetID="22" presetClass="entr" presetSubtype="4" repeatCount="indefinite" fill="hold" grpId="0" nodeType="withEffect">
                                  <p:stCondLst>
                                    <p:cond delay="0"/>
                                  </p:stCondLst>
                                  <p:childTnLst>
                                    <p:set>
                                      <p:cBhvr>
                                        <p:cTn id="57" dur="1" fill="hold">
                                          <p:stCondLst>
                                            <p:cond delay="0"/>
                                          </p:stCondLst>
                                        </p:cTn>
                                        <p:tgtEl>
                                          <p:spTgt spid="49175"/>
                                        </p:tgtEl>
                                        <p:attrNameLst>
                                          <p:attrName>style.visibility</p:attrName>
                                        </p:attrNameLst>
                                      </p:cBhvr>
                                      <p:to>
                                        <p:strVal val="visible"/>
                                      </p:to>
                                    </p:set>
                                    <p:animEffect transition="in" filter="wipe(down)">
                                      <p:cBhvr>
                                        <p:cTn id="58" dur="500"/>
                                        <p:tgtEl>
                                          <p:spTgt spid="49175"/>
                                        </p:tgtEl>
                                      </p:cBhvr>
                                    </p:animEffect>
                                  </p:childTnLst>
                                </p:cTn>
                              </p:par>
                              <p:par>
                                <p:cTn id="59" presetID="22" presetClass="entr" presetSubtype="4" repeatCount="indefinite" fill="hold" grpId="0" nodeType="withEffect">
                                  <p:stCondLst>
                                    <p:cond delay="0"/>
                                  </p:stCondLst>
                                  <p:childTnLst>
                                    <p:set>
                                      <p:cBhvr>
                                        <p:cTn id="60" dur="1" fill="hold">
                                          <p:stCondLst>
                                            <p:cond delay="0"/>
                                          </p:stCondLst>
                                        </p:cTn>
                                        <p:tgtEl>
                                          <p:spTgt spid="49176"/>
                                        </p:tgtEl>
                                        <p:attrNameLst>
                                          <p:attrName>style.visibility</p:attrName>
                                        </p:attrNameLst>
                                      </p:cBhvr>
                                      <p:to>
                                        <p:strVal val="visible"/>
                                      </p:to>
                                    </p:set>
                                    <p:animEffect transition="in" filter="wipe(down)">
                                      <p:cBhvr>
                                        <p:cTn id="61" dur="500"/>
                                        <p:tgtEl>
                                          <p:spTgt spid="4917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p:bldP spid="49160" grpId="0"/>
      <p:bldP spid="49161" grpId="0"/>
      <p:bldP spid="49162" grpId="0"/>
      <p:bldP spid="49163" grpId="0"/>
      <p:bldP spid="49164" grpId="0"/>
      <p:bldP spid="49165" grpId="0"/>
      <p:bldP spid="49166" grpId="0"/>
      <p:bldP spid="49167" grpId="0"/>
      <p:bldP spid="49168" grpId="0"/>
      <p:bldP spid="49169" grpId="0"/>
      <p:bldP spid="49170" grpId="0"/>
      <p:bldP spid="49171" grpId="0"/>
      <p:bldP spid="49172" grpId="0"/>
      <p:bldP spid="49173" grpId="0"/>
      <p:bldP spid="49175" grpId="0"/>
      <p:bldP spid="49176"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BE0D72B-4D26-4903-A70A-6568E0462C28}"/>
              </a:ext>
            </a:extLst>
          </p:cNvPr>
          <p:cNvPicPr>
            <a:picLocks noChangeAspect="1"/>
          </p:cNvPicPr>
          <p:nvPr/>
        </p:nvPicPr>
        <p:blipFill>
          <a:blip r:embed="rId3"/>
          <a:stretch>
            <a:fillRect/>
          </a:stretch>
        </p:blipFill>
        <p:spPr>
          <a:xfrm>
            <a:off x="158617" y="1479609"/>
            <a:ext cx="3569462" cy="2141677"/>
          </a:xfrm>
          <a:prstGeom prst="rect">
            <a:avLst/>
          </a:prstGeom>
          <a:ln>
            <a:noFill/>
          </a:ln>
          <a:effectLst>
            <a:softEdge rad="112500"/>
          </a:effectLst>
        </p:spPr>
      </p:pic>
      <p:pic>
        <p:nvPicPr>
          <p:cNvPr id="6" name="Picture 5">
            <a:extLst>
              <a:ext uri="{FF2B5EF4-FFF2-40B4-BE49-F238E27FC236}">
                <a16:creationId xmlns:a16="http://schemas.microsoft.com/office/drawing/2014/main" xmlns="" id="{A2511689-AF53-4A2A-A5E9-ED65DC8C49BA}"/>
              </a:ext>
            </a:extLst>
          </p:cNvPr>
          <p:cNvPicPr>
            <a:picLocks noChangeAspect="1"/>
          </p:cNvPicPr>
          <p:nvPr/>
        </p:nvPicPr>
        <p:blipFill>
          <a:blip r:embed="rId4"/>
          <a:stretch>
            <a:fillRect/>
          </a:stretch>
        </p:blipFill>
        <p:spPr>
          <a:xfrm>
            <a:off x="178742" y="3949151"/>
            <a:ext cx="2916336" cy="1947879"/>
          </a:xfrm>
          <a:prstGeom prst="rect">
            <a:avLst/>
          </a:prstGeom>
          <a:ln>
            <a:noFill/>
          </a:ln>
          <a:effectLst>
            <a:softEdge rad="112500"/>
          </a:effectLst>
        </p:spPr>
      </p:pic>
      <p:pic>
        <p:nvPicPr>
          <p:cNvPr id="3" name="Picture 2">
            <a:extLst>
              <a:ext uri="{FF2B5EF4-FFF2-40B4-BE49-F238E27FC236}">
                <a16:creationId xmlns:a16="http://schemas.microsoft.com/office/drawing/2014/main" xmlns="" id="{6C0182D9-2707-419B-A741-82336324A303}"/>
              </a:ext>
            </a:extLst>
          </p:cNvPr>
          <p:cNvPicPr>
            <a:picLocks noChangeAspect="1"/>
          </p:cNvPicPr>
          <p:nvPr/>
        </p:nvPicPr>
        <p:blipFill rotWithShape="1">
          <a:blip r:embed="rId5"/>
          <a:srcRect b="4809"/>
          <a:stretch/>
        </p:blipFill>
        <p:spPr>
          <a:xfrm>
            <a:off x="6048986" y="1362643"/>
            <a:ext cx="2833446" cy="2022887"/>
          </a:xfrm>
          <a:prstGeom prst="rect">
            <a:avLst/>
          </a:prstGeom>
          <a:ln>
            <a:noFill/>
          </a:ln>
          <a:effectLst>
            <a:softEdge rad="112500"/>
          </a:effectLst>
        </p:spPr>
      </p:pic>
      <p:pic>
        <p:nvPicPr>
          <p:cNvPr id="23" name="Picture 22">
            <a:extLst>
              <a:ext uri="{FF2B5EF4-FFF2-40B4-BE49-F238E27FC236}">
                <a16:creationId xmlns:a16="http://schemas.microsoft.com/office/drawing/2014/main" xmlns="" id="{8A2EE027-7613-4B87-BED0-6D1CC6252A2F}"/>
              </a:ext>
            </a:extLst>
          </p:cNvPr>
          <p:cNvPicPr>
            <a:picLocks noChangeAspect="1"/>
          </p:cNvPicPr>
          <p:nvPr/>
        </p:nvPicPr>
        <p:blipFill>
          <a:blip r:embed="rId6"/>
          <a:stretch>
            <a:fillRect/>
          </a:stretch>
        </p:blipFill>
        <p:spPr>
          <a:xfrm>
            <a:off x="65530" y="155749"/>
            <a:ext cx="3995935" cy="6546502"/>
          </a:xfrm>
          <a:prstGeom prst="rect">
            <a:avLst/>
          </a:prstGeom>
        </p:spPr>
      </p:pic>
      <p:pic>
        <p:nvPicPr>
          <p:cNvPr id="7" name="Picture 6">
            <a:extLst>
              <a:ext uri="{FF2B5EF4-FFF2-40B4-BE49-F238E27FC236}">
                <a16:creationId xmlns:a16="http://schemas.microsoft.com/office/drawing/2014/main" xmlns="" id="{D0F4FB8B-9894-4412-B421-215D483106B4}"/>
              </a:ext>
            </a:extLst>
          </p:cNvPr>
          <p:cNvPicPr>
            <a:picLocks noChangeAspect="1"/>
          </p:cNvPicPr>
          <p:nvPr/>
        </p:nvPicPr>
        <p:blipFill rotWithShape="1">
          <a:blip r:embed="rId7"/>
          <a:srcRect b="2370"/>
          <a:stretch/>
        </p:blipFill>
        <p:spPr>
          <a:xfrm>
            <a:off x="3995937" y="0"/>
            <a:ext cx="5074740" cy="6858000"/>
          </a:xfrm>
          <a:prstGeom prst="rect">
            <a:avLst/>
          </a:prstGeom>
        </p:spPr>
      </p:pic>
      <p:sp>
        <p:nvSpPr>
          <p:cNvPr id="27" name="Freeform: Shape 26">
            <a:extLst>
              <a:ext uri="{FF2B5EF4-FFF2-40B4-BE49-F238E27FC236}">
                <a16:creationId xmlns:a16="http://schemas.microsoft.com/office/drawing/2014/main" xmlns="" id="{CB5B802D-4815-464C-A70E-671C599A2E76}"/>
              </a:ext>
            </a:extLst>
          </p:cNvPr>
          <p:cNvSpPr/>
          <p:nvPr/>
        </p:nvSpPr>
        <p:spPr>
          <a:xfrm>
            <a:off x="405997" y="404664"/>
            <a:ext cx="2952328" cy="5732102"/>
          </a:xfrm>
          <a:custGeom>
            <a:avLst/>
            <a:gdLst>
              <a:gd name="connsiteX0" fmla="*/ 2099292 w 6398889"/>
              <a:gd name="connsiteY0" fmla="*/ 4530180 h 4530180"/>
              <a:gd name="connsiteX1" fmla="*/ 2504406 w 6398889"/>
              <a:gd name="connsiteY1" fmla="*/ 4148216 h 4530180"/>
              <a:gd name="connsiteX2" fmla="*/ 2828497 w 6398889"/>
              <a:gd name="connsiteY2" fmla="*/ 3581056 h 4530180"/>
              <a:gd name="connsiteX3" fmla="*/ 2874796 w 6398889"/>
              <a:gd name="connsiteY3" fmla="*/ 3164368 h 4530180"/>
              <a:gd name="connsiteX4" fmla="*/ 2562279 w 6398889"/>
              <a:gd name="connsiteY4" fmla="*/ 2886575 h 4530180"/>
              <a:gd name="connsiteX5" fmla="*/ 1960396 w 6398889"/>
              <a:gd name="connsiteY5" fmla="*/ 2805552 h 4530180"/>
              <a:gd name="connsiteX6" fmla="*/ 1196467 w 6398889"/>
              <a:gd name="connsiteY6" fmla="*/ 2782403 h 4530180"/>
              <a:gd name="connsiteX7" fmla="*/ 652456 w 6398889"/>
              <a:gd name="connsiteY7" fmla="*/ 2782403 h 4530180"/>
              <a:gd name="connsiteX8" fmla="*/ 224193 w 6398889"/>
              <a:gd name="connsiteY8" fmla="*/ 2712955 h 4530180"/>
              <a:gd name="connsiteX9" fmla="*/ 4274 w 6398889"/>
              <a:gd name="connsiteY9" fmla="*/ 2354140 h 4530180"/>
              <a:gd name="connsiteX10" fmla="*/ 409388 w 6398889"/>
              <a:gd name="connsiteY10" fmla="*/ 2319416 h 4530180"/>
              <a:gd name="connsiteX11" fmla="*/ 768203 w 6398889"/>
              <a:gd name="connsiteY11" fmla="*/ 2215244 h 4530180"/>
              <a:gd name="connsiteX12" fmla="*/ 930249 w 6398889"/>
              <a:gd name="connsiteY12" fmla="*/ 1983750 h 4530180"/>
              <a:gd name="connsiteX13" fmla="*/ 1254340 w 6398889"/>
              <a:gd name="connsiteY13" fmla="*/ 1509188 h 4530180"/>
              <a:gd name="connsiteX14" fmla="*/ 1404811 w 6398889"/>
              <a:gd name="connsiteY14" fmla="*/ 1115649 h 4530180"/>
              <a:gd name="connsiteX15" fmla="*/ 1682603 w 6398889"/>
              <a:gd name="connsiteY15" fmla="*/ 803132 h 4530180"/>
              <a:gd name="connsiteX16" fmla="*/ 1960396 w 6398889"/>
              <a:gd name="connsiteY16" fmla="*/ 502190 h 4530180"/>
              <a:gd name="connsiteX17" fmla="*/ 2469682 w 6398889"/>
              <a:gd name="connsiteY17" fmla="*/ 398018 h 4530180"/>
              <a:gd name="connsiteX18" fmla="*/ 3164163 w 6398889"/>
              <a:gd name="connsiteY18" fmla="*/ 201249 h 4530180"/>
              <a:gd name="connsiteX19" fmla="*/ 3638725 w 6398889"/>
              <a:gd name="connsiteY19" fmla="*/ 27628 h 4530180"/>
              <a:gd name="connsiteX20" fmla="*/ 3951241 w 6398889"/>
              <a:gd name="connsiteY20" fmla="*/ 39203 h 4530180"/>
              <a:gd name="connsiteX21" fmla="*/ 4275332 w 6398889"/>
              <a:gd name="connsiteY21" fmla="*/ 398018 h 4530180"/>
              <a:gd name="connsiteX22" fmla="*/ 4518401 w 6398889"/>
              <a:gd name="connsiteY22" fmla="*/ 930454 h 4530180"/>
              <a:gd name="connsiteX23" fmla="*/ 4888791 w 6398889"/>
              <a:gd name="connsiteY23" fmla="*/ 1416590 h 4530180"/>
              <a:gd name="connsiteX24" fmla="*/ 5328629 w 6398889"/>
              <a:gd name="connsiteY24" fmla="*/ 1856428 h 4530180"/>
              <a:gd name="connsiteX25" fmla="*/ 5768467 w 6398889"/>
              <a:gd name="connsiteY25" fmla="*/ 2030049 h 4530180"/>
              <a:gd name="connsiteX26" fmla="*/ 6023110 w 6398889"/>
              <a:gd name="connsiteY26" fmla="*/ 2319416 h 4530180"/>
              <a:gd name="connsiteX27" fmla="*/ 5999960 w 6398889"/>
              <a:gd name="connsiteY27" fmla="*/ 2736104 h 4530180"/>
              <a:gd name="connsiteX28" fmla="*/ 6243029 w 6398889"/>
              <a:gd name="connsiteY28" fmla="*/ 3048621 h 4530180"/>
              <a:gd name="connsiteX29" fmla="*/ 6393499 w 6398889"/>
              <a:gd name="connsiteY29" fmla="*/ 3372712 h 4530180"/>
              <a:gd name="connsiteX30" fmla="*/ 6347201 w 6398889"/>
              <a:gd name="connsiteY30" fmla="*/ 3974595 h 4530180"/>
              <a:gd name="connsiteX31" fmla="*/ 6173580 w 6398889"/>
              <a:gd name="connsiteY31" fmla="*/ 4333411 h 453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98889" h="4530180">
                <a:moveTo>
                  <a:pt x="2099292" y="4530180"/>
                </a:moveTo>
                <a:cubicBezTo>
                  <a:pt x="2241082" y="4418291"/>
                  <a:pt x="2382872" y="4306403"/>
                  <a:pt x="2504406" y="4148216"/>
                </a:cubicBezTo>
                <a:cubicBezTo>
                  <a:pt x="2625940" y="3990029"/>
                  <a:pt x="2766765" y="3745031"/>
                  <a:pt x="2828497" y="3581056"/>
                </a:cubicBezTo>
                <a:cubicBezTo>
                  <a:pt x="2890229" y="3417081"/>
                  <a:pt x="2919166" y="3280115"/>
                  <a:pt x="2874796" y="3164368"/>
                </a:cubicBezTo>
                <a:cubicBezTo>
                  <a:pt x="2830426" y="3048621"/>
                  <a:pt x="2714679" y="2946378"/>
                  <a:pt x="2562279" y="2886575"/>
                </a:cubicBezTo>
                <a:cubicBezTo>
                  <a:pt x="2409879" y="2826772"/>
                  <a:pt x="2188031" y="2822914"/>
                  <a:pt x="1960396" y="2805552"/>
                </a:cubicBezTo>
                <a:cubicBezTo>
                  <a:pt x="1732761" y="2788190"/>
                  <a:pt x="1414457" y="2786261"/>
                  <a:pt x="1196467" y="2782403"/>
                </a:cubicBezTo>
                <a:cubicBezTo>
                  <a:pt x="978477" y="2778545"/>
                  <a:pt x="814502" y="2793978"/>
                  <a:pt x="652456" y="2782403"/>
                </a:cubicBezTo>
                <a:cubicBezTo>
                  <a:pt x="490410" y="2770828"/>
                  <a:pt x="332223" y="2784332"/>
                  <a:pt x="224193" y="2712955"/>
                </a:cubicBezTo>
                <a:cubicBezTo>
                  <a:pt x="116163" y="2641578"/>
                  <a:pt x="-26592" y="2419730"/>
                  <a:pt x="4274" y="2354140"/>
                </a:cubicBezTo>
                <a:cubicBezTo>
                  <a:pt x="35140" y="2288550"/>
                  <a:pt x="282067" y="2342565"/>
                  <a:pt x="409388" y="2319416"/>
                </a:cubicBezTo>
                <a:cubicBezTo>
                  <a:pt x="536709" y="2296267"/>
                  <a:pt x="681393" y="2271188"/>
                  <a:pt x="768203" y="2215244"/>
                </a:cubicBezTo>
                <a:cubicBezTo>
                  <a:pt x="855013" y="2159300"/>
                  <a:pt x="849226" y="2101426"/>
                  <a:pt x="930249" y="1983750"/>
                </a:cubicBezTo>
                <a:cubicBezTo>
                  <a:pt x="1011272" y="1866074"/>
                  <a:pt x="1175246" y="1653871"/>
                  <a:pt x="1254340" y="1509188"/>
                </a:cubicBezTo>
                <a:cubicBezTo>
                  <a:pt x="1333434" y="1364505"/>
                  <a:pt x="1333434" y="1233325"/>
                  <a:pt x="1404811" y="1115649"/>
                </a:cubicBezTo>
                <a:cubicBezTo>
                  <a:pt x="1476188" y="997973"/>
                  <a:pt x="1590005" y="905375"/>
                  <a:pt x="1682603" y="803132"/>
                </a:cubicBezTo>
                <a:cubicBezTo>
                  <a:pt x="1775200" y="700889"/>
                  <a:pt x="1829216" y="569709"/>
                  <a:pt x="1960396" y="502190"/>
                </a:cubicBezTo>
                <a:cubicBezTo>
                  <a:pt x="2091576" y="434671"/>
                  <a:pt x="2269054" y="448175"/>
                  <a:pt x="2469682" y="398018"/>
                </a:cubicBezTo>
                <a:cubicBezTo>
                  <a:pt x="2670310" y="347861"/>
                  <a:pt x="2969323" y="262981"/>
                  <a:pt x="3164163" y="201249"/>
                </a:cubicBezTo>
                <a:cubicBezTo>
                  <a:pt x="3359003" y="139517"/>
                  <a:pt x="3507545" y="54636"/>
                  <a:pt x="3638725" y="27628"/>
                </a:cubicBezTo>
                <a:cubicBezTo>
                  <a:pt x="3769905" y="620"/>
                  <a:pt x="3845140" y="-22529"/>
                  <a:pt x="3951241" y="39203"/>
                </a:cubicBezTo>
                <a:cubicBezTo>
                  <a:pt x="4057342" y="100935"/>
                  <a:pt x="4180805" y="249476"/>
                  <a:pt x="4275332" y="398018"/>
                </a:cubicBezTo>
                <a:cubicBezTo>
                  <a:pt x="4369859" y="546560"/>
                  <a:pt x="4416158" y="760692"/>
                  <a:pt x="4518401" y="930454"/>
                </a:cubicBezTo>
                <a:cubicBezTo>
                  <a:pt x="4620644" y="1100216"/>
                  <a:pt x="4753753" y="1262261"/>
                  <a:pt x="4888791" y="1416590"/>
                </a:cubicBezTo>
                <a:cubicBezTo>
                  <a:pt x="5023829" y="1570919"/>
                  <a:pt x="5182016" y="1754185"/>
                  <a:pt x="5328629" y="1856428"/>
                </a:cubicBezTo>
                <a:cubicBezTo>
                  <a:pt x="5475242" y="1958671"/>
                  <a:pt x="5652720" y="1952884"/>
                  <a:pt x="5768467" y="2030049"/>
                </a:cubicBezTo>
                <a:cubicBezTo>
                  <a:pt x="5884214" y="2107214"/>
                  <a:pt x="5984528" y="2201740"/>
                  <a:pt x="6023110" y="2319416"/>
                </a:cubicBezTo>
                <a:cubicBezTo>
                  <a:pt x="6061692" y="2437092"/>
                  <a:pt x="5963307" y="2614570"/>
                  <a:pt x="5999960" y="2736104"/>
                </a:cubicBezTo>
                <a:cubicBezTo>
                  <a:pt x="6036613" y="2857638"/>
                  <a:pt x="6177439" y="2942520"/>
                  <a:pt x="6243029" y="3048621"/>
                </a:cubicBezTo>
                <a:cubicBezTo>
                  <a:pt x="6308619" y="3154722"/>
                  <a:pt x="6376137" y="3218383"/>
                  <a:pt x="6393499" y="3372712"/>
                </a:cubicBezTo>
                <a:cubicBezTo>
                  <a:pt x="6410861" y="3527041"/>
                  <a:pt x="6383854" y="3814478"/>
                  <a:pt x="6347201" y="3974595"/>
                </a:cubicBezTo>
                <a:cubicBezTo>
                  <a:pt x="6310548" y="4134712"/>
                  <a:pt x="6242064" y="4234061"/>
                  <a:pt x="6173580" y="433341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707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90"/>
                                          </p:val>
                                        </p:tav>
                                        <p:tav tm="100000">
                                          <p:val>
                                            <p:fltVal val="0"/>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1818542" y="177579"/>
            <a:ext cx="2177394"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1,2 </a:t>
            </a:r>
            <a:r>
              <a:rPr lang="en-US" sz="2800" b="1" dirty="0">
                <a:solidFill>
                  <a:schemeClr val="tx1"/>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 xmlns:a16="http://schemas.microsoft.com/office/drawing/2014/main" id="{9661016A-ACC6-42C5-A502-28ED3A37D021}"/>
              </a:ext>
            </a:extLst>
          </p:cNvPr>
          <p:cNvCxnSpPr>
            <a:cxnSpLocks/>
          </p:cNvCxnSpPr>
          <p:nvPr/>
        </p:nvCxnSpPr>
        <p:spPr>
          <a:xfrm flipH="1">
            <a:off x="7515115" y="996313"/>
            <a:ext cx="153229" cy="752946"/>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 xmlns:a16="http://schemas.microsoft.com/office/drawing/2014/main" id="{D57A15F4-FE97-4AD2-BA74-AA0DC8068413}"/>
              </a:ext>
            </a:extLst>
          </p:cNvPr>
          <p:cNvSpPr/>
          <p:nvPr/>
        </p:nvSpPr>
        <p:spPr>
          <a:xfrm>
            <a:off x="310343" y="1749257"/>
            <a:ext cx="2744542" cy="43267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prstClr val="black"/>
              </a:solidFill>
              <a:latin typeface="Times New Roman" pitchFamily="18" charset="0"/>
              <a:cs typeface="Times New Roman" pitchFamily="18" charset="0"/>
            </a:endParaRPr>
          </a:p>
          <a:p>
            <a:r>
              <a:rPr lang="en-US" sz="3600" dirty="0" err="1">
                <a:solidFill>
                  <a:prstClr val="black"/>
                </a:solidFill>
                <a:latin typeface="Times New Roman" pitchFamily="18" charset="0"/>
                <a:cs typeface="Times New Roman" pitchFamily="18" charset="0"/>
              </a:rPr>
              <a:t>Núi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lửa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phun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trào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ra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những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hậu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quả</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gì</a:t>
            </a:r>
            <a:r>
              <a:rPr lang="en-US" sz="3600" dirty="0" smtClean="0">
                <a:solidFill>
                  <a:prstClr val="black"/>
                </a:solidFill>
                <a:latin typeface="Times New Roman" pitchFamily="18" charset="0"/>
                <a:cs typeface="Times New Roman" pitchFamily="18" charset="0"/>
              </a:rPr>
              <a:t>? </a:t>
            </a:r>
            <a:endParaRPr lang="en-US" sz="2800" dirty="0">
              <a:solidFill>
                <a:prstClr val="white"/>
              </a:solidFill>
              <a:latin typeface="Times New Roman" pitchFamily="18" charset="0"/>
              <a:cs typeface="Times New Roman"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a:stCxn id="6" idx="2"/>
            <a:endCxn id="8" idx="0"/>
          </p:cNvCxnSpPr>
          <p:nvPr/>
        </p:nvCxnSpPr>
        <p:spPr>
          <a:xfrm flipH="1">
            <a:off x="1682614" y="963419"/>
            <a:ext cx="1224625" cy="785838"/>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5">
            <a:extLst>
              <a:ext uri="{FF2B5EF4-FFF2-40B4-BE49-F238E27FC236}">
                <a16:creationId xmlns="" xmlns:a16="http://schemas.microsoft.com/office/drawing/2014/main" id="{F00E3249-ACD5-4D11-8D94-2D016D6532E8}"/>
              </a:ext>
            </a:extLst>
          </p:cNvPr>
          <p:cNvSpPr/>
          <p:nvPr/>
        </p:nvSpPr>
        <p:spPr>
          <a:xfrm>
            <a:off x="6588224" y="1749259"/>
            <a:ext cx="2501854" cy="432669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black"/>
                </a:solidFill>
                <a:latin typeface="Times New Roman" pitchFamily="18" charset="0"/>
                <a:cs typeface="Times New Roman" pitchFamily="18" charset="0"/>
              </a:rPr>
              <a:t>T</a:t>
            </a:r>
            <a:r>
              <a:rPr lang="vi-VN" sz="3200" dirty="0">
                <a:solidFill>
                  <a:prstClr val="black"/>
                </a:solidFill>
                <a:latin typeface="Times New Roman" pitchFamily="18" charset="0"/>
                <a:cs typeface="Times New Roman" pitchFamily="18" charset="0"/>
              </a:rPr>
              <a:t>ại sao </a:t>
            </a:r>
            <a:r>
              <a:rPr lang="en-US" sz="3200" dirty="0" err="1">
                <a:solidFill>
                  <a:prstClr val="black"/>
                </a:solidFill>
                <a:latin typeface="Times New Roman" pitchFamily="18" charset="0"/>
                <a:cs typeface="Times New Roman" pitchFamily="18" charset="0"/>
              </a:rPr>
              <a:t>những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nơi</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núi lửa ngừng hoạt động lại có sức hấp dẫ</a:t>
            </a:r>
            <a:r>
              <a:rPr lang="en-US" sz="3200" dirty="0">
                <a:solidFill>
                  <a:prstClr val="black"/>
                </a:solidFill>
                <a:latin typeface="Times New Roman" pitchFamily="18" charset="0"/>
                <a:cs typeface="Times New Roman" pitchFamily="18" charset="0"/>
              </a:rPr>
              <a:t>n</a:t>
            </a:r>
            <a:r>
              <a:rPr lang="vi-VN" sz="3200" dirty="0">
                <a:solidFill>
                  <a:prstClr val="black"/>
                </a:solidFill>
                <a:latin typeface="Times New Roman" pitchFamily="18" charset="0"/>
                <a:cs typeface="Times New Roman" pitchFamily="18" charset="0"/>
              </a:rPr>
              <a:t> lớn đối với dân cư? </a:t>
            </a:r>
            <a:endParaRPr lang="en-US" sz="3200" dirty="0">
              <a:solidFill>
                <a:prstClr val="black"/>
              </a:solidFill>
              <a:latin typeface="Times New Roman" pitchFamily="18" charset="0"/>
              <a:cs typeface="Times New Roman" pitchFamily="18" charset="0"/>
            </a:endParaRPr>
          </a:p>
        </p:txBody>
      </p:sp>
      <p:sp>
        <p:nvSpPr>
          <p:cNvPr id="9" name="TextBox 2"/>
          <p:cNvSpPr txBox="1">
            <a:spLocks noChangeArrowheads="1"/>
          </p:cNvSpPr>
          <p:nvPr/>
        </p:nvSpPr>
        <p:spPr bwMode="auto">
          <a:xfrm>
            <a:off x="4399" y="-40475"/>
            <a:ext cx="1530080" cy="1384995"/>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THẢO LUẬN</a:t>
            </a:r>
          </a:p>
          <a:p>
            <a:pPr algn="ctr" eaLnBrk="0" fontAlgn="base" hangingPunct="0">
              <a:spcBef>
                <a:spcPct val="0"/>
              </a:spcBef>
              <a:spcAft>
                <a:spcPct val="0"/>
              </a:spcAft>
              <a:buClrTx/>
              <a:buSzTx/>
              <a:buFontTx/>
              <a:buNone/>
            </a:pPr>
            <a:r>
              <a:rPr lang="en-US" altLang="en-US" sz="2800" b="1" dirty="0" smtClean="0">
                <a:solidFill>
                  <a:srgbClr val="FF0000"/>
                </a:solidFill>
                <a:latin typeface="Times New Roman" panose="02020603050405020304" pitchFamily="18" charset="0"/>
                <a:cs typeface="Times New Roman" panose="02020603050405020304" pitchFamily="18" charset="0"/>
              </a:rPr>
              <a:t>NHÓM</a:t>
            </a:r>
          </a:p>
        </p:txBody>
      </p:sp>
      <p:sp>
        <p:nvSpPr>
          <p:cNvPr id="10" name="Rectangle: Rounded Corners 1">
            <a:extLst>
              <a:ext uri="{FF2B5EF4-FFF2-40B4-BE49-F238E27FC236}">
                <a16:creationId xmlns="" xmlns:a16="http://schemas.microsoft.com/office/drawing/2014/main" id="{49368C2B-08BB-4567-BA27-2402FAA3C31F}"/>
              </a:ext>
            </a:extLst>
          </p:cNvPr>
          <p:cNvSpPr/>
          <p:nvPr/>
        </p:nvSpPr>
        <p:spPr>
          <a:xfrm>
            <a:off x="6653136" y="177579"/>
            <a:ext cx="2292926"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5,6</a:t>
            </a:r>
            <a:r>
              <a:rPr lang="en-US" sz="2800" b="1" dirty="0">
                <a:solidFill>
                  <a:schemeClr val="tx1"/>
                </a:solidFill>
                <a:latin typeface="Times New Roman" panose="02020603050405020304" pitchFamily="18" charset="0"/>
                <a:ea typeface="Times New Roman" panose="02020603050405020304" pitchFamily="18" charset="0"/>
              </a:rPr>
              <a:t> </a:t>
            </a:r>
          </a:p>
        </p:txBody>
      </p:sp>
      <p:sp>
        <p:nvSpPr>
          <p:cNvPr id="11" name="Rectangle: Rounded Corners 1">
            <a:extLst>
              <a:ext uri="{FF2B5EF4-FFF2-40B4-BE49-F238E27FC236}">
                <a16:creationId xmlns="" xmlns:a16="http://schemas.microsoft.com/office/drawing/2014/main" id="{49368C2B-08BB-4567-BA27-2402FAA3C31F}"/>
              </a:ext>
            </a:extLst>
          </p:cNvPr>
          <p:cNvSpPr/>
          <p:nvPr/>
        </p:nvSpPr>
        <p:spPr>
          <a:xfrm>
            <a:off x="4256983" y="177579"/>
            <a:ext cx="2187224"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3,4 </a:t>
            </a:r>
            <a:r>
              <a:rPr lang="en-US" sz="2800" b="1" dirty="0">
                <a:solidFill>
                  <a:schemeClr val="tx1"/>
                </a:solidFill>
                <a:latin typeface="Times New Roman" panose="02020603050405020304" pitchFamily="18" charset="0"/>
                <a:ea typeface="Times New Roman" panose="02020603050405020304" pitchFamily="18" charset="0"/>
              </a:rPr>
              <a:t> </a:t>
            </a:r>
          </a:p>
        </p:txBody>
      </p:sp>
      <p:sp>
        <p:nvSpPr>
          <p:cNvPr id="12" name="Rectangle: Rounded Corners 15">
            <a:extLst>
              <a:ext uri="{FF2B5EF4-FFF2-40B4-BE49-F238E27FC236}">
                <a16:creationId xmlns="" xmlns:a16="http://schemas.microsoft.com/office/drawing/2014/main" id="{F00E3249-ACD5-4D11-8D94-2D016D6532E8}"/>
              </a:ext>
            </a:extLst>
          </p:cNvPr>
          <p:cNvSpPr/>
          <p:nvPr/>
        </p:nvSpPr>
        <p:spPr>
          <a:xfrm>
            <a:off x="3215088" y="1746153"/>
            <a:ext cx="3212933" cy="4326699"/>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prstClr val="black"/>
                </a:solidFill>
                <a:latin typeface="Times New Roman" pitchFamily="18" charset="0"/>
                <a:cs typeface="Times New Roman" pitchFamily="18" charset="0"/>
              </a:rPr>
              <a:t>Nêu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dấu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hiệu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để</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núi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lửa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phun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cách</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ứng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phó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với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hoạt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động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núi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lửa</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cxnSp>
        <p:nvCxnSpPr>
          <p:cNvPr id="15" name="Straight Arrow Connector 14">
            <a:extLst>
              <a:ext uri="{FF2B5EF4-FFF2-40B4-BE49-F238E27FC236}">
                <a16:creationId xmlns="" xmlns:a16="http://schemas.microsoft.com/office/drawing/2014/main" id="{22708614-0FF2-4E62-A678-E089C72AC34F}"/>
              </a:ext>
            </a:extLst>
          </p:cNvPr>
          <p:cNvCxnSpPr>
            <a:cxnSpLocks/>
            <a:endCxn id="12" idx="0"/>
          </p:cNvCxnSpPr>
          <p:nvPr/>
        </p:nvCxnSpPr>
        <p:spPr>
          <a:xfrm flipH="1">
            <a:off x="4821555" y="960314"/>
            <a:ext cx="641960" cy="785839"/>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6268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Núi lửa | Thảm Họa Thiên Nhiên Trên Thế Giớ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8" name="Picture 4" descr="Phun trào núi lửa ngầm ngoài bờ biển phía tây của Mỹ - MVie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756"/>
            <a:ext cx="4139950" cy="319922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Núi lửa phun trào tại Nhật Bản gây hậu quả nghiêm trọng | Thế giới"/>
          <p:cNvSpPr>
            <a:spLocks noChangeAspect="1" noChangeArrowheads="1"/>
          </p:cNvSpPr>
          <p:nvPr/>
        </p:nvSpPr>
        <p:spPr bwMode="auto">
          <a:xfrm>
            <a:off x="230981" y="79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8" descr="Núi lửa phun trào tại Nhật Bản gây hậu quả nghiêm trọng | Thế giới"/>
          <p:cNvSpPr>
            <a:spLocks noChangeAspect="1" noChangeArrowheads="1"/>
          </p:cNvSpPr>
          <p:nvPr/>
        </p:nvSpPr>
        <p:spPr bwMode="auto">
          <a:xfrm>
            <a:off x="345281" y="16036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10" descr="Núi lửa phun trào tại Nhật Bản gây hậu quả nghiêm trọng | Thế giới"/>
          <p:cNvSpPr>
            <a:spLocks noChangeAspect="1" noChangeArrowheads="1"/>
          </p:cNvSpPr>
          <p:nvPr/>
        </p:nvSpPr>
        <p:spPr bwMode="auto">
          <a:xfrm>
            <a:off x="459581" y="312741"/>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1" y="160368"/>
            <a:ext cx="4617190" cy="30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4139951"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1" y="3657600"/>
            <a:ext cx="461720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3284984"/>
            <a:ext cx="4752528" cy="37261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Hậu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núi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lửa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phun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7845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1746319" y="1196753"/>
            <a:ext cx="7403179" cy="1008111"/>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en-US" sz="2400" dirty="0" err="1">
                <a:solidFill>
                  <a:prstClr val="black"/>
                </a:solidFill>
                <a:latin typeface="Times New Roman" pitchFamily="18" charset="0"/>
                <a:cs typeface="Times New Roman" pitchFamily="18" charset="0"/>
              </a:rPr>
              <a:t>Cấu</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tạo</a:t>
            </a:r>
            <a:r>
              <a:rPr lang="en-US" sz="2400" dirty="0">
                <a:solidFill>
                  <a:prstClr val="black"/>
                </a:solidFill>
                <a:latin typeface="Times New Roman" panose="02020603050405020304" pitchFamily="18" charset="0"/>
                <a:cs typeface="Times New Roman" pitchFamily="18" charset="0"/>
              </a:rPr>
              <a:t> </a:t>
            </a:r>
            <a:r>
              <a:rPr lang="en-US" sz="2400" dirty="0" smtClean="0">
                <a:solidFill>
                  <a:prstClr val="black"/>
                </a:solidFill>
                <a:latin typeface="Times New Roman" panose="02020603050405020304" pitchFamily="18" charset="0"/>
                <a:cs typeface="Times New Roman" pitchFamily="18" charset="0"/>
              </a:rPr>
              <a:t>g</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ồm</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Lò mac-ma, miệng núi lửa</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ống phun.</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17" name="Rounded Rectangle 16"/>
          <p:cNvSpPr/>
          <p:nvPr/>
        </p:nvSpPr>
        <p:spPr>
          <a:xfrm>
            <a:off x="28449" y="1682713"/>
            <a:ext cx="1057035" cy="2880219"/>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b="1" dirty="0" err="1">
                <a:solidFill>
                  <a:srgbClr val="66FF99"/>
                </a:solidFill>
                <a:latin typeface="Times New Roman" pitchFamily="18" charset="0"/>
                <a:cs typeface="Times New Roman" pitchFamily="18" charset="0"/>
              </a:rPr>
              <a:t>Núi</a:t>
            </a:r>
            <a:r>
              <a:rPr lang="en-US" sz="3200" b="1" dirty="0">
                <a:solidFill>
                  <a:srgbClr val="66FF99"/>
                </a:solidFill>
                <a:latin typeface="Times New Roman" pitchFamily="18" charset="0"/>
                <a:cs typeface="Times New Roman" pitchFamily="18" charset="0"/>
              </a:rPr>
              <a:t> </a:t>
            </a:r>
            <a:r>
              <a:rPr lang="en-US" sz="3200" b="1" dirty="0" err="1">
                <a:solidFill>
                  <a:srgbClr val="66FF99"/>
                </a:solidFill>
                <a:latin typeface="Times New Roman" pitchFamily="18" charset="0"/>
                <a:cs typeface="Times New Roman" pitchFamily="18" charset="0"/>
              </a:rPr>
              <a:t>lửa</a:t>
            </a:r>
            <a:endParaRPr lang="en-US" sz="1016" dirty="0">
              <a:solidFill>
                <a:prstClr val="white"/>
              </a:solidFill>
            </a:endParaRPr>
          </a:p>
        </p:txBody>
      </p:sp>
      <p:cxnSp>
        <p:nvCxnSpPr>
          <p:cNvPr id="22" name="Straight Connector 21"/>
          <p:cNvCxnSpPr/>
          <p:nvPr/>
        </p:nvCxnSpPr>
        <p:spPr>
          <a:xfrm>
            <a:off x="1094672" y="3029318"/>
            <a:ext cx="228307"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1342094" y="908720"/>
            <a:ext cx="37105" cy="439248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1389001" y="1692368"/>
            <a:ext cx="322639"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1322979" y="908720"/>
            <a:ext cx="404226"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a:endCxn id="60" idx="1"/>
          </p:cNvCxnSpPr>
          <p:nvPr/>
        </p:nvCxnSpPr>
        <p:spPr>
          <a:xfrm>
            <a:off x="1389001" y="2770652"/>
            <a:ext cx="338962"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26" name="Rounded Rectangle 25"/>
          <p:cNvSpPr/>
          <p:nvPr/>
        </p:nvSpPr>
        <p:spPr>
          <a:xfrm>
            <a:off x="1727205" y="316001"/>
            <a:ext cx="7330652" cy="88075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en-US" sz="24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Khái</a:t>
            </a:r>
            <a:r>
              <a:rPr lang="en-US"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Núi</a:t>
            </a:r>
            <a:r>
              <a:rPr lang="en-US" sz="24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lửa</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phun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mac ma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sâu</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mặt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0" name="Rounded Rectangle 59"/>
          <p:cNvSpPr/>
          <p:nvPr/>
        </p:nvSpPr>
        <p:spPr>
          <a:xfrm>
            <a:off x="1727963" y="2166167"/>
            <a:ext cx="7329894" cy="1208971"/>
          </a:xfrm>
          <a:prstGeom prst="roundRect">
            <a:avLst/>
          </a:prstGeom>
          <a:solidFill>
            <a:schemeClr val="accent4">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dirty="0">
              <a:solidFill>
                <a:prstClr val="black"/>
              </a:solidFill>
              <a:latin typeface="Times New Roman"/>
              <a:ea typeface="Times New Roman" panose="02020603050405020304" pitchFamily="18" charset="0"/>
              <a:cs typeface="Times New Roman" panose="02020603050405020304" pitchFamily="18" charset="0"/>
            </a:endParaRPr>
          </a:p>
          <a:p>
            <a:pPr defTabSz="816368">
              <a:defRPr/>
            </a:pPr>
            <a:r>
              <a:rPr lang="en-US" sz="2400" dirty="0" err="1">
                <a:solidFill>
                  <a:prstClr val="black"/>
                </a:solidFill>
                <a:latin typeface="Times New Roman" pitchFamily="18" charset="0"/>
                <a:cs typeface="Times New Roman" pitchFamily="18" charset="0"/>
              </a:rPr>
              <a:t>Nguyên</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nhân</a:t>
            </a:r>
            <a:r>
              <a:rPr lang="en-US" sz="2400" dirty="0" smtClean="0">
                <a:solidFill>
                  <a:prstClr val="black"/>
                </a:solidFill>
                <a:latin typeface="Times New Roman" pitchFamily="18" charset="0"/>
                <a:cs typeface="Times New Roman" pitchFamily="18" charset="0"/>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T</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rái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bị đứt gãy, các dòng mac-ma theo các khe nứt của vỏ T</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rái</a:t>
            </a:r>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phun trào lên bề </a:t>
            </a:r>
            <a:r>
              <a:rPr lang="vi-VN" sz="2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816368">
              <a:defRPr/>
            </a:pPr>
            <a:endParaRPr lang="en-US" sz="2800" dirty="0">
              <a:solidFill>
                <a:prstClr val="white"/>
              </a:solidFill>
              <a:latin typeface="Calibri Light"/>
            </a:endParaRPr>
          </a:p>
        </p:txBody>
      </p:sp>
      <p:sp>
        <p:nvSpPr>
          <p:cNvPr id="25" name="Rounded Rectangle 24"/>
          <p:cNvSpPr/>
          <p:nvPr/>
        </p:nvSpPr>
        <p:spPr>
          <a:xfrm>
            <a:off x="1789228" y="3356193"/>
            <a:ext cx="7317360" cy="2968982"/>
          </a:xfrm>
          <a:prstGeom prst="roundRect">
            <a:avLst/>
          </a:prstGeom>
          <a:solidFill>
            <a:schemeClr val="accent3">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2800" dirty="0">
              <a:solidFill>
                <a:prstClr val="black"/>
              </a:solidFill>
              <a:latin typeface="Times New Roman"/>
              <a:ea typeface="Times New Roman"/>
            </a:endParaRPr>
          </a:p>
          <a:p>
            <a:r>
              <a:rPr lang="en-US" sz="3000" dirty="0" err="1" smtClean="0">
                <a:solidFill>
                  <a:srgbClr val="000000"/>
                </a:solidFill>
                <a:latin typeface="Times New Roman" panose="02020603050405020304" pitchFamily="18" charset="0"/>
                <a:ea typeface="Times New Roman" panose="02020603050405020304" pitchFamily="18" charset="0"/>
              </a:rPr>
              <a:t>Hậu</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quả</a:t>
            </a:r>
            <a:r>
              <a:rPr lang="en-US" sz="3000" dirty="0" smtClean="0">
                <a:solidFill>
                  <a:srgbClr val="000000"/>
                </a:solidFill>
                <a:latin typeface="Times New Roman" panose="02020603050405020304" pitchFamily="18" charset="0"/>
                <a:ea typeface="Times New Roman" panose="02020603050405020304" pitchFamily="18" charset="0"/>
              </a:rPr>
              <a:t>: </a:t>
            </a:r>
          </a:p>
          <a:p>
            <a:r>
              <a:rPr lang="en-US" sz="3000" dirty="0" smtClean="0">
                <a:solidFill>
                  <a:srgbClr val="000000"/>
                </a:solidFill>
                <a:latin typeface="Times New Roman" panose="02020603050405020304" pitchFamily="18" charset="0"/>
                <a:ea typeface="Times New Roman" panose="02020603050405020304" pitchFamily="18" charset="0"/>
              </a:rPr>
              <a:t>-</a:t>
            </a:r>
            <a:r>
              <a:rPr lang="en-US" sz="3000" dirty="0" err="1" smtClean="0">
                <a:solidFill>
                  <a:srgbClr val="000000"/>
                </a:solidFill>
                <a:latin typeface="Times New Roman" panose="02020603050405020304" pitchFamily="18" charset="0"/>
                <a:ea typeface="Times New Roman" panose="02020603050405020304" pitchFamily="18" charset="0"/>
              </a:rPr>
              <a:t>Tro</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bụi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rPr>
              <a:t> dung </a:t>
            </a:r>
            <a:r>
              <a:rPr lang="en-US" sz="3000" dirty="0" err="1">
                <a:solidFill>
                  <a:srgbClr val="000000"/>
                </a:solidFill>
                <a:latin typeface="Times New Roman" panose="02020603050405020304" pitchFamily="18" charset="0"/>
                <a:ea typeface="Times New Roman" panose="02020603050405020304" pitchFamily="18" charset="0"/>
              </a:rPr>
              <a:t>nham</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vùi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lấp</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thị</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làng</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mạc</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ruộng</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nương</a:t>
            </a:r>
            <a:r>
              <a:rPr lang="en-US" sz="3000" dirty="0">
                <a:solidFill>
                  <a:srgbClr val="000000"/>
                </a:solidFill>
                <a:latin typeface="Times New Roman" panose="02020603050405020304" pitchFamily="18" charset="0"/>
                <a:ea typeface="Times New Roman" panose="02020603050405020304" pitchFamily="18" charset="0"/>
              </a:rPr>
              <a:t>,...</a:t>
            </a:r>
          </a:p>
          <a:p>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Gây</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thiệt</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hại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về</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người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tài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sản</a:t>
            </a:r>
            <a:r>
              <a:rPr lang="en-US" sz="3000" dirty="0" smtClean="0">
                <a:solidFill>
                  <a:srgbClr val="000000"/>
                </a:solidFill>
                <a:latin typeface="Times New Roman" panose="02020603050405020304" pitchFamily="18" charset="0"/>
                <a:ea typeface="Times New Roman" panose="02020603050405020304" pitchFamily="18" charset="0"/>
              </a:rPr>
              <a:t>.</a:t>
            </a:r>
          </a:p>
          <a:p>
            <a:r>
              <a:rPr lang="en-US" sz="3000" dirty="0" smtClean="0">
                <a:solidFill>
                  <a:srgbClr val="000000"/>
                </a:solidFill>
                <a:latin typeface="Times New Roman" panose="02020603050405020304" pitchFamily="18" charset="0"/>
                <a:ea typeface="Times New Roman" panose="02020603050405020304" pitchFamily="18" charset="0"/>
              </a:rPr>
              <a:t>- Ô </a:t>
            </a:r>
            <a:r>
              <a:rPr lang="en-US" sz="3000" dirty="0" err="1" smtClean="0">
                <a:solidFill>
                  <a:srgbClr val="000000"/>
                </a:solidFill>
                <a:latin typeface="Times New Roman" panose="02020603050405020304" pitchFamily="18" charset="0"/>
                <a:ea typeface="Times New Roman" panose="02020603050405020304" pitchFamily="18" charset="0"/>
              </a:rPr>
              <a:t>nhiễm</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môi</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trường</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gây</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bệnh</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err="1" smtClean="0">
                <a:solidFill>
                  <a:srgbClr val="000000"/>
                </a:solidFill>
                <a:latin typeface="Times New Roman" panose="02020603050405020304" pitchFamily="18" charset="0"/>
                <a:ea typeface="Times New Roman" panose="02020603050405020304" pitchFamily="18" charset="0"/>
              </a:rPr>
              <a:t>cho</a:t>
            </a:r>
            <a:r>
              <a:rPr lang="en-US" sz="3000" dirty="0" smtClean="0">
                <a:solidFill>
                  <a:srgbClr val="000000"/>
                </a:solidFill>
                <a:latin typeface="Times New Roman" panose="02020603050405020304" pitchFamily="18" charset="0"/>
                <a:ea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rPr>
              <a:t>con </a:t>
            </a:r>
            <a:r>
              <a:rPr lang="en-US" sz="3000" dirty="0" err="1">
                <a:solidFill>
                  <a:srgbClr val="000000"/>
                </a:solidFill>
                <a:latin typeface="Times New Roman" panose="02020603050405020304" pitchFamily="18" charset="0"/>
                <a:ea typeface="Times New Roman" panose="02020603050405020304" pitchFamily="18" charset="0"/>
              </a:rPr>
              <a:t>người</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sinh</a:t>
            </a:r>
            <a:r>
              <a:rPr lang="en-US" sz="3000" dirty="0">
                <a:solidFill>
                  <a:srgbClr val="000000"/>
                </a:solidFill>
                <a:latin typeface="Times New Roman" panose="02020603050405020304" pitchFamily="18" charset="0"/>
                <a:ea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rPr>
              <a:t>vật</a:t>
            </a:r>
            <a:r>
              <a:rPr lang="en-US" sz="3000" dirty="0">
                <a:solidFill>
                  <a:srgbClr val="000000"/>
                </a:solidFill>
                <a:latin typeface="Times New Roman" panose="02020603050405020304" pitchFamily="18" charset="0"/>
                <a:ea typeface="Times New Roman" panose="02020603050405020304" pitchFamily="18" charset="0"/>
              </a:rPr>
              <a:t>,...</a:t>
            </a:r>
          </a:p>
          <a:p>
            <a:pPr algn="ctr" defTabSz="816368">
              <a:defRPr/>
            </a:pPr>
            <a:endParaRPr lang="en-US" sz="2800" dirty="0">
              <a:solidFill>
                <a:prstClr val="white"/>
              </a:solidFill>
              <a:latin typeface="Calibri Light"/>
            </a:endParaRPr>
          </a:p>
        </p:txBody>
      </p:sp>
      <p:cxnSp>
        <p:nvCxnSpPr>
          <p:cNvPr id="29" name="Straight Connector 28"/>
          <p:cNvCxnSpPr/>
          <p:nvPr/>
        </p:nvCxnSpPr>
        <p:spPr>
          <a:xfrm>
            <a:off x="1426019" y="4653136"/>
            <a:ext cx="384663"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68896756"/>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9D1C87-CDF4-4F43-8BBF-5CD12F024A2C}"/>
              </a:ext>
            </a:extLst>
          </p:cNvPr>
          <p:cNvSpPr txBox="1"/>
          <p:nvPr/>
        </p:nvSpPr>
        <p:spPr>
          <a:xfrm>
            <a:off x="385503" y="801286"/>
            <a:ext cx="8257554" cy="2123658"/>
          </a:xfrm>
          <a:prstGeom prst="rect">
            <a:avLst/>
          </a:prstGeom>
          <a:solidFill>
            <a:schemeClr val="accent6">
              <a:lumMod val="60000"/>
              <a:lumOff val="40000"/>
            </a:schemeClr>
          </a:solidFill>
        </p:spPr>
        <p:txBody>
          <a:bodyPr wrap="square" rtlCol="0">
            <a:spAutoFit/>
          </a:bodyPr>
          <a:lstStyle/>
          <a:p>
            <a:pPr>
              <a:defRPr/>
            </a:pPr>
            <a:r>
              <a:rPr lang="en-US" sz="4400" dirty="0" err="1" smtClean="0">
                <a:solidFill>
                  <a:prstClr val="black"/>
                </a:solidFill>
                <a:latin typeface="Times New Roman" panose="02020603050405020304" pitchFamily="18" charset="0"/>
                <a:ea typeface="Calibri" panose="020F0502020204030204" pitchFamily="34" charset="0"/>
              </a:rPr>
              <a:t>Dấu</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hiệu</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nhận</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biết</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núi</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lửa</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trước</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khi</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phun</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trào</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và</a:t>
            </a:r>
            <a:r>
              <a:rPr lang="en-US" sz="4400" dirty="0" smtClean="0">
                <a:solidFill>
                  <a:prstClr val="black"/>
                </a:solidFill>
                <a:latin typeface="Times New Roman" panose="02020603050405020304" pitchFamily="18" charset="0"/>
                <a:ea typeface="Calibri" panose="020F0502020204030204" pitchFamily="34" charset="0"/>
              </a:rPr>
              <a:t> </a:t>
            </a:r>
            <a:r>
              <a:rPr lang="en-US" sz="4400" dirty="0" err="1" smtClean="0">
                <a:solidFill>
                  <a:prstClr val="black"/>
                </a:solidFill>
                <a:latin typeface="Times New Roman" panose="02020603050405020304" pitchFamily="18" charset="0"/>
                <a:ea typeface="Calibri" panose="020F0502020204030204" pitchFamily="34" charset="0"/>
              </a:rPr>
              <a:t>cách</a:t>
            </a:r>
            <a:r>
              <a:rPr lang="en-US" sz="4400" dirty="0" smtClean="0">
                <a:solidFill>
                  <a:prstClr val="black"/>
                </a:solidFill>
                <a:latin typeface="Times New Roman" panose="02020603050405020304" pitchFamily="18" charset="0"/>
                <a:ea typeface="Calibri" panose="020F0502020204030204" pitchFamily="34" charset="0"/>
              </a:rPr>
              <a:t> </a:t>
            </a:r>
            <a:r>
              <a:rPr lang="vi-VN" sz="4400" dirty="0" smtClean="0">
                <a:solidFill>
                  <a:prstClr val="black"/>
                </a:solidFill>
                <a:latin typeface="Times New Roman" panose="02020603050405020304" pitchFamily="18" charset="0"/>
                <a:ea typeface="Calibri" panose="020F0502020204030204" pitchFamily="34" charset="0"/>
              </a:rPr>
              <a:t>ứng </a:t>
            </a:r>
            <a:r>
              <a:rPr lang="vi-VN" sz="4400" dirty="0">
                <a:solidFill>
                  <a:prstClr val="black"/>
                </a:solidFill>
                <a:latin typeface="Times New Roman" panose="02020603050405020304" pitchFamily="18" charset="0"/>
                <a:ea typeface="Calibri" panose="020F0502020204030204" pitchFamily="34" charset="0"/>
              </a:rPr>
              <a:t>phó với hoạt động núi </a:t>
            </a:r>
            <a:r>
              <a:rPr lang="vi-VN" sz="4400" dirty="0" smtClean="0">
                <a:solidFill>
                  <a:prstClr val="black"/>
                </a:solidFill>
                <a:latin typeface="Times New Roman" panose="02020603050405020304" pitchFamily="18" charset="0"/>
                <a:ea typeface="Calibri" panose="020F0502020204030204" pitchFamily="34" charset="0"/>
              </a:rPr>
              <a:t>lửa?</a:t>
            </a:r>
            <a:endParaRPr lang="en-US" sz="4400" dirty="0">
              <a:solidFill>
                <a:prstClr val="black"/>
              </a:solidFill>
            </a:endParaRPr>
          </a:p>
        </p:txBody>
      </p:sp>
      <p:sp>
        <p:nvSpPr>
          <p:cNvPr id="2" name="TextBox 1">
            <a:extLst>
              <a:ext uri="{FF2B5EF4-FFF2-40B4-BE49-F238E27FC236}">
                <a16:creationId xmlns="" xmlns:a16="http://schemas.microsoft.com/office/drawing/2014/main" id="{FE6F1AD9-3D33-45D7-99BA-B1A24D835613}"/>
              </a:ext>
            </a:extLst>
          </p:cNvPr>
          <p:cNvSpPr txBox="1"/>
          <p:nvPr/>
        </p:nvSpPr>
        <p:spPr>
          <a:xfrm>
            <a:off x="397565" y="2924944"/>
            <a:ext cx="8217798" cy="3170099"/>
          </a:xfrm>
          <a:prstGeom prst="rect">
            <a:avLst/>
          </a:prstGeom>
          <a:solidFill>
            <a:schemeClr val="accent3">
              <a:lumMod val="20000"/>
              <a:lumOff val="80000"/>
            </a:schemeClr>
          </a:solidFill>
        </p:spPr>
        <p:txBody>
          <a:bodyPr wrap="square" rtlCol="0">
            <a:spAutoFit/>
          </a:bodyPr>
          <a:lstStyle/>
          <a:p>
            <a:pPr algn="just"/>
            <a:r>
              <a:rPr lang="en-US" sz="4000" dirty="0" err="1" smtClean="0">
                <a:solidFill>
                  <a:prstClr val="black"/>
                </a:solidFill>
                <a:latin typeface="Times New Roman" panose="02020603050405020304" pitchFamily="18" charset="0"/>
                <a:cs typeface="Times New Roman" panose="02020603050405020304" pitchFamily="18" charset="0"/>
              </a:rPr>
              <a:t>Khi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mặt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đất</a:t>
            </a:r>
            <a:r>
              <a:rPr lang="en-US" sz="4000" dirty="0">
                <a:solidFill>
                  <a:prstClr val="black"/>
                </a:solidFill>
                <a:latin typeface="Times New Roman" panose="02020603050405020304" pitchFamily="18" charset="0"/>
                <a:cs typeface="Times New Roman" panose="02020603050405020304" pitchFamily="18" charset="0"/>
              </a:rPr>
              <a:t> rung </a:t>
            </a:r>
            <a:r>
              <a:rPr lang="en-US" sz="4000" dirty="0" err="1">
                <a:solidFill>
                  <a:prstClr val="black"/>
                </a:solidFill>
                <a:latin typeface="Times New Roman" panose="02020603050405020304" pitchFamily="18" charset="0"/>
                <a:cs typeface="Times New Roman" panose="02020603050405020304" pitchFamily="18" charset="0"/>
              </a:rPr>
              <a:t>nhẹ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bốc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miệng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núi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a:t>
            </a:r>
            <a:r>
              <a:rPr lang="en-US" sz="4000" dirty="0" err="1" smtClean="0">
                <a:solidFill>
                  <a:prstClr val="black"/>
                </a:solidFill>
                <a:latin typeface="Times New Roman" panose="02020603050405020304" pitchFamily="18" charset="0"/>
                <a:cs typeface="Times New Roman" panose="02020603050405020304" pitchFamily="18" charset="0"/>
              </a:rPr>
              <a:t>ghe</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thông</a:t>
            </a:r>
            <a:r>
              <a:rPr lang="en-US" sz="4000" dirty="0" smtClean="0">
                <a:solidFill>
                  <a:prstClr val="black"/>
                </a:solidFill>
                <a:latin typeface="Times New Roman" panose="02020603050405020304" pitchFamily="18" charset="0"/>
                <a:cs typeface="Times New Roman" panose="02020603050405020304" pitchFamily="18" charset="0"/>
              </a:rPr>
              <a:t> tin </a:t>
            </a:r>
            <a:r>
              <a:rPr lang="en-US" sz="4000" dirty="0" err="1" smtClean="0">
                <a:solidFill>
                  <a:prstClr val="black"/>
                </a:solidFill>
                <a:latin typeface="Times New Roman" panose="02020603050405020304" pitchFamily="18" charset="0"/>
                <a:cs typeface="Times New Roman" panose="02020603050405020304" pitchFamily="18" charset="0"/>
              </a:rPr>
              <a:t>từ</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các</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trạm</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dự</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báo</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khí</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tượng</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thì</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chóng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khỏi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này</a:t>
            </a:r>
            <a:r>
              <a:rPr lang="en-US" sz="4000" dirty="0" smtClean="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 xmlns:a16="http://schemas.microsoft.com/office/drawing/2014/main" id="{49368C2B-08BB-4567-BA27-2402FAA3C31F}"/>
              </a:ext>
            </a:extLst>
          </p:cNvPr>
          <p:cNvSpPr/>
          <p:nvPr/>
        </p:nvSpPr>
        <p:spPr>
          <a:xfrm>
            <a:off x="2483768" y="15446"/>
            <a:ext cx="3096344"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3,4</a:t>
            </a:r>
            <a:r>
              <a:rPr lang="en-US" sz="2800" b="1" dirty="0">
                <a:solidFill>
                  <a:schemeClr val="tx1"/>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97590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 xmlns:a16="http://schemas.microsoft.com/office/drawing/2014/main" id="{49368C2B-08BB-4567-BA27-2402FAA3C31F}"/>
              </a:ext>
            </a:extLst>
          </p:cNvPr>
          <p:cNvSpPr/>
          <p:nvPr/>
        </p:nvSpPr>
        <p:spPr>
          <a:xfrm>
            <a:off x="2088572" y="194888"/>
            <a:ext cx="5166360" cy="78584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ea typeface="Times New Roman" panose="02020603050405020304" pitchFamily="18" charset="0"/>
              </a:rPr>
              <a:t>NHÓM 5,6 </a:t>
            </a:r>
            <a:r>
              <a:rPr lang="en-US" sz="2800" b="1" dirty="0">
                <a:solidFill>
                  <a:schemeClr val="tx1"/>
                </a:solidFill>
                <a:latin typeface="Times New Roman" panose="02020603050405020304" pitchFamily="18" charset="0"/>
                <a:ea typeface="Times New Roman" panose="02020603050405020304" pitchFamily="18" charset="0"/>
              </a:rPr>
              <a:t> </a:t>
            </a:r>
          </a:p>
        </p:txBody>
      </p:sp>
      <p:sp>
        <p:nvSpPr>
          <p:cNvPr id="8" name="Rectangle: Rounded Corners 13">
            <a:extLst>
              <a:ext uri="{FF2B5EF4-FFF2-40B4-BE49-F238E27FC236}">
                <a16:creationId xmlns="" xmlns:a16="http://schemas.microsoft.com/office/drawing/2014/main" id="{D57A15F4-FE97-4AD2-BA74-AA0DC8068413}"/>
              </a:ext>
            </a:extLst>
          </p:cNvPr>
          <p:cNvSpPr/>
          <p:nvPr/>
        </p:nvSpPr>
        <p:spPr>
          <a:xfrm>
            <a:off x="251520" y="1376389"/>
            <a:ext cx="8568952" cy="2016224"/>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smtClean="0">
              <a:solidFill>
                <a:prstClr val="black"/>
              </a:solidFill>
              <a:latin typeface="Times New Roman" pitchFamily="18" charset="0"/>
              <a:cs typeface="Times New Roman" pitchFamily="18" charset="0"/>
            </a:endParaRPr>
          </a:p>
          <a:p>
            <a:r>
              <a:rPr lang="en-US" sz="3600" dirty="0" smtClean="0">
                <a:solidFill>
                  <a:prstClr val="black"/>
                </a:solidFill>
                <a:latin typeface="Times New Roman" pitchFamily="18" charset="0"/>
                <a:cs typeface="Times New Roman" pitchFamily="18" charset="0"/>
              </a:rPr>
              <a:t>T</a:t>
            </a:r>
            <a:r>
              <a:rPr lang="vi-VN" sz="3600" dirty="0">
                <a:solidFill>
                  <a:prstClr val="black"/>
                </a:solidFill>
                <a:latin typeface="Times New Roman" pitchFamily="18" charset="0"/>
                <a:cs typeface="Times New Roman" pitchFamily="18" charset="0"/>
              </a:rPr>
              <a:t>ại sao ở những khu vực núi lửa ngừng hoạt động lại có sức hấp dẫ</a:t>
            </a:r>
            <a:r>
              <a:rPr lang="en-US" sz="3600" dirty="0">
                <a:solidFill>
                  <a:prstClr val="black"/>
                </a:solidFill>
                <a:latin typeface="Times New Roman" pitchFamily="18" charset="0"/>
                <a:cs typeface="Times New Roman" pitchFamily="18" charset="0"/>
              </a:rPr>
              <a:t>n</a:t>
            </a:r>
            <a:r>
              <a:rPr lang="vi-VN" sz="3600" dirty="0">
                <a:solidFill>
                  <a:prstClr val="black"/>
                </a:solidFill>
                <a:latin typeface="Times New Roman" pitchFamily="18" charset="0"/>
                <a:cs typeface="Times New Roman" pitchFamily="18" charset="0"/>
              </a:rPr>
              <a:t> lớn đối với dân cư? </a:t>
            </a:r>
            <a:endParaRPr lang="en-US" sz="3600" dirty="0">
              <a:solidFill>
                <a:prstClr val="black"/>
              </a:solidFill>
              <a:latin typeface="Times New Roman" pitchFamily="18" charset="0"/>
              <a:cs typeface="Times New Roman" pitchFamily="18" charset="0"/>
            </a:endParaRPr>
          </a:p>
          <a:p>
            <a:endParaRPr lang="en-US" sz="2800" dirty="0">
              <a:solidFill>
                <a:prstClr val="white"/>
              </a:solidFill>
              <a:latin typeface="Times New Roman" pitchFamily="18" charset="0"/>
              <a:cs typeface="Times New Roman" pitchFamily="18" charset="0"/>
            </a:endParaRPr>
          </a:p>
        </p:txBody>
      </p:sp>
      <p:sp>
        <p:nvSpPr>
          <p:cNvPr id="11" name="Rectangle: Rounded Corners 23">
            <a:extLst>
              <a:ext uri="{FF2B5EF4-FFF2-40B4-BE49-F238E27FC236}">
                <a16:creationId xmlns="" xmlns:a16="http://schemas.microsoft.com/office/drawing/2014/main" id="{7FC44327-CEE4-4E8B-92C5-96305680DC6A}"/>
              </a:ext>
            </a:extLst>
          </p:cNvPr>
          <p:cNvSpPr/>
          <p:nvPr/>
        </p:nvSpPr>
        <p:spPr>
          <a:xfrm>
            <a:off x="251520" y="3671633"/>
            <a:ext cx="8784976" cy="270969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dirty="0" smtClean="0">
              <a:solidFill>
                <a:prstClr val="black"/>
              </a:solidFill>
              <a:latin typeface="Times New Roman" pitchFamily="18" charset="0"/>
              <a:cs typeface="Times New Roman" pitchFamily="18" charset="0"/>
            </a:endParaRPr>
          </a:p>
          <a:p>
            <a:r>
              <a:rPr lang="en-US" sz="3600" dirty="0" smtClean="0">
                <a:solidFill>
                  <a:prstClr val="black"/>
                </a:solidFill>
                <a:latin typeface="Times New Roman" pitchFamily="18" charset="0"/>
                <a:cs typeface="Times New Roman" pitchFamily="18" charset="0"/>
              </a:rPr>
              <a:t>- Dung </a:t>
            </a:r>
            <a:r>
              <a:rPr lang="en-US" sz="3600" dirty="0" err="1" smtClean="0">
                <a:solidFill>
                  <a:prstClr val="black"/>
                </a:solidFill>
                <a:latin typeface="Times New Roman" pitchFamily="18" charset="0"/>
                <a:cs typeface="Times New Roman" pitchFamily="18" charset="0"/>
              </a:rPr>
              <a:t>nham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phun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trào</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đã</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tắt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sẽ</a:t>
            </a:r>
            <a:r>
              <a:rPr lang="en-US" sz="3600" dirty="0" smtClean="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tạo</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thành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lớp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đỏ</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màu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mỡ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rất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thuận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lợi</a:t>
            </a:r>
            <a:r>
              <a:rPr lang="en-US" sz="3600" dirty="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sản</a:t>
            </a:r>
            <a:r>
              <a:rPr lang="en-US" sz="3600" dirty="0" smtClean="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xuất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nông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nghiệp</a:t>
            </a:r>
            <a:r>
              <a:rPr lang="en-US" sz="3600" dirty="0">
                <a:solidFill>
                  <a:prstClr val="black"/>
                </a:solidFill>
                <a:latin typeface="Times New Roman" pitchFamily="18" charset="0"/>
                <a:cs typeface="Times New Roman" pitchFamily="18" charset="0"/>
              </a:rPr>
              <a:t>. </a:t>
            </a:r>
          </a:p>
          <a:p>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Phong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cảnh</a:t>
            </a:r>
            <a:r>
              <a:rPr lang="en-US" sz="3600" dirty="0" smtClean="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núi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lửa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rất</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có</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giá</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trị</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về</a:t>
            </a:r>
            <a:r>
              <a:rPr lang="en-US" sz="3600" dirty="0">
                <a:solidFill>
                  <a:prstClr val="black"/>
                </a:solidFill>
                <a:latin typeface="Times New Roman" pitchFamily="18" charset="0"/>
                <a:cs typeface="Times New Roman" pitchFamily="18" charset="0"/>
              </a:rPr>
              <a:t> du </a:t>
            </a:r>
            <a:r>
              <a:rPr lang="en-US" sz="3600" dirty="0" err="1" smtClean="0">
                <a:solidFill>
                  <a:prstClr val="black"/>
                </a:solidFill>
                <a:latin typeface="Times New Roman" pitchFamily="18" charset="0"/>
                <a:cs typeface="Times New Roman" pitchFamily="18" charset="0"/>
              </a:rPr>
              <a:t>lịch</a:t>
            </a:r>
            <a:r>
              <a:rPr lang="en-US" sz="3600" dirty="0" smtClean="0">
                <a:solidFill>
                  <a:prstClr val="black"/>
                </a:solidFill>
                <a:latin typeface="Times New Roman" pitchFamily="18" charset="0"/>
                <a:cs typeface="Times New Roman" pitchFamily="18" charset="0"/>
              </a:rPr>
              <a:t>.</a:t>
            </a:r>
          </a:p>
          <a:p>
            <a:endParaRPr lang="en-US" sz="3600" dirty="0">
              <a:solidFill>
                <a:prstClr val="black"/>
              </a:solidFill>
              <a:latin typeface="Times New Roman" pitchFamily="18" charset="0"/>
              <a:cs typeface="Times New Roman" pitchFamily="18" charset="0"/>
            </a:endParaRPr>
          </a:p>
        </p:txBody>
      </p:sp>
      <p:cxnSp>
        <p:nvCxnSpPr>
          <p:cNvPr id="14" name="Straight Arrow Connector 13">
            <a:extLst>
              <a:ext uri="{FF2B5EF4-FFF2-40B4-BE49-F238E27FC236}">
                <a16:creationId xmlns="" xmlns:a16="http://schemas.microsoft.com/office/drawing/2014/main" id="{22708614-0FF2-4E62-A678-E089C72AC34F}"/>
              </a:ext>
            </a:extLst>
          </p:cNvPr>
          <p:cNvCxnSpPr>
            <a:cxnSpLocks/>
            <a:stCxn id="6" idx="2"/>
            <a:endCxn id="8" idx="0"/>
          </p:cNvCxnSpPr>
          <p:nvPr/>
        </p:nvCxnSpPr>
        <p:spPr>
          <a:xfrm flipH="1">
            <a:off x="4535996" y="980728"/>
            <a:ext cx="135756" cy="395661"/>
          </a:xfrm>
          <a:prstGeom prst="straightConnector1">
            <a:avLst/>
          </a:prstGeom>
          <a:ln w="5715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4" name="Down Arrow 3"/>
          <p:cNvSpPr/>
          <p:nvPr/>
        </p:nvSpPr>
        <p:spPr>
          <a:xfrm>
            <a:off x="4833700" y="3415697"/>
            <a:ext cx="34289" cy="2692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2286000" y="31058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26656065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16">
            <a:extLst>
              <a:ext uri="{FF2B5EF4-FFF2-40B4-BE49-F238E27FC236}">
                <a16:creationId xmlns:a16="http://schemas.microsoft.com/office/drawing/2014/main" xmlns="" id="{285B5C24-36C4-4A89-9D57-64936A007895}"/>
              </a:ext>
            </a:extLst>
          </p:cNvPr>
          <p:cNvSpPr/>
          <p:nvPr/>
        </p:nvSpPr>
        <p:spPr>
          <a:xfrm>
            <a:off x="128534" y="959627"/>
            <a:ext cx="2483336" cy="646331"/>
          </a:xfrm>
          <a:prstGeom prst="rect">
            <a:avLst/>
          </a:prstGeom>
        </p:spPr>
        <p:txBody>
          <a:bodyPr wrap="square">
            <a:spAutoFit/>
          </a:bodyPr>
          <a:lstStyle/>
          <a:p>
            <a:pPr algn="just" defTabSz="685800">
              <a:defRPr/>
            </a:pPr>
            <a:r>
              <a:rPr lang="en-US" b="1" dirty="0">
                <a:solidFill>
                  <a:prstClr val="white"/>
                </a:solidFill>
                <a:latin typeface="#9Slide03 Cabin Condensed Bold" panose="00000806000000000000" pitchFamily="2" charset="0"/>
                <a:ea typeface="KaiTi" panose="020B0503020204020204" pitchFamily="49" charset="-122"/>
              </a:rPr>
              <a:t>1. </a:t>
            </a:r>
            <a:r>
              <a:rPr lang="en-US" b="1" dirty="0" err="1">
                <a:solidFill>
                  <a:prstClr val="white"/>
                </a:solidFill>
                <a:latin typeface="#9Slide03 Cabin Condensed Bold" panose="00000806000000000000" pitchFamily="2" charset="0"/>
                <a:ea typeface="KaiTi" panose="020B0503020204020204" pitchFamily="49" charset="-122"/>
              </a:rPr>
              <a:t>Cấu</a:t>
            </a:r>
            <a:r>
              <a:rPr lang="en-US" b="1" dirty="0">
                <a:solidFill>
                  <a:prstClr val="white"/>
                </a:solidFill>
                <a:latin typeface="#9Slide03 Cabin Condensed Bold" panose="00000806000000000000" pitchFamily="2" charset="0"/>
                <a:ea typeface="KaiTi" panose="020B0503020204020204" pitchFamily="49" charset="-122"/>
              </a:rPr>
              <a:t> </a:t>
            </a:r>
            <a:r>
              <a:rPr lang="en-US" b="1" dirty="0" err="1">
                <a:solidFill>
                  <a:prstClr val="white"/>
                </a:solidFill>
                <a:latin typeface="#9Slide03 Cabin Condensed Bold" panose="00000806000000000000" pitchFamily="2" charset="0"/>
                <a:ea typeface="KaiTi" panose="020B0503020204020204" pitchFamily="49" charset="-122"/>
              </a:rPr>
              <a:t>tạo</a:t>
            </a:r>
            <a:r>
              <a:rPr lang="en-US" b="1" dirty="0">
                <a:solidFill>
                  <a:prstClr val="white"/>
                </a:solidFill>
                <a:latin typeface="#9Slide03 Cabin Condensed Bold" panose="00000806000000000000" pitchFamily="2" charset="0"/>
                <a:ea typeface="KaiTi" panose="020B0503020204020204" pitchFamily="49" charset="-122"/>
              </a:rPr>
              <a:t> </a:t>
            </a:r>
            <a:r>
              <a:rPr lang="en-US" b="1" dirty="0" err="1">
                <a:solidFill>
                  <a:prstClr val="white"/>
                </a:solidFill>
                <a:latin typeface="#9Slide03 Cabin Condensed Bold" panose="00000806000000000000" pitchFamily="2" charset="0"/>
                <a:ea typeface="KaiTi" panose="020B0503020204020204" pitchFamily="49" charset="-122"/>
              </a:rPr>
              <a:t>của</a:t>
            </a:r>
            <a:r>
              <a:rPr lang="en-US" b="1" dirty="0">
                <a:solidFill>
                  <a:prstClr val="white"/>
                </a:solidFill>
                <a:latin typeface="#9Slide03 Cabin Condensed Bold" panose="00000806000000000000" pitchFamily="2" charset="0"/>
                <a:ea typeface="KaiTi" panose="020B0503020204020204" pitchFamily="49" charset="-122"/>
              </a:rPr>
              <a:t> </a:t>
            </a:r>
            <a:r>
              <a:rPr lang="en-US" b="1" dirty="0" err="1">
                <a:solidFill>
                  <a:prstClr val="white"/>
                </a:solidFill>
                <a:latin typeface="#9Slide03 Cabin Condensed Bold" panose="00000806000000000000" pitchFamily="2" charset="0"/>
                <a:ea typeface="KaiTi" panose="020B0503020204020204" pitchFamily="49" charset="-122"/>
              </a:rPr>
              <a:t>Trái</a:t>
            </a:r>
            <a:r>
              <a:rPr lang="en-US" b="1" dirty="0">
                <a:solidFill>
                  <a:prstClr val="white"/>
                </a:solidFill>
                <a:latin typeface="#9Slide03 Cabin Condensed Bold" panose="00000806000000000000" pitchFamily="2" charset="0"/>
                <a:ea typeface="KaiTi" panose="020B0503020204020204" pitchFamily="49" charset="-122"/>
              </a:rPr>
              <a:t> </a:t>
            </a:r>
            <a:r>
              <a:rPr lang="en-US" b="1" dirty="0" err="1">
                <a:solidFill>
                  <a:prstClr val="white"/>
                </a:solidFill>
                <a:latin typeface="#9Slide03 Cabin Condensed Bold" panose="00000806000000000000" pitchFamily="2" charset="0"/>
                <a:ea typeface="KaiTi" panose="020B0503020204020204" pitchFamily="49" charset="-122"/>
              </a:rPr>
              <a:t>Đất</a:t>
            </a:r>
            <a:r>
              <a:rPr lang="en-US" b="1" dirty="0">
                <a:solidFill>
                  <a:prstClr val="white"/>
                </a:solidFill>
                <a:latin typeface="#9Slide03 Cabin Condensed Bold" panose="00000806000000000000" pitchFamily="2" charset="0"/>
                <a:ea typeface="KaiTi" panose="020B0503020204020204" pitchFamily="49" charset="-122"/>
              </a:rPr>
              <a:t> </a:t>
            </a:r>
            <a:endParaRPr lang="en-US" dirty="0">
              <a:solidFill>
                <a:prstClr val="white"/>
              </a:solidFill>
              <a:latin typeface="#9Slide03 Cabin Condensed Bold" panose="00000806000000000000" pitchFamily="2" charset="0"/>
            </a:endParaRPr>
          </a:p>
        </p:txBody>
      </p:sp>
      <p:pic>
        <p:nvPicPr>
          <p:cNvPr id="9" name="Picture 8">
            <a:extLst>
              <a:ext uri="{FF2B5EF4-FFF2-40B4-BE49-F238E27FC236}">
                <a16:creationId xmlns:a16="http://schemas.microsoft.com/office/drawing/2014/main" xmlns="" id="{DEBC5812-8D35-46D0-B02E-91A6E428E001}"/>
              </a:ext>
            </a:extLst>
          </p:cNvPr>
          <p:cNvPicPr>
            <a:picLocks noChangeAspect="1"/>
          </p:cNvPicPr>
          <p:nvPr/>
        </p:nvPicPr>
        <p:blipFill>
          <a:blip r:embed="rId3"/>
          <a:stretch>
            <a:fillRect/>
          </a:stretch>
        </p:blipFill>
        <p:spPr>
          <a:xfrm>
            <a:off x="4572001" y="2276872"/>
            <a:ext cx="4529180" cy="4581128"/>
          </a:xfrm>
          <a:prstGeom prst="rect">
            <a:avLst/>
          </a:prstGeom>
        </p:spPr>
      </p:pic>
      <p:pic>
        <p:nvPicPr>
          <p:cNvPr id="16" name="Picture 15">
            <a:extLst>
              <a:ext uri="{FF2B5EF4-FFF2-40B4-BE49-F238E27FC236}">
                <a16:creationId xmlns:a16="http://schemas.microsoft.com/office/drawing/2014/main" xmlns="" id="{379B1B70-5061-49BC-AB5F-2F5E1702F30A}"/>
              </a:ext>
            </a:extLst>
          </p:cNvPr>
          <p:cNvPicPr>
            <a:picLocks noChangeAspect="1"/>
          </p:cNvPicPr>
          <p:nvPr/>
        </p:nvPicPr>
        <p:blipFill>
          <a:blip r:embed="rId4"/>
          <a:stretch>
            <a:fillRect/>
          </a:stretch>
        </p:blipFill>
        <p:spPr>
          <a:xfrm>
            <a:off x="1" y="2276872"/>
            <a:ext cx="4572000" cy="4581128"/>
          </a:xfrm>
          <a:prstGeom prst="rect">
            <a:avLst/>
          </a:prstGeom>
        </p:spPr>
      </p:pic>
      <p:sp>
        <p:nvSpPr>
          <p:cNvPr id="38" name="TextBox 37">
            <a:extLst>
              <a:ext uri="{FF2B5EF4-FFF2-40B4-BE49-F238E27FC236}">
                <a16:creationId xmlns:a16="http://schemas.microsoft.com/office/drawing/2014/main" xmlns="" id="{BBD73D41-A7B3-411A-906A-8F502B7CDB1E}"/>
              </a:ext>
            </a:extLst>
          </p:cNvPr>
          <p:cNvSpPr txBox="1"/>
          <p:nvPr/>
        </p:nvSpPr>
        <p:spPr>
          <a:xfrm>
            <a:off x="5076056" y="56142"/>
            <a:ext cx="3850024" cy="2308324"/>
          </a:xfrm>
          <a:prstGeom prst="rect">
            <a:avLst/>
          </a:prstGeom>
          <a:noFill/>
        </p:spPr>
        <p:txBody>
          <a:bodyPr wrap="square">
            <a:spAutoFit/>
          </a:bodyPr>
          <a:lstStyle/>
          <a:p>
            <a:pPr algn="just"/>
            <a:r>
              <a:rPr lang="vi-VN" sz="2400" b="1" dirty="0">
                <a:solidFill>
                  <a:srgbClr val="222222"/>
                </a:solidFill>
                <a:latin typeface="+mj-lt"/>
                <a:cs typeface="Calibri" panose="020F0502020204030204" pitchFamily="34" charset="0"/>
              </a:rPr>
              <a:t>ở Iceland và New Zealand, nhà máy năng lượng địa nhiệt đã được xây dựng trên các đảo núi lửa để cung cấp đủ nguồn điện cho cả quốc gia.</a:t>
            </a:r>
            <a:endParaRPr lang="en-US" sz="2400" b="1" dirty="0">
              <a:latin typeface="+mj-lt"/>
              <a:cs typeface="Calibri" panose="020F0502020204030204" pitchFamily="34" charset="0"/>
            </a:endParaRPr>
          </a:p>
        </p:txBody>
      </p:sp>
      <p:sp>
        <p:nvSpPr>
          <p:cNvPr id="42" name="TextBox 41">
            <a:extLst>
              <a:ext uri="{FF2B5EF4-FFF2-40B4-BE49-F238E27FC236}">
                <a16:creationId xmlns:a16="http://schemas.microsoft.com/office/drawing/2014/main" xmlns="" id="{BA693060-0AAE-4BC1-BAAE-9F8B1E1441CB}"/>
              </a:ext>
            </a:extLst>
          </p:cNvPr>
          <p:cNvSpPr txBox="1"/>
          <p:nvPr/>
        </p:nvSpPr>
        <p:spPr>
          <a:xfrm>
            <a:off x="1" y="56142"/>
            <a:ext cx="4499991" cy="1938992"/>
          </a:xfrm>
          <a:prstGeom prst="rect">
            <a:avLst/>
          </a:prstGeom>
          <a:noFill/>
        </p:spPr>
        <p:txBody>
          <a:bodyPr wrap="square">
            <a:spAutoFit/>
          </a:bodyPr>
          <a:lstStyle/>
          <a:p>
            <a:pPr algn="just"/>
            <a:r>
              <a:rPr lang="vi-VN" sz="2400" b="1" dirty="0">
                <a:solidFill>
                  <a:srgbClr val="151515"/>
                </a:solidFill>
                <a:latin typeface="+mj-lt"/>
              </a:rPr>
              <a:t>500 triệu người vẫn “kề cạnh” những </a:t>
            </a:r>
            <a:r>
              <a:rPr lang="vi-VN" sz="2400" b="1" dirty="0" smtClean="0">
                <a:solidFill>
                  <a:srgbClr val="151515"/>
                </a:solidFill>
                <a:latin typeface="+mj-lt"/>
              </a:rPr>
              <a:t>ngọn</a:t>
            </a:r>
            <a:r>
              <a:rPr lang="en-US" sz="2400" b="1" dirty="0">
                <a:solidFill>
                  <a:srgbClr val="151515"/>
                </a:solidFill>
                <a:latin typeface="+mj-lt"/>
              </a:rPr>
              <a:t> </a:t>
            </a:r>
            <a:r>
              <a:rPr lang="vi-VN" sz="2400" b="1" dirty="0" smtClean="0">
                <a:solidFill>
                  <a:srgbClr val="151515"/>
                </a:solidFill>
                <a:latin typeface="+mj-lt"/>
              </a:rPr>
              <a:t>núi </a:t>
            </a:r>
            <a:r>
              <a:rPr lang="vi-VN" sz="2400" b="1" dirty="0">
                <a:solidFill>
                  <a:srgbClr val="151515"/>
                </a:solidFill>
                <a:latin typeface="+mj-lt"/>
              </a:rPr>
              <a:t>lửa đang hoạt động vì những ưu đãi về tài nguyên khoáng sản, đất đai và du lịch</a:t>
            </a:r>
            <a:r>
              <a:rPr lang="en-US" sz="2400" b="1" dirty="0">
                <a:solidFill>
                  <a:srgbClr val="151515"/>
                </a:solidFill>
                <a:latin typeface="+mj-lt"/>
              </a:rPr>
              <a:t>.</a:t>
            </a:r>
            <a:endParaRPr lang="en-US" sz="2400" dirty="0">
              <a:latin typeface="+mj-lt"/>
            </a:endParaRPr>
          </a:p>
        </p:txBody>
      </p:sp>
    </p:spTree>
    <p:extLst>
      <p:ext uri="{BB962C8B-B14F-4D97-AF65-F5344CB8AC3E}">
        <p14:creationId xmlns:p14="http://schemas.microsoft.com/office/powerpoint/2010/main" val="390359801"/>
      </p:ext>
    </p:extLst>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ui lua tat.jpg"/>
          <p:cNvPicPr>
            <a:picLocks noChangeAspect="1"/>
          </p:cNvPicPr>
          <p:nvPr/>
        </p:nvPicPr>
        <p:blipFill>
          <a:blip r:embed="rId2"/>
          <a:stretch>
            <a:fillRect/>
          </a:stretch>
        </p:blipFill>
        <p:spPr>
          <a:xfrm>
            <a:off x="152400" y="0"/>
            <a:ext cx="4876800" cy="3581400"/>
          </a:xfrm>
          <a:prstGeom prst="rect">
            <a:avLst/>
          </a:prstGeom>
        </p:spPr>
      </p:pic>
      <p:pic>
        <p:nvPicPr>
          <p:cNvPr id="5" name="Picture 4" descr="núi lủa kenlimutu.jpg"/>
          <p:cNvPicPr>
            <a:picLocks noChangeAspect="1"/>
          </p:cNvPicPr>
          <p:nvPr/>
        </p:nvPicPr>
        <p:blipFill>
          <a:blip r:embed="rId3"/>
          <a:stretch>
            <a:fillRect/>
          </a:stretch>
        </p:blipFill>
        <p:spPr>
          <a:xfrm>
            <a:off x="5105400" y="0"/>
            <a:ext cx="4038600" cy="3581400"/>
          </a:xfrm>
          <a:prstGeom prst="rect">
            <a:avLst/>
          </a:prstGeom>
        </p:spPr>
      </p:pic>
      <p:pic>
        <p:nvPicPr>
          <p:cNvPr id="6" name="Picture 5" descr="coffee-tây nguyên.jpg"/>
          <p:cNvPicPr>
            <a:picLocks noChangeAspect="1"/>
          </p:cNvPicPr>
          <p:nvPr/>
        </p:nvPicPr>
        <p:blipFill>
          <a:blip r:embed="rId4"/>
          <a:stretch>
            <a:fillRect/>
          </a:stretch>
        </p:blipFill>
        <p:spPr>
          <a:xfrm>
            <a:off x="228600" y="3657600"/>
            <a:ext cx="4572000" cy="3154978"/>
          </a:xfrm>
          <a:prstGeom prst="rect">
            <a:avLst/>
          </a:prstGeom>
        </p:spPr>
      </p:pic>
      <p:pic>
        <p:nvPicPr>
          <p:cNvPr id="7" name="Picture 6" descr="cáou.jpg"/>
          <p:cNvPicPr>
            <a:picLocks noChangeAspect="1"/>
          </p:cNvPicPr>
          <p:nvPr/>
        </p:nvPicPr>
        <p:blipFill>
          <a:blip r:embed="rId5" cstate="print"/>
          <a:stretch>
            <a:fillRect/>
          </a:stretch>
        </p:blipFill>
        <p:spPr>
          <a:xfrm>
            <a:off x="4876800" y="3733800"/>
            <a:ext cx="4267200" cy="3124200"/>
          </a:xfrm>
          <a:prstGeom prst="rect">
            <a:avLst/>
          </a:prstGeom>
        </p:spPr>
      </p:pic>
      <p:sp>
        <p:nvSpPr>
          <p:cNvPr id="8" name="TextBox 7"/>
          <p:cNvSpPr txBox="1"/>
          <p:nvPr/>
        </p:nvSpPr>
        <p:spPr>
          <a:xfrm>
            <a:off x="3542228" y="-76200"/>
            <a:ext cx="2669144" cy="430887"/>
          </a:xfrm>
          <a:prstGeom prst="rect">
            <a:avLst/>
          </a:prstGeom>
          <a:solidFill>
            <a:srgbClr val="FFFF00"/>
          </a:solidFill>
        </p:spPr>
        <p:txBody>
          <a:bodyPr wrap="square" rtlCol="0">
            <a:spAutoFit/>
          </a:bodyPr>
          <a:lstStyle/>
          <a:p>
            <a:pPr algn="ctr"/>
            <a:r>
              <a:rPr lang="en-US" sz="2200" b="1" dirty="0" smtClean="0">
                <a:solidFill>
                  <a:srgbClr val="FF0000"/>
                </a:solidFill>
              </a:rPr>
              <a:t>Du </a:t>
            </a:r>
            <a:r>
              <a:rPr lang="en-US" sz="2200" b="1" dirty="0" err="1" smtClean="0">
                <a:solidFill>
                  <a:srgbClr val="FF0000"/>
                </a:solidFill>
              </a:rPr>
              <a:t>lịch</a:t>
            </a:r>
            <a:endParaRPr lang="en-US" sz="2200" b="1" dirty="0">
              <a:solidFill>
                <a:srgbClr val="FF0000"/>
              </a:solidFill>
            </a:endParaRPr>
          </a:p>
        </p:txBody>
      </p:sp>
      <p:sp>
        <p:nvSpPr>
          <p:cNvPr id="2" name="TextBox 1"/>
          <p:cNvSpPr txBox="1"/>
          <p:nvPr/>
        </p:nvSpPr>
        <p:spPr>
          <a:xfrm>
            <a:off x="2133600" y="3352800"/>
            <a:ext cx="4876800" cy="461665"/>
          </a:xfrm>
          <a:prstGeom prst="rect">
            <a:avLst/>
          </a:prstGeom>
          <a:solidFill>
            <a:schemeClr val="tx2"/>
          </a:solidFill>
        </p:spPr>
        <p:txBody>
          <a:bodyPr wrap="square" rtlCol="0">
            <a:spAutoFit/>
          </a:bodyPr>
          <a:lstStyle/>
          <a:p>
            <a:pPr algn="ctr"/>
            <a:r>
              <a:rPr lang="en-US" sz="2400" b="1" dirty="0" err="1" smtClean="0">
                <a:solidFill>
                  <a:srgbClr val="FFFF00"/>
                </a:solidFill>
              </a:rPr>
              <a:t>Giá</a:t>
            </a:r>
            <a:r>
              <a:rPr lang="en-US" sz="2400" b="1" dirty="0" smtClean="0">
                <a:solidFill>
                  <a:srgbClr val="FFFF00"/>
                </a:solidFill>
              </a:rPr>
              <a:t> </a:t>
            </a:r>
            <a:r>
              <a:rPr lang="en-US" sz="2400" b="1" dirty="0" err="1" smtClean="0">
                <a:solidFill>
                  <a:srgbClr val="FFFF00"/>
                </a:solidFill>
              </a:rPr>
              <a:t>trị</a:t>
            </a:r>
            <a:r>
              <a:rPr lang="en-US" sz="2400" b="1" dirty="0" smtClean="0">
                <a:solidFill>
                  <a:srgbClr val="FFFF00"/>
                </a:solidFill>
              </a:rPr>
              <a:t> </a:t>
            </a:r>
            <a:r>
              <a:rPr lang="en-US" sz="2400" b="1" dirty="0" err="1" smtClean="0">
                <a:solidFill>
                  <a:srgbClr val="FFFF00"/>
                </a:solidFill>
              </a:rPr>
              <a:t>của</a:t>
            </a:r>
            <a:r>
              <a:rPr lang="en-US" sz="2400" b="1" dirty="0" smtClean="0">
                <a:solidFill>
                  <a:srgbClr val="FFFF00"/>
                </a:solidFill>
              </a:rPr>
              <a:t> </a:t>
            </a:r>
            <a:r>
              <a:rPr lang="en-US" sz="2400" b="1" dirty="0" err="1" smtClean="0">
                <a:solidFill>
                  <a:srgbClr val="FFFF00"/>
                </a:solidFill>
              </a:rPr>
              <a:t>núi</a:t>
            </a:r>
            <a:r>
              <a:rPr lang="en-US" sz="2400" b="1" dirty="0" smtClean="0">
                <a:solidFill>
                  <a:srgbClr val="FFFF00"/>
                </a:solidFill>
              </a:rPr>
              <a:t> </a:t>
            </a:r>
            <a:r>
              <a:rPr lang="en-US" sz="2400" b="1" dirty="0" err="1" smtClean="0">
                <a:solidFill>
                  <a:srgbClr val="FFFF00"/>
                </a:solidFill>
              </a:rPr>
              <a:t>lửa</a:t>
            </a:r>
            <a:r>
              <a:rPr lang="en-US" sz="2400" b="1" dirty="0" smtClean="0">
                <a:solidFill>
                  <a:srgbClr val="FFFF00"/>
                </a:solidFill>
              </a:rPr>
              <a:t> </a:t>
            </a:r>
            <a:r>
              <a:rPr lang="en-US" sz="2400" b="1" dirty="0" err="1">
                <a:solidFill>
                  <a:srgbClr val="FFFF00"/>
                </a:solidFill>
              </a:rPr>
              <a:t>mang</a:t>
            </a:r>
            <a:r>
              <a:rPr lang="en-US" sz="2400" b="1" dirty="0">
                <a:solidFill>
                  <a:srgbClr val="FFFF00"/>
                </a:solidFill>
              </a:rPr>
              <a:t> </a:t>
            </a:r>
            <a:r>
              <a:rPr lang="en-US" sz="2400" b="1" dirty="0" err="1">
                <a:solidFill>
                  <a:srgbClr val="FFFF00"/>
                </a:solidFill>
              </a:rPr>
              <a:t>lại</a:t>
            </a:r>
            <a:r>
              <a:rPr lang="en-US" sz="2400" b="1" dirty="0">
                <a:solidFill>
                  <a:srgbClr val="FFFF00"/>
                </a:solidFill>
              </a:rPr>
              <a:t> </a:t>
            </a:r>
          </a:p>
        </p:txBody>
      </p:sp>
      <p:sp>
        <p:nvSpPr>
          <p:cNvPr id="3" name="TextBox 2"/>
          <p:cNvSpPr txBox="1"/>
          <p:nvPr/>
        </p:nvSpPr>
        <p:spPr>
          <a:xfrm>
            <a:off x="2514600" y="6320135"/>
            <a:ext cx="4191000" cy="461665"/>
          </a:xfrm>
          <a:prstGeom prst="rect">
            <a:avLst/>
          </a:prstGeom>
          <a:solidFill>
            <a:srgbClr val="FFFF00"/>
          </a:solidFill>
        </p:spPr>
        <p:txBody>
          <a:bodyPr wrap="square" rtlCol="0">
            <a:spAutoFit/>
          </a:bodyPr>
          <a:lstStyle/>
          <a:p>
            <a:pPr algn="ctr"/>
            <a:r>
              <a:rPr lang="en-US" sz="2400" b="1" dirty="0" err="1" smtClean="0">
                <a:solidFill>
                  <a:srgbClr val="FF0000"/>
                </a:solidFill>
              </a:rPr>
              <a:t>Giá</a:t>
            </a:r>
            <a:r>
              <a:rPr lang="en-US" sz="2400" b="1" dirty="0" smtClean="0">
                <a:solidFill>
                  <a:srgbClr val="FF0000"/>
                </a:solidFill>
              </a:rPr>
              <a:t> </a:t>
            </a:r>
            <a:r>
              <a:rPr lang="en-US" sz="2400" b="1" dirty="0" err="1" smtClean="0">
                <a:solidFill>
                  <a:srgbClr val="FF0000"/>
                </a:solidFill>
              </a:rPr>
              <a:t>trị</a:t>
            </a:r>
            <a:r>
              <a:rPr lang="en-US" sz="2400" b="1" dirty="0" smtClean="0">
                <a:solidFill>
                  <a:srgbClr val="FF0000"/>
                </a:solidFill>
              </a:rPr>
              <a:t> </a:t>
            </a:r>
            <a:r>
              <a:rPr lang="en-US" sz="2400" b="1" dirty="0" err="1" smtClean="0">
                <a:solidFill>
                  <a:srgbClr val="FF0000"/>
                </a:solidFill>
              </a:rPr>
              <a:t>nông</a:t>
            </a:r>
            <a:r>
              <a:rPr lang="en-US" sz="2400" b="1" dirty="0" smtClean="0">
                <a:solidFill>
                  <a:srgbClr val="FF0000"/>
                </a:solidFill>
              </a:rPr>
              <a:t> </a:t>
            </a:r>
            <a:r>
              <a:rPr lang="en-US" sz="2400" b="1" dirty="0" err="1" smtClean="0">
                <a:solidFill>
                  <a:srgbClr val="FF0000"/>
                </a:solidFill>
              </a:rPr>
              <a:t>nghiệp</a:t>
            </a:r>
            <a:endParaRPr lang="en-US" sz="2400" b="1" dirty="0">
              <a:solidFill>
                <a:srgbClr val="FF0000"/>
              </a:solidFill>
            </a:endParaRPr>
          </a:p>
        </p:txBody>
      </p:sp>
    </p:spTree>
    <p:extLst>
      <p:ext uri="{BB962C8B-B14F-4D97-AF65-F5344CB8AC3E}">
        <p14:creationId xmlns:p14="http://schemas.microsoft.com/office/powerpoint/2010/main" val="3572929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hanoimoi.com.vn/Uploads/tuandiep/2018/9/23/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694"/>
            <a:ext cx="4211960" cy="3717032"/>
          </a:xfrm>
          <a:prstGeom prst="rect">
            <a:avLst/>
          </a:prstGeom>
          <a:noFill/>
          <a:ln>
            <a:noFill/>
          </a:ln>
        </p:spPr>
      </p:pic>
      <p:sp>
        <p:nvSpPr>
          <p:cNvPr id="6" name="Rectangle 5"/>
          <p:cNvSpPr/>
          <p:nvPr/>
        </p:nvSpPr>
        <p:spPr>
          <a:xfrm>
            <a:off x="500636" y="260648"/>
            <a:ext cx="3207929" cy="523220"/>
          </a:xfrm>
          <a:prstGeom prst="rect">
            <a:avLst/>
          </a:prstGeom>
        </p:spPr>
        <p:txBody>
          <a:bodyPr wrap="none">
            <a:spAutoFit/>
          </a:bodyPr>
          <a:lstStyle/>
          <a:p>
            <a:r>
              <a:rPr lang="en-US" sz="2800" b="1" dirty="0">
                <a:solidFill>
                  <a:srgbClr val="000000"/>
                </a:solidFill>
                <a:latin typeface="Times New Roman" panose="02020603050405020304" pitchFamily="18" charset="0"/>
                <a:ea typeface="Times New Roman" panose="02020603050405020304" pitchFamily="18" charset="0"/>
              </a:rPr>
              <a:t>Diamond Head, </a:t>
            </a:r>
            <a:r>
              <a:rPr lang="en-US" sz="2800" b="1" dirty="0" err="1">
                <a:solidFill>
                  <a:srgbClr val="000000"/>
                </a:solidFill>
                <a:latin typeface="Times New Roman" panose="02020603050405020304" pitchFamily="18" charset="0"/>
                <a:ea typeface="Times New Roman" panose="02020603050405020304" pitchFamily="18" charset="0"/>
              </a:rPr>
              <a:t>Mỹ</a:t>
            </a:r>
            <a:endParaRPr lang="en-US" sz="2800" dirty="0"/>
          </a:p>
        </p:txBody>
      </p:sp>
      <p:pic>
        <p:nvPicPr>
          <p:cNvPr id="7" name="Picture 6" descr="Vẻ đẹp của những ngọn núi lửa hung dữ nhất Nhật Bản 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3692"/>
            <a:ext cx="4932040" cy="3717032"/>
          </a:xfrm>
          <a:prstGeom prst="rect">
            <a:avLst/>
          </a:prstGeom>
          <a:noFill/>
          <a:ln>
            <a:noFill/>
          </a:ln>
        </p:spPr>
      </p:pic>
      <p:pic>
        <p:nvPicPr>
          <p:cNvPr id="8" name="Picture 7" descr="Vẻ đẹp của những ngọn núi lửa hung dữ nhất Nhật Bản 2"/>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703340"/>
            <a:ext cx="4932040" cy="3168947"/>
          </a:xfrm>
          <a:prstGeom prst="rect">
            <a:avLst/>
          </a:prstGeom>
          <a:noFill/>
          <a:ln>
            <a:noFill/>
          </a:ln>
        </p:spPr>
      </p:pic>
      <p:sp>
        <p:nvSpPr>
          <p:cNvPr id="11" name="Rectangle 10"/>
          <p:cNvSpPr/>
          <p:nvPr/>
        </p:nvSpPr>
        <p:spPr>
          <a:xfrm>
            <a:off x="5436096" y="4365104"/>
            <a:ext cx="3491661" cy="523220"/>
          </a:xfrm>
          <a:prstGeom prst="rect">
            <a:avLst/>
          </a:prstGeom>
        </p:spPr>
        <p:txBody>
          <a:bodyPr wrap="none">
            <a:spAutoFit/>
          </a:bodyPr>
          <a:lstStyle/>
          <a:p>
            <a:r>
              <a:rPr lang="en-US" sz="2800" b="1" dirty="0" err="1" smtClean="0">
                <a:solidFill>
                  <a:srgbClr val="000000"/>
                </a:solidFill>
                <a:latin typeface="Times New Roman" panose="02020603050405020304" pitchFamily="18" charset="0"/>
              </a:rPr>
              <a:t>Núi</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Phú</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Sĩ</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Nhật</a:t>
            </a:r>
            <a:r>
              <a:rPr lang="en-US" sz="2800" b="1" dirty="0" smtClean="0">
                <a:solidFill>
                  <a:srgbClr val="000000"/>
                </a:solidFill>
                <a:latin typeface="Times New Roman" panose="02020603050405020304" pitchFamily="18" charset="0"/>
              </a:rPr>
              <a:t> </a:t>
            </a:r>
            <a:r>
              <a:rPr lang="en-US" sz="2800" b="1" dirty="0" err="1" smtClean="0">
                <a:solidFill>
                  <a:srgbClr val="000000"/>
                </a:solidFill>
                <a:latin typeface="Times New Roman" panose="02020603050405020304" pitchFamily="18" charset="0"/>
              </a:rPr>
              <a:t>Bản</a:t>
            </a:r>
            <a:endParaRPr lang="en-US" sz="2800" dirty="0"/>
          </a:p>
        </p:txBody>
      </p:sp>
      <p:pic>
        <p:nvPicPr>
          <p:cNvPr id="12" name="Picture 11" descr="https://hanoimoi.com.vn/Uploads/tuandiep/2018/9/23/6.jpg"/>
          <p:cNvPicPr/>
          <p:nvPr/>
        </p:nvPicPr>
        <p:blipFill>
          <a:blip r:embed="rId5">
            <a:extLst>
              <a:ext uri="{28A0092B-C50C-407E-A947-70E740481C1C}">
                <a14:useLocalDpi xmlns:a14="http://schemas.microsoft.com/office/drawing/2010/main" val="0"/>
              </a:ext>
            </a:extLst>
          </a:blip>
          <a:srcRect/>
          <a:stretch>
            <a:fillRect/>
          </a:stretch>
        </p:blipFill>
        <p:spPr bwMode="auto">
          <a:xfrm>
            <a:off x="1" y="3703338"/>
            <a:ext cx="4211960" cy="3154661"/>
          </a:xfrm>
          <a:prstGeom prst="rect">
            <a:avLst/>
          </a:prstGeom>
          <a:noFill/>
          <a:ln>
            <a:noFill/>
          </a:ln>
        </p:spPr>
      </p:pic>
      <p:sp>
        <p:nvSpPr>
          <p:cNvPr id="15" name="Rectangle 14"/>
          <p:cNvSpPr/>
          <p:nvPr/>
        </p:nvSpPr>
        <p:spPr>
          <a:xfrm>
            <a:off x="685196" y="4353080"/>
            <a:ext cx="2860078"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Lokon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Indonesia</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00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8509A8-CA01-4E3C-9CB1-069B35D462EC}"/>
              </a:ext>
            </a:extLst>
          </p:cNvPr>
          <p:cNvSpPr txBox="1"/>
          <p:nvPr/>
        </p:nvSpPr>
        <p:spPr>
          <a:xfrm>
            <a:off x="815009" y="437348"/>
            <a:ext cx="7752522" cy="2595069"/>
          </a:xfrm>
          <a:prstGeom prst="rect">
            <a:avLst/>
          </a:prstGeom>
          <a:noFill/>
        </p:spPr>
        <p:txBody>
          <a:bodyPr wrap="square" rtlCol="0">
            <a:spAutoFit/>
          </a:bodyPr>
          <a:lstStyle/>
          <a:p>
            <a:pPr algn="ctr">
              <a:lnSpc>
                <a:spcPct val="107000"/>
              </a:lnSpc>
              <a:defRPr/>
            </a:pP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t>
            </a:r>
            <a:r>
              <a:rPr lang="en-US" sz="4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OẠT ĐỘNG MỞ ĐẦU</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defRP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NHÌN HÌNH </a:t>
            </a:r>
            <a:r>
              <a:rPr lang="en-US" sz="2800" dirty="0">
                <a:solidFill>
                  <a:schemeClr val="accent4"/>
                </a:solidFill>
                <a:latin typeface="Times New Roman" panose="02020603050405020304" pitchFamily="18" charset="0"/>
                <a:ea typeface="Calibri" panose="020F0502020204030204" pitchFamily="34" charset="0"/>
                <a:cs typeface="Times New Roman" panose="02020603050405020304" pitchFamily="18" charset="0"/>
              </a:rPr>
              <a:t>ĐOÁN CHỮ</a:t>
            </a:r>
          </a:p>
          <a:p>
            <a:pPr marL="457200" indent="-457200" algn="just">
              <a:lnSpc>
                <a:spcPct val="107000"/>
              </a:lnSpc>
              <a:buFontTx/>
              <a:buChar char="-"/>
              <a:defRPr/>
            </a:pPr>
            <a:endParaRPr lang="en-US" sz="2800" dirty="0">
              <a:solidFill>
                <a:prstClr val="black"/>
              </a:solidFill>
              <a:ea typeface="Calibri" panose="020F0502020204030204" pitchFamily="34" charset="0"/>
              <a:cs typeface="Times New Roman" panose="02020603050405020304" pitchFamily="18" charset="0"/>
            </a:endParaRPr>
          </a:p>
          <a:p>
            <a:pPr algn="just">
              <a:lnSpc>
                <a:spcPct val="107000"/>
              </a:lnSpc>
              <a:defRPr/>
            </a:pPr>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prstClr val="black"/>
              </a:solidFill>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 xmlns:a16="http://schemas.microsoft.com/office/drawing/2014/main" id="{800745D2-EB92-4180-9276-8F5758CDCC1B}"/>
              </a:ext>
            </a:extLst>
          </p:cNvPr>
          <p:cNvPicPr/>
          <p:nvPr/>
        </p:nvPicPr>
        <p:blipFill>
          <a:blip r:embed="rId2"/>
          <a:stretch>
            <a:fillRect/>
          </a:stretch>
        </p:blipFill>
        <p:spPr>
          <a:xfrm>
            <a:off x="815009" y="2492896"/>
            <a:ext cx="7501407" cy="4032448"/>
          </a:xfrm>
          <a:prstGeom prst="rect">
            <a:avLst/>
          </a:prstGeom>
        </p:spPr>
      </p:pic>
    </p:spTree>
    <p:extLst>
      <p:ext uri="{BB962C8B-B14F-4D97-AF65-F5344CB8AC3E}">
        <p14:creationId xmlns:p14="http://schemas.microsoft.com/office/powerpoint/2010/main" val="2297424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hanoimoi.com.vn/Uploads/tuandiep/2018/9/23/2(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572000" cy="6741368"/>
          </a:xfrm>
          <a:prstGeom prst="rect">
            <a:avLst/>
          </a:prstGeom>
          <a:noFill/>
          <a:ln>
            <a:noFill/>
          </a:ln>
        </p:spPr>
      </p:pic>
      <p:pic>
        <p:nvPicPr>
          <p:cNvPr id="6" name="Picture 5" descr="https://daknong.gov.vn/documents/693814/0/14.7nuilua1.jpg/6ced3cf6-b261-47ac-81ca-9b2cc235b771?t=1594715014183"/>
          <p:cNvPicPr/>
          <p:nvPr/>
        </p:nvPicPr>
        <p:blipFill>
          <a:blip r:embed="rId3">
            <a:extLst>
              <a:ext uri="{28A0092B-C50C-407E-A947-70E740481C1C}">
                <a14:useLocalDpi xmlns:a14="http://schemas.microsoft.com/office/drawing/2010/main" val="0"/>
              </a:ext>
            </a:extLst>
          </a:blip>
          <a:srcRect/>
          <a:stretch>
            <a:fillRect/>
          </a:stretch>
        </p:blipFill>
        <p:spPr bwMode="auto">
          <a:xfrm>
            <a:off x="4599296" y="58316"/>
            <a:ext cx="4677940" cy="6741368"/>
          </a:xfrm>
          <a:prstGeom prst="rect">
            <a:avLst/>
          </a:prstGeom>
          <a:noFill/>
          <a:ln>
            <a:noFill/>
          </a:ln>
        </p:spPr>
      </p:pic>
      <p:sp>
        <p:nvSpPr>
          <p:cNvPr id="8" name="Rectangle 7"/>
          <p:cNvSpPr/>
          <p:nvPr/>
        </p:nvSpPr>
        <p:spPr>
          <a:xfrm>
            <a:off x="5087439" y="589141"/>
            <a:ext cx="4365298" cy="523220"/>
          </a:xfrm>
          <a:prstGeom prst="rect">
            <a:avLst/>
          </a:prstGeom>
          <a:noFill/>
        </p:spPr>
        <p:txBody>
          <a:bodyPr wrap="none">
            <a:spAutoFit/>
          </a:bodyPr>
          <a:lstStyle/>
          <a:p>
            <a:r>
              <a:rPr lang="en-US" sz="28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Băng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 </a:t>
            </a:r>
            <a:r>
              <a:rPr lang="en-US" sz="28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ĐắkNông</a:t>
            </a:r>
            <a:r>
              <a:rPr lang="en-US" sz="28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99592" y="620688"/>
            <a:ext cx="3589188" cy="523220"/>
          </a:xfrm>
          <a:prstGeom prst="rect">
            <a:avLst/>
          </a:prstGeom>
        </p:spPr>
        <p:txBody>
          <a:bodyPr wrap="none">
            <a:spAutoFit/>
          </a:bodyPr>
          <a:lstStyle/>
          <a:p>
            <a:r>
              <a:rPr lang="en-US" sz="2800" b="1" dirty="0" err="1">
                <a:solidFill>
                  <a:srgbClr val="000000"/>
                </a:solidFill>
                <a:latin typeface="Times New Roman" panose="02020603050405020304" pitchFamily="18" charset="0"/>
                <a:ea typeface="Times New Roman" panose="02020603050405020304" pitchFamily="18" charset="0"/>
              </a:rPr>
              <a:t>Chư</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Đăng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Gia</a:t>
            </a:r>
            <a:r>
              <a:rPr lang="en-US" sz="2800" b="1" dirty="0">
                <a:solidFill>
                  <a:srgbClr val="000000"/>
                </a:solidFill>
                <a:latin typeface="Times New Roman" panose="02020603050405020304" pitchFamily="18" charset="0"/>
                <a:ea typeface="Times New Roman" panose="02020603050405020304" pitchFamily="18" charset="0"/>
              </a:rPr>
              <a:t> Lai</a:t>
            </a:r>
            <a:endParaRPr lang="en-US" sz="2800" dirty="0"/>
          </a:p>
        </p:txBody>
      </p:sp>
      <p:sp>
        <p:nvSpPr>
          <p:cNvPr id="9" name="Hộp Văn bản 23">
            <a:extLst>
              <a:ext uri="{FF2B5EF4-FFF2-40B4-BE49-F238E27FC236}">
                <a16:creationId xmlns:a16="http://schemas.microsoft.com/office/drawing/2014/main" xmlns="" id="{6A186672-A375-4FB8-ADD7-1B3D9B4A6A76}"/>
              </a:ext>
            </a:extLst>
          </p:cNvPr>
          <p:cNvSpPr txBox="1"/>
          <p:nvPr/>
        </p:nvSpPr>
        <p:spPr>
          <a:xfrm>
            <a:off x="2610525" y="-144871"/>
            <a:ext cx="4692315"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VIỆT NAM</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217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cao nguyên đất đỏ">
            <a:extLst>
              <a:ext uri="{FF2B5EF4-FFF2-40B4-BE49-F238E27FC236}">
                <a16:creationId xmlns="" xmlns:a16="http://schemas.microsoft.com/office/drawing/2014/main" id="{25BEA4A2-4190-4D74-A5FC-B93D33649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79758"/>
            <a:ext cx="4427984" cy="577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5">
            <a:extLst>
              <a:ext uri="{FF2B5EF4-FFF2-40B4-BE49-F238E27FC236}">
                <a16:creationId xmlns="" xmlns:a16="http://schemas.microsoft.com/office/drawing/2014/main" id="{D5E13E5D-6700-4FFD-9FD5-DBCEE5DF6B87}"/>
              </a:ext>
            </a:extLst>
          </p:cNvPr>
          <p:cNvSpPr txBox="1">
            <a:spLocks noChangeArrowheads="1"/>
          </p:cNvSpPr>
          <p:nvPr/>
        </p:nvSpPr>
        <p:spPr bwMode="auto">
          <a:xfrm>
            <a:off x="1" y="2540"/>
            <a:ext cx="8877304"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FontTx/>
              <a:buNone/>
            </a:pPr>
            <a:r>
              <a:rPr lang="vi-VN" altLang="en-US" dirty="0">
                <a:solidFill>
                  <a:srgbClr val="000000"/>
                </a:solidFill>
                <a:latin typeface="Times New Roman" panose="02020603050405020304" pitchFamily="18" charset="0"/>
                <a:cs typeface="Times New Roman" panose="02020603050405020304" pitchFamily="18" charset="0"/>
              </a:rPr>
              <a:t>Đất đỏ ba dan </a:t>
            </a:r>
            <a:r>
              <a:rPr lang="en-US" altLang="en-US" dirty="0" err="1" smtClean="0">
                <a:solidFill>
                  <a:srgbClr val="000000"/>
                </a:solidFill>
                <a:latin typeface="Times New Roman" panose="02020603050405020304" pitchFamily="18" charset="0"/>
                <a:cs typeface="Times New Roman" panose="02020603050405020304" pitchFamily="18" charset="0"/>
              </a:rPr>
              <a:t>có</a:t>
            </a:r>
            <a:r>
              <a:rPr lang="en-US" altLang="en-US" dirty="0" smtClean="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vùng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Nguyên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Đông</a:t>
            </a:r>
            <a:r>
              <a:rPr lang="en-US" altLang="en-US" dirty="0">
                <a:solidFill>
                  <a:srgbClr val="000000"/>
                </a:solidFill>
                <a:latin typeface="Times New Roman" panose="02020603050405020304" pitchFamily="18" charset="0"/>
                <a:cs typeface="Times New Roman" panose="02020603050405020304" pitchFamily="18" charset="0"/>
              </a:rPr>
              <a:t> Nam </a:t>
            </a:r>
            <a:r>
              <a:rPr lang="en-US" altLang="en-US" dirty="0" err="1">
                <a:solidFill>
                  <a:srgbClr val="000000"/>
                </a:solidFill>
                <a:latin typeface="Times New Roman" panose="02020603050405020304" pitchFamily="18" charset="0"/>
                <a:cs typeface="Times New Roman" panose="02020603050405020304" pitchFamily="18" charset="0"/>
              </a:rPr>
              <a:t>Bộ</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nước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smtClean="0">
                <a:solidFill>
                  <a:srgbClr val="000000"/>
                </a:solidFill>
                <a:latin typeface="Times New Roman" panose="02020603050405020304" pitchFamily="18" charset="0"/>
                <a:cs typeface="Times New Roman" panose="02020603050405020304" pitchFamily="18" charset="0"/>
              </a:rPr>
              <a:t>ta.</a:t>
            </a:r>
            <a:endParaRPr lang="en-US" altLang="en-US" dirty="0">
              <a:solidFill>
                <a:srgbClr val="000000"/>
              </a:solidFill>
              <a:latin typeface="Times New Roman" panose="02020603050405020304" pitchFamily="18" charset="0"/>
              <a:cs typeface="Times New Roman" panose="02020603050405020304" pitchFamily="18" charset="0"/>
            </a:endParaRPr>
          </a:p>
        </p:txBody>
      </p:sp>
      <p:pic>
        <p:nvPicPr>
          <p:cNvPr id="4" name="Picture 4" descr="cà phê">
            <a:extLst>
              <a:ext uri="{FF2B5EF4-FFF2-40B4-BE49-F238E27FC236}">
                <a16:creationId xmlns="" xmlns:a16="http://schemas.microsoft.com/office/drawing/2014/main" id="{7C91BCC5-3601-414D-9879-A98E71201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6" y="1079758"/>
            <a:ext cx="4716014" cy="3141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ay_cao_su">
            <a:extLst>
              <a:ext uri="{FF2B5EF4-FFF2-40B4-BE49-F238E27FC236}">
                <a16:creationId xmlns="" xmlns:a16="http://schemas.microsoft.com/office/drawing/2014/main" id="{B2646DD9-44FE-49D7-A302-D43ED92F3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5" y="4221089"/>
            <a:ext cx="4716014" cy="263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8352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sp>
        <p:nvSpPr>
          <p:cNvPr id="11" name="TextBox 10"/>
          <p:cNvSpPr txBox="1"/>
          <p:nvPr/>
        </p:nvSpPr>
        <p:spPr>
          <a:xfrm>
            <a:off x="2195736" y="1083276"/>
            <a:ext cx="4438650" cy="646331"/>
          </a:xfrm>
          <a:prstGeom prst="rect">
            <a:avLst/>
          </a:prstGeom>
          <a:noFill/>
        </p:spPr>
        <p:txBody>
          <a:bodyPr wrap="square" rtlCol="0">
            <a:spAutoFit/>
          </a:bodyPr>
          <a:lstStyle/>
          <a:p>
            <a:pPr>
              <a:defRPr/>
            </a:pPr>
            <a:r>
              <a:rPr lang="en-US" sz="3600" dirty="0">
                <a:solidFill>
                  <a:srgbClr val="FF0066"/>
                </a:solidFill>
                <a:latin typeface="Times New Roman" panose="02020603050405020304" pitchFamily="18" charset="0"/>
                <a:cs typeface="Times New Roman" panose="02020603050405020304" pitchFamily="18" charset="0"/>
              </a:rPr>
              <a:t>2</a:t>
            </a:r>
            <a:r>
              <a:rPr lang="vi-VN"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Động</a:t>
            </a:r>
            <a:r>
              <a:rPr lang="en-US" sz="3600" dirty="0">
                <a:solidFill>
                  <a:srgbClr val="FF0066"/>
                </a:solidFill>
                <a:latin typeface="Times New Roman" panose="02020603050405020304" pitchFamily="18" charset="0"/>
                <a:cs typeface="Times New Roman" panose="02020603050405020304" pitchFamily="18" charset="0"/>
              </a:rPr>
              <a:t> </a:t>
            </a:r>
            <a:r>
              <a:rPr lang="en-US" sz="3600" dirty="0" err="1">
                <a:solidFill>
                  <a:srgbClr val="FF0066"/>
                </a:solidFill>
                <a:latin typeface="Times New Roman" panose="02020603050405020304" pitchFamily="18" charset="0"/>
                <a:cs typeface="Times New Roman" panose="02020603050405020304" pitchFamily="18" charset="0"/>
              </a:rPr>
              <a:t>đất</a:t>
            </a:r>
            <a:endParaRPr lang="en-US" sz="3600" dirty="0">
              <a:solidFill>
                <a:srgbClr val="FF0066"/>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4636" y="257176"/>
            <a:ext cx="8641897" cy="1200329"/>
          </a:xfrm>
          <a:prstGeom prst="rect">
            <a:avLst/>
          </a:prstGeom>
          <a:noFill/>
        </p:spPr>
        <p:txBody>
          <a:bodyPr wrap="square" rtlCol="0">
            <a:spAutoFit/>
          </a:bodyPr>
          <a:lstStyle/>
          <a:p>
            <a:pPr algn="ctr">
              <a:defRPr/>
            </a:pPr>
            <a:r>
              <a:rPr lang="vi-VN" sz="3600" b="1" dirty="0">
                <a:solidFill>
                  <a:srgbClr val="FF0066"/>
                </a:solidFill>
                <a:latin typeface="Times New Roman" panose="02020603050405020304" pitchFamily="18" charset="0"/>
                <a:cs typeface="Times New Roman" panose="02020603050405020304" pitchFamily="18" charset="0"/>
              </a:rPr>
              <a:t>B</a:t>
            </a:r>
            <a:r>
              <a:rPr lang="en-US" sz="3600" b="1" dirty="0">
                <a:solidFill>
                  <a:srgbClr val="FF0066"/>
                </a:solidFill>
                <a:latin typeface="Times New Roman" panose="02020603050405020304" pitchFamily="18" charset="0"/>
                <a:cs typeface="Times New Roman" panose="02020603050405020304" pitchFamily="18" charset="0"/>
              </a:rPr>
              <a:t>ÀI</a:t>
            </a:r>
            <a:r>
              <a:rPr lang="vi-VN" sz="3600" b="1" dirty="0">
                <a:solidFill>
                  <a:srgbClr val="FF0066"/>
                </a:solidFill>
                <a:latin typeface="Times New Roman" panose="02020603050405020304" pitchFamily="18" charset="0"/>
                <a:cs typeface="Times New Roman" panose="02020603050405020304" pitchFamily="18" charset="0"/>
              </a:rPr>
              <a:t> 1</a:t>
            </a:r>
            <a:r>
              <a:rPr lang="en-US" sz="3600" b="1" dirty="0">
                <a:solidFill>
                  <a:srgbClr val="FF0066"/>
                </a:solidFill>
                <a:latin typeface="Times New Roman" panose="02020603050405020304" pitchFamily="18" charset="0"/>
                <a:cs typeface="Times New Roman" panose="02020603050405020304" pitchFamily="18" charset="0"/>
              </a:rPr>
              <a:t>2: </a:t>
            </a:r>
            <a:r>
              <a:rPr lang="en-US" sz="36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LỬA VÀ ĐỘNG ĐẤT</a:t>
            </a:r>
            <a:endParaRPr lang="en-US" sz="36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vi-VN" sz="3600" b="1" dirty="0">
              <a:solidFill>
                <a:srgbClr val="FF0066"/>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CB623E62-DAB6-4B1E-8A18-6DBC42ED7D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74" y="1249570"/>
            <a:ext cx="985124" cy="1010954"/>
          </a:xfrm>
          <a:prstGeom prst="rect">
            <a:avLst/>
          </a:prstGeom>
          <a:noFill/>
          <a:ln>
            <a:noFill/>
          </a:ln>
        </p:spPr>
      </p:pic>
      <p:pic>
        <p:nvPicPr>
          <p:cNvPr id="7" name="Picture 6">
            <a:extLst>
              <a:ext uri="{FF2B5EF4-FFF2-40B4-BE49-F238E27FC236}">
                <a16:creationId xmlns="" xmlns:a16="http://schemas.microsoft.com/office/drawing/2014/main" id="{5F82B0F3-1D86-4706-8E60-6116573E9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02224" y="2151113"/>
            <a:ext cx="7235280" cy="4640748"/>
          </a:xfrm>
          <a:prstGeom prst="rect">
            <a:avLst/>
          </a:prstGeom>
          <a:noFill/>
          <a:ln>
            <a:noFill/>
          </a:ln>
        </p:spPr>
      </p:pic>
    </p:spTree>
    <p:extLst>
      <p:ext uri="{BB962C8B-B14F-4D97-AF65-F5344CB8AC3E}">
        <p14:creationId xmlns:p14="http://schemas.microsoft.com/office/powerpoint/2010/main" val="1817130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F9FECCE3-06A9-4F44-8072-4948EAB0FEEF}"/>
              </a:ext>
            </a:extLst>
          </p:cNvPr>
          <p:cNvPicPr>
            <a:picLocks noChangeAspect="1"/>
          </p:cNvPicPr>
          <p:nvPr/>
        </p:nvPicPr>
        <p:blipFill>
          <a:blip r:embed="rId2"/>
          <a:stretch>
            <a:fillRect/>
          </a:stretch>
        </p:blipFill>
        <p:spPr>
          <a:xfrm>
            <a:off x="171450" y="-99392"/>
            <a:ext cx="4389918" cy="5400600"/>
          </a:xfrm>
          <a:prstGeom prst="rect">
            <a:avLst/>
          </a:prstGeom>
        </p:spPr>
      </p:pic>
      <p:sp>
        <p:nvSpPr>
          <p:cNvPr id="11" name="Hộp Văn bản 10">
            <a:extLst>
              <a:ext uri="{FF2B5EF4-FFF2-40B4-BE49-F238E27FC236}">
                <a16:creationId xmlns:a16="http://schemas.microsoft.com/office/drawing/2014/main" xmlns="" id="{C7D78F56-24BF-4697-A1E3-4C6E10E48B09}"/>
              </a:ext>
            </a:extLst>
          </p:cNvPr>
          <p:cNvSpPr txBox="1"/>
          <p:nvPr/>
        </p:nvSpPr>
        <p:spPr>
          <a:xfrm>
            <a:off x="107504" y="5517232"/>
            <a:ext cx="8645036" cy="1080296"/>
          </a:xfrm>
          <a:prstGeom prst="rect">
            <a:avLst/>
          </a:prstGeom>
          <a:solidFill>
            <a:srgbClr val="FF0000"/>
          </a:solidFill>
        </p:spPr>
        <p:txBody>
          <a:bodyPr wrap="square">
            <a:spAutoFit/>
          </a:bodyPr>
          <a:lstStyle/>
          <a:p>
            <a:pPr marL="342900" defTabSz="685800">
              <a:lnSpc>
                <a:spcPct val="107000"/>
              </a:lnSpc>
              <a:spcAft>
                <a:spcPts val="600"/>
              </a:spcAft>
              <a:defRPr/>
            </a:pP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xmlns="" id="{8789D0C2-EB85-4624-B3D6-18535C21C82A}"/>
              </a:ext>
            </a:extLst>
          </p:cNvPr>
          <p:cNvPicPr>
            <a:picLocks noChangeAspect="1"/>
          </p:cNvPicPr>
          <p:nvPr/>
        </p:nvPicPr>
        <p:blipFill>
          <a:blip r:embed="rId3"/>
          <a:stretch>
            <a:fillRect/>
          </a:stretch>
        </p:blipFill>
        <p:spPr>
          <a:xfrm>
            <a:off x="4670803" y="332656"/>
            <a:ext cx="4581717" cy="4902312"/>
          </a:xfrm>
          <a:prstGeom prst="rect">
            <a:avLst/>
          </a:prstGeom>
        </p:spPr>
      </p:pic>
    </p:spTree>
    <p:extLst>
      <p:ext uri="{BB962C8B-B14F-4D97-AF65-F5344CB8AC3E}">
        <p14:creationId xmlns:p14="http://schemas.microsoft.com/office/powerpoint/2010/main" val="1419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8446" y="1467843"/>
            <a:ext cx="2082089" cy="3257301"/>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buClrTx/>
              <a:buSzTx/>
              <a:buFontTx/>
              <a:buNone/>
            </a:pPr>
            <a:r>
              <a:rPr lang="en-US" altLang="en-US" sz="3600" b="1" dirty="0">
                <a:solidFill>
                  <a:schemeClr val="accent1"/>
                </a:solidFill>
                <a:latin typeface="Times New Roman" panose="02020603050405020304" pitchFamily="18" charset="0"/>
                <a:cs typeface="Times New Roman" panose="02020603050405020304" pitchFamily="18" charset="0"/>
              </a:rPr>
              <a:t>LÀM VIỆC THEO CẶP</a:t>
            </a:r>
          </a:p>
        </p:txBody>
      </p:sp>
      <p:sp>
        <p:nvSpPr>
          <p:cNvPr id="39" name="Rounded Rectangle 38"/>
          <p:cNvSpPr/>
          <p:nvPr/>
        </p:nvSpPr>
        <p:spPr>
          <a:xfrm>
            <a:off x="3660886" y="144994"/>
            <a:ext cx="545490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3648851" y="1895853"/>
            <a:ext cx="5483114" cy="1503775"/>
          </a:xfrm>
          <a:prstGeom prst="roundRect">
            <a:avLst/>
          </a:prstGeom>
          <a:solidFill>
            <a:schemeClr val="accent1">
              <a:lumMod val="40000"/>
              <a:lumOff val="6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0"/>
              </a:spcAft>
            </a:pP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vị</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đo</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cường</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Rounded Rectangle 44"/>
          <p:cNvSpPr/>
          <p:nvPr/>
        </p:nvSpPr>
        <p:spPr>
          <a:xfrm>
            <a:off x="3660886" y="3502015"/>
            <a:ext cx="5454906" cy="1529848"/>
          </a:xfrm>
          <a:prstGeom prst="roundRect">
            <a:avLst/>
          </a:prstGeom>
          <a:solidFill>
            <a:schemeClr val="accent3">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16368">
              <a:defRP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quả</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gây</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p:cNvSpPr txBox="1">
            <a:spLocks noChangeArrowheads="1"/>
          </p:cNvSpPr>
          <p:nvPr/>
        </p:nvSpPr>
        <p:spPr bwMode="auto">
          <a:xfrm>
            <a:off x="3660886" y="298100"/>
            <a:ext cx="49501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vi-VN" sz="3200" dirty="0" smtClean="0">
                <a:solidFill>
                  <a:prstClr val="black"/>
                </a:solidFill>
                <a:latin typeface="+mj-lt"/>
                <a:ea typeface="Times New Roman" panose="02020603050405020304" pitchFamily="18" charset="0"/>
                <a:cs typeface="Times New Roman" panose="02020603050405020304" pitchFamily="18" charset="0"/>
              </a:rPr>
              <a:t>1</a:t>
            </a:r>
            <a:r>
              <a:rPr lang="en-US" sz="3200" dirty="0" smtClean="0">
                <a:solidFill>
                  <a:prstClr val="black"/>
                </a:solidFill>
                <a:latin typeface="+mj-lt"/>
                <a:ea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2135525" y="1052736"/>
            <a:ext cx="1500371" cy="19620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093236" y="2564904"/>
            <a:ext cx="1542660" cy="44983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97580" y="3064662"/>
            <a:ext cx="1538316" cy="12284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3660886" y="5257081"/>
            <a:ext cx="5454906"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816368">
              <a:defRPr/>
            </a:pP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4. </a:t>
            </a:r>
            <a:r>
              <a:rPr lang="en-US" sz="32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Nêu</a:t>
            </a:r>
            <a:r>
              <a:rPr lang="en-US" sz="32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dấu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hiệu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prstClr val="white"/>
              </a:solidFill>
            </a:endParaRPr>
          </a:p>
        </p:txBody>
      </p:sp>
      <p:cxnSp>
        <p:nvCxnSpPr>
          <p:cNvPr id="25" name="Straight Arrow Connector 24"/>
          <p:cNvCxnSpPr>
            <a:stCxn id="17" idx="3"/>
          </p:cNvCxnSpPr>
          <p:nvPr/>
        </p:nvCxnSpPr>
        <p:spPr>
          <a:xfrm>
            <a:off x="2110535" y="3096494"/>
            <a:ext cx="1525361" cy="292479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175351"/>
      </p:ext>
    </p:extLst>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899593" y="1478886"/>
            <a:ext cx="2763390" cy="973801"/>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4704471" y="1452713"/>
            <a:ext cx="2540356"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4211960" y="2790526"/>
            <a:ext cx="4392488" cy="3564240"/>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582930" y="2856328"/>
            <a:ext cx="3325883" cy="3498438"/>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1260770" y="1609953"/>
            <a:ext cx="2402212" cy="66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Khái</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niệm</a:t>
            </a:r>
            <a:endParaRPr lang="en-US" sz="3200" b="1" dirty="0">
              <a:solidFill>
                <a:srgbClr val="00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582930" y="2954347"/>
            <a:ext cx="3325883" cy="2404504"/>
          </a:xfrm>
          <a:prstGeom prst="rect">
            <a:avLst/>
          </a:prstGeom>
          <a:solidFill>
            <a:schemeClr val="accent1">
              <a:lumMod val="20000"/>
              <a:lumOff val="80000"/>
            </a:schemeClr>
          </a:solidFill>
          <a:ln>
            <a:noFill/>
          </a:ln>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400" fontAlgn="base">
              <a:lnSpc>
                <a:spcPct val="120000"/>
              </a:lnSpc>
              <a:spcBef>
                <a:spcPct val="50000"/>
              </a:spcBef>
              <a:spcAft>
                <a:spcPct val="0"/>
              </a:spcAft>
            </a:pPr>
            <a:r>
              <a:rPr lang="vi-VN" sz="3200" dirty="0" smtClean="0">
                <a:solidFill>
                  <a:prstClr val="black"/>
                </a:solidFill>
                <a:latin typeface="Times New Roman"/>
              </a:rPr>
              <a:t>Động </a:t>
            </a:r>
            <a:r>
              <a:rPr lang="vi-VN" sz="3200" dirty="0">
                <a:solidFill>
                  <a:prstClr val="black"/>
                </a:solidFill>
                <a:latin typeface="Times New Roman"/>
              </a:rPr>
              <a:t>đất là những rung chuyển đột ngột mạnh mẽ của vỏ Trái </a:t>
            </a:r>
            <a:r>
              <a:rPr lang="vi-VN" sz="3200" dirty="0" smtClean="0">
                <a:solidFill>
                  <a:prstClr val="black"/>
                </a:solidFill>
                <a:latin typeface="Times New Roman"/>
              </a:rPr>
              <a:t>Đất</a:t>
            </a:r>
            <a:r>
              <a:rPr lang="vi-VN" sz="3200" dirty="0">
                <a:solidFill>
                  <a:prstClr val="black"/>
                </a:solidFill>
                <a:latin typeface="Times New Roman"/>
              </a:rPr>
              <a:t>.</a:t>
            </a:r>
            <a:endParaRPr lang="en-US" sz="3200" b="1" dirty="0">
              <a:solidFill>
                <a:srgbClr val="000000"/>
              </a:solidFill>
              <a:latin typeface="Times New Roman" pitchFamily="18" charset="0"/>
            </a:endParaRPr>
          </a:p>
        </p:txBody>
      </p:sp>
      <p:sp>
        <p:nvSpPr>
          <p:cNvPr id="26647" name="Rectangle 23"/>
          <p:cNvSpPr>
            <a:spLocks noChangeArrowheads="1"/>
          </p:cNvSpPr>
          <p:nvPr/>
        </p:nvSpPr>
        <p:spPr bwMode="auto">
          <a:xfrm>
            <a:off x="4739195" y="1484921"/>
            <a:ext cx="2505632" cy="66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Nguyên</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nhân</a:t>
            </a:r>
            <a:endParaRPr lang="en-US" sz="32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4463654" y="2794310"/>
            <a:ext cx="414079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en-US" sz="3600" dirty="0" smtClean="0">
                <a:solidFill>
                  <a:prstClr val="black"/>
                </a:solidFill>
                <a:latin typeface="Times New Roman"/>
              </a:rPr>
              <a:t>- </a:t>
            </a:r>
            <a:r>
              <a:rPr lang="vi-VN" sz="3600" dirty="0" smtClean="0">
                <a:solidFill>
                  <a:prstClr val="black"/>
                </a:solidFill>
                <a:latin typeface="Times New Roman"/>
              </a:rPr>
              <a:t>Do </a:t>
            </a:r>
            <a:r>
              <a:rPr lang="vi-VN" sz="3600" dirty="0">
                <a:solidFill>
                  <a:prstClr val="black"/>
                </a:solidFill>
                <a:latin typeface="Times New Roman"/>
              </a:rPr>
              <a:t>hoạt động của núi </a:t>
            </a:r>
            <a:r>
              <a:rPr lang="vi-VN" sz="3600" dirty="0" smtClean="0">
                <a:solidFill>
                  <a:prstClr val="black"/>
                </a:solidFill>
                <a:latin typeface="Times New Roman"/>
              </a:rPr>
              <a:t>lửa</a:t>
            </a:r>
            <a:r>
              <a:rPr lang="en-US" sz="3600" dirty="0" smtClean="0">
                <a:solidFill>
                  <a:prstClr val="black"/>
                </a:solidFill>
                <a:latin typeface="Times New Roman"/>
              </a:rPr>
              <a:t>.</a:t>
            </a:r>
          </a:p>
          <a:p>
            <a:r>
              <a:rPr lang="en-US" sz="3600" dirty="0" smtClean="0">
                <a:solidFill>
                  <a:prstClr val="black"/>
                </a:solidFill>
                <a:latin typeface="Times New Roman"/>
              </a:rPr>
              <a:t>- </a:t>
            </a:r>
            <a:r>
              <a:rPr lang="vi-VN" sz="3600" dirty="0" smtClean="0">
                <a:solidFill>
                  <a:prstClr val="black"/>
                </a:solidFill>
                <a:latin typeface="Times New Roman"/>
              </a:rPr>
              <a:t>Sự dịch </a:t>
            </a:r>
            <a:r>
              <a:rPr lang="vi-VN" sz="3600" dirty="0">
                <a:solidFill>
                  <a:prstClr val="black"/>
                </a:solidFill>
                <a:latin typeface="Times New Roman"/>
              </a:rPr>
              <a:t>chuyển của các mảng kiến </a:t>
            </a:r>
            <a:r>
              <a:rPr lang="vi-VN" sz="3600" dirty="0" smtClean="0">
                <a:solidFill>
                  <a:prstClr val="black"/>
                </a:solidFill>
                <a:latin typeface="Times New Roman"/>
              </a:rPr>
              <a:t>tạo</a:t>
            </a:r>
            <a:r>
              <a:rPr lang="en-US" sz="3600" dirty="0" smtClean="0">
                <a:solidFill>
                  <a:prstClr val="black"/>
                </a:solidFill>
                <a:latin typeface="Times New Roman"/>
              </a:rPr>
              <a:t>.</a:t>
            </a:r>
          </a:p>
          <a:p>
            <a:r>
              <a:rPr lang="en-US" sz="3600" dirty="0" smtClean="0">
                <a:solidFill>
                  <a:prstClr val="black"/>
                </a:solidFill>
                <a:latin typeface="Times New Roman"/>
              </a:rPr>
              <a:t>- </a:t>
            </a:r>
            <a:r>
              <a:rPr lang="vi-VN" sz="3600" dirty="0" smtClean="0">
                <a:solidFill>
                  <a:prstClr val="black"/>
                </a:solidFill>
                <a:latin typeface="Times New Roman"/>
              </a:rPr>
              <a:t>Đứt gãy </a:t>
            </a:r>
            <a:r>
              <a:rPr lang="vi-VN" sz="3600" dirty="0">
                <a:solidFill>
                  <a:prstClr val="black"/>
                </a:solidFill>
                <a:latin typeface="Times New Roman"/>
              </a:rPr>
              <a:t>trong vỏ Trái Đất.</a:t>
            </a:r>
          </a:p>
        </p:txBody>
      </p:sp>
      <p:cxnSp>
        <p:nvCxnSpPr>
          <p:cNvPr id="5" name="Straight Arrow Connector 4"/>
          <p:cNvCxnSpPr/>
          <p:nvPr/>
        </p:nvCxnSpPr>
        <p:spPr>
          <a:xfrm flipH="1">
            <a:off x="2483768" y="1155723"/>
            <a:ext cx="950752" cy="257053"/>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123728" y="2452687"/>
            <a:ext cx="9525" cy="417513"/>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915097" y="1036151"/>
            <a:ext cx="1025055" cy="37662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6166601" y="2428523"/>
            <a:ext cx="1" cy="338067"/>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Tree>
    <p:extLst>
      <p:ext uri="{BB962C8B-B14F-4D97-AF65-F5344CB8AC3E}">
        <p14:creationId xmlns:p14="http://schemas.microsoft.com/office/powerpoint/2010/main" val="215343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6643"/>
                                        </p:tgtEl>
                                        <p:attrNameLst>
                                          <p:attrName>style.visibility</p:attrName>
                                        </p:attrNameLst>
                                      </p:cBhvr>
                                      <p:to>
                                        <p:strVal val="visible"/>
                                      </p:to>
                                    </p:set>
                                    <p:animEffect transition="in" filter="fade">
                                      <p:cBhvr>
                                        <p:cTn id="31" dur="1000"/>
                                        <p:tgtEl>
                                          <p:spTgt spid="26643"/>
                                        </p:tgtEl>
                                      </p:cBhvr>
                                    </p:animEffect>
                                    <p:anim calcmode="lin" valueType="num">
                                      <p:cBhvr>
                                        <p:cTn id="32" dur="1000" fill="hold"/>
                                        <p:tgtEl>
                                          <p:spTgt spid="26643"/>
                                        </p:tgtEl>
                                        <p:attrNameLst>
                                          <p:attrName>ppt_x</p:attrName>
                                        </p:attrNameLst>
                                      </p:cBhvr>
                                      <p:tavLst>
                                        <p:tav tm="0">
                                          <p:val>
                                            <p:strVal val="#ppt_x"/>
                                          </p:val>
                                        </p:tav>
                                        <p:tav tm="100000">
                                          <p:val>
                                            <p:strVal val="#ppt_x"/>
                                          </p:val>
                                        </p:tav>
                                      </p:tavLst>
                                    </p:anim>
                                    <p:anim calcmode="lin" valueType="num">
                                      <p:cBhvr>
                                        <p:cTn id="33" dur="1000" fill="hold"/>
                                        <p:tgtEl>
                                          <p:spTgt spid="2664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7"/>
                                        </p:tgtEl>
                                        <p:attrNameLst>
                                          <p:attrName>style.visibility</p:attrName>
                                        </p:attrNameLst>
                                      </p:cBhvr>
                                      <p:to>
                                        <p:strVal val="visible"/>
                                      </p:to>
                                    </p:set>
                                    <p:animEffect transition="in" filter="fade">
                                      <p:cBhvr>
                                        <p:cTn id="36" dur="1000"/>
                                        <p:tgtEl>
                                          <p:spTgt spid="26647"/>
                                        </p:tgtEl>
                                      </p:cBhvr>
                                    </p:animEffect>
                                    <p:anim calcmode="lin" valueType="num">
                                      <p:cBhvr>
                                        <p:cTn id="37" dur="1000" fill="hold"/>
                                        <p:tgtEl>
                                          <p:spTgt spid="26647"/>
                                        </p:tgtEl>
                                        <p:attrNameLst>
                                          <p:attrName>ppt_x</p:attrName>
                                        </p:attrNameLst>
                                      </p:cBhvr>
                                      <p:tavLst>
                                        <p:tav tm="0">
                                          <p:val>
                                            <p:strVal val="#ppt_x"/>
                                          </p:val>
                                        </p:tav>
                                        <p:tav tm="100000">
                                          <p:val>
                                            <p:strVal val="#ppt_x"/>
                                          </p:val>
                                        </p:tav>
                                      </p:tavLst>
                                    </p:anim>
                                    <p:anim calcmode="lin" valueType="num">
                                      <p:cBhvr>
                                        <p:cTn id="38" dur="1000" fill="hold"/>
                                        <p:tgtEl>
                                          <p:spTgt spid="26647"/>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6" presetClass="entr" presetSubtype="21"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par>
                                <p:cTn id="47" presetID="16" presetClass="entr" presetSubtype="21"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6644"/>
                                        </p:tgtEl>
                                        <p:attrNameLst>
                                          <p:attrName>style.visibility</p:attrName>
                                        </p:attrNameLst>
                                      </p:cBhvr>
                                      <p:to>
                                        <p:strVal val="visible"/>
                                      </p:to>
                                    </p:set>
                                    <p:animEffect transition="in" filter="barn(inVertical)">
                                      <p:cBhvr>
                                        <p:cTn id="52" dur="500"/>
                                        <p:tgtEl>
                                          <p:spTgt spid="266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500"/>
                                        <p:tgtEl>
                                          <p:spTgt spid="3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6649"/>
                                        </p:tgtEl>
                                        <p:attrNameLst>
                                          <p:attrName>style.visibility</p:attrName>
                                        </p:attrNameLst>
                                      </p:cBhvr>
                                      <p:to>
                                        <p:strVal val="visible"/>
                                      </p:to>
                                    </p:set>
                                    <p:animEffect transition="in" filter="wipe(down)">
                                      <p:cBhvr>
                                        <p:cTn id="60" dur="500"/>
                                        <p:tgtEl>
                                          <p:spTgt spid="26649"/>
                                        </p:tgtEl>
                                      </p:cBhvr>
                                    </p:animEffect>
                                  </p:childTnLst>
                                </p:cTn>
                              </p:par>
                              <p:par>
                                <p:cTn id="61" presetID="16" presetClass="entr" presetSubtype="2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par>
                                <p:cTn id="64" presetID="42" presetClass="entr" presetSubtype="0" fill="hold" grpId="0" nodeType="withEffect" nodePh="1">
                                  <p:stCondLst>
                                    <p:cond delay="0"/>
                                  </p:stCondLst>
                                  <p:endCondLst>
                                    <p:cond evt="begin" delay="0">
                                      <p:tn val="64"/>
                                    </p:cond>
                                  </p:endCondLst>
                                  <p:childTnLst>
                                    <p:set>
                                      <p:cBhvr>
                                        <p:cTn id="65" dur="1" fill="hold">
                                          <p:stCondLst>
                                            <p:cond delay="0"/>
                                          </p:stCondLst>
                                        </p:cTn>
                                        <p:tgtEl>
                                          <p:spTgt spid="40"/>
                                        </p:tgtEl>
                                        <p:attrNameLst>
                                          <p:attrName>style.visibility</p:attrName>
                                        </p:attrNameLst>
                                      </p:cBhvr>
                                      <p:to>
                                        <p:strVal val="visible"/>
                                      </p:to>
                                    </p:set>
                                    <p:animEffect transition="in" filter="fade">
                                      <p:cBhvr>
                                        <p:cTn id="66" dur="1000"/>
                                        <p:tgtEl>
                                          <p:spTgt spid="40"/>
                                        </p:tgtEl>
                                      </p:cBhvr>
                                    </p:animEffect>
                                    <p:anim calcmode="lin" valueType="num">
                                      <p:cBhvr>
                                        <p:cTn id="67" dur="1000" fill="hold"/>
                                        <p:tgtEl>
                                          <p:spTgt spid="40"/>
                                        </p:tgtEl>
                                        <p:attrNameLst>
                                          <p:attrName>ppt_x</p:attrName>
                                        </p:attrNameLst>
                                      </p:cBhvr>
                                      <p:tavLst>
                                        <p:tav tm="0">
                                          <p:val>
                                            <p:strVal val="#ppt_x"/>
                                          </p:val>
                                        </p:tav>
                                        <p:tav tm="100000">
                                          <p:val>
                                            <p:strVal val="#ppt_x"/>
                                          </p:val>
                                        </p:tav>
                                      </p:tavLst>
                                    </p:anim>
                                    <p:anim calcmode="lin" valueType="num">
                                      <p:cBhvr>
                                        <p:cTn id="68" dur="10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nodePh="1">
                                  <p:stCondLst>
                                    <p:cond delay="0"/>
                                  </p:stCondLst>
                                  <p:endCondLst>
                                    <p:cond evt="begin" delay="0">
                                      <p:tn val="69"/>
                                    </p:cond>
                                  </p:endCondLst>
                                  <p:childTnLst>
                                    <p:set>
                                      <p:cBhvr>
                                        <p:cTn id="70" dur="1" fill="hold">
                                          <p:stCondLst>
                                            <p:cond delay="0"/>
                                          </p:stCondLst>
                                        </p:cTn>
                                        <p:tgtEl>
                                          <p:spTgt spid="42"/>
                                        </p:tgtEl>
                                        <p:attrNameLst>
                                          <p:attrName>style.visibility</p:attrName>
                                        </p:attrNameLst>
                                      </p:cBhvr>
                                      <p:to>
                                        <p:strVal val="visible"/>
                                      </p:to>
                                    </p:set>
                                    <p:animEffect transition="in" filter="fade">
                                      <p:cBhvr>
                                        <p:cTn id="71" dur="1000"/>
                                        <p:tgtEl>
                                          <p:spTgt spid="42"/>
                                        </p:tgtEl>
                                      </p:cBhvr>
                                    </p:animEffect>
                                    <p:anim calcmode="lin" valueType="num">
                                      <p:cBhvr>
                                        <p:cTn id="72" dur="1000" fill="hold"/>
                                        <p:tgtEl>
                                          <p:spTgt spid="42"/>
                                        </p:tgtEl>
                                        <p:attrNameLst>
                                          <p:attrName>ppt_x</p:attrName>
                                        </p:attrNameLst>
                                      </p:cBhvr>
                                      <p:tavLst>
                                        <p:tav tm="0">
                                          <p:val>
                                            <p:strVal val="#ppt_x"/>
                                          </p:val>
                                        </p:tav>
                                        <p:tav tm="100000">
                                          <p:val>
                                            <p:strVal val="#ppt_x"/>
                                          </p:val>
                                        </p:tav>
                                      </p:tavLst>
                                    </p:anim>
                                    <p:anim calcmode="lin" valueType="num">
                                      <p:cBhvr>
                                        <p:cTn id="7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animBg="1"/>
      <p:bldP spid="26647" grpId="0"/>
      <p:bldP spid="26649" grpId="0"/>
      <p:bldP spid="40"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6170"/>
          </a:xfrm>
        </p:spPr>
        <p:txBody>
          <a:bodyPr/>
          <a:lstStyle/>
          <a:p>
            <a:pPr algn="ctr">
              <a:lnSpc>
                <a:spcPct val="107000"/>
              </a:lnSpc>
              <a:spcAft>
                <a:spcPts val="800"/>
              </a:spcAft>
            </a:pPr>
            <a:r>
              <a:rPr lang="vi-VN"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Đơn </a:t>
            </a:r>
            <a:r>
              <a:rPr lang="vi-VN"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vị để đo cường độ của động </a:t>
            </a:r>
            <a:r>
              <a:rPr lang="vi-VN"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phân </a:t>
            </a:r>
            <a:r>
              <a:rPr lang="vi-VN" sz="36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 </a:t>
            </a:r>
            <a:r>
              <a:rPr lang="en-US" sz="3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36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r>
            <a:b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br>
            <a:endParaRPr lang="en-US" sz="2800" dirty="0"/>
          </a:p>
        </p:txBody>
      </p:sp>
      <p:sp>
        <p:nvSpPr>
          <p:cNvPr id="3" name="Content Placeholder 2"/>
          <p:cNvSpPr>
            <a:spLocks noGrp="1"/>
          </p:cNvSpPr>
          <p:nvPr>
            <p:ph sz="half" idx="1"/>
          </p:nvPr>
        </p:nvSpPr>
        <p:spPr>
          <a:xfrm>
            <a:off x="42772" y="1340768"/>
            <a:ext cx="9116306" cy="5805264"/>
          </a:xfrm>
        </p:spPr>
        <p:txBody>
          <a:bodyPr/>
          <a:lstStyle/>
          <a:p>
            <a:pPr marL="0" indent="0" algn="ctr">
              <a:spcAft>
                <a:spcPts val="0"/>
              </a:spcAft>
              <a:buNone/>
            </a:pPr>
            <a:r>
              <a:rPr lang="en-US" b="1" dirty="0" err="1" smtClean="0">
                <a:latin typeface="Times New Roman" panose="02020603050405020304" pitchFamily="18" charset="0"/>
                <a:ea typeface="Calibri" panose="020F0502020204030204" pitchFamily="34" charset="0"/>
                <a:cs typeface="Times New Roman" panose="02020603050405020304" pitchFamily="18" charset="0"/>
              </a:rPr>
              <a:t>Thang</a:t>
            </a:r>
            <a:r>
              <a:rPr lang="en-US"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a:latin typeface="Times New Roman" panose="02020603050405020304" pitchFamily="18" charset="0"/>
                <a:ea typeface="Calibri" panose="020F0502020204030204" pitchFamily="34" charset="0"/>
                <a:cs typeface="Times New Roman" panose="02020603050405020304" pitchFamily="18" charset="0"/>
              </a:rPr>
              <a:t>Richter</a:t>
            </a: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Nhẹ</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(4</a:t>
            </a:r>
            <a:r>
              <a:rPr lang="en-US" sz="2600" dirty="0">
                <a:latin typeface="Times New Roman" panose="02020603050405020304" pitchFamily="18" charset="0"/>
                <a:ea typeface="Calibri" panose="020F0502020204030204" pitchFamily="34" charset="0"/>
                <a:cs typeface="Times New Roman" panose="02020603050405020304" pitchFamily="18" charset="0"/>
              </a:rPr>
              <a:t>– 4,9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ác</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treo</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lúc</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lắc</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Trung</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bình</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(5–5,9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cửa</a:t>
            </a:r>
            <a:r>
              <a:rPr lang="en-US" sz="2600" dirty="0">
                <a:latin typeface="Times New Roman" panose="02020603050405020304" pitchFamily="18" charset="0"/>
                <a:ea typeface="Calibri" panose="020F0502020204030204" pitchFamily="34" charset="0"/>
                <a:cs typeface="Times New Roman" panose="02020603050405020304" pitchFamily="18" charset="0"/>
              </a:rPr>
              <a:t> rung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tượng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nứt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mực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giếng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thay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đổi</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Mạnh</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(6–6,9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xây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sụp</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đổ</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Rất</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mạnh</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(7–7,9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nghiêm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đê</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sụt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lở</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sá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phá</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hủy</a:t>
            </a:r>
            <a:r>
              <a:rPr lang="en-US" sz="2600" dirty="0">
                <a:latin typeface="Times New Roman" panose="02020603050405020304" pitchFamily="18" charset="0"/>
                <a:ea typeface="Calibri" panose="020F0502020204030204" pitchFamily="34" charset="0"/>
                <a:cs typeface="Times New Roman" panose="02020603050405020304" pitchFamily="18" charset="0"/>
              </a:rPr>
              <a:t>.</a:t>
            </a: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Cực</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mạnh</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(8–8,9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tàn</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phá</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vô</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cùng</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nghiêm</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trên</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diện</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tích</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rộng</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spcAft>
                <a:spcPts val="0"/>
              </a:spcAft>
              <a:buNone/>
            </a:pP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Phá</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hủy</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&gt; </a:t>
            </a:r>
            <a:r>
              <a:rPr lang="en-US" sz="2600" dirty="0">
                <a:latin typeface="Times New Roman" panose="02020603050405020304" pitchFamily="18" charset="0"/>
                <a:ea typeface="Calibri" panose="020F0502020204030204" pitchFamily="34" charset="0"/>
                <a:cs typeface="Times New Roman" panose="02020603050405020304" pitchFamily="18" charset="0"/>
              </a:rPr>
              <a:t>9 </a:t>
            </a:r>
            <a:r>
              <a:rPr lang="en-US" sz="2600" dirty="0" err="1" smtClean="0">
                <a:latin typeface="Times New Roman" panose="02020603050405020304" pitchFamily="18" charset="0"/>
                <a:ea typeface="Calibri" panose="020F0502020204030204" pitchFamily="34" charset="0"/>
                <a:cs typeface="Times New Roman" panose="02020603050405020304" pitchFamily="18" charset="0"/>
              </a:rPr>
              <a:t>độ</a:t>
            </a:r>
            <a:r>
              <a:rPr lang="en-US" sz="26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hiếm</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600" dirty="0">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latin typeface="Times New Roman" panose="02020603050405020304" pitchFamily="18" charset="0"/>
                <a:ea typeface="Calibri" panose="020F0502020204030204" pitchFamily="34" charset="0"/>
                <a:cs typeface="Times New Roman" panose="02020603050405020304" pitchFamily="18" charset="0"/>
              </a:rPr>
              <a:t>ra</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802641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3">
            <a:extLst>
              <a:ext uri="{FF2B5EF4-FFF2-40B4-BE49-F238E27FC236}">
                <a16:creationId xmlns:a16="http://schemas.microsoft.com/office/drawing/2014/main" xmlns="" id="{0DE1518B-01B5-4361-961F-B26FF5C3BB46}"/>
              </a:ext>
            </a:extLst>
          </p:cNvPr>
          <p:cNvPicPr>
            <a:picLocks noChangeAspect="1"/>
          </p:cNvPicPr>
          <p:nvPr/>
        </p:nvPicPr>
        <p:blipFill>
          <a:blip r:embed="rId2"/>
          <a:stretch>
            <a:fillRect/>
          </a:stretch>
        </p:blipFill>
        <p:spPr>
          <a:xfrm>
            <a:off x="0" y="44624"/>
            <a:ext cx="9143999" cy="6813376"/>
          </a:xfrm>
          <a:prstGeom prst="rect">
            <a:avLst/>
          </a:prstGeom>
          <a:ln>
            <a:solidFill>
              <a:schemeClr val="tx1"/>
            </a:solidFill>
          </a:ln>
        </p:spPr>
      </p:pic>
    </p:spTree>
    <p:extLst>
      <p:ext uri="{BB962C8B-B14F-4D97-AF65-F5344CB8AC3E}">
        <p14:creationId xmlns:p14="http://schemas.microsoft.com/office/powerpoint/2010/main" val="3977547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ộng đất 3,6 độ Richter lúc nửa đêm ở Quảng Bình - Tin tức - Tin tức nóng mới cập nhật sáng 1-5">
            <a:hlinkClick r:id="" action="ppaction://media"/>
            <a:extLst>
              <a:ext uri="{FF2B5EF4-FFF2-40B4-BE49-F238E27FC236}">
                <a16:creationId xmlns:a16="http://schemas.microsoft.com/office/drawing/2014/main" xmlns="" id="{F2E9394E-B428-452D-BFD8-15869ACE40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38711"/>
          </a:xfrm>
          <a:prstGeom prst="rect">
            <a:avLst/>
          </a:prstGeom>
        </p:spPr>
      </p:pic>
      <p:sp>
        <p:nvSpPr>
          <p:cNvPr id="4" name="Hình chữ nhật: Góc Tròn 3">
            <a:extLst>
              <a:ext uri="{FF2B5EF4-FFF2-40B4-BE49-F238E27FC236}">
                <a16:creationId xmlns:a16="http://schemas.microsoft.com/office/drawing/2014/main" xmlns="" id="{E6F12CEC-46DD-45A5-BC3F-E940ADD33562}"/>
              </a:ext>
            </a:extLst>
          </p:cNvPr>
          <p:cNvSpPr/>
          <p:nvPr/>
        </p:nvSpPr>
        <p:spPr>
          <a:xfrm>
            <a:off x="35496" y="260648"/>
            <a:ext cx="3456384" cy="514350"/>
          </a:xfrm>
          <a:prstGeom prst="roundRect">
            <a:avLst/>
          </a:prstGeom>
          <a:solidFill>
            <a:sysClr val="window" lastClr="FFFFFF"/>
          </a:solidFill>
          <a:ln w="28575" cap="flat" cmpd="sng" algn="ctr">
            <a:solidFill>
              <a:schemeClr val="bg1"/>
            </a:solidFill>
            <a:prstDash val="solid"/>
            <a:miter lim="800000"/>
          </a:ln>
          <a:effectLst/>
        </p:spPr>
        <p:txBody>
          <a:bodyPr rtlCol="0" anchor="ctr"/>
          <a:lstStyle/>
          <a:p>
            <a:pPr algn="ctr" defTabSz="685800">
              <a:defRPr/>
            </a:pPr>
            <a:r>
              <a:rPr lang="en-US" sz="4000" kern="0" dirty="0">
                <a:solidFill>
                  <a:srgbClr val="FF00FF"/>
                </a:solidFill>
                <a:latin typeface="Times New Roman" panose="02020603050405020304" pitchFamily="18" charset="0"/>
                <a:cs typeface="Times New Roman" panose="02020603050405020304" pitchFamily="18" charset="0"/>
              </a:rPr>
              <a:t>Ở </a:t>
            </a:r>
            <a:r>
              <a:rPr lang="en-US" sz="4000" kern="0" dirty="0" err="1">
                <a:solidFill>
                  <a:srgbClr val="FF00FF"/>
                </a:solidFill>
                <a:latin typeface="Times New Roman" panose="02020603050405020304" pitchFamily="18" charset="0"/>
                <a:cs typeface="Times New Roman" panose="02020603050405020304" pitchFamily="18" charset="0"/>
              </a:rPr>
              <a:t>Việt</a:t>
            </a:r>
            <a:r>
              <a:rPr lang="en-US" sz="4000" kern="0" dirty="0">
                <a:solidFill>
                  <a:srgbClr val="FF00FF"/>
                </a:solidFill>
                <a:latin typeface="Times New Roman" panose="02020603050405020304" pitchFamily="18" charset="0"/>
                <a:cs typeface="Times New Roman" panose="02020603050405020304" pitchFamily="18" charset="0"/>
              </a:rPr>
              <a:t> Nam ?</a:t>
            </a:r>
          </a:p>
        </p:txBody>
      </p:sp>
    </p:spTree>
    <p:extLst>
      <p:ext uri="{BB962C8B-B14F-4D97-AF65-F5344CB8AC3E}">
        <p14:creationId xmlns:p14="http://schemas.microsoft.com/office/powerpoint/2010/main" val="171487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Kết quả hình ảnh cho Động đ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5" y="-55417"/>
            <a:ext cx="5048250" cy="3713018"/>
          </a:xfrm>
          <a:prstGeom prst="rect">
            <a:avLst/>
          </a:prstGeom>
          <a:noFill/>
          <a:extLst>
            <a:ext uri="{909E8E84-426E-40DD-AFC4-6F175D3DCCD1}">
              <a14:hiddenFill xmlns:a14="http://schemas.microsoft.com/office/drawing/2010/main">
                <a:solidFill>
                  <a:srgbClr val="FFFFFF"/>
                </a:solidFill>
              </a14:hiddenFill>
            </a:ext>
          </a:extLst>
        </p:spPr>
      </p:pic>
      <p:pic>
        <p:nvPicPr>
          <p:cNvPr id="71688" name="Picture 8" descr="Kết quả hình ảnh cho Động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506210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1690" name="Picture 10" descr="Kết quả hình ảnh cho Động đ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105" y="15154"/>
            <a:ext cx="4081895" cy="36424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90105" y="1801092"/>
            <a:ext cx="4572000" cy="1200329"/>
          </a:xfrm>
          <a:prstGeom prst="rect">
            <a:avLst/>
          </a:prstGeom>
        </p:spPr>
        <p:txBody>
          <a:bodyPr>
            <a:spAutoFit/>
          </a:bodyPr>
          <a:lstStyle/>
          <a:p>
            <a:pPr algn="ctr"/>
            <a:r>
              <a:rPr lang="en-US" sz="2400" b="1" dirty="0">
                <a:solidFill>
                  <a:schemeClr val="accent3"/>
                </a:solidFill>
                <a:latin typeface="Times New Roman" panose="02020603050405020304" pitchFamily="18" charset="0"/>
                <a:cs typeface="Times New Roman" panose="02020603050405020304" pitchFamily="18" charset="0"/>
              </a:rPr>
              <a:t>TOÀN CẢNH THẢM HỌA ĐỘNG ĐẤT TẠI THỔ NHĨ KỲ VÀ SYRIA</a:t>
            </a:r>
          </a:p>
        </p:txBody>
      </p:sp>
      <p:pic>
        <p:nvPicPr>
          <p:cNvPr id="10" name="136.avi">
            <a:hlinkClick r:id="" action="ppaction://media"/>
            <a:extLst>
              <a:ext uri="{FF2B5EF4-FFF2-40B4-BE49-F238E27FC236}">
                <a16:creationId xmlns="" xmlns:a16="http://schemas.microsoft.com/office/drawing/2014/main" id="{685FD3EE-6069-4AF3-8331-1178A22EF9DD}"/>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5027528" y="3657599"/>
            <a:ext cx="4116472"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9408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p:cTn id="12"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9">
            <a:extLst>
              <a:ext uri="{FF2B5EF4-FFF2-40B4-BE49-F238E27FC236}">
                <a16:creationId xmlns="" xmlns:a16="http://schemas.microsoft.com/office/drawing/2014/main" id="{99706C73-9527-4C28-9DF6-BAD04671B5C6}"/>
              </a:ext>
            </a:extLst>
          </p:cNvPr>
          <p:cNvSpPr/>
          <p:nvPr/>
        </p:nvSpPr>
        <p:spPr>
          <a:xfrm>
            <a:off x="6372200" y="6322488"/>
            <a:ext cx="2016224"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4000" kern="0" dirty="0" err="1">
                <a:solidFill>
                  <a:srgbClr val="0000FF"/>
                </a:solidFill>
                <a:latin typeface="Times New Roman" panose="02020603050405020304" pitchFamily="18" charset="0"/>
                <a:cs typeface="Times New Roman" panose="02020603050405020304" pitchFamily="18" charset="0"/>
              </a:rPr>
              <a:t>Núi</a:t>
            </a:r>
            <a:r>
              <a:rPr lang="en-US" sz="4000" kern="0" dirty="0">
                <a:solidFill>
                  <a:srgbClr val="0000FF"/>
                </a:solidFill>
                <a:latin typeface="Times New Roman" panose="02020603050405020304" pitchFamily="18" charset="0"/>
                <a:cs typeface="Times New Roman" panose="02020603050405020304" pitchFamily="18" charset="0"/>
              </a:rPr>
              <a:t> </a:t>
            </a:r>
            <a:r>
              <a:rPr lang="en-US" sz="4000" kern="0" dirty="0" err="1">
                <a:solidFill>
                  <a:srgbClr val="0000FF"/>
                </a:solidFill>
                <a:latin typeface="Times New Roman" panose="02020603050405020304" pitchFamily="18" charset="0"/>
                <a:cs typeface="Times New Roman" panose="02020603050405020304" pitchFamily="18" charset="0"/>
              </a:rPr>
              <a:t>lửa</a:t>
            </a:r>
            <a:endParaRPr lang="vi-VN" sz="4000" kern="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499992" y="3356993"/>
            <a:ext cx="4608512" cy="2821480"/>
          </a:xfrm>
          <a:prstGeom prst="rect">
            <a:avLst/>
          </a:prstGeom>
        </p:spPr>
      </p:pic>
      <p:pic>
        <p:nvPicPr>
          <p:cNvPr id="6" name="Hình ảnh 6">
            <a:extLst>
              <a:ext uri="{FF2B5EF4-FFF2-40B4-BE49-F238E27FC236}">
                <a16:creationId xmlns="" xmlns:a16="http://schemas.microsoft.com/office/drawing/2014/main" id="{9E2B3743-806A-4F20-A3A1-57FC35E2EE75}"/>
              </a:ext>
            </a:extLst>
          </p:cNvPr>
          <p:cNvPicPr/>
          <p:nvPr/>
        </p:nvPicPr>
        <p:blipFill>
          <a:blip r:embed="rId3">
            <a:extLst>
              <a:ext uri="{BEBA8EAE-BF5A-486C-A8C5-ECC9F3942E4B}">
                <a14:imgProps xmlns:a14="http://schemas.microsoft.com/office/drawing/2010/main">
                  <a14:imgLayer r:embed="rId4">
                    <a14:imgEffect>
                      <a14:backgroundRemoval t="10000" b="90000" l="10000" r="91719">
                        <a14:foregroundMark x1="17500" y1="45156" x2="17500" y2="45156"/>
                        <a14:foregroundMark x1="43906" y1="41094" x2="43906" y2="41094"/>
                        <a14:foregroundMark x1="65938" y1="28906" x2="65938" y2="28906"/>
                        <a14:foregroundMark x1="35469" y1="25938" x2="36719" y2="25313"/>
                        <a14:foregroundMark x1="47969" y1="18750" x2="47969" y2="18750"/>
                        <a14:foregroundMark x1="55313" y1="20469" x2="55313" y2="20469"/>
                        <a14:foregroundMark x1="84063" y1="55469" x2="84063" y2="55469"/>
                        <a14:foregroundMark x1="91719" y1="78906" x2="91719" y2="78906"/>
                        <a14:foregroundMark x1="62344" y1="69219" x2="63438" y2="68594"/>
                        <a14:foregroundMark x1="63125" y1="69375" x2="63125" y2="70469"/>
                      </a14:backgroundRemoval>
                    </a14:imgEffect>
                  </a14:imgLayer>
                </a14:imgProps>
              </a:ext>
            </a:extLst>
          </a:blip>
          <a:stretch>
            <a:fillRect/>
          </a:stretch>
        </p:blipFill>
        <p:spPr>
          <a:xfrm>
            <a:off x="4422913" y="707887"/>
            <a:ext cx="4685591" cy="2793122"/>
          </a:xfrm>
          <a:prstGeom prst="rect">
            <a:avLst/>
          </a:prstGeom>
        </p:spPr>
      </p:pic>
      <p:sp>
        <p:nvSpPr>
          <p:cNvPr id="7" name="Rounded Rectangle 19">
            <a:extLst>
              <a:ext uri="{FF2B5EF4-FFF2-40B4-BE49-F238E27FC236}">
                <a16:creationId xmlns="" xmlns:a16="http://schemas.microsoft.com/office/drawing/2014/main" id="{01D2B95E-C709-4DE1-B4E9-7ECAC2012F25}"/>
              </a:ext>
            </a:extLst>
          </p:cNvPr>
          <p:cNvSpPr/>
          <p:nvPr/>
        </p:nvSpPr>
        <p:spPr>
          <a:xfrm>
            <a:off x="1187624" y="6322488"/>
            <a:ext cx="2448270" cy="471054"/>
          </a:xfrm>
          <a:prstGeom prst="roundRect">
            <a:avLst/>
          </a:prstGeom>
          <a:solidFill>
            <a:sysClr val="window" lastClr="FFFFFF"/>
          </a:solidFill>
          <a:ln w="38100" cap="flat" cmpd="sng" algn="ctr">
            <a:solidFill>
              <a:srgbClr val="FF0066"/>
            </a:solidFill>
            <a:prstDash val="solid"/>
            <a:miter lim="800000"/>
          </a:ln>
          <a:effectLst/>
        </p:spPr>
        <p:txBody>
          <a:bodyPr rtlCol="0" anchor="ctr"/>
          <a:lstStyle/>
          <a:p>
            <a:pPr algn="ctr" eaLnBrk="0" fontAlgn="base" hangingPunct="0">
              <a:spcBef>
                <a:spcPct val="0"/>
              </a:spcBef>
              <a:spcAft>
                <a:spcPct val="0"/>
              </a:spcAft>
              <a:defRPr/>
            </a:pPr>
            <a:r>
              <a:rPr lang="en-US" sz="3600" kern="0" dirty="0" err="1">
                <a:solidFill>
                  <a:srgbClr val="0000FF"/>
                </a:solidFill>
                <a:latin typeface="Times New Roman" panose="02020603050405020304" pitchFamily="18" charset="0"/>
                <a:cs typeface="Times New Roman" panose="02020603050405020304" pitchFamily="18" charset="0"/>
              </a:rPr>
              <a:t>Động</a:t>
            </a:r>
            <a:r>
              <a:rPr lang="en-US" sz="3600" kern="0" dirty="0">
                <a:solidFill>
                  <a:srgbClr val="0000FF"/>
                </a:solidFill>
                <a:latin typeface="Times New Roman" panose="02020603050405020304" pitchFamily="18" charset="0"/>
                <a:cs typeface="Times New Roman" panose="02020603050405020304" pitchFamily="18" charset="0"/>
              </a:rPr>
              <a:t> </a:t>
            </a:r>
            <a:r>
              <a:rPr lang="en-US" sz="3600" kern="0" dirty="0" err="1">
                <a:solidFill>
                  <a:srgbClr val="0000FF"/>
                </a:solidFill>
                <a:latin typeface="Times New Roman" panose="02020603050405020304" pitchFamily="18" charset="0"/>
                <a:cs typeface="Times New Roman" panose="02020603050405020304" pitchFamily="18" charset="0"/>
              </a:rPr>
              <a:t>đất</a:t>
            </a:r>
            <a:endParaRPr lang="vi-VN" sz="3600" kern="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251520" y="3356994"/>
            <a:ext cx="4171393" cy="2821480"/>
          </a:xfrm>
          <a:prstGeom prst="rect">
            <a:avLst/>
          </a:prstGeom>
        </p:spPr>
      </p:pic>
      <p:pic>
        <p:nvPicPr>
          <p:cNvPr id="5" name="Picture 4">
            <a:extLst>
              <a:ext uri="{FF2B5EF4-FFF2-40B4-BE49-F238E27FC236}">
                <a16:creationId xmlns="" xmlns:a16="http://schemas.microsoft.com/office/drawing/2014/main" id="{CB623E62-DAB6-4B1E-8A18-6DBC42ED7DD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707886"/>
            <a:ext cx="4171393" cy="2649107"/>
          </a:xfrm>
          <a:prstGeom prst="rect">
            <a:avLst/>
          </a:prstGeom>
          <a:noFill/>
          <a:ln>
            <a:noFill/>
          </a:ln>
        </p:spPr>
      </p:pic>
      <p:sp>
        <p:nvSpPr>
          <p:cNvPr id="4" name="TextBox 3">
            <a:extLst>
              <a:ext uri="{FF2B5EF4-FFF2-40B4-BE49-F238E27FC236}">
                <a16:creationId xmlns="" xmlns:a16="http://schemas.microsoft.com/office/drawing/2014/main" id="{BA0AA7A9-FF87-407C-BCC0-7F102C363E88}"/>
              </a:ext>
            </a:extLst>
          </p:cNvPr>
          <p:cNvSpPr txBox="1"/>
          <p:nvPr/>
        </p:nvSpPr>
        <p:spPr>
          <a:xfrm>
            <a:off x="701732" y="0"/>
            <a:ext cx="6704449" cy="707886"/>
          </a:xfrm>
          <a:prstGeom prst="rect">
            <a:avLst/>
          </a:prstGeom>
          <a:noFill/>
        </p:spPr>
        <p:txBody>
          <a:bodyPr wrap="square" rtlCol="0">
            <a:spAutoFit/>
          </a:bodyPr>
          <a:lstStyle/>
          <a:p>
            <a:pPr algn="ctr"/>
            <a:r>
              <a:rPr lang="en-US" sz="4000" dirty="0" err="1">
                <a:solidFill>
                  <a:srgbClr val="FF0000"/>
                </a:solidFill>
                <a:latin typeface="Times New Roman" panose="02020603050405020304" pitchFamily="18" charset="0"/>
                <a:cs typeface="Times New Roman" panose="02020603050405020304" pitchFamily="18" charset="0"/>
              </a:rPr>
              <a:t>Đây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là</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hiện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090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ttps://special.nhandan.vn/dongdat_thonhiky_syria/assets/gjU2yFIWe4/dongdat-1443x1252.png"/>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757585"/>
      </p:ext>
    </p:extLst>
  </p:cSld>
  <p:clrMapOvr>
    <a:masterClrMapping/>
  </p:clrMapOvr>
  <p:transition spd="slow">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06630" y="1430952"/>
            <a:ext cx="2006571" cy="102720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7" name="Rounded Rectangle 26"/>
          <p:cNvSpPr/>
          <p:nvPr/>
        </p:nvSpPr>
        <p:spPr>
          <a:xfrm>
            <a:off x="2672380" y="1450257"/>
            <a:ext cx="2201915" cy="975810"/>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 name="Rounded Rectangle 25"/>
          <p:cNvSpPr/>
          <p:nvPr/>
        </p:nvSpPr>
        <p:spPr>
          <a:xfrm>
            <a:off x="5476281" y="1471114"/>
            <a:ext cx="2860288" cy="932483"/>
          </a:xfrm>
          <a:prstGeom prst="roundRect">
            <a:avLst/>
          </a:prstGeom>
          <a:solidFill>
            <a:srgbClr val="F5DF3B"/>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5" name="Rounded Rectangle 24"/>
          <p:cNvSpPr/>
          <p:nvPr/>
        </p:nvSpPr>
        <p:spPr>
          <a:xfrm>
            <a:off x="2680803" y="2946202"/>
            <a:ext cx="2343870" cy="3594828"/>
          </a:xfrm>
          <a:prstGeom prst="roundRect">
            <a:avLst/>
          </a:prstGeom>
          <a:solidFill>
            <a:schemeClr val="accent2">
              <a:lumMod val="20000"/>
              <a:lumOff val="8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1" name="Rounded Rectangle 20"/>
          <p:cNvSpPr/>
          <p:nvPr/>
        </p:nvSpPr>
        <p:spPr>
          <a:xfrm>
            <a:off x="250051" y="2912018"/>
            <a:ext cx="2211851" cy="3594058"/>
          </a:xfrm>
          <a:prstGeom prst="roundRect">
            <a:avLst/>
          </a:prstGeom>
          <a:solidFill>
            <a:srgbClr val="FFC000"/>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1088490">
              <a:defRPr/>
            </a:pPr>
            <a:endParaRPr lang="en-US" sz="1355" kern="0">
              <a:solidFill>
                <a:prstClr val="white"/>
              </a:solidFill>
              <a:latin typeface="Trebuchet MS" panose="020B0603020202020204"/>
              <a:cs typeface="Arial" pitchFamily="34" charset="0"/>
            </a:endParaRPr>
          </a:p>
        </p:txBody>
      </p:sp>
      <p:sp>
        <p:nvSpPr>
          <p:cNvPr id="26639" name="Oval 15"/>
          <p:cNvSpPr>
            <a:spLocks noChangeArrowheads="1"/>
          </p:cNvSpPr>
          <p:nvPr/>
        </p:nvSpPr>
        <p:spPr bwMode="auto">
          <a:xfrm>
            <a:off x="2831308" y="-7938"/>
            <a:ext cx="2461022" cy="1219201"/>
          </a:xfrm>
          <a:prstGeom prst="ellipse">
            <a:avLst/>
          </a:prstGeom>
          <a:blipFill>
            <a:blip r:embed="rId2"/>
            <a:tile tx="0" ty="0" sx="100000" sy="100000" flip="none" algn="tl"/>
          </a:blipFill>
          <a:ln w="9525">
            <a:solidFill>
              <a:schemeClr val="tx1"/>
            </a:solidFill>
            <a:round/>
            <a:headEnd/>
            <a:tailEnd/>
          </a:ln>
          <a:effectLst/>
          <a:extLst/>
        </p:spPr>
        <p:txBody>
          <a:bodyPr wrap="none" anchor="ctr"/>
          <a:lstStyle/>
          <a:p>
            <a:pPr algn="ctr" fontAlgn="base">
              <a:spcBef>
                <a:spcPct val="0"/>
              </a:spcBef>
              <a:spcAft>
                <a:spcPct val="0"/>
              </a:spcAft>
              <a:defRPr/>
            </a:pPr>
            <a:r>
              <a:rPr lang="en-US">
                <a:solidFill>
                  <a:srgbClr val="000000"/>
                </a:solidFill>
                <a:latin typeface="Arial"/>
                <a:cs typeface="Arial" pitchFamily="34" charset="0"/>
              </a:rPr>
              <a:t> </a:t>
            </a:r>
            <a:r>
              <a:rPr lang="en-US" sz="3600" b="1">
                <a:solidFill>
                  <a:srgbClr val="FF0000"/>
                </a:solidFill>
                <a:latin typeface="Times New Roman" pitchFamily="18" charset="0"/>
                <a:cs typeface="Times New Roman" pitchFamily="18" charset="0"/>
              </a:rPr>
              <a:t>Động đất</a:t>
            </a:r>
            <a:endParaRPr lang="en-US" sz="3600" b="1" dirty="0">
              <a:solidFill>
                <a:srgbClr val="FF0000"/>
              </a:solidFill>
              <a:latin typeface="Times New Roman" pitchFamily="18" charset="0"/>
              <a:cs typeface="Times New Roman" pitchFamily="18" charset="0"/>
            </a:endParaRPr>
          </a:p>
        </p:txBody>
      </p:sp>
      <p:sp>
        <p:nvSpPr>
          <p:cNvPr id="26643" name="Rectangle 19"/>
          <p:cNvSpPr>
            <a:spLocks noChangeArrowheads="1"/>
          </p:cNvSpPr>
          <p:nvPr/>
        </p:nvSpPr>
        <p:spPr bwMode="auto">
          <a:xfrm>
            <a:off x="348956" y="1609677"/>
            <a:ext cx="1923197" cy="65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err="1">
                <a:solidFill>
                  <a:srgbClr val="000000"/>
                </a:solidFill>
                <a:latin typeface="Times New Roman" pitchFamily="18" charset="0"/>
                <a:cs typeface="Times New Roman" pitchFamily="18" charset="0"/>
              </a:rPr>
              <a:t>Khái</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niệm</a:t>
            </a:r>
            <a:endParaRPr lang="en-US" sz="2800" b="1" dirty="0">
              <a:solidFill>
                <a:srgbClr val="000000"/>
              </a:solidFill>
              <a:latin typeface="Times New Roman" pitchFamily="18" charset="0"/>
              <a:cs typeface="Times New Roman" pitchFamily="18" charset="0"/>
            </a:endParaRPr>
          </a:p>
        </p:txBody>
      </p:sp>
      <p:sp>
        <p:nvSpPr>
          <p:cNvPr id="26644" name="Text Box 20"/>
          <p:cNvSpPr txBox="1">
            <a:spLocks noChangeArrowheads="1"/>
          </p:cNvSpPr>
          <p:nvPr/>
        </p:nvSpPr>
        <p:spPr bwMode="auto">
          <a:xfrm>
            <a:off x="321679" y="2893841"/>
            <a:ext cx="2140223"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lnSpc>
                <a:spcPct val="120000"/>
              </a:lnSpc>
              <a:spcBef>
                <a:spcPct val="50000"/>
              </a:spcBef>
              <a:spcAft>
                <a:spcPct val="0"/>
              </a:spcAft>
            </a:pPr>
            <a:r>
              <a:rPr lang="vi-VN" sz="2800" dirty="0">
                <a:solidFill>
                  <a:prstClr val="black"/>
                </a:solidFill>
                <a:latin typeface="Times New Roman"/>
              </a:rPr>
              <a:t>Động đất là những rung chuyển đột ngột mạnh mẽ của vỏ Trái Đất.</a:t>
            </a:r>
            <a:endParaRPr lang="en-US" sz="2800" b="1" dirty="0" smtClean="0">
              <a:solidFill>
                <a:srgbClr val="000000"/>
              </a:solidFill>
              <a:latin typeface="Times New Roman" pitchFamily="18" charset="0"/>
            </a:endParaRPr>
          </a:p>
        </p:txBody>
      </p:sp>
      <p:sp>
        <p:nvSpPr>
          <p:cNvPr id="26647" name="Rectangle 23"/>
          <p:cNvSpPr>
            <a:spLocks noChangeArrowheads="1"/>
          </p:cNvSpPr>
          <p:nvPr/>
        </p:nvSpPr>
        <p:spPr bwMode="auto">
          <a:xfrm>
            <a:off x="2713427" y="1568180"/>
            <a:ext cx="207804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2800" b="1" dirty="0" err="1">
                <a:solidFill>
                  <a:srgbClr val="000000"/>
                </a:solidFill>
                <a:latin typeface="Times New Roman" pitchFamily="18" charset="0"/>
                <a:cs typeface="Times New Roman" pitchFamily="18" charset="0"/>
              </a:rPr>
              <a:t>Nguyên</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nhân</a:t>
            </a:r>
            <a:endParaRPr lang="en-US" sz="2800" b="1" dirty="0">
              <a:solidFill>
                <a:srgbClr val="000000"/>
              </a:solidFill>
              <a:latin typeface="Times New Roman" pitchFamily="18" charset="0"/>
              <a:cs typeface="Times New Roman" pitchFamily="18" charset="0"/>
            </a:endParaRPr>
          </a:p>
        </p:txBody>
      </p:sp>
      <p:sp>
        <p:nvSpPr>
          <p:cNvPr id="26649" name="Text Box 25"/>
          <p:cNvSpPr txBox="1">
            <a:spLocks noChangeArrowheads="1"/>
          </p:cNvSpPr>
          <p:nvPr/>
        </p:nvSpPr>
        <p:spPr bwMode="auto">
          <a:xfrm>
            <a:off x="2713427" y="2984389"/>
            <a:ext cx="2383852"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itchFamily="34" charset="0"/>
                <a:cs typeface="Arial" pitchFamily="34" charset="0"/>
              </a:defRPr>
            </a:lvl1pPr>
            <a:lvl2pPr marL="742950" indent="-285750" defTabSz="457200">
              <a:defRPr>
                <a:solidFill>
                  <a:schemeClr val="tx1"/>
                </a:solidFill>
                <a:latin typeface="Arial" pitchFamily="34" charset="0"/>
                <a:cs typeface="Arial" pitchFamily="34" charset="0"/>
              </a:defRPr>
            </a:lvl2pPr>
            <a:lvl3pPr marL="1143000" indent="-228600" defTabSz="457200">
              <a:defRPr>
                <a:solidFill>
                  <a:schemeClr val="tx1"/>
                </a:solidFill>
                <a:latin typeface="Arial" pitchFamily="34" charset="0"/>
                <a:cs typeface="Arial" pitchFamily="34" charset="0"/>
              </a:defRPr>
            </a:lvl3pPr>
            <a:lvl4pPr marL="1600200" indent="-228600" defTabSz="457200">
              <a:defRPr>
                <a:solidFill>
                  <a:schemeClr val="tx1"/>
                </a:solidFill>
                <a:latin typeface="Arial" pitchFamily="34" charset="0"/>
                <a:cs typeface="Arial" pitchFamily="34" charset="0"/>
              </a:defRPr>
            </a:lvl4pPr>
            <a:lvl5pPr marL="2057400" indent="-228600" defTabSz="4572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r>
              <a:rPr lang="vi-VN" sz="2800" dirty="0">
                <a:solidFill>
                  <a:prstClr val="black"/>
                </a:solidFill>
                <a:latin typeface="Times New Roman"/>
              </a:rPr>
              <a:t>Do hoạt động của núi lửa, sự dịch chuyển của các mảng kiến tạo, đứt gãy trong vỏ Trái Đất.</a:t>
            </a:r>
          </a:p>
        </p:txBody>
      </p:sp>
      <p:sp>
        <p:nvSpPr>
          <p:cNvPr id="26653" name="Rectangle 29"/>
          <p:cNvSpPr>
            <a:spLocks noChangeArrowheads="1"/>
          </p:cNvSpPr>
          <p:nvPr/>
        </p:nvSpPr>
        <p:spPr bwMode="auto">
          <a:xfrm>
            <a:off x="5974568" y="1524757"/>
            <a:ext cx="2083594"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r>
              <a:rPr lang="en-US" sz="3200" b="1" dirty="0" err="1">
                <a:solidFill>
                  <a:srgbClr val="000000"/>
                </a:solidFill>
                <a:latin typeface="Times New Roman" pitchFamily="18" charset="0"/>
                <a:cs typeface="Times New Roman" pitchFamily="18" charset="0"/>
              </a:rPr>
              <a:t>Hậu</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quả</a:t>
            </a:r>
            <a:endParaRPr lang="en-US" sz="3200" b="1" dirty="0">
              <a:solidFill>
                <a:srgbClr val="000000"/>
              </a:solidFill>
              <a:latin typeface="Times New Roman" pitchFamily="18" charset="0"/>
              <a:cs typeface="Times New Roman" pitchFamily="18" charset="0"/>
            </a:endParaRPr>
          </a:p>
        </p:txBody>
      </p:sp>
      <p:cxnSp>
        <p:nvCxnSpPr>
          <p:cNvPr id="5" name="Straight Arrow Connector 4"/>
          <p:cNvCxnSpPr/>
          <p:nvPr/>
        </p:nvCxnSpPr>
        <p:spPr>
          <a:xfrm flipH="1">
            <a:off x="1618747" y="1155700"/>
            <a:ext cx="2438905" cy="257076"/>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1" idx="2"/>
            <a:endCxn id="26644" idx="0"/>
          </p:cNvCxnSpPr>
          <p:nvPr/>
        </p:nvCxnSpPr>
        <p:spPr>
          <a:xfrm>
            <a:off x="1309916" y="2458152"/>
            <a:ext cx="81875" cy="43568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960019" y="1145694"/>
            <a:ext cx="3032524" cy="276406"/>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27" idx="0"/>
          </p:cNvCxnSpPr>
          <p:nvPr/>
        </p:nvCxnSpPr>
        <p:spPr>
          <a:xfrm flipH="1">
            <a:off x="3773338" y="1152362"/>
            <a:ext cx="200212" cy="297895"/>
          </a:xfrm>
          <a:prstGeom prst="straightConnector1">
            <a:avLst/>
          </a:prstGeom>
          <a:ln w="5715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endCxn id="25" idx="0"/>
          </p:cNvCxnSpPr>
          <p:nvPr/>
        </p:nvCxnSpPr>
        <p:spPr>
          <a:xfrm>
            <a:off x="3806855" y="2426030"/>
            <a:ext cx="45883" cy="52017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0" name="图片 7"/>
          <p:cNvPicPr>
            <a:picLocks noChangeAspect="1"/>
          </p:cNvPicPr>
          <p:nvPr/>
        </p:nvPicPr>
        <p:blipFill>
          <a:blip r:embed="rId3" cstate="print">
            <a:extLst>
              <a:ext uri="{28A0092B-C50C-407E-A947-70E740481C1C}">
                <a14:useLocalDpi xmlns:a14="http://schemas.microsoft.com/office/drawing/2010/main" val="0"/>
              </a:ext>
            </a:extLst>
          </a:blip>
          <a:srcRect l="58148" t="47408" r="16173" b="4086"/>
          <a:stretch>
            <a:fillRect/>
          </a:stretch>
        </p:blipFill>
        <p:spPr bwMode="auto">
          <a:xfrm>
            <a:off x="7016365" y="23813"/>
            <a:ext cx="2005013"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243574" y="2893841"/>
            <a:ext cx="3900426" cy="3648467"/>
          </a:xfrm>
          <a:prstGeom prst="roundRect">
            <a:avLst/>
          </a:prstGeom>
          <a:solidFill>
            <a:schemeClr val="accent3">
              <a:lumMod val="40000"/>
              <a:lumOff val="60000"/>
            </a:schemeClr>
          </a:solidFill>
          <a:ln w="19050" cap="rnd" cmpd="sng" algn="ctr">
            <a:noFill/>
            <a:prstDash val="solid"/>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r>
              <a:rPr lang="en-US" sz="3600" dirty="0" err="1" smtClean="0">
                <a:solidFill>
                  <a:prstClr val="black"/>
                </a:solidFill>
                <a:latin typeface="Times New Roman"/>
              </a:rPr>
              <a:t>Sụp</a:t>
            </a:r>
            <a:r>
              <a:rPr lang="en-US" sz="3600" dirty="0" smtClean="0">
                <a:solidFill>
                  <a:prstClr val="black"/>
                </a:solidFill>
                <a:latin typeface="Times New Roman"/>
              </a:rPr>
              <a:t> đ</a:t>
            </a:r>
            <a:r>
              <a:rPr lang="vi-VN" sz="3600" dirty="0" smtClean="0">
                <a:solidFill>
                  <a:prstClr val="black"/>
                </a:solidFill>
                <a:latin typeface="Times New Roman"/>
              </a:rPr>
              <a:t>ổ </a:t>
            </a:r>
            <a:r>
              <a:rPr lang="vi-VN" sz="3600" dirty="0">
                <a:solidFill>
                  <a:prstClr val="black"/>
                </a:solidFill>
                <a:latin typeface="Times New Roman"/>
              </a:rPr>
              <a:t>nhà cửa, các công trình xây dựng, gây thiệt hại lớn về người và tài sản.</a:t>
            </a:r>
          </a:p>
        </p:txBody>
      </p:sp>
      <p:sp>
        <p:nvSpPr>
          <p:cNvPr id="40" name="Rectangle 29"/>
          <p:cNvSpPr>
            <a:spLocks noChangeArrowheads="1"/>
          </p:cNvSpPr>
          <p:nvPr/>
        </p:nvSpPr>
        <p:spPr bwMode="auto">
          <a:xfrm>
            <a:off x="4463655" y="3603625"/>
            <a:ext cx="2083594"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sp>
        <p:nvSpPr>
          <p:cNvPr id="42" name="Rectangle 29"/>
          <p:cNvSpPr>
            <a:spLocks noChangeArrowheads="1"/>
          </p:cNvSpPr>
          <p:nvPr/>
        </p:nvSpPr>
        <p:spPr bwMode="auto">
          <a:xfrm>
            <a:off x="7102090" y="3519494"/>
            <a:ext cx="141446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fontAlgn="base" hangingPunct="0">
              <a:spcBef>
                <a:spcPct val="50000"/>
              </a:spcBef>
              <a:spcAft>
                <a:spcPct val="0"/>
              </a:spcAft>
            </a:pPr>
            <a:endParaRPr lang="en-US" altLang="en-US" sz="2800" b="1">
              <a:solidFill>
                <a:srgbClr val="5F5F5F"/>
              </a:solidFill>
              <a:latin typeface="Times New Roman" pitchFamily="18" charset="0"/>
              <a:cs typeface="Times New Roman" pitchFamily="18" charset="0"/>
            </a:endParaRPr>
          </a:p>
        </p:txBody>
      </p:sp>
      <p:cxnSp>
        <p:nvCxnSpPr>
          <p:cNvPr id="43" name="Straight Arrow Connector 42"/>
          <p:cNvCxnSpPr/>
          <p:nvPr/>
        </p:nvCxnSpPr>
        <p:spPr>
          <a:xfrm>
            <a:off x="6946883" y="2337845"/>
            <a:ext cx="289413" cy="555996"/>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32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Effect transition="in" filter="fade">
                                      <p:cBhvr>
                                        <p:cTn id="9" dur="1000"/>
                                        <p:tgtEl>
                                          <p:spTgt spid="20"/>
                                        </p:tgtEl>
                                      </p:cBhvr>
                                    </p:animEffect>
                                  </p:childTnLst>
                                </p:cTn>
                              </p:par>
                              <p:par>
                                <p:cTn id="10" presetID="2" presetClass="entr" presetSubtype="3"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1+#ppt_w/2"/>
                                          </p:val>
                                        </p:tav>
                                        <p:tav tm="100000">
                                          <p:val>
                                            <p:strVal val="#ppt_x"/>
                                          </p:val>
                                        </p:tav>
                                      </p:tavLst>
                                    </p:anim>
                                    <p:anim calcmode="lin" valueType="num">
                                      <p:cBhvr additive="base">
                                        <p:cTn id="13"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42"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1000"/>
                                        <p:tgtEl>
                                          <p:spTgt spid="36"/>
                                        </p:tgtEl>
                                      </p:cBhvr>
                                    </p:animEffect>
                                    <p:anim calcmode="lin" valueType="num">
                                      <p:cBhvr>
                                        <p:cTn id="32" dur="1000" fill="hold"/>
                                        <p:tgtEl>
                                          <p:spTgt spid="36"/>
                                        </p:tgtEl>
                                        <p:attrNameLst>
                                          <p:attrName>ppt_x</p:attrName>
                                        </p:attrNameLst>
                                      </p:cBhvr>
                                      <p:tavLst>
                                        <p:tav tm="0">
                                          <p:val>
                                            <p:strVal val="#ppt_x"/>
                                          </p:val>
                                        </p:tav>
                                        <p:tav tm="100000">
                                          <p:val>
                                            <p:strVal val="#ppt_x"/>
                                          </p:val>
                                        </p:tav>
                                      </p:tavLst>
                                    </p:anim>
                                    <p:anim calcmode="lin" valueType="num">
                                      <p:cBhvr>
                                        <p:cTn id="33" dur="1000" fill="hold"/>
                                        <p:tgtEl>
                                          <p:spTgt spid="3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643"/>
                                        </p:tgtEl>
                                        <p:attrNameLst>
                                          <p:attrName>style.visibility</p:attrName>
                                        </p:attrNameLst>
                                      </p:cBhvr>
                                      <p:to>
                                        <p:strVal val="visible"/>
                                      </p:to>
                                    </p:set>
                                    <p:animEffect transition="in" filter="fade">
                                      <p:cBhvr>
                                        <p:cTn id="36" dur="1000"/>
                                        <p:tgtEl>
                                          <p:spTgt spid="26643"/>
                                        </p:tgtEl>
                                      </p:cBhvr>
                                    </p:animEffect>
                                    <p:anim calcmode="lin" valueType="num">
                                      <p:cBhvr>
                                        <p:cTn id="37" dur="1000" fill="hold"/>
                                        <p:tgtEl>
                                          <p:spTgt spid="26643"/>
                                        </p:tgtEl>
                                        <p:attrNameLst>
                                          <p:attrName>ppt_x</p:attrName>
                                        </p:attrNameLst>
                                      </p:cBhvr>
                                      <p:tavLst>
                                        <p:tav tm="0">
                                          <p:val>
                                            <p:strVal val="#ppt_x"/>
                                          </p:val>
                                        </p:tav>
                                        <p:tav tm="100000">
                                          <p:val>
                                            <p:strVal val="#ppt_x"/>
                                          </p:val>
                                        </p:tav>
                                      </p:tavLst>
                                    </p:anim>
                                    <p:anim calcmode="lin" valueType="num">
                                      <p:cBhvr>
                                        <p:cTn id="38" dur="1000" fill="hold"/>
                                        <p:tgtEl>
                                          <p:spTgt spid="26643"/>
                                        </p:tgtEl>
                                        <p:attrNameLst>
                                          <p:attrName>ppt_y</p:attrName>
                                        </p:attrNameLst>
                                      </p:cBhvr>
                                      <p:tavLst>
                                        <p:tav tm="0">
                                          <p:val>
                                            <p:strVal val="#ppt_y+.1"/>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653"/>
                                        </p:tgtEl>
                                        <p:attrNameLst>
                                          <p:attrName>style.visibility</p:attrName>
                                        </p:attrNameLst>
                                      </p:cBhvr>
                                      <p:to>
                                        <p:strVal val="visible"/>
                                      </p:to>
                                    </p:set>
                                    <p:animEffect transition="in" filter="fade">
                                      <p:cBhvr>
                                        <p:cTn id="44" dur="1000"/>
                                        <p:tgtEl>
                                          <p:spTgt spid="26653"/>
                                        </p:tgtEl>
                                      </p:cBhvr>
                                    </p:animEffect>
                                    <p:anim calcmode="lin" valueType="num">
                                      <p:cBhvr>
                                        <p:cTn id="45" dur="1000" fill="hold"/>
                                        <p:tgtEl>
                                          <p:spTgt spid="26653"/>
                                        </p:tgtEl>
                                        <p:attrNameLst>
                                          <p:attrName>ppt_x</p:attrName>
                                        </p:attrNameLst>
                                      </p:cBhvr>
                                      <p:tavLst>
                                        <p:tav tm="0">
                                          <p:val>
                                            <p:strVal val="#ppt_x"/>
                                          </p:val>
                                        </p:tav>
                                        <p:tav tm="100000">
                                          <p:val>
                                            <p:strVal val="#ppt_x"/>
                                          </p:val>
                                        </p:tav>
                                      </p:tavLst>
                                    </p:anim>
                                    <p:anim calcmode="lin" valueType="num">
                                      <p:cBhvr>
                                        <p:cTn id="46" dur="1000" fill="hold"/>
                                        <p:tgtEl>
                                          <p:spTgt spid="2665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647"/>
                                        </p:tgtEl>
                                        <p:attrNameLst>
                                          <p:attrName>style.visibility</p:attrName>
                                        </p:attrNameLst>
                                      </p:cBhvr>
                                      <p:to>
                                        <p:strVal val="visible"/>
                                      </p:to>
                                    </p:set>
                                    <p:animEffect transition="in" filter="fade">
                                      <p:cBhvr>
                                        <p:cTn id="49" dur="1000"/>
                                        <p:tgtEl>
                                          <p:spTgt spid="26647"/>
                                        </p:tgtEl>
                                      </p:cBhvr>
                                    </p:animEffect>
                                    <p:anim calcmode="lin" valueType="num">
                                      <p:cBhvr>
                                        <p:cTn id="50" dur="1000" fill="hold"/>
                                        <p:tgtEl>
                                          <p:spTgt spid="26647"/>
                                        </p:tgtEl>
                                        <p:attrNameLst>
                                          <p:attrName>ppt_x</p:attrName>
                                        </p:attrNameLst>
                                      </p:cBhvr>
                                      <p:tavLst>
                                        <p:tav tm="0">
                                          <p:val>
                                            <p:strVal val="#ppt_x"/>
                                          </p:val>
                                        </p:tav>
                                        <p:tav tm="100000">
                                          <p:val>
                                            <p:strVal val="#ppt_x"/>
                                          </p:val>
                                        </p:tav>
                                      </p:tavLst>
                                    </p:anim>
                                    <p:anim calcmode="lin" valueType="num">
                                      <p:cBhvr>
                                        <p:cTn id="51" dur="1000" fill="hold"/>
                                        <p:tgtEl>
                                          <p:spTgt spid="26647"/>
                                        </p:tgtEl>
                                        <p:attrNameLst>
                                          <p:attrName>ppt_y</p:attrName>
                                        </p:attrNameLst>
                                      </p:cBhvr>
                                      <p:tavLst>
                                        <p:tav tm="0">
                                          <p:val>
                                            <p:strVal val="#ppt_y+.1"/>
                                          </p:val>
                                        </p:tav>
                                        <p:tav tm="100000">
                                          <p:val>
                                            <p:strVal val="#ppt_y"/>
                                          </p:val>
                                        </p:tav>
                                      </p:tavLst>
                                    </p:anim>
                                  </p:childTnLst>
                                </p:cTn>
                              </p:par>
                              <p:par>
                                <p:cTn id="52" presetID="16" presetClass="entr" presetSubtype="21"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644"/>
                                        </p:tgtEl>
                                        <p:attrNameLst>
                                          <p:attrName>style.visibility</p:attrName>
                                        </p:attrNameLst>
                                      </p:cBhvr>
                                      <p:to>
                                        <p:strVal val="visible"/>
                                      </p:to>
                                    </p:set>
                                    <p:animEffect transition="in" filter="barn(inVertical)">
                                      <p:cBhvr>
                                        <p:cTn id="65" dur="500"/>
                                        <p:tgtEl>
                                          <p:spTgt spid="2664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down)">
                                      <p:cBhvr>
                                        <p:cTn id="70" dur="500"/>
                                        <p:tgtEl>
                                          <p:spTgt spid="37"/>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26649"/>
                                        </p:tgtEl>
                                        <p:attrNameLst>
                                          <p:attrName>style.visibility</p:attrName>
                                        </p:attrNameLst>
                                      </p:cBhvr>
                                      <p:to>
                                        <p:strVal val="visible"/>
                                      </p:to>
                                    </p:set>
                                    <p:animEffect transition="in" filter="wipe(down)">
                                      <p:cBhvr>
                                        <p:cTn id="73" dur="500"/>
                                        <p:tgtEl>
                                          <p:spTgt spid="26649"/>
                                        </p:tgtEl>
                                      </p:cBhvr>
                                    </p:animEffect>
                                  </p:childTnLst>
                                </p:cTn>
                              </p:par>
                              <p:par>
                                <p:cTn id="74" presetID="16" presetClass="entr" presetSubtype="21" fill="hold" nodeType="with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4"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500"/>
                                        <p:tgtEl>
                                          <p:spTgt spid="43"/>
                                        </p:tgtEl>
                                      </p:cBhvr>
                                    </p:animEffect>
                                  </p:childTnLst>
                                </p:cTn>
                              </p:par>
                              <p:par>
                                <p:cTn id="82" presetID="16" presetClass="entr" presetSubtype="21" fill="hold" nodeType="with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barn(inVertical)">
                                      <p:cBhvr>
                                        <p:cTn id="84" dur="500"/>
                                        <p:tgtEl>
                                          <p:spTgt spid="32"/>
                                        </p:tgtEl>
                                      </p:cBhvr>
                                    </p:animEffect>
                                  </p:childTnLst>
                                </p:cTn>
                              </p:par>
                              <p:par>
                                <p:cTn id="85" presetID="42" presetClass="entr" presetSubtype="0" fill="hold" grpId="0" nodeType="withEffect" nodePh="1">
                                  <p:stCondLst>
                                    <p:cond delay="0"/>
                                  </p:stCondLst>
                                  <p:endCondLst>
                                    <p:cond evt="begin" delay="0">
                                      <p:tn val="85"/>
                                    </p:cond>
                                  </p:endCondLst>
                                  <p:childTnLst>
                                    <p:set>
                                      <p:cBhvr>
                                        <p:cTn id="86" dur="1" fill="hold">
                                          <p:stCondLst>
                                            <p:cond delay="0"/>
                                          </p:stCondLst>
                                        </p:cTn>
                                        <p:tgtEl>
                                          <p:spTgt spid="40"/>
                                        </p:tgtEl>
                                        <p:attrNameLst>
                                          <p:attrName>style.visibility</p:attrName>
                                        </p:attrNameLst>
                                      </p:cBhvr>
                                      <p:to>
                                        <p:strVal val="visible"/>
                                      </p:to>
                                    </p:set>
                                    <p:animEffect transition="in" filter="fade">
                                      <p:cBhvr>
                                        <p:cTn id="87" dur="1000"/>
                                        <p:tgtEl>
                                          <p:spTgt spid="40"/>
                                        </p:tgtEl>
                                      </p:cBhvr>
                                    </p:animEffect>
                                    <p:anim calcmode="lin" valueType="num">
                                      <p:cBhvr>
                                        <p:cTn id="88" dur="1000" fill="hold"/>
                                        <p:tgtEl>
                                          <p:spTgt spid="40"/>
                                        </p:tgtEl>
                                        <p:attrNameLst>
                                          <p:attrName>ppt_x</p:attrName>
                                        </p:attrNameLst>
                                      </p:cBhvr>
                                      <p:tavLst>
                                        <p:tav tm="0">
                                          <p:val>
                                            <p:strVal val="#ppt_x"/>
                                          </p:val>
                                        </p:tav>
                                        <p:tav tm="100000">
                                          <p:val>
                                            <p:strVal val="#ppt_x"/>
                                          </p:val>
                                        </p:tav>
                                      </p:tavLst>
                                    </p:anim>
                                    <p:anim calcmode="lin" valueType="num">
                                      <p:cBhvr>
                                        <p:cTn id="89" dur="1000" fill="hold"/>
                                        <p:tgtEl>
                                          <p:spTgt spid="4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nodePh="1">
                                  <p:stCondLst>
                                    <p:cond delay="0"/>
                                  </p:stCondLst>
                                  <p:endCondLst>
                                    <p:cond evt="begin" delay="0">
                                      <p:tn val="90"/>
                                    </p:cond>
                                  </p:end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p:bldP spid="26644" grpId="0"/>
      <p:bldP spid="26647" grpId="0"/>
      <p:bldP spid="26649" grpId="0"/>
      <p:bldP spid="26653" grpId="0"/>
      <p:bldP spid="40"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BE3979-B03B-4462-AFC2-AC7A8B9BE561}"/>
              </a:ext>
            </a:extLst>
          </p:cNvPr>
          <p:cNvSpPr txBox="1"/>
          <p:nvPr/>
        </p:nvSpPr>
        <p:spPr>
          <a:xfrm>
            <a:off x="735508" y="387339"/>
            <a:ext cx="7026965" cy="1938992"/>
          </a:xfrm>
          <a:prstGeom prst="rect">
            <a:avLst/>
          </a:prstGeom>
          <a:noFill/>
        </p:spPr>
        <p:txBody>
          <a:bodyPr wrap="square" rtlCol="0">
            <a:spAutoFit/>
          </a:bodyPr>
          <a:lstStyle/>
          <a:p>
            <a:pPr algn="ctr">
              <a:defRPr/>
            </a:pPr>
            <a:r>
              <a:rPr lang="vi-VN" sz="40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 </a:t>
            </a:r>
            <a:r>
              <a:rPr lang="vi-VN"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 xảy ra động đất thường có các dấu </a:t>
            </a:r>
            <a:r>
              <a:rPr lang="vi-VN" sz="40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40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0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240233EE-7F4F-4B6A-A58C-B5BE4BF1A19D}"/>
              </a:ext>
            </a:extLst>
          </p:cNvPr>
          <p:cNvSpPr txBox="1"/>
          <p:nvPr/>
        </p:nvSpPr>
        <p:spPr>
          <a:xfrm>
            <a:off x="539552" y="1772816"/>
            <a:ext cx="7921487" cy="4062651"/>
          </a:xfrm>
          <a:prstGeom prst="rect">
            <a:avLst/>
          </a:prstGeom>
          <a:noFill/>
        </p:spPr>
        <p:txBody>
          <a:bodyPr wrap="square" rtlCol="0">
            <a:spAutoFit/>
          </a:bodyPr>
          <a:lstStyle/>
          <a:p>
            <a:pPr>
              <a:defRPr/>
            </a:pP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mực</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giếng</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bong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hoảng</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ếu</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a:latin typeface="Times New Roman" panose="02020603050405020304" pitchFamily="18" charset="0"/>
                <a:ea typeface="Calibri" panose="020F0502020204030204" pitchFamily="34" charset="0"/>
                <a:cs typeface="Times New Roman" panose="02020603050405020304" pitchFamily="18" charset="0"/>
              </a:rPr>
              <a:t>ở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sẽ</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gầm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gừ</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smtClean="0">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defRPr/>
            </a:pPr>
            <a:endParaRPr lang="en-US" dirty="0">
              <a:solidFill>
                <a:prstClr val="black"/>
              </a:solidFill>
            </a:endParaRPr>
          </a:p>
        </p:txBody>
      </p:sp>
      <p:sp>
        <p:nvSpPr>
          <p:cNvPr id="7" name="Rectangle 6"/>
          <p:cNvSpPr/>
          <p:nvPr/>
        </p:nvSpPr>
        <p:spPr>
          <a:xfrm>
            <a:off x="2286000" y="3105835"/>
            <a:ext cx="4572000" cy="369332"/>
          </a:xfrm>
          <a:prstGeom prst="rect">
            <a:avLst/>
          </a:prstGeom>
        </p:spPr>
        <p:txBody>
          <a:bodyPr>
            <a:spAutoFit/>
          </a:bodyPr>
          <a:lstStyle/>
          <a:p>
            <a:pPr>
              <a:spcAft>
                <a:spcPts val="0"/>
              </a:spcAft>
            </a:pPr>
            <a:r>
              <a:rPr lang="en-US"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0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A37CF1BD-E17C-45AE-BF2B-5324E0DD9DC4}"/>
              </a:ext>
            </a:extLst>
          </p:cNvPr>
          <p:cNvSpPr txBox="1"/>
          <p:nvPr/>
        </p:nvSpPr>
        <p:spPr>
          <a:xfrm>
            <a:off x="107504" y="68292"/>
            <a:ext cx="9036496" cy="685124"/>
          </a:xfrm>
          <a:prstGeom prst="rect">
            <a:avLst/>
          </a:prstGeom>
          <a:noFill/>
        </p:spPr>
        <p:txBody>
          <a:bodyPr wrap="square" rtlCol="0">
            <a:spAutoFit/>
          </a:bodyPr>
          <a:lstStyle/>
          <a:p>
            <a:pPr algn="ctr">
              <a:lnSpc>
                <a:spcPct val="107000"/>
              </a:lnSpc>
              <a:spcAft>
                <a:spcPts val="800"/>
              </a:spcAft>
            </a:pPr>
            <a:r>
              <a:rPr lang="vi-VN" sz="2800" dirty="0">
                <a:solidFill>
                  <a:prstClr val="black"/>
                </a:solidFill>
                <a:latin typeface="Times New Roman"/>
                <a:ea typeface="Calibri" panose="020F0502020204030204" pitchFamily="34" charset="0"/>
                <a:cs typeface="Times New Roman" panose="02020603050405020304" pitchFamily="18" charset="0"/>
              </a:rPr>
              <a:t> </a:t>
            </a:r>
            <a:r>
              <a:rPr lang="vi-VN"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Quan </a:t>
            </a:r>
            <a:r>
              <a:rPr lang="vi-VN" sz="3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sát hình ảnh và cho </a:t>
            </a:r>
            <a:r>
              <a:rPr lang="vi-VN"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7" name="Hình ảnh 27">
            <a:extLst>
              <a:ext uri="{FF2B5EF4-FFF2-40B4-BE49-F238E27FC236}">
                <a16:creationId xmlns="" xmlns:a16="http://schemas.microsoft.com/office/drawing/2014/main" id="{48346EBC-F915-41EE-AC3A-50236D389F6C}"/>
              </a:ext>
            </a:extLst>
          </p:cNvPr>
          <p:cNvPicPr/>
          <p:nvPr/>
        </p:nvPicPr>
        <p:blipFill>
          <a:blip r:embed="rId2"/>
          <a:stretch>
            <a:fillRect/>
          </a:stretch>
        </p:blipFill>
        <p:spPr>
          <a:xfrm>
            <a:off x="395536" y="1582107"/>
            <a:ext cx="4911961" cy="4937967"/>
          </a:xfrm>
          <a:prstGeom prst="rect">
            <a:avLst/>
          </a:prstGeom>
        </p:spPr>
      </p:pic>
      <p:pic>
        <p:nvPicPr>
          <p:cNvPr id="8" name="Hình ảnh 29">
            <a:extLst>
              <a:ext uri="{FF2B5EF4-FFF2-40B4-BE49-F238E27FC236}">
                <a16:creationId xmlns="" xmlns:a16="http://schemas.microsoft.com/office/drawing/2014/main" id="{1E439F17-C31F-4ADD-9028-6E0CA434D5D4}"/>
              </a:ext>
            </a:extLst>
          </p:cNvPr>
          <p:cNvPicPr/>
          <p:nvPr/>
        </p:nvPicPr>
        <p:blipFill>
          <a:blip r:embed="rId3"/>
          <a:stretch>
            <a:fillRect/>
          </a:stretch>
        </p:blipFill>
        <p:spPr>
          <a:xfrm>
            <a:off x="5076056" y="1582107"/>
            <a:ext cx="4067944" cy="4937987"/>
          </a:xfrm>
          <a:prstGeom prst="rect">
            <a:avLst/>
          </a:prstGeom>
        </p:spPr>
      </p:pic>
      <p:sp>
        <p:nvSpPr>
          <p:cNvPr id="6" name="TextBox 5">
            <a:extLst>
              <a:ext uri="{FF2B5EF4-FFF2-40B4-BE49-F238E27FC236}">
                <a16:creationId xmlns="" xmlns:a16="http://schemas.microsoft.com/office/drawing/2014/main" id="{2DFDF4F3-2611-4469-B7C3-3175D5F66FEC}"/>
              </a:ext>
            </a:extLst>
          </p:cNvPr>
          <p:cNvSpPr txBox="1"/>
          <p:nvPr/>
        </p:nvSpPr>
        <p:spPr>
          <a:xfrm>
            <a:off x="4572013" y="728870"/>
            <a:ext cx="184731" cy="369332"/>
          </a:xfrm>
          <a:prstGeom prst="rect">
            <a:avLst/>
          </a:prstGeom>
          <a:noFill/>
        </p:spPr>
        <p:txBody>
          <a:bodyPr wrap="none" rtlCol="0">
            <a:spAutoFit/>
          </a:bodyPr>
          <a:lstStyle/>
          <a:p>
            <a:endParaRPr lang="en-US" dirty="0">
              <a:solidFill>
                <a:prstClr val="black"/>
              </a:solidFill>
            </a:endParaRPr>
          </a:p>
        </p:txBody>
      </p:sp>
      <p:sp>
        <p:nvSpPr>
          <p:cNvPr id="2" name="TextBox 1">
            <a:extLst>
              <a:ext uri="{FF2B5EF4-FFF2-40B4-BE49-F238E27FC236}">
                <a16:creationId xmlns="" xmlns:a16="http://schemas.microsoft.com/office/drawing/2014/main" id="{D1A86E41-D795-4044-B0FC-C8907C44B05D}"/>
              </a:ext>
            </a:extLst>
          </p:cNvPr>
          <p:cNvSpPr txBox="1"/>
          <p:nvPr/>
        </p:nvSpPr>
        <p:spPr>
          <a:xfrm>
            <a:off x="395536" y="887921"/>
            <a:ext cx="8640960" cy="523220"/>
          </a:xfrm>
          <a:prstGeom prst="rect">
            <a:avLst/>
          </a:prstGeom>
          <a:noFill/>
        </p:spPr>
        <p:txBody>
          <a:bodyPr wrap="square" rtlCol="0">
            <a:spAutoFit/>
          </a:bodyPr>
          <a:lstStyle/>
          <a:p>
            <a:r>
              <a:rPr lang="en-US" sz="2800" dirty="0" err="1">
                <a:solidFill>
                  <a:prstClr val="black"/>
                </a:solidFill>
                <a:latin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thường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xảy</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ra</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động</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đất</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núi</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lửa</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23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467544" y="692696"/>
            <a:ext cx="8424936" cy="5544616"/>
          </a:xfrm>
          <a:prstGeom prst="cloud">
            <a:avLst/>
          </a:prstGeom>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pPr>
            <a:r>
              <a:rPr lang="en-US" sz="4000" b="1"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Bằng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hiểu</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biết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thực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tế</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thông</a:t>
            </a:r>
            <a:r>
              <a:rPr lang="en-US" sz="4000" dirty="0" smtClean="0">
                <a:solidFill>
                  <a:schemeClr val="tx1"/>
                </a:solidFill>
                <a:latin typeface="Times New Roman" pitchFamily="18" charset="0"/>
                <a:cs typeface="Times New Roman" pitchFamily="18" charset="0"/>
              </a:rPr>
              <a:t> tin </a:t>
            </a:r>
            <a:r>
              <a:rPr lang="en-US" sz="4000" dirty="0" err="1" smtClean="0">
                <a:solidFill>
                  <a:schemeClr val="tx1"/>
                </a:solidFill>
                <a:latin typeface="Times New Roman" pitchFamily="18" charset="0"/>
                <a:cs typeface="Times New Roman" pitchFamily="18" charset="0"/>
              </a:rPr>
              <a:t>truyền</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hình</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Em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hãy</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cho</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biết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các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nước</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đã</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làm</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gì</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để</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hạn</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chế</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thiệt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hại</a:t>
            </a:r>
            <a:r>
              <a:rPr lang="en-US" sz="4000" dirty="0" smtClean="0">
                <a:solidFill>
                  <a:schemeClr val="tx1"/>
                </a:solidFill>
                <a:latin typeface="Times New Roman" pitchFamily="18" charset="0"/>
                <a:cs typeface="Times New Roman" pitchFamily="18" charset="0"/>
              </a:rPr>
              <a:t> do </a:t>
            </a:r>
            <a:r>
              <a:rPr lang="en-US" sz="4000" dirty="0" err="1" smtClean="0">
                <a:solidFill>
                  <a:schemeClr val="tx1"/>
                </a:solidFill>
                <a:latin typeface="Times New Roman" pitchFamily="18" charset="0"/>
                <a:cs typeface="Times New Roman" pitchFamily="18" charset="0"/>
              </a:rPr>
              <a:t>động</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đất</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gây</a:t>
            </a:r>
            <a:r>
              <a:rPr lang="en-US" sz="4000" dirty="0" smtClean="0">
                <a:solidFill>
                  <a:schemeClr val="tx1"/>
                </a:solidFill>
                <a:latin typeface="Times New Roman" pitchFamily="18" charset="0"/>
                <a:cs typeface="Times New Roman" pitchFamily="18" charset="0"/>
              </a:rPr>
              <a:t> </a:t>
            </a:r>
            <a:r>
              <a:rPr lang="en-US" sz="4000" dirty="0" err="1" smtClean="0">
                <a:solidFill>
                  <a:schemeClr val="tx1"/>
                </a:solidFill>
                <a:latin typeface="Times New Roman" pitchFamily="18" charset="0"/>
                <a:cs typeface="Times New Roman" pitchFamily="18" charset="0"/>
              </a:rPr>
              <a:t>ra</a:t>
            </a:r>
            <a:r>
              <a:rPr lang="en-US" sz="4000" dirty="0" smtClean="0">
                <a:solidFill>
                  <a:schemeClr val="tx1"/>
                </a:solidFill>
                <a:latin typeface="Times New Roman" pitchFamily="18" charset="0"/>
                <a:cs typeface="Times New Roman" pitchFamily="18" charset="0"/>
              </a:rPr>
              <a:t>? </a:t>
            </a:r>
            <a:endParaRPr lang="en-US" sz="4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3256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MIX35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1406"/>
            <a:ext cx="9108504"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07504" y="161746"/>
            <a:ext cx="9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dirty="0" err="1" smtClean="0">
                <a:cs typeface="Times New Roman" panose="02020603050405020304" pitchFamily="18" charset="0"/>
              </a:rPr>
              <a:t>Nhật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Bản</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hàng</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năm</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có</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đến</a:t>
            </a:r>
            <a:r>
              <a:rPr lang="en-US" altLang="en-US" b="1" dirty="0" smtClean="0">
                <a:cs typeface="Times New Roman" panose="02020603050405020304" pitchFamily="18" charset="0"/>
              </a:rPr>
              <a:t> 7500 </a:t>
            </a:r>
            <a:r>
              <a:rPr lang="en-US" altLang="en-US" b="1" dirty="0" err="1" smtClean="0">
                <a:cs typeface="Times New Roman" panose="02020603050405020304" pitchFamily="18" charset="0"/>
              </a:rPr>
              <a:t>lần</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động</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đất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lớn</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nhỏ</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cứ</a:t>
            </a:r>
            <a:r>
              <a:rPr lang="en-US" altLang="en-US" b="1" dirty="0" smtClean="0">
                <a:cs typeface="Times New Roman" panose="02020603050405020304" pitchFamily="18" charset="0"/>
              </a:rPr>
              <a:t> 6,7 </a:t>
            </a:r>
            <a:r>
              <a:rPr lang="en-US" altLang="en-US" b="1" dirty="0" err="1" smtClean="0">
                <a:cs typeface="Times New Roman" panose="02020603050405020304" pitchFamily="18" charset="0"/>
              </a:rPr>
              <a:t>năm</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thì</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có</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một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lần</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động</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đất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lớn</a:t>
            </a:r>
            <a:r>
              <a:rPr lang="en-US" altLang="en-US" b="1" dirty="0" smtClean="0">
                <a:cs typeface="Times New Roman" panose="02020603050405020304" pitchFamily="18" charset="0"/>
              </a:rPr>
              <a:t>. Ở </a:t>
            </a:r>
            <a:r>
              <a:rPr lang="en-US" altLang="en-US" b="1" dirty="0" err="1" smtClean="0">
                <a:cs typeface="Times New Roman" panose="02020603050405020304" pitchFamily="18" charset="0"/>
              </a:rPr>
              <a:t>Nhật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Bản</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người</a:t>
            </a:r>
            <a:r>
              <a:rPr lang="en-US" altLang="en-US" b="1" dirty="0" smtClean="0">
                <a:cs typeface="Times New Roman" panose="02020603050405020304" pitchFamily="18" charset="0"/>
              </a:rPr>
              <a:t> ta </a:t>
            </a:r>
            <a:r>
              <a:rPr lang="en-US" altLang="en-US" b="1" dirty="0" err="1" smtClean="0">
                <a:cs typeface="Times New Roman" panose="02020603050405020304" pitchFamily="18" charset="0"/>
              </a:rPr>
              <a:t>xây</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nhà</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bằng</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vật</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liệu</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nhẹ</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gỗ</a:t>
            </a:r>
            <a:r>
              <a:rPr lang="en-US" altLang="en-US" b="1" dirty="0" smtClean="0">
                <a:cs typeface="Times New Roman" panose="02020603050405020304" pitchFamily="18" charset="0"/>
              </a:rPr>
              <a:t>, </a:t>
            </a:r>
            <a:r>
              <a:rPr lang="en-US" altLang="en-US" b="1" dirty="0" err="1" smtClean="0">
                <a:cs typeface="Times New Roman" panose="02020603050405020304" pitchFamily="18" charset="0"/>
              </a:rPr>
              <a:t>giấy</a:t>
            </a:r>
            <a:r>
              <a:rPr lang="en-US" altLang="en-US" b="1" dirty="0">
                <a:cs typeface="Times New Roman" panose="02020603050405020304" pitchFamily="18" charset="0"/>
              </a:rPr>
              <a:t>;</a:t>
            </a:r>
            <a:r>
              <a:rPr lang="en-US" altLang="en-US" b="1" dirty="0" smtClean="0">
                <a:cs typeface="Times New Roman" panose="02020603050405020304" pitchFamily="18" charset="0"/>
              </a:rPr>
              <a:t> </a:t>
            </a:r>
            <a:r>
              <a:rPr lang="en-US" altLang="en-US" b="1" dirty="0" err="1" smtClean="0">
                <a:solidFill>
                  <a:srgbClr val="000000"/>
                </a:solidFill>
              </a:rPr>
              <a:t>lập</a:t>
            </a:r>
            <a:r>
              <a:rPr lang="en-US" altLang="en-US" b="1" dirty="0" smtClean="0">
                <a:solidFill>
                  <a:srgbClr val="000000"/>
                </a:solidFill>
              </a:rPr>
              <a:t> </a:t>
            </a:r>
            <a:r>
              <a:rPr lang="en-US" altLang="en-US" b="1" dirty="0" err="1" smtClean="0">
                <a:solidFill>
                  <a:srgbClr val="000000"/>
                </a:solidFill>
              </a:rPr>
              <a:t>trạm</a:t>
            </a:r>
            <a:r>
              <a:rPr lang="en-US" altLang="en-US" b="1" dirty="0" smtClean="0">
                <a:solidFill>
                  <a:srgbClr val="000000"/>
                </a:solidFill>
              </a:rPr>
              <a:t> </a:t>
            </a:r>
            <a:r>
              <a:rPr lang="en-US" altLang="en-US" b="1" dirty="0" err="1" smtClean="0">
                <a:solidFill>
                  <a:srgbClr val="000000"/>
                </a:solidFill>
              </a:rPr>
              <a:t>nghiên</a:t>
            </a:r>
            <a:r>
              <a:rPr lang="en-US" altLang="en-US" b="1" dirty="0" smtClean="0">
                <a:solidFill>
                  <a:srgbClr val="000000"/>
                </a:solidFill>
              </a:rPr>
              <a:t> </a:t>
            </a:r>
            <a:r>
              <a:rPr lang="en-US" altLang="en-US" b="1" dirty="0" err="1" smtClean="0">
                <a:solidFill>
                  <a:srgbClr val="000000"/>
                </a:solidFill>
              </a:rPr>
              <a:t>cứu</a:t>
            </a:r>
            <a:r>
              <a:rPr lang="en-US" altLang="en-US" b="1" dirty="0" smtClean="0">
                <a:solidFill>
                  <a:srgbClr val="000000"/>
                </a:solidFill>
              </a:rPr>
              <a:t>; </a:t>
            </a:r>
            <a:r>
              <a:rPr lang="en-US" b="1" dirty="0" err="1" smtClean="0">
                <a:solidFill>
                  <a:srgbClr val="000000"/>
                </a:solidFill>
                <a:ea typeface="Calibri" panose="020F0502020204030204" pitchFamily="34" charset="0"/>
              </a:rPr>
              <a:t>sơ</a:t>
            </a:r>
            <a:r>
              <a:rPr lang="en-US" b="1" dirty="0" smtClean="0">
                <a:solidFill>
                  <a:srgbClr val="000000"/>
                </a:solidFill>
                <a:ea typeface="Calibri" panose="020F0502020204030204" pitchFamily="34" charset="0"/>
              </a:rPr>
              <a:t> </a:t>
            </a:r>
            <a:r>
              <a:rPr lang="en-US" b="1" dirty="0" err="1" smtClean="0">
                <a:solidFill>
                  <a:srgbClr val="000000"/>
                </a:solidFill>
                <a:ea typeface="Calibri" panose="020F0502020204030204" pitchFamily="34" charset="0"/>
              </a:rPr>
              <a:t>tán</a:t>
            </a:r>
            <a:r>
              <a:rPr lang="en-US" b="1" dirty="0" smtClean="0">
                <a:solidFill>
                  <a:srgbClr val="000000"/>
                </a:solidFill>
                <a:ea typeface="Calibri" panose="020F0502020204030204" pitchFamily="34" charset="0"/>
              </a:rPr>
              <a:t> </a:t>
            </a:r>
            <a:r>
              <a:rPr lang="en-US" b="1" dirty="0" err="1" smtClean="0">
                <a:solidFill>
                  <a:srgbClr val="000000"/>
                </a:solidFill>
                <a:ea typeface="Calibri" panose="020F0502020204030204" pitchFamily="34" charset="0"/>
              </a:rPr>
              <a:t>dân</a:t>
            </a:r>
            <a:r>
              <a:rPr lang="en-US" b="1" dirty="0" smtClean="0">
                <a:solidFill>
                  <a:srgbClr val="000000"/>
                </a:solidFill>
                <a:ea typeface="Calibri" panose="020F0502020204030204" pitchFamily="34" charset="0"/>
              </a:rPr>
              <a:t>...</a:t>
            </a:r>
            <a:endParaRPr lang="en-US" altLang="en-US" b="1" dirty="0">
              <a:cs typeface="Times New Roman" panose="02020603050405020304" pitchFamily="18" charset="0"/>
            </a:endParaRPr>
          </a:p>
        </p:txBody>
      </p:sp>
      <p:sp>
        <p:nvSpPr>
          <p:cNvPr id="4" name="Rectangle 3"/>
          <p:cNvSpPr/>
          <p:nvPr/>
        </p:nvSpPr>
        <p:spPr>
          <a:xfrm>
            <a:off x="2286000" y="3105835"/>
            <a:ext cx="4572000" cy="369332"/>
          </a:xfrm>
          <a:prstGeom prst="rect">
            <a:avLst/>
          </a:prstGeom>
        </p:spPr>
        <p:txBody>
          <a:bodyPr>
            <a:spAutoFit/>
          </a:bodyPr>
          <a:lstStyle/>
          <a:p>
            <a:r>
              <a:rPr lang="en-US" dirty="0" smtClean="0">
                <a:solidFill>
                  <a:srgbClr val="000000"/>
                </a:solidFill>
                <a:latin typeface="Times New Roman" panose="02020603050405020304" pitchFamily="18" charset="0"/>
                <a:ea typeface="Calibri" panose="020F0502020204030204" pitchFamily="34" charset="0"/>
              </a:rPr>
              <a:t> </a:t>
            </a:r>
            <a:endParaRPr lang="en-US" dirty="0"/>
          </a:p>
        </p:txBody>
      </p:sp>
      <p:sp>
        <p:nvSpPr>
          <p:cNvPr id="7" name="TextBox 6"/>
          <p:cNvSpPr txBox="1"/>
          <p:nvPr/>
        </p:nvSpPr>
        <p:spPr>
          <a:xfrm>
            <a:off x="2355404" y="6292334"/>
            <a:ext cx="3810000" cy="461665"/>
          </a:xfrm>
          <a:prstGeom prst="rect">
            <a:avLst/>
          </a:prstGeom>
          <a:solidFill>
            <a:srgbClr val="FFFF00"/>
          </a:solid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Xây</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gọn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nhẹ</a:t>
            </a:r>
            <a:endParaRPr lang="en-US" sz="24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52238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500" fill="hold"/>
                                        <p:tgtEl>
                                          <p:spTgt spid="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linds(horizontal)">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Kết quả hình ảnh cho Sơ tán dân khi động đấ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4644007" cy="6878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11933" y="6383502"/>
            <a:ext cx="3124200" cy="461665"/>
          </a:xfrm>
          <a:prstGeom prst="rect">
            <a:avLst/>
          </a:prstGeom>
          <a:solidFill>
            <a:srgbClr val="FFFF00"/>
          </a:solidFill>
        </p:spPr>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Sơ</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tán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dân</a:t>
            </a:r>
            <a:endParaRPr lang="en-US" sz="2400" b="1" dirty="0">
              <a:latin typeface="Times New Roman" panose="02020603050405020304" pitchFamily="18" charset="0"/>
              <a:cs typeface="Times New Roman" panose="02020603050405020304" pitchFamily="18" charset="0"/>
            </a:endParaRPr>
          </a:p>
        </p:txBody>
      </p:sp>
      <p:pic>
        <p:nvPicPr>
          <p:cNvPr id="10" name="Picture 7" descr="C:\Users\user\Desktop\imagesCAYGP8OR.jpg">
            <a:extLst>
              <a:ext uri="{FF2B5EF4-FFF2-40B4-BE49-F238E27FC236}">
                <a16:creationId xmlns:a16="http://schemas.microsoft.com/office/drawing/2014/main" xmlns="" id="{5E185EEE-13C5-4ADC-B677-9434BFF48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17231"/>
            <a:ext cx="4499992" cy="682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xmlns="" id="{CC5C6304-8295-4A8B-BA11-94A9356EB05F}"/>
              </a:ext>
            </a:extLst>
          </p:cNvPr>
          <p:cNvSpPr txBox="1">
            <a:spLocks noChangeArrowheads="1"/>
          </p:cNvSpPr>
          <p:nvPr/>
        </p:nvSpPr>
        <p:spPr bwMode="auto">
          <a:xfrm>
            <a:off x="4682346" y="6052183"/>
            <a:ext cx="44616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fontAlgn="base" hangingPunct="1">
              <a:spcBef>
                <a:spcPct val="0"/>
              </a:spcBef>
              <a:spcAft>
                <a:spcPct val="0"/>
              </a:spcAft>
            </a:pPr>
            <a:r>
              <a:rPr lang="en-US" altLang="en-US" sz="2400" b="1" dirty="0" err="1">
                <a:solidFill>
                  <a:srgbClr val="FFFF00"/>
                </a:solidFill>
                <a:latin typeface="Times New Roman" panose="02020603050405020304" pitchFamily="18" charset="0"/>
                <a:cs typeface="Times New Roman" panose="02020603050405020304" pitchFamily="18" charset="0"/>
              </a:rPr>
              <a:t>Lập</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trạm</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dự</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báo</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để</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sơ</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tán</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dân</a:t>
            </a:r>
            <a:r>
              <a:rPr lang="en-US" altLang="en-US" sz="2400" b="1" dirty="0">
                <a:solidFill>
                  <a:srgbClr val="FFFF00"/>
                </a:solidFill>
                <a:latin typeface="Times New Roman" panose="02020603050405020304" pitchFamily="18" charset="0"/>
                <a:cs typeface="Times New Roman" panose="02020603050405020304" pitchFamily="18" charset="0"/>
              </a:rPr>
              <a:t> </a:t>
            </a:r>
            <a:r>
              <a:rPr lang="en-US" altLang="en-US" sz="2400" b="1" dirty="0" err="1">
                <a:solidFill>
                  <a:srgbClr val="FFFF00"/>
                </a:solidFill>
                <a:latin typeface="Times New Roman" panose="02020603050405020304" pitchFamily="18" charset="0"/>
                <a:cs typeface="Times New Roman" panose="02020603050405020304" pitchFamily="18" charset="0"/>
              </a:rPr>
              <a:t>cư</a:t>
            </a:r>
            <a:endParaRPr lang="en-US" alt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3485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entr" presetSubtype="0" fill="hold" nodeType="withEffect">
                                  <p:stCondLst>
                                    <p:cond delay="0"/>
                                  </p:stCondLst>
                                  <p:childTnLst>
                                    <p:set>
                                      <p:cBhvr>
                                        <p:cTn id="9" dur="1" fill="hold">
                                          <p:stCondLst>
                                            <p:cond delay="499"/>
                                          </p:stCondLst>
                                        </p:cTn>
                                        <p:tgtEl>
                                          <p:spTgt spid="1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317726"/>
            <a:ext cx="8185620" cy="6197307"/>
          </a:xfrm>
          <a:prstGeom prst="rect">
            <a:avLst/>
          </a:prstGeom>
        </p:spPr>
      </p:pic>
      <p:sp>
        <p:nvSpPr>
          <p:cNvPr id="3" name="TextBox 2"/>
          <p:cNvSpPr txBox="1"/>
          <p:nvPr/>
        </p:nvSpPr>
        <p:spPr>
          <a:xfrm>
            <a:off x="2051722" y="2204882"/>
            <a:ext cx="5544614" cy="1200329"/>
          </a:xfrm>
          <a:prstGeom prst="rect">
            <a:avLst/>
          </a:prstGeom>
          <a:noFill/>
        </p:spPr>
        <p:txBody>
          <a:bodyPr wrap="square" rtlCol="0">
            <a:spAutoFit/>
          </a:bodyPr>
          <a:lstStyle/>
          <a:p>
            <a:r>
              <a:rPr lang="en-US" sz="7200" dirty="0" smtClean="0">
                <a:solidFill>
                  <a:prstClr val="black"/>
                </a:solidFill>
                <a:latin typeface="Times New Roman" pitchFamily="18" charset="0"/>
                <a:cs typeface="Times New Roman" pitchFamily="18" charset="0"/>
              </a:rPr>
              <a:t>LUYỆN TẬP</a:t>
            </a:r>
            <a:endParaRPr lang="en-US" sz="7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2836411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038689" y="3616549"/>
            <a:ext cx="7037773" cy="1043171"/>
          </a:xfrm>
          <a:prstGeom prst="rect">
            <a:avLst/>
          </a:prstGeom>
          <a:noFill/>
        </p:spPr>
        <p:txBody>
          <a:bodyPr wrap="square" rtlCol="0">
            <a:spAutoFit/>
          </a:bodyPr>
          <a:lstStyle/>
          <a:p>
            <a:pPr algn="just">
              <a:lnSpc>
                <a:spcPct val="115000"/>
              </a:lnSpc>
              <a:spcAft>
                <a:spcPts val="0"/>
              </a:spcAft>
            </a:pPr>
            <a:r>
              <a:rPr lang="en-US" sz="2800" b="1" dirty="0" err="1">
                <a:solidFill>
                  <a:schemeClr val="bg1"/>
                </a:solidFill>
                <a:latin typeface="Times New Roman"/>
                <a:ea typeface="Calibri"/>
                <a:cs typeface="Times New Roman"/>
              </a:rPr>
              <a:t>Câu</a:t>
            </a:r>
            <a:r>
              <a:rPr lang="en-US" sz="2800" b="1" dirty="0">
                <a:solidFill>
                  <a:schemeClr val="bg1"/>
                </a:solidFill>
                <a:latin typeface="Times New Roman"/>
                <a:ea typeface="Calibri"/>
                <a:cs typeface="Times New Roman"/>
              </a:rPr>
              <a:t> 1:Việt Nam </a:t>
            </a:r>
            <a:r>
              <a:rPr lang="en-US" sz="2800" b="1" dirty="0" err="1">
                <a:solidFill>
                  <a:schemeClr val="bg1"/>
                </a:solidFill>
                <a:latin typeface="Times New Roman"/>
                <a:ea typeface="Calibri"/>
                <a:cs typeface="Times New Roman"/>
              </a:rPr>
              <a:t>nằm</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trong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mảng</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kiến</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tạo</a:t>
            </a:r>
            <a:r>
              <a:rPr lang="en-US" sz="2800" b="1" dirty="0">
                <a:solidFill>
                  <a:schemeClr val="bg1"/>
                </a:solidFill>
                <a:latin typeface="Times New Roman"/>
                <a:ea typeface="Calibri"/>
                <a:cs typeface="Times New Roman"/>
              </a:rPr>
              <a:t> </a:t>
            </a:r>
            <a:r>
              <a:rPr lang="en-US" sz="2800" b="1" dirty="0" err="1">
                <a:solidFill>
                  <a:schemeClr val="bg1"/>
                </a:solidFill>
                <a:latin typeface="Times New Roman"/>
                <a:ea typeface="Calibri"/>
                <a:cs typeface="Times New Roman"/>
              </a:rPr>
              <a:t>nào</a:t>
            </a:r>
            <a:r>
              <a:rPr lang="en-US" sz="2800" b="1" dirty="0">
                <a:solidFill>
                  <a:schemeClr val="bg1"/>
                </a:solidFill>
                <a:latin typeface="Times New Roman"/>
                <a:ea typeface="Calibri"/>
                <a:cs typeface="Times New Roman"/>
              </a:rPr>
              <a:t>?</a:t>
            </a:r>
            <a:endParaRPr lang="en-US" sz="2800" dirty="0">
              <a:solidFill>
                <a:schemeClr val="bg1"/>
              </a:solidFill>
              <a:ea typeface="Calibri"/>
              <a:cs typeface="Times New Roman"/>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603458"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889350" y="5940383"/>
            <a:ext cx="3487814"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
            </a:pP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Á - </a:t>
            </a:r>
            <a:r>
              <a:rPr lang="en-US" sz="2800" dirty="0" err="1">
                <a:solidFill>
                  <a:schemeClr val="bg1"/>
                </a:solidFill>
                <a:latin typeface="Times New Roman" panose="02020603050405020304" pitchFamily="18" charset="0"/>
                <a:cs typeface="Times New Roman" panose="02020603050405020304" pitchFamily="18" charset="0"/>
              </a:rPr>
              <a:t>Âu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4826679" y="5197162"/>
            <a:ext cx="3822393" cy="1138773"/>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Bắc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Mĩ</a:t>
            </a:r>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a:solidFill>
                <a:prstClr val="black"/>
              </a:solidFill>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829507" y="5197162"/>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826680" y="6060425"/>
            <a:ext cx="3487814"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smtClean="0">
                <a:solidFill>
                  <a:schemeClr val="bg1"/>
                </a:solidFill>
                <a:latin typeface="Times New Roman" panose="02020603050405020304" pitchFamily="18" charset="0"/>
                <a:cs typeface="Times New Roman" panose="02020603050405020304" pitchFamily="18" charset="0"/>
              </a:rPr>
              <a:t>Thái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Dương</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7332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29" y="3213867"/>
            <a:ext cx="8154143" cy="162234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29508" y="3177722"/>
            <a:ext cx="7231458" cy="1938992"/>
          </a:xfrm>
          <a:prstGeom prst="rect">
            <a:avLst/>
          </a:prstGeom>
          <a:noFill/>
        </p:spPr>
        <p:txBody>
          <a:bodyPr wrap="square" rtlCol="0">
            <a:spAutoFit/>
          </a:bodyPr>
          <a:lstStyle/>
          <a:p>
            <a:pPr>
              <a:defRPr/>
            </a:pPr>
            <a:r>
              <a:rPr lang="en-US" sz="2400" b="1" dirty="0" err="1">
                <a:solidFill>
                  <a:schemeClr val="bg1"/>
                </a:solidFill>
                <a:latin typeface="Times New Roman" panose="02020603050405020304" pitchFamily="18" charset="0"/>
                <a:cs typeface="Times New Roman" panose="02020603050405020304" pitchFamily="18" charset="0"/>
              </a:rPr>
              <a:t>Câu</a:t>
            </a:r>
            <a:r>
              <a:rPr lang="en-US" sz="2400" b="1" dirty="0">
                <a:solidFill>
                  <a:schemeClr val="bg1"/>
                </a:solidFill>
                <a:latin typeface="Times New Roman" panose="02020603050405020304" pitchFamily="18" charset="0"/>
                <a:cs typeface="Times New Roman" panose="02020603050405020304" pitchFamily="18" charset="0"/>
              </a:rPr>
              <a:t> 2: </a:t>
            </a:r>
            <a:r>
              <a:rPr lang="en-US" sz="2400" b="1" dirty="0" err="1">
                <a:solidFill>
                  <a:prstClr val="white"/>
                </a:solidFill>
                <a:latin typeface="Times New Roman" pitchFamily="18" charset="0"/>
                <a:cs typeface="Times New Roman" pitchFamily="18" charset="0"/>
              </a:rPr>
              <a:t>Đất</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đỏ</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ba</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dan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màu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mỡ</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được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hình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thành</a:t>
            </a:r>
            <a:r>
              <a:rPr lang="en-US" sz="2400" b="1" dirty="0">
                <a:solidFill>
                  <a:prstClr val="white"/>
                </a:solidFill>
                <a:latin typeface="Times New Roman" pitchFamily="18" charset="0"/>
                <a:cs typeface="Times New Roman" pitchFamily="18" charset="0"/>
              </a:rPr>
              <a:t> do </a:t>
            </a:r>
            <a:r>
              <a:rPr lang="en-US" sz="2400" b="1" dirty="0" err="1">
                <a:solidFill>
                  <a:prstClr val="white"/>
                </a:solidFill>
                <a:latin typeface="Times New Roman" pitchFamily="18" charset="0"/>
                <a:cs typeface="Times New Roman" pitchFamily="18" charset="0"/>
              </a:rPr>
              <a:t>quá</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trình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phong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hóa</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các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sản</a:t>
            </a:r>
            <a:r>
              <a:rPr lang="en-US" sz="2400" b="1" dirty="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phẩm</a:t>
            </a:r>
            <a:r>
              <a:rPr lang="en-US" sz="2400" b="1" dirty="0" smtClean="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phun</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trào</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của</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núi</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lửa</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thích</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hợp</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cho</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việc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trồng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cây</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công</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nghiệp</a:t>
            </a:r>
            <a:r>
              <a:rPr lang="en-US" sz="2400" b="1" dirty="0">
                <a:solidFill>
                  <a:prstClr val="white"/>
                </a:solidFill>
                <a:latin typeface="Times New Roman" pitchFamily="18" charset="0"/>
                <a:cs typeface="Times New Roman" pitchFamily="18" charset="0"/>
              </a:rPr>
              <a:t> ( </a:t>
            </a:r>
            <a:r>
              <a:rPr lang="en-US" sz="2400" b="1" dirty="0" err="1">
                <a:solidFill>
                  <a:prstClr val="white"/>
                </a:solidFill>
                <a:latin typeface="Times New Roman" pitchFamily="18" charset="0"/>
                <a:cs typeface="Times New Roman" pitchFamily="18" charset="0"/>
              </a:rPr>
              <a:t>cà</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phê</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cao</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su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tập</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trung</a:t>
            </a:r>
            <a:r>
              <a:rPr lang="en-US" sz="2400" b="1" dirty="0">
                <a:solidFill>
                  <a:prstClr val="white"/>
                </a:solidFill>
                <a:latin typeface="Times New Roman" pitchFamily="18" charset="0"/>
                <a:cs typeface="Times New Roman" pitchFamily="18" charset="0"/>
              </a:rPr>
              <a:t> ở </a:t>
            </a:r>
            <a:r>
              <a:rPr lang="en-US" sz="2400" b="1" dirty="0" err="1">
                <a:solidFill>
                  <a:prstClr val="white"/>
                </a:solidFill>
                <a:latin typeface="Times New Roman" pitchFamily="18" charset="0"/>
                <a:cs typeface="Times New Roman" pitchFamily="18" charset="0"/>
              </a:rPr>
              <a:t>khu</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vực</a:t>
            </a:r>
            <a:r>
              <a:rPr lang="en-US" sz="2400" b="1" dirty="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nào</a:t>
            </a:r>
            <a:r>
              <a:rPr lang="en-US" sz="2400" b="1" dirty="0">
                <a:solidFill>
                  <a:prstClr val="white"/>
                </a:solidFill>
                <a:latin typeface="Times New Roman" pitchFamily="18" charset="0"/>
                <a:cs typeface="Times New Roman" pitchFamily="18" charset="0"/>
              </a:rPr>
              <a:t> ở </a:t>
            </a:r>
            <a:r>
              <a:rPr lang="en-US" sz="2400" b="1" dirty="0" err="1">
                <a:solidFill>
                  <a:prstClr val="white"/>
                </a:solidFill>
                <a:latin typeface="Times New Roman" pitchFamily="18" charset="0"/>
                <a:cs typeface="Times New Roman" pitchFamily="18" charset="0"/>
              </a:rPr>
              <a:t>nước</a:t>
            </a:r>
            <a:r>
              <a:rPr lang="en-US" sz="2400" b="1" dirty="0">
                <a:solidFill>
                  <a:prstClr val="white"/>
                </a:solidFill>
                <a:latin typeface="Times New Roman" pitchFamily="18" charset="0"/>
                <a:cs typeface="Times New Roman" pitchFamily="18" charset="0"/>
              </a:rPr>
              <a:t> ta?</a:t>
            </a:r>
            <a:endParaRPr lang="en-US" sz="2400" dirty="0">
              <a:solidFill>
                <a:prstClr val="white"/>
              </a:solidFill>
              <a:latin typeface="Times New Roman" pitchFamily="18" charset="0"/>
              <a:cs typeface="Times New Roman" pitchFamily="18" charset="0"/>
            </a:endParaRPr>
          </a:p>
          <a:p>
            <a:pPr>
              <a:defRPr/>
            </a:pPr>
            <a:r>
              <a:rPr lang="en-US" sz="2400" dirty="0" smtClean="0">
                <a:solidFill>
                  <a:schemeClr val="bg1"/>
                </a:solidFill>
              </a:rPr>
              <a:t>?</a:t>
            </a:r>
            <a:endParaRPr lang="en-US" sz="2400" dirty="0">
              <a:solidFill>
                <a:schemeClr val="bg1"/>
              </a:solidFill>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400110"/>
          </a:xfrm>
          <a:prstGeom prst="rect">
            <a:avLst/>
          </a:prstGeom>
          <a:noFill/>
        </p:spPr>
        <p:txBody>
          <a:bodyPr wrap="square" rtlCol="0">
            <a:spAutoFit/>
          </a:bodyPr>
          <a:lstStyle/>
          <a:p>
            <a:endParaRPr lang="en-US" sz="2000" dirty="0"/>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71842" y="5161476"/>
            <a:ext cx="3840631" cy="1261884"/>
          </a:xfrm>
          <a:prstGeom prst="rect">
            <a:avLst/>
          </a:prstGeom>
          <a:noFill/>
        </p:spPr>
        <p:txBody>
          <a:bodyPr wrap="square" rtlCol="0">
            <a:spAutoFit/>
          </a:bodyPr>
          <a:lstStyle/>
          <a:p>
            <a:pPr>
              <a:buClr>
                <a:prstClr val="white"/>
              </a:buClr>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Đb</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Cửu</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Long</a:t>
            </a:r>
            <a:endParaRPr lang="en-US" sz="2800" dirty="0">
              <a:latin typeface="Times New Roman" panose="02020603050405020304" pitchFamily="18" charset="0"/>
              <a:cs typeface="Times New Roman" panose="02020603050405020304" pitchFamily="18" charset="0"/>
            </a:endParaRPr>
          </a:p>
          <a:p>
            <a:pPr marL="800100" lvl="1"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a:p>
            <a:pPr>
              <a:buClr>
                <a:prstClr val="white"/>
              </a:buClr>
              <a:defRPr/>
            </a:pP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Tây</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Nguyên</a:t>
            </a:r>
            <a:endPar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1138773"/>
          </a:xfrm>
          <a:prstGeom prst="rect">
            <a:avLst/>
          </a:prstGeom>
          <a:noFill/>
        </p:spPr>
        <p:txBody>
          <a:bodyPr wrap="square" rtlCol="0">
            <a:spAutoFit/>
          </a:bodyPr>
          <a:lstStyle/>
          <a:p>
            <a:pPr>
              <a:buClr>
                <a:prstClr val="white"/>
              </a:buClr>
              <a:defRPr/>
            </a:pP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Miền</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núi</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Tây</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Bắc</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smtClean="0">
              <a:solidFill>
                <a:prstClr val="black"/>
              </a:solidFill>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544906" y="6060424"/>
            <a:ext cx="3772415" cy="523220"/>
          </a:xfrm>
          <a:prstGeom prst="rect">
            <a:avLst/>
          </a:prstGeom>
          <a:noFill/>
        </p:spPr>
        <p:txBody>
          <a:bodyPr wrap="square" rtlCol="0">
            <a:spAutoFit/>
          </a:bodyPr>
          <a:lstStyle/>
          <a:p>
            <a:pPr>
              <a:buClr>
                <a:prstClr val="white"/>
              </a:buClr>
              <a:defRPr/>
            </a:pPr>
            <a:r>
              <a:rPr lang="en-US" sz="2000" dirty="0" smtClean="0">
                <a:solidFill>
                  <a:srgbClr val="FFC000"/>
                </a:solidFill>
                <a:ea typeface="Tahoma" panose="020B0604030504040204" pitchFamily="34" charset="0"/>
                <a:cs typeface="Tahoma" panose="020B0604030504040204" pitchFamily="34" charset="0"/>
              </a:rPr>
              <a:t>    </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Đb</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Sông</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Hồng</a:t>
            </a:r>
            <a:r>
              <a:rPr lang="en-US" sz="2800" dirty="0" smtClean="0">
                <a:solidFill>
                  <a:prstClr val="black"/>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62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nodePh="1">
                                  <p:stCondLst>
                                    <p:cond delay="0"/>
                                  </p:stCondLst>
                                  <p:endCondLst>
                                    <p:cond evt="begin" delay="0">
                                      <p:tn val="34"/>
                                    </p:cond>
                                  </p:end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nodePh="1">
                                  <p:stCondLst>
                                    <p:cond delay="3000"/>
                                  </p:stCondLst>
                                  <p:endCondLst>
                                    <p:cond evt="begin" delay="0">
                                      <p:tn val="57"/>
                                    </p:cond>
                                  </p:end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nodePh="1">
                                  <p:stCondLst>
                                    <p:cond delay="3000"/>
                                  </p:stCondLst>
                                  <p:endCondLst>
                                    <p:cond evt="begin" delay="0">
                                      <p:tn val="98"/>
                                    </p:cond>
                                  </p:end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nodePh="1">
                                  <p:stCondLst>
                                    <p:cond delay="3500"/>
                                  </p:stCondLst>
                                  <p:endCondLst>
                                    <p:cond evt="begin" delay="0">
                                      <p:tn val="139"/>
                                    </p:cond>
                                  </p:end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nodePh="1">
                                  <p:stCondLst>
                                    <p:cond delay="3000"/>
                                  </p:stCondLst>
                                  <p:endCondLst>
                                    <p:cond evt="begin" delay="0">
                                      <p:tn val="180"/>
                                    </p:cond>
                                  </p:end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2874" y="27"/>
            <a:ext cx="9286875" cy="9286875"/>
          </a:xfrm>
          <a:prstGeom prst="rect">
            <a:avLst/>
          </a:prstGeom>
        </p:spPr>
      </p:pic>
      <p:sp>
        <p:nvSpPr>
          <p:cNvPr id="8" name="TextBox 7"/>
          <p:cNvSpPr txBox="1"/>
          <p:nvPr/>
        </p:nvSpPr>
        <p:spPr>
          <a:xfrm>
            <a:off x="13" y="1273628"/>
            <a:ext cx="9143987" cy="2616101"/>
          </a:xfrm>
          <a:prstGeom prst="rect">
            <a:avLst/>
          </a:prstGeom>
          <a:noFill/>
        </p:spPr>
        <p:txBody>
          <a:bodyPr wrap="square" rtlCol="0">
            <a:spAutoFit/>
          </a:bodyPr>
          <a:lstStyle/>
          <a:p>
            <a:pPr algn="ctr">
              <a:defRPr/>
            </a:pPr>
            <a:r>
              <a:rPr lang="en-US" sz="4400" b="1" dirty="0" smtClean="0">
                <a:solidFill>
                  <a:srgbClr val="FF0066"/>
                </a:solidFill>
                <a:latin typeface="Times New Roman" panose="02020603050405020304" pitchFamily="18" charset="0"/>
                <a:cs typeface="Times New Roman" panose="02020603050405020304" pitchFamily="18" charset="0"/>
              </a:rPr>
              <a:t>TIẾT36 - </a:t>
            </a:r>
            <a:r>
              <a:rPr lang="vi-VN" sz="4400" b="1" dirty="0" smtClean="0">
                <a:solidFill>
                  <a:srgbClr val="FF0066"/>
                </a:solidFill>
                <a:latin typeface="Times New Roman" panose="02020603050405020304" pitchFamily="18" charset="0"/>
                <a:cs typeface="Times New Roman" panose="02020603050405020304" pitchFamily="18" charset="0"/>
              </a:rPr>
              <a:t>B</a:t>
            </a:r>
            <a:r>
              <a:rPr lang="en-US" sz="4400" b="1" dirty="0">
                <a:solidFill>
                  <a:srgbClr val="FF0066"/>
                </a:solidFill>
                <a:latin typeface="Times New Roman" panose="02020603050405020304" pitchFamily="18" charset="0"/>
                <a:cs typeface="Times New Roman" panose="02020603050405020304" pitchFamily="18" charset="0"/>
              </a:rPr>
              <a:t>ÀI</a:t>
            </a:r>
            <a:r>
              <a:rPr lang="vi-VN" sz="4400" b="1" dirty="0">
                <a:solidFill>
                  <a:srgbClr val="FF0066"/>
                </a:solidFill>
                <a:latin typeface="Times New Roman" panose="02020603050405020304" pitchFamily="18" charset="0"/>
                <a:cs typeface="Times New Roman" panose="02020603050405020304" pitchFamily="18" charset="0"/>
              </a:rPr>
              <a:t> 1</a:t>
            </a:r>
            <a:r>
              <a:rPr lang="en-US" sz="4400" b="1" dirty="0">
                <a:solidFill>
                  <a:srgbClr val="FF0066"/>
                </a:solidFill>
                <a:latin typeface="Times New Roman" panose="02020603050405020304" pitchFamily="18" charset="0"/>
                <a:cs typeface="Times New Roman" panose="02020603050405020304" pitchFamily="18" charset="0"/>
              </a:rPr>
              <a:t>2: </a:t>
            </a:r>
            <a:endParaRPr lang="en-US" sz="4400" b="1" dirty="0" smtClean="0">
              <a:solidFill>
                <a:srgbClr val="FF0066"/>
              </a:solidFill>
              <a:latin typeface="Times New Roman" panose="02020603050405020304" pitchFamily="18" charset="0"/>
              <a:cs typeface="Times New Roman" panose="02020603050405020304" pitchFamily="18" charset="0"/>
            </a:endParaRPr>
          </a:p>
          <a:p>
            <a:pPr algn="ctr">
              <a:defRPr/>
            </a:pPr>
            <a:r>
              <a:rPr lang="en-US" sz="6000" b="1"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NÚI </a:t>
            </a:r>
            <a:r>
              <a:rPr lang="en-US" sz="6000" b="1" dirty="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LỬA VÀ ĐỘNG </a:t>
            </a:r>
            <a:r>
              <a:rPr lang="en-US" sz="6000" b="1" dirty="0" smtClean="0">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ĐẤT.</a:t>
            </a:r>
            <a:endParaRPr lang="en-US" sz="6000" dirty="0">
              <a:solidFill>
                <a:srgbClr val="FF0066"/>
              </a:solidFill>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vi-VN" sz="60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397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19792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do:</a:t>
            </a:r>
            <a:endParaRPr lang="en-US" sz="2800" dirty="0">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54885" y="5770588"/>
            <a:ext cx="4862485" cy="5866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826680" y="4900328"/>
            <a:ext cx="392178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122388" y="5753258"/>
            <a:ext cx="4704292" cy="492443"/>
          </a:xfrm>
          <a:prstGeom prst="rect">
            <a:avLst/>
          </a:prstGeom>
          <a:noFill/>
        </p:spPr>
        <p:txBody>
          <a:bodyPr wrap="square" rtlCol="0">
            <a:spAutoFit/>
          </a:bodyPr>
          <a:lstStyle/>
          <a:p>
            <a:r>
              <a:rPr lang="en-US" sz="2600" dirty="0" err="1"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tạo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dịch</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chuyển</a:t>
            </a:r>
            <a:endParaRPr lang="en-US" sz="2600" dirty="0">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5351345" y="4927173"/>
            <a:ext cx="3487814" cy="830997"/>
          </a:xfrm>
          <a:prstGeom prst="rect">
            <a:avLst/>
          </a:prstGeom>
          <a:noFill/>
        </p:spPr>
        <p:txBody>
          <a:bodyPr wrap="square" rtlCol="0">
            <a:spAutoFit/>
          </a:bodyPr>
          <a:lstStyle/>
          <a:p>
            <a:pPr>
              <a:buClr>
                <a:prstClr val="white"/>
              </a:buClr>
              <a:defRPr/>
            </a:pPr>
            <a:r>
              <a:rPr lang="en-US" sz="2000" dirty="0" smtClean="0">
                <a:solidFill>
                  <a:srgbClr val="FFC000"/>
                </a:solidFill>
                <a:ea typeface="Tahoma" panose="020B0604030504040204" pitchFamily="34" charset="0"/>
                <a:cs typeface="Tahoma" panose="020B0604030504040204" pitchFamily="34" charset="0"/>
              </a:rPr>
              <a:t>   </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endParaRPr lang="en-US" sz="2800" dirty="0">
              <a:latin typeface="Times New Roman" panose="02020603050405020304" pitchFamily="18"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8" y="4868483"/>
            <a:ext cx="411126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987066" y="5752737"/>
            <a:ext cx="392178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604748" y="4888153"/>
            <a:ext cx="4107546"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5021739" y="5806328"/>
            <a:ext cx="4065800"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nghiêng</a:t>
            </a:r>
            <a:endParaRPr lang="en-US" sz="2800" dirty="0">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17215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4:Sản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phun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lửa</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a:latin typeface="Times New Roman" panose="02020603050405020304" pitchFamily="18" charset="0"/>
                <a:cs typeface="Times New Roman" panose="02020603050405020304" pitchFamily="18" charset="0"/>
              </a:rPr>
              <a:t>Dung </a:t>
            </a:r>
            <a:r>
              <a:rPr lang="en-US" sz="2800" dirty="0" err="1">
                <a:latin typeface="Times New Roman" panose="02020603050405020304" pitchFamily="18" charset="0"/>
                <a:cs typeface="Times New Roman" panose="02020603050405020304" pitchFamily="18" charset="0"/>
              </a:rPr>
              <a:t>nham</a:t>
            </a:r>
            <a:endParaRPr lang="en-US" sz="2800" dirty="0">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1"/>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28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Ống</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r>
              <a:rPr lang="en-US" sz="2800" dirty="0" err="1" smtClean="0">
                <a:latin typeface="Times New Roman" panose="02020603050405020304" pitchFamily="18" charset="0"/>
                <a:ea typeface="Tahoma" panose="020B0604030504040204" pitchFamily="34" charset="0"/>
                <a:cs typeface="Times New Roman" panose="02020603050405020304" pitchFamily="18" charset="0"/>
              </a:rPr>
              <a:t>phun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43164" y="5145840"/>
            <a:ext cx="3487814"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Lò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mác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ma</a:t>
            </a: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6060424"/>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a:t>
            </a:r>
            <a:endParaRPr lang="en-US" sz="2800" dirty="0">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315961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41564" y="-49894"/>
            <a:ext cx="2601031" cy="346804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5397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3584278"/>
            <a:ext cx="8154143"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3616549"/>
            <a:ext cx="7037773"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5:Vành </a:t>
            </a:r>
            <a:r>
              <a:rPr lang="en-US" sz="2800" b="1" dirty="0" err="1">
                <a:latin typeface="Times New Roman" panose="02020603050405020304" pitchFamily="18" charset="0"/>
                <a:cs typeface="Times New Roman" panose="02020603050405020304" pitchFamily="18" charset="0"/>
              </a:rPr>
              <a:t>đai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t>
            </a:r>
            <a:r>
              <a:rPr lang="en-US" sz="2800" b="1" dirty="0" err="1" smtClean="0">
                <a:latin typeface="Times New Roman" panose="02020603050405020304" pitchFamily="18" charset="0"/>
                <a:cs typeface="Times New Roman" panose="02020603050405020304" pitchFamily="18" charset="0"/>
              </a:rPr>
              <a:t>hế</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a:t>
            </a:r>
            <a:r>
              <a:rPr lang="en-US" sz="2800" b="1" dirty="0" err="1" smtClean="0">
                <a:latin typeface="Times New Roman" panose="02020603050405020304" pitchFamily="18" charset="0"/>
                <a:cs typeface="Times New Roman" panose="02020603050405020304" pitchFamily="18" charset="0"/>
              </a:rPr>
              <a:t>iới</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endParaRPr lang="en-US" sz="2800" dirty="0">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6060424"/>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5197161"/>
            <a:ext cx="3487814"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5197162"/>
            <a:ext cx="3487814"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a:p>
            <a:pPr marL="342900" indent="-342900">
              <a:buClr>
                <a:prstClr val="white"/>
              </a:buClr>
              <a:buFont typeface="Wingdings" panose="05000000000000000000" pitchFamily="2" charset="2"/>
              <a:buChar char="w"/>
              <a:defRPr/>
            </a:pPr>
            <a:endParaRPr lang="en-US" sz="2000" dirty="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6060424"/>
            <a:ext cx="3487814" cy="523220"/>
          </a:xfrm>
          <a:prstGeom prst="rect">
            <a:avLst/>
          </a:prstGeom>
          <a:noFill/>
        </p:spPr>
        <p:txBody>
          <a:bodyPr wrap="square" rtlCol="0">
            <a:spAutoFit/>
          </a:bodyPr>
          <a:lstStyle/>
          <a:p>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a:t>
            </a:r>
            <a:r>
              <a:rPr lang="en-US" sz="20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t>
            </a:r>
            <a:r>
              <a:rPr lang="en-US" sz="2000" dirty="0">
                <a:solidFill>
                  <a:srgbClr val="FFC000"/>
                </a:solidFill>
                <a:ea typeface="Tahoma" panose="020B0604030504040204" pitchFamily="34" charset="0"/>
                <a:cs typeface="Tahoma" panose="020B0604030504040204" pitchFamily="34" charset="0"/>
              </a:rPr>
              <a:t> </a:t>
            </a:r>
            <a:r>
              <a:rPr lang="en-US" sz="2000" dirty="0"/>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endParaRPr lang="en-US" sz="2800" dirty="0">
              <a:latin typeface="Times New Roman" panose="02020603050405020304" pitchFamily="18" charset="0"/>
              <a:cs typeface="Times New Roman" panose="02020603050405020304"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44001" y="863862"/>
            <a:ext cx="365522" cy="487363"/>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144001" y="1478696"/>
            <a:ext cx="365522" cy="487363"/>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152179" y="2074158"/>
            <a:ext cx="365522" cy="487363"/>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152179" y="2630414"/>
            <a:ext cx="365522" cy="487363"/>
          </a:xfrm>
          <a:prstGeom prst="rect">
            <a:avLst/>
          </a:prstGeom>
        </p:spPr>
      </p:pic>
    </p:spTree>
    <p:extLst>
      <p:ext uri="{BB962C8B-B14F-4D97-AF65-F5344CB8AC3E}">
        <p14:creationId xmlns:p14="http://schemas.microsoft.com/office/powerpoint/2010/main" val="152556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2C515D66-5BE3-4B9F-90F4-A350307091B9}"/>
              </a:ext>
            </a:extLst>
          </p:cNvPr>
          <p:cNvSpPr txBox="1"/>
          <p:nvPr/>
        </p:nvSpPr>
        <p:spPr>
          <a:xfrm>
            <a:off x="395536" y="188640"/>
            <a:ext cx="8208912" cy="1846659"/>
          </a:xfrm>
          <a:prstGeom prst="rect">
            <a:avLst/>
          </a:prstGeom>
          <a:noFill/>
        </p:spPr>
        <p:txBody>
          <a:bodyPr wrap="square" rtlCol="0">
            <a:spAutoFit/>
          </a:bodyPr>
          <a:lstStyle/>
          <a:p>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HS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tham</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nhanh</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 </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 động đất xảy ra, em sẽ làm gì để bảo vệ mình?</a:t>
            </a:r>
            <a:endParaRPr lang="en-US" sz="3200" dirty="0">
              <a:solidFill>
                <a:prstClr val="black"/>
              </a:solidFill>
              <a:ea typeface="Calibri" panose="020F0502020204030204" pitchFamily="34" charset="0"/>
              <a:cs typeface="Times New Roman" panose="02020603050405020304" pitchFamily="18" charset="0"/>
            </a:endParaRPr>
          </a:p>
          <a:p>
            <a:endParaRPr lang="en-US" dirty="0">
              <a:solidFill>
                <a:prstClr val="black"/>
              </a:solidFill>
            </a:endParaRPr>
          </a:p>
        </p:txBody>
      </p:sp>
      <p:sp>
        <p:nvSpPr>
          <p:cNvPr id="6" name="TextBox 5">
            <a:extLst>
              <a:ext uri="{FF2B5EF4-FFF2-40B4-BE49-F238E27FC236}">
                <a16:creationId xmlns="" xmlns:a16="http://schemas.microsoft.com/office/drawing/2014/main" id="{CF4F4154-945D-4214-B0BA-B636EAFB7577}"/>
              </a:ext>
            </a:extLst>
          </p:cNvPr>
          <p:cNvSpPr txBox="1"/>
          <p:nvPr/>
        </p:nvSpPr>
        <p:spPr>
          <a:xfrm>
            <a:off x="251520" y="2035299"/>
            <a:ext cx="8064896" cy="2477088"/>
          </a:xfrm>
          <a:prstGeom prst="rect">
            <a:avLst/>
          </a:prstGeom>
          <a:noFill/>
        </p:spPr>
        <p:txBody>
          <a:bodyPr wrap="square" rtlCol="0">
            <a:spAutoFit/>
          </a:bodyPr>
          <a:lstStyle/>
          <a:p>
            <a:pPr algn="just">
              <a:lnSpc>
                <a:spcPct val="107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đang ở trong lớp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đang ở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sân</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sân vận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đang ở phòng thí </a:t>
            </a: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vi-VN"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phép</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chạy</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76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137A5EF-F155-4EF3-9C86-D22545B44AD4}" type="slidenum">
              <a:rPr lang="en-US" altLang="en-US">
                <a:solidFill>
                  <a:srgbClr val="5F5F5F"/>
                </a:solidFill>
                <a:latin typeface="Times New Roman" pitchFamily="18" charset="0"/>
              </a:rPr>
              <a:pPr/>
              <a:t>44</a:t>
            </a:fld>
            <a:endParaRPr lang="en-US" altLang="en-US">
              <a:solidFill>
                <a:srgbClr val="5F5F5F"/>
              </a:solidFill>
              <a:latin typeface="Times New Roman" pitchFamily="18" charset="0"/>
            </a:endParaRPr>
          </a:p>
        </p:txBody>
      </p:sp>
      <p:pic>
        <p:nvPicPr>
          <p:cNvPr id="5" name="Chỗ dành sẵn cho Hình ảnh 5"/>
          <p:cNvPicPr>
            <a:picLocks noChangeAspect="1"/>
          </p:cNvPicPr>
          <p:nvPr/>
        </p:nvPicPr>
        <p:blipFill>
          <a:blip r:embed="rId2">
            <a:extLst>
              <a:ext uri="{28A0092B-C50C-407E-A947-70E740481C1C}">
                <a14:useLocalDpi xmlns:a14="http://schemas.microsoft.com/office/drawing/2010/main" val="0"/>
              </a:ext>
            </a:extLst>
          </a:blip>
          <a:srcRect t="17525" b="26225"/>
          <a:stretch>
            <a:fillRect/>
          </a:stretch>
        </p:blipFill>
        <p:spPr bwMode="auto">
          <a:xfrm>
            <a:off x="457200" y="531830"/>
            <a:ext cx="8229600" cy="579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Box 4"/>
          <p:cNvSpPr txBox="1">
            <a:spLocks noChangeArrowheads="1"/>
          </p:cNvSpPr>
          <p:nvPr/>
        </p:nvSpPr>
        <p:spPr bwMode="auto">
          <a:xfrm>
            <a:off x="171450" y="2530483"/>
            <a:ext cx="17716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spcBef>
                <a:spcPct val="0"/>
              </a:spcBef>
              <a:spcAft>
                <a:spcPct val="0"/>
              </a:spcAft>
            </a:pPr>
            <a:r>
              <a:rPr lang="en-US" altLang="en-US" sz="3500" b="1" dirty="0" err="1" smtClean="0">
                <a:solidFill>
                  <a:srgbClr val="FF0000"/>
                </a:solidFill>
                <a:latin typeface="Times New Roman" pitchFamily="18" charset="0"/>
                <a:cs typeface="Times New Roman" pitchFamily="18" charset="0"/>
              </a:rPr>
              <a:t>Hoạt</a:t>
            </a:r>
            <a:r>
              <a:rPr lang="en-US" altLang="en-US" sz="3500" b="1" dirty="0" smtClean="0">
                <a:solidFill>
                  <a:srgbClr val="FF0000"/>
                </a:solidFill>
                <a:latin typeface="Times New Roman" pitchFamily="18" charset="0"/>
                <a:cs typeface="Times New Roman" pitchFamily="18" charset="0"/>
              </a:rPr>
              <a:t> </a:t>
            </a:r>
            <a:r>
              <a:rPr lang="en-US" altLang="en-US" sz="3500" b="1" dirty="0" err="1" smtClean="0">
                <a:solidFill>
                  <a:srgbClr val="FF0000"/>
                </a:solidFill>
                <a:latin typeface="Times New Roman" pitchFamily="18" charset="0"/>
                <a:cs typeface="Times New Roman" pitchFamily="18" charset="0"/>
              </a:rPr>
              <a:t>động</a:t>
            </a:r>
            <a:r>
              <a:rPr lang="en-US" altLang="en-US" sz="3500" b="1" dirty="0" smtClean="0">
                <a:solidFill>
                  <a:srgbClr val="FF0000"/>
                </a:solidFill>
                <a:latin typeface="Times New Roman" pitchFamily="18" charset="0"/>
                <a:cs typeface="Times New Roman" pitchFamily="18" charset="0"/>
              </a:rPr>
              <a:t> </a:t>
            </a:r>
            <a:r>
              <a:rPr lang="en-US" altLang="en-US" sz="3500" b="1" dirty="0" err="1" smtClean="0">
                <a:solidFill>
                  <a:srgbClr val="FF0000"/>
                </a:solidFill>
                <a:latin typeface="Times New Roman" pitchFamily="18" charset="0"/>
                <a:cs typeface="Times New Roman" pitchFamily="18" charset="0"/>
              </a:rPr>
              <a:t>vận</a:t>
            </a:r>
            <a:r>
              <a:rPr lang="en-US" altLang="en-US" sz="3500" b="1" dirty="0" smtClean="0">
                <a:solidFill>
                  <a:srgbClr val="FF0000"/>
                </a:solidFill>
                <a:latin typeface="Times New Roman" pitchFamily="18" charset="0"/>
                <a:cs typeface="Times New Roman" pitchFamily="18" charset="0"/>
              </a:rPr>
              <a:t> </a:t>
            </a:r>
            <a:r>
              <a:rPr lang="en-US" altLang="en-US" sz="3500" b="1" dirty="0" err="1" smtClean="0">
                <a:solidFill>
                  <a:srgbClr val="FF0000"/>
                </a:solidFill>
                <a:latin typeface="Times New Roman" pitchFamily="18" charset="0"/>
                <a:cs typeface="Times New Roman" pitchFamily="18" charset="0"/>
              </a:rPr>
              <a:t>dụng</a:t>
            </a:r>
            <a:endParaRPr lang="en-US" altLang="en-US" sz="3500" b="1" dirty="0" smtClean="0">
              <a:solidFill>
                <a:srgbClr val="FF0000"/>
              </a:solidFill>
              <a:latin typeface="Times New Roman" pitchFamily="18" charset="0"/>
              <a:cs typeface="Times New Roman" pitchFamily="18" charset="0"/>
            </a:endParaRPr>
          </a:p>
        </p:txBody>
      </p:sp>
      <p:sp>
        <p:nvSpPr>
          <p:cNvPr id="8" name="TextBox 3"/>
          <p:cNvSpPr txBox="1">
            <a:spLocks noChangeArrowheads="1"/>
          </p:cNvSpPr>
          <p:nvPr/>
        </p:nvSpPr>
        <p:spPr bwMode="auto">
          <a:xfrm>
            <a:off x="1943100" y="2348880"/>
            <a:ext cx="6743700" cy="3539430"/>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vi-VN" sz="3200" dirty="0">
                <a:latin typeface="Times New Roman" panose="02020603050405020304" pitchFamily="18" charset="0"/>
                <a:cs typeface="Times New Roman" panose="02020603050405020304" pitchFamily="18" charset="0"/>
              </a:rPr>
              <a:t>GV: Em hãy lựa chọn một trong hai nhiệm vụ sau:</a:t>
            </a:r>
            <a:endParaRPr lang="en-US" sz="320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a:t>
            </a:r>
          </a:p>
          <a:p>
            <a:r>
              <a:rPr lang="en-US" sz="3200" dirty="0" smtClean="0">
                <a:latin typeface="Times New Roman" panose="02020603050405020304" pitchFamily="18" charset="0"/>
                <a:cs typeface="Times New Roman" panose="02020603050405020304" pitchFamily="18" charset="0"/>
              </a:rPr>
              <a:t>(GV </a:t>
            </a:r>
            <a:r>
              <a:rPr lang="en-US" sz="3200" dirty="0" err="1" smtClean="0">
                <a:latin typeface="Times New Roman" panose="02020603050405020304" pitchFamily="18" charset="0"/>
                <a:cs typeface="Times New Roman" panose="02020603050405020304" pitchFamily="18" charset="0"/>
              </a:rPr>
              <a:t>gợi</a:t>
            </a:r>
            <a:r>
              <a:rPr lang="en-US" sz="3200" dirty="0" smtClean="0">
                <a:latin typeface="Times New Roman" panose="02020603050405020304" pitchFamily="18" charset="0"/>
                <a:cs typeface="Times New Roman" panose="02020603050405020304" pitchFamily="18" charset="0"/>
              </a:rPr>
              <a:t> ý: </a:t>
            </a:r>
            <a:r>
              <a:rPr lang="en-US" sz="3200" dirty="0" err="1" smtClean="0">
                <a:latin typeface="Times New Roman" panose="02020603050405020304" pitchFamily="18" charset="0"/>
                <a:cs typeface="Times New Roman" panose="02020603050405020304" pitchFamily="18" charset="0"/>
              </a:rPr>
              <a:t>trước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lúc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r>
              <a:rPr lang="en-US" sz="3200" dirty="0" smtClean="0">
                <a:latin typeface="Times New Roman" panose="02020603050405020304" pitchFamily="18" charset="0"/>
                <a:cs typeface="Times New Roman" panose="02020603050405020304" pitchFamily="18" charset="0"/>
              </a:rPr>
              <a:t> tin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núi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lửa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ở </a:t>
            </a:r>
            <a:r>
              <a:rPr lang="en-US" sz="3200" dirty="0" err="1" smtClean="0">
                <a:latin typeface="Times New Roman" panose="02020603050405020304" pitchFamily="18" charset="0"/>
                <a:cs typeface="Times New Roman" panose="02020603050405020304" pitchFamily="18" charset="0"/>
              </a:rPr>
              <a:t>Việt</a:t>
            </a:r>
            <a:r>
              <a:rPr lang="en-US" sz="3200" dirty="0" smtClean="0">
                <a:latin typeface="Times New Roman" panose="02020603050405020304" pitchFamily="18" charset="0"/>
                <a:cs typeface="Times New Roman" panose="02020603050405020304" pitchFamily="18" charset="0"/>
              </a:rPr>
              <a:t> Nam?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18626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http://meovatmaytinh.com/wp-content/uploads/2015/03/hinh-nen-powerpoint-dep-nhat-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1" y="533400"/>
            <a:ext cx="6844904"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937657" y="2209815"/>
            <a:ext cx="5486400" cy="3554819"/>
          </a:xfrm>
          <a:prstGeom prst="rect">
            <a:avLst/>
          </a:prstGeom>
          <a:noFill/>
        </p:spPr>
        <p:txBody>
          <a:bodyPr>
            <a:spAutoFit/>
          </a:bodyPr>
          <a:lstStyle/>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Xin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chân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thành</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ơn</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quý</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thầy</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cô</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a:p>
            <a:pPr algn="ctr" fontAlgn="base">
              <a:spcBef>
                <a:spcPct val="0"/>
              </a:spcBef>
              <a:spcAft>
                <a:spcPct val="0"/>
              </a:spcAft>
              <a:defRPr/>
            </a:pP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Và</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các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em</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học</a:t>
            </a:r>
            <a:r>
              <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4500" b="1" cap="all" dirty="0" err="1">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sinh</a:t>
            </a:r>
            <a:endParaRPr lang="en-US" sz="45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pic>
        <p:nvPicPr>
          <p:cNvPr id="140292" name="Picture 8" descr="http://jp59.j.p.pic.centerblog.net/ehexv2v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5029200"/>
            <a:ext cx="5943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677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4" y="188640"/>
            <a:ext cx="8689676" cy="6197307"/>
          </a:xfrm>
          <a:prstGeom prst="rect">
            <a:avLst/>
          </a:prstGeom>
        </p:spPr>
      </p:pic>
      <p:sp>
        <p:nvSpPr>
          <p:cNvPr id="2" name="TextBox 1"/>
          <p:cNvSpPr txBox="1"/>
          <p:nvPr/>
        </p:nvSpPr>
        <p:spPr>
          <a:xfrm>
            <a:off x="827584" y="1988840"/>
            <a:ext cx="7128792" cy="2308324"/>
          </a:xfrm>
          <a:prstGeom prst="rect">
            <a:avLst/>
          </a:prstGeom>
          <a:noFill/>
        </p:spPr>
        <p:txBody>
          <a:bodyPr wrap="square" rtlCol="0">
            <a:spAutoFit/>
          </a:bodyPr>
          <a:lstStyle/>
          <a:p>
            <a:pPr algn="ctr"/>
            <a:r>
              <a:rPr lang="en-US" sz="7200" dirty="0" smtClean="0">
                <a:solidFill>
                  <a:prstClr val="black"/>
                </a:solidFill>
                <a:latin typeface="Times New Roman" pitchFamily="18" charset="0"/>
                <a:cs typeface="Times New Roman" pitchFamily="18" charset="0"/>
              </a:rPr>
              <a:t>HÌNH THÀNH </a:t>
            </a:r>
          </a:p>
          <a:p>
            <a:r>
              <a:rPr lang="en-US" sz="7200" dirty="0" smtClean="0">
                <a:solidFill>
                  <a:prstClr val="black"/>
                </a:solidFill>
                <a:latin typeface="Times New Roman" pitchFamily="18" charset="0"/>
                <a:cs typeface="Times New Roman" pitchFamily="18" charset="0"/>
              </a:rPr>
              <a:t>KIẾN THỨC MỚI </a:t>
            </a:r>
            <a:endParaRPr lang="en-US" sz="7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53089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 xmlns:a16="http://schemas.microsoft.com/office/drawing/2014/main" id="{9DE872C8-1894-457B-BEB8-40BC8F6CBF9B}"/>
              </a:ext>
            </a:extLst>
          </p:cNvPr>
          <p:cNvSpPr/>
          <p:nvPr/>
        </p:nvSpPr>
        <p:spPr>
          <a:xfrm>
            <a:off x="1531241" y="521480"/>
            <a:ext cx="4905971" cy="102694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4000" b="1" dirty="0">
                <a:solidFill>
                  <a:srgbClr val="0000FF"/>
                </a:solidFill>
                <a:latin typeface="Times New Roman" panose="02020603050405020304" pitchFamily="18" charset="0"/>
                <a:ea typeface="#9Slide04 Tinos Bold" panose="02020803070505020304" pitchFamily="18" charset="0"/>
                <a:cs typeface="Times New Roman" panose="02020603050405020304" pitchFamily="18" charset="0"/>
              </a:rPr>
              <a:t>NỘI DUNG CHÍNH</a:t>
            </a:r>
          </a:p>
        </p:txBody>
      </p:sp>
      <p:sp>
        <p:nvSpPr>
          <p:cNvPr id="2" name="AutoShape 2" descr="Hình ảnh Trái đất Phẳng Xác định Vị Trí Biểu Tượng Versicolor, Vị Trí Biểu  Tượng, Biểu Tượng Trái đất, Biểu Tượng Màu Vector và PNG với nền trong suốt  để tải"/>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vi-VN">
              <a:solidFill>
                <a:prstClr val="black"/>
              </a:solidFill>
            </a:endParaRPr>
          </a:p>
        </p:txBody>
      </p:sp>
      <p:pic>
        <p:nvPicPr>
          <p:cNvPr id="17" name="Picture 16"/>
          <p:cNvPicPr>
            <a:picLocks noChangeAspect="1"/>
          </p:cNvPicPr>
          <p:nvPr/>
        </p:nvPicPr>
        <p:blipFill>
          <a:blip r:embed="rId3"/>
          <a:stretch>
            <a:fillRect/>
          </a:stretch>
        </p:blipFill>
        <p:spPr>
          <a:xfrm>
            <a:off x="1824718" y="1955826"/>
            <a:ext cx="1561292" cy="1616397"/>
          </a:xfrm>
          <a:prstGeom prst="rect">
            <a:avLst/>
          </a:prstGeom>
        </p:spPr>
      </p:pic>
      <p:pic>
        <p:nvPicPr>
          <p:cNvPr id="4" name="Picture 3"/>
          <p:cNvPicPr>
            <a:picLocks noChangeAspect="1"/>
          </p:cNvPicPr>
          <p:nvPr/>
        </p:nvPicPr>
        <p:blipFill>
          <a:blip r:embed="rId4"/>
          <a:stretch>
            <a:fillRect/>
          </a:stretch>
        </p:blipFill>
        <p:spPr>
          <a:xfrm>
            <a:off x="2381251" y="3483296"/>
            <a:ext cx="1878252" cy="2504336"/>
          </a:xfrm>
          <a:prstGeom prst="ellipse">
            <a:avLst/>
          </a:prstGeom>
          <a:ln>
            <a:noFill/>
          </a:ln>
          <a:effectLst>
            <a:softEdge rad="112500"/>
          </a:effectLst>
        </p:spPr>
      </p:pic>
      <p:sp>
        <p:nvSpPr>
          <p:cNvPr id="11" name="TextBox 10"/>
          <p:cNvSpPr txBox="1"/>
          <p:nvPr/>
        </p:nvSpPr>
        <p:spPr>
          <a:xfrm>
            <a:off x="3320377" y="2312170"/>
            <a:ext cx="4438650" cy="830997"/>
          </a:xfrm>
          <a:prstGeom prst="rect">
            <a:avLst/>
          </a:prstGeom>
          <a:noFill/>
        </p:spPr>
        <p:txBody>
          <a:bodyPr wrap="square" rtlCol="0">
            <a:spAutoFit/>
          </a:bodyPr>
          <a:lstStyle/>
          <a:p>
            <a:pPr>
              <a:defRPr/>
            </a:pPr>
            <a:r>
              <a:rPr lang="vi-VN" sz="4800" dirty="0">
                <a:solidFill>
                  <a:srgbClr val="FF0066"/>
                </a:solidFill>
                <a:latin typeface="Times New Roman" panose="02020603050405020304" pitchFamily="18" charset="0"/>
                <a:cs typeface="Times New Roman" panose="02020603050405020304" pitchFamily="18" charset="0"/>
              </a:rPr>
              <a:t>1. </a:t>
            </a:r>
            <a:r>
              <a:rPr lang="en-US" sz="4800" dirty="0" err="1">
                <a:solidFill>
                  <a:srgbClr val="FF0066"/>
                </a:solidFill>
                <a:latin typeface="Times New Roman" panose="02020603050405020304" pitchFamily="18" charset="0"/>
                <a:cs typeface="Times New Roman" panose="02020603050405020304" pitchFamily="18" charset="0"/>
              </a:rPr>
              <a:t>Núi</a:t>
            </a:r>
            <a:r>
              <a:rPr lang="en-US" sz="4800" dirty="0">
                <a:solidFill>
                  <a:srgbClr val="FF0066"/>
                </a:solidFill>
                <a:latin typeface="Times New Roman" panose="02020603050405020304" pitchFamily="18" charset="0"/>
                <a:cs typeface="Times New Roman" panose="02020603050405020304" pitchFamily="18" charset="0"/>
              </a:rPr>
              <a:t> </a:t>
            </a:r>
            <a:r>
              <a:rPr lang="en-US" sz="4800" dirty="0" err="1">
                <a:solidFill>
                  <a:srgbClr val="FF0066"/>
                </a:solidFill>
                <a:latin typeface="Times New Roman" panose="02020603050405020304" pitchFamily="18" charset="0"/>
                <a:cs typeface="Times New Roman" panose="02020603050405020304" pitchFamily="18" charset="0"/>
              </a:rPr>
              <a:t>lửa</a:t>
            </a:r>
            <a:endParaRPr lang="en-US" sz="4800" dirty="0">
              <a:solidFill>
                <a:srgbClr val="FF0066"/>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984214" y="4382911"/>
            <a:ext cx="4438650" cy="830997"/>
          </a:xfrm>
          <a:prstGeom prst="rect">
            <a:avLst/>
          </a:prstGeom>
          <a:noFill/>
        </p:spPr>
        <p:txBody>
          <a:bodyPr wrap="square" rtlCol="0">
            <a:spAutoFit/>
          </a:bodyPr>
          <a:lstStyle/>
          <a:p>
            <a:pPr>
              <a:defRPr/>
            </a:pPr>
            <a:r>
              <a:rPr lang="vi-VN" sz="4800" dirty="0">
                <a:solidFill>
                  <a:srgbClr val="FF0066"/>
                </a:solidFill>
                <a:latin typeface="Times New Roman" panose="02020603050405020304" pitchFamily="18" charset="0"/>
                <a:cs typeface="Times New Roman" panose="02020603050405020304" pitchFamily="18" charset="0"/>
              </a:rPr>
              <a:t>2. </a:t>
            </a:r>
            <a:r>
              <a:rPr lang="en-US" sz="4800" dirty="0" err="1">
                <a:solidFill>
                  <a:srgbClr val="FF0066"/>
                </a:solidFill>
                <a:latin typeface="Times New Roman" panose="02020603050405020304" pitchFamily="18" charset="0"/>
                <a:cs typeface="Times New Roman" panose="02020603050405020304" pitchFamily="18" charset="0"/>
              </a:rPr>
              <a:t>Động</a:t>
            </a:r>
            <a:r>
              <a:rPr lang="en-US" sz="4800" dirty="0">
                <a:solidFill>
                  <a:srgbClr val="FF0066"/>
                </a:solidFill>
                <a:latin typeface="Times New Roman" panose="02020603050405020304" pitchFamily="18" charset="0"/>
                <a:cs typeface="Times New Roman" panose="02020603050405020304" pitchFamily="18" charset="0"/>
              </a:rPr>
              <a:t> </a:t>
            </a:r>
            <a:r>
              <a:rPr lang="en-US" sz="4800" dirty="0" err="1">
                <a:solidFill>
                  <a:srgbClr val="FF0066"/>
                </a:solidFill>
                <a:latin typeface="Times New Roman" panose="02020603050405020304" pitchFamily="18" charset="0"/>
                <a:cs typeface="Times New Roman" panose="02020603050405020304" pitchFamily="18" charset="0"/>
              </a:rPr>
              <a:t>đất</a:t>
            </a:r>
            <a:endParaRPr lang="en-US" sz="4800" dirty="0">
              <a:solidFill>
                <a:srgbClr val="FF0066"/>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405108" y="51360"/>
            <a:ext cx="1785938" cy="1695450"/>
          </a:xfrm>
          <a:prstGeom prst="rect">
            <a:avLst/>
          </a:prstGeom>
        </p:spPr>
      </p:pic>
    </p:spTree>
    <p:extLst>
      <p:ext uri="{BB962C8B-B14F-4D97-AF65-F5344CB8AC3E}">
        <p14:creationId xmlns:p14="http://schemas.microsoft.com/office/powerpoint/2010/main" val="2775755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3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4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927C1BC-82C4-4A32-9BBC-B8621C417158}"/>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052736"/>
            <a:ext cx="4412972" cy="5400599"/>
          </a:xfrm>
          <a:prstGeom prst="rect">
            <a:avLst/>
          </a:prstGeom>
          <a:noFill/>
          <a:ln>
            <a:noFill/>
          </a:ln>
        </p:spPr>
      </p:pic>
      <p:pic>
        <p:nvPicPr>
          <p:cNvPr id="1028" name="Picture 4" descr="BÁO SÀI GÒN GIẢI PHÓNG">
            <a:extLst>
              <a:ext uri="{FF2B5EF4-FFF2-40B4-BE49-F238E27FC236}">
                <a16:creationId xmlns="" xmlns:a16="http://schemas.microsoft.com/office/drawing/2014/main" id="{4790C9A1-DF7F-496E-88CE-093C4F0D3C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2972" y="1052736"/>
            <a:ext cx="4695532" cy="5400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5896" y="188640"/>
            <a:ext cx="4438650" cy="830997"/>
          </a:xfrm>
          <a:prstGeom prst="rect">
            <a:avLst/>
          </a:prstGeom>
          <a:noFill/>
        </p:spPr>
        <p:txBody>
          <a:bodyPr wrap="square" rtlCol="0">
            <a:spAutoFit/>
          </a:bodyPr>
          <a:lstStyle/>
          <a:p>
            <a:pPr>
              <a:defRPr/>
            </a:pPr>
            <a:r>
              <a:rPr lang="vi-VN" sz="4800" dirty="0">
                <a:solidFill>
                  <a:srgbClr val="FF0066"/>
                </a:solidFill>
                <a:latin typeface="Times New Roman" panose="02020603050405020304" pitchFamily="18" charset="0"/>
                <a:cs typeface="Times New Roman" panose="02020603050405020304" pitchFamily="18" charset="0"/>
              </a:rPr>
              <a:t>1. </a:t>
            </a:r>
            <a:r>
              <a:rPr lang="en-US" sz="4800" dirty="0" err="1">
                <a:solidFill>
                  <a:srgbClr val="FF0066"/>
                </a:solidFill>
                <a:latin typeface="Times New Roman" panose="02020603050405020304" pitchFamily="18" charset="0"/>
                <a:cs typeface="Times New Roman" panose="02020603050405020304" pitchFamily="18" charset="0"/>
              </a:rPr>
              <a:t>Núi</a:t>
            </a:r>
            <a:r>
              <a:rPr lang="en-US" sz="4800" dirty="0">
                <a:solidFill>
                  <a:srgbClr val="FF0066"/>
                </a:solidFill>
                <a:latin typeface="Times New Roman" panose="02020603050405020304" pitchFamily="18" charset="0"/>
                <a:cs typeface="Times New Roman" panose="02020603050405020304" pitchFamily="18" charset="0"/>
              </a:rPr>
              <a:t> </a:t>
            </a:r>
            <a:r>
              <a:rPr lang="en-US" sz="4800" dirty="0" err="1">
                <a:solidFill>
                  <a:srgbClr val="FF0066"/>
                </a:solidFill>
                <a:latin typeface="Times New Roman" panose="02020603050405020304" pitchFamily="18" charset="0"/>
                <a:cs typeface="Times New Roman" panose="02020603050405020304" pitchFamily="18" charset="0"/>
              </a:rPr>
              <a:t>lửa</a:t>
            </a:r>
            <a:endParaRPr lang="en-US" sz="48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327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28446" y="1467843"/>
            <a:ext cx="2082089" cy="3257301"/>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buClrTx/>
              <a:buSzTx/>
              <a:buFontTx/>
              <a:buNone/>
            </a:pPr>
            <a:r>
              <a:rPr lang="en-US" altLang="en-US" sz="3600" b="1" dirty="0">
                <a:solidFill>
                  <a:schemeClr val="accent1"/>
                </a:solidFill>
                <a:latin typeface="Times New Roman" panose="02020603050405020304" pitchFamily="18" charset="0"/>
                <a:cs typeface="Times New Roman" panose="02020603050405020304" pitchFamily="18" charset="0"/>
              </a:rPr>
              <a:t>LÀM VIỆC THEO CẶP</a:t>
            </a:r>
          </a:p>
        </p:txBody>
      </p:sp>
      <p:sp>
        <p:nvSpPr>
          <p:cNvPr id="39" name="Rounded Rectangle 38"/>
          <p:cNvSpPr/>
          <p:nvPr/>
        </p:nvSpPr>
        <p:spPr>
          <a:xfrm>
            <a:off x="4427984" y="1007167"/>
            <a:ext cx="3960440"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4453694" y="2791496"/>
            <a:ext cx="3934730" cy="1503775"/>
          </a:xfrm>
          <a:prstGeom prst="roundRect">
            <a:avLst/>
          </a:prstGeom>
          <a:solidFill>
            <a:schemeClr val="accent1">
              <a:lumMod val="40000"/>
              <a:lumOff val="6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50000"/>
              </a:spcBef>
              <a:spcAft>
                <a:spcPct val="0"/>
              </a:spcAft>
            </a:pPr>
            <a:r>
              <a:rPr lang="vi-VN"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Cấu tạo</a:t>
            </a:r>
            <a:r>
              <a:rPr lang="en-U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 </a:t>
            </a:r>
            <a:r>
              <a:rPr lang="vi-VN"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lửa</a:t>
            </a:r>
            <a:r>
              <a:rPr lang="vi-VN"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5" name="Rounded Rectangle 44"/>
          <p:cNvSpPr/>
          <p:nvPr/>
        </p:nvSpPr>
        <p:spPr>
          <a:xfrm>
            <a:off x="4452372" y="4559803"/>
            <a:ext cx="3936052" cy="1839756"/>
          </a:xfrm>
          <a:prstGeom prst="roundRect">
            <a:avLst/>
          </a:prstGeom>
          <a:solidFill>
            <a:schemeClr val="accent3">
              <a:lumMod val="60000"/>
              <a:lumOff val="40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defTabSz="816368">
              <a:defRPr/>
            </a:pP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 nhân hình thành núi lửa?</a:t>
            </a:r>
            <a:endParaRPr lang="en-US" sz="4000" dirty="0">
              <a:solidFill>
                <a:prstClr val="white"/>
              </a:solidFill>
            </a:endParaRPr>
          </a:p>
        </p:txBody>
      </p:sp>
      <p:sp>
        <p:nvSpPr>
          <p:cNvPr id="44" name="TextBox 43"/>
          <p:cNvSpPr txBox="1">
            <a:spLocks noChangeArrowheads="1"/>
          </p:cNvSpPr>
          <p:nvPr/>
        </p:nvSpPr>
        <p:spPr bwMode="auto">
          <a:xfrm>
            <a:off x="4452372" y="1166297"/>
            <a:ext cx="386404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r>
              <a:rPr lang="vi-VN"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núi </a:t>
            </a:r>
            <a:r>
              <a:rPr lang="vi-VN" sz="4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lửa?</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defTabSz="914400" fontAlgn="base">
              <a:spcBef>
                <a:spcPct val="0"/>
              </a:spcBef>
              <a:spcAft>
                <a:spcPct val="0"/>
              </a:spcAft>
            </a:pP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2110536" y="1912500"/>
            <a:ext cx="2125812" cy="148376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093236" y="3356992"/>
            <a:ext cx="2118724" cy="18639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93236" y="3530366"/>
            <a:ext cx="2334748" cy="205887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369733"/>
      </p:ext>
    </p:extLst>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697700" y="2420888"/>
            <a:ext cx="6193939" cy="1701217"/>
          </a:xfrm>
          <a:prstGeom prst="roundRect">
            <a:avLst/>
          </a:prstGeom>
          <a:solidFill>
            <a:schemeClr val="accent1">
              <a:lumMod val="40000"/>
              <a:lumOff val="6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ồm</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Lò mac-ma, miệng núi lửa, </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ống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phun.</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816368">
              <a:defRPr/>
            </a:pPr>
            <a:endParaRPr lang="en-US" sz="1016" dirty="0">
              <a:solidFill>
                <a:prstClr val="white"/>
              </a:solidFill>
            </a:endParaRPr>
          </a:p>
        </p:txBody>
      </p:sp>
      <p:sp>
        <p:nvSpPr>
          <p:cNvPr id="26" name="Rounded Rectangle 25"/>
          <p:cNvSpPr/>
          <p:nvPr/>
        </p:nvSpPr>
        <p:spPr>
          <a:xfrm>
            <a:off x="2531486" y="116633"/>
            <a:ext cx="6526368" cy="2232248"/>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defTabSz="816368">
              <a:defRPr/>
            </a:pP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Núi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lửa</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phun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trào</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mac ma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sâu</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mặt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sz="3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a:p>
            <a:pPr algn="ctr" defTabSz="816368">
              <a:defRPr/>
            </a:pPr>
            <a:endParaRPr lang="en-US" sz="1016" dirty="0">
              <a:solidFill>
                <a:prstClr val="white"/>
              </a:solidFill>
            </a:endParaRPr>
          </a:p>
        </p:txBody>
      </p:sp>
      <p:sp>
        <p:nvSpPr>
          <p:cNvPr id="60" name="Rounded Rectangle 59"/>
          <p:cNvSpPr/>
          <p:nvPr/>
        </p:nvSpPr>
        <p:spPr>
          <a:xfrm>
            <a:off x="2154364" y="4122105"/>
            <a:ext cx="6837037" cy="2403239"/>
          </a:xfrm>
          <a:prstGeom prst="roundRect">
            <a:avLst/>
          </a:prstGeom>
          <a:solidFill>
            <a:schemeClr val="accent4">
              <a:lumMod val="20000"/>
              <a:lumOff val="8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Ở những nơi vỏ </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rái</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bị đứt gãy, các dòng mac-ma theo các khe nứt của vỏ </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rái</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phun trào lên bề </a:t>
            </a:r>
            <a:r>
              <a:rPr lang="vi-VN"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ctr" defTabSz="816368">
              <a:defRPr/>
            </a:pPr>
            <a:endParaRPr lang="en-US" sz="2800" dirty="0">
              <a:solidFill>
                <a:prstClr val="white"/>
              </a:solidFill>
              <a:latin typeface="Calibri Light"/>
            </a:endParaRPr>
          </a:p>
        </p:txBody>
      </p:sp>
      <p:sp>
        <p:nvSpPr>
          <p:cNvPr id="43" name="TextBox 2"/>
          <p:cNvSpPr txBox="1">
            <a:spLocks noChangeArrowheads="1"/>
          </p:cNvSpPr>
          <p:nvPr/>
        </p:nvSpPr>
        <p:spPr bwMode="auto">
          <a:xfrm>
            <a:off x="107504" y="338383"/>
            <a:ext cx="1530080" cy="1077218"/>
          </a:xfrm>
          <a:prstGeom prst="rect">
            <a:avLst/>
          </a:prstGeom>
          <a:solidFill>
            <a:srgbClr val="BBF7E7"/>
          </a:solidFill>
          <a:ln>
            <a:noFill/>
          </a:ln>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Tx/>
              <a:buSzTx/>
              <a:buFontTx/>
              <a:buNone/>
            </a:pPr>
            <a:r>
              <a:rPr lang="en-US" altLang="en-US" sz="3200" b="1" dirty="0" err="1" smtClean="0">
                <a:solidFill>
                  <a:srgbClr val="FF0000"/>
                </a:solidFill>
                <a:latin typeface="Times New Roman" panose="02020603050405020304" pitchFamily="18" charset="0"/>
                <a:cs typeface="Times New Roman" panose="02020603050405020304" pitchFamily="18" charset="0"/>
              </a:rPr>
              <a:t>Trình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bày</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p:txBody>
      </p:sp>
      <p:cxnSp>
        <p:nvCxnSpPr>
          <p:cNvPr id="3" name="Straight Arrow Connector 2"/>
          <p:cNvCxnSpPr/>
          <p:nvPr/>
        </p:nvCxnSpPr>
        <p:spPr>
          <a:xfrm flipV="1">
            <a:off x="1534479" y="1776188"/>
            <a:ext cx="949289" cy="96739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534479" y="2743584"/>
            <a:ext cx="1181814" cy="76432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34479" y="2743584"/>
            <a:ext cx="572168" cy="219758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8261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anim calcmode="lin" valueType="num">
                                      <p:cBhvr>
                                        <p:cTn id="19" dur="1000" fill="hold"/>
                                        <p:tgtEl>
                                          <p:spTgt spid="60"/>
                                        </p:tgtEl>
                                        <p:attrNameLst>
                                          <p:attrName>ppt_x</p:attrName>
                                        </p:attrNameLst>
                                      </p:cBhvr>
                                      <p:tavLst>
                                        <p:tav tm="0">
                                          <p:val>
                                            <p:strVal val="#ppt_x"/>
                                          </p:val>
                                        </p:tav>
                                        <p:tav tm="100000">
                                          <p:val>
                                            <p:strVal val="#ppt_x"/>
                                          </p:val>
                                        </p:tav>
                                      </p:tavLst>
                                    </p:anim>
                                    <p:anim calcmode="lin" valueType="num">
                                      <p:cBhvr>
                                        <p:cTn id="20"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26" grpId="0" animBg="1"/>
      <p:bldP spid="6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3,775632799,D:\Giao an hoi giang Dia ly Tac dong cua Noi luc va Ngoai luc\Media.ppcx"/>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1559</Words>
  <Application>Microsoft Office PowerPoint</Application>
  <PresentationFormat>On-screen Show (4:3)</PresentationFormat>
  <Paragraphs>182</Paragraphs>
  <Slides>45</Slides>
  <Notes>7</Notes>
  <HiddenSlides>0</HiddenSlides>
  <MMClips>22</MMClips>
  <ScaleCrop>false</ScaleCrop>
  <HeadingPairs>
    <vt:vector size="4" baseType="variant">
      <vt:variant>
        <vt:lpstr>Theme</vt:lpstr>
      </vt:variant>
      <vt:variant>
        <vt:i4>6</vt:i4>
      </vt:variant>
      <vt:variant>
        <vt:lpstr>Slide Titles</vt:lpstr>
      </vt:variant>
      <vt:variant>
        <vt:i4>45</vt:i4>
      </vt:variant>
    </vt:vector>
  </HeadingPairs>
  <TitlesOfParts>
    <vt:vector size="51" baseType="lpstr">
      <vt:lpstr>1_Office Theme</vt:lpstr>
      <vt:lpstr>6_Default Design</vt:lpstr>
      <vt:lpstr>3_Office Theme</vt:lpstr>
      <vt:lpstr>9_Office Theme</vt:lpstr>
      <vt:lpstr>Default Design</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Đơn vị để đo cường độ của động đất và phân loại cấp độ.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Administrator</cp:lastModifiedBy>
  <cp:revision>156</cp:revision>
  <dcterms:created xsi:type="dcterms:W3CDTF">2021-08-07T00:30:53Z</dcterms:created>
  <dcterms:modified xsi:type="dcterms:W3CDTF">2023-11-23T00:51:22Z</dcterms:modified>
</cp:coreProperties>
</file>