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397" r:id="rId4"/>
    <p:sldId id="398" r:id="rId5"/>
    <p:sldId id="256" r:id="rId6"/>
    <p:sldId id="259" r:id="rId7"/>
    <p:sldId id="260" r:id="rId8"/>
    <p:sldId id="261" r:id="rId9"/>
    <p:sldId id="279" r:id="rId10"/>
    <p:sldId id="280" r:id="rId11"/>
    <p:sldId id="281" r:id="rId12"/>
    <p:sldId id="3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FF"/>
    <a:srgbClr val="CCCC00"/>
    <a:srgbClr val="FFFF66"/>
    <a:srgbClr val="00CC00"/>
    <a:srgbClr val="FF00FF"/>
    <a:srgbClr val="FF66FF"/>
    <a:srgbClr val="FFCCFF"/>
    <a:srgbClr val="CCFFCC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A83048-08C6-497B-96D5-1A5AECEE00E9}" v="106" dt="2024-07-20T02:49:54.417"/>
  </p1510:revLst>
</p1510:revInfo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c Nguyen" userId="5d7c7c137d22e89d" providerId="LiveId" clId="{06A83048-08C6-497B-96D5-1A5AECEE00E9}"/>
    <pc:docChg chg="undo custSel addSld delSld modSld">
      <pc:chgData name="Ngoc Nguyen" userId="5d7c7c137d22e89d" providerId="LiveId" clId="{06A83048-08C6-497B-96D5-1A5AECEE00E9}" dt="2024-07-20T02:49:56.190" v="335" actId="21"/>
      <pc:docMkLst>
        <pc:docMk/>
      </pc:docMkLst>
      <pc:sldChg chg="delSp modSp mod">
        <pc:chgData name="Ngoc Nguyen" userId="5d7c7c137d22e89d" providerId="LiveId" clId="{06A83048-08C6-497B-96D5-1A5AECEE00E9}" dt="2024-07-20T02:44:19.324" v="283" actId="207"/>
        <pc:sldMkLst>
          <pc:docMk/>
          <pc:sldMk cId="0" sldId="256"/>
        </pc:sldMkLst>
        <pc:spChg chg="del mod">
          <ac:chgData name="Ngoc Nguyen" userId="5d7c7c137d22e89d" providerId="LiveId" clId="{06A83048-08C6-497B-96D5-1A5AECEE00E9}" dt="2024-07-20T02:44:13.683" v="281" actId="21"/>
          <ac:spMkLst>
            <pc:docMk/>
            <pc:sldMk cId="0" sldId="256"/>
            <ac:spMk id="6" creationId="{00000000-0000-0000-0000-000000000000}"/>
          </ac:spMkLst>
        </pc:spChg>
        <pc:spChg chg="del">
          <ac:chgData name="Ngoc Nguyen" userId="5d7c7c137d22e89d" providerId="LiveId" clId="{06A83048-08C6-497B-96D5-1A5AECEE00E9}" dt="2024-07-20T02:43:17.196" v="270" actId="21"/>
          <ac:spMkLst>
            <pc:docMk/>
            <pc:sldMk cId="0" sldId="256"/>
            <ac:spMk id="7" creationId="{00000000-0000-0000-0000-000000000000}"/>
          </ac:spMkLst>
        </pc:spChg>
        <pc:spChg chg="mod">
          <ac:chgData name="Ngoc Nguyen" userId="5d7c7c137d22e89d" providerId="LiveId" clId="{06A83048-08C6-497B-96D5-1A5AECEE00E9}" dt="2024-07-20T02:44:09.730" v="279" actId="1076"/>
          <ac:spMkLst>
            <pc:docMk/>
            <pc:sldMk cId="0" sldId="256"/>
            <ac:spMk id="15" creationId="{CE4CD7DF-4368-6C84-6E5B-2C3842EDF91D}"/>
          </ac:spMkLst>
        </pc:spChg>
        <pc:spChg chg="mod">
          <ac:chgData name="Ngoc Nguyen" userId="5d7c7c137d22e89d" providerId="LiveId" clId="{06A83048-08C6-497B-96D5-1A5AECEE00E9}" dt="2024-07-20T02:44:19.324" v="283" actId="207"/>
          <ac:spMkLst>
            <pc:docMk/>
            <pc:sldMk cId="0" sldId="256"/>
            <ac:spMk id="20" creationId="{D8573CCF-66FE-FA26-114F-B300136B20CC}"/>
          </ac:spMkLst>
        </pc:spChg>
      </pc:sldChg>
      <pc:sldChg chg="delSp modSp add del mod setBg modAnim">
        <pc:chgData name="Ngoc Nguyen" userId="5d7c7c137d22e89d" providerId="LiveId" clId="{06A83048-08C6-497B-96D5-1A5AECEE00E9}" dt="2024-07-20T02:45:06.675" v="297" actId="14100"/>
        <pc:sldMkLst>
          <pc:docMk/>
          <pc:sldMk cId="0" sldId="257"/>
        </pc:sldMkLst>
        <pc:spChg chg="del">
          <ac:chgData name="Ngoc Nguyen" userId="5d7c7c137d22e89d" providerId="LiveId" clId="{06A83048-08C6-497B-96D5-1A5AECEE00E9}" dt="2024-07-20T02:41:47.168" v="264" actId="21"/>
          <ac:spMkLst>
            <pc:docMk/>
            <pc:sldMk cId="0" sldId="257"/>
            <ac:spMk id="2" creationId="{00000000-0000-0000-0000-000000000000}"/>
          </ac:spMkLst>
        </pc:spChg>
        <pc:spChg chg="mod">
          <ac:chgData name="Ngoc Nguyen" userId="5d7c7c137d22e89d" providerId="LiveId" clId="{06A83048-08C6-497B-96D5-1A5AECEE00E9}" dt="2024-07-20T02:44:27.875" v="288" actId="20577"/>
          <ac:spMkLst>
            <pc:docMk/>
            <pc:sldMk cId="0" sldId="257"/>
            <ac:spMk id="9" creationId="{BD5F30FA-634B-B1FB-CB71-2D571830A05E}"/>
          </ac:spMkLst>
        </pc:spChg>
        <pc:spChg chg="mod">
          <ac:chgData name="Ngoc Nguyen" userId="5d7c7c137d22e89d" providerId="LiveId" clId="{06A83048-08C6-497B-96D5-1A5AECEE00E9}" dt="2024-07-20T02:45:06.675" v="297" actId="14100"/>
          <ac:spMkLst>
            <pc:docMk/>
            <pc:sldMk cId="0" sldId="257"/>
            <ac:spMk id="10" creationId="{B40E756C-956B-E587-9C52-56F6814D3E45}"/>
          </ac:spMkLst>
        </pc:spChg>
      </pc:sldChg>
      <pc:sldChg chg="delSp modSp mod">
        <pc:chgData name="Ngoc Nguyen" userId="5d7c7c137d22e89d" providerId="LiveId" clId="{06A83048-08C6-497B-96D5-1A5AECEE00E9}" dt="2024-07-20T02:49:34.666" v="331" actId="21"/>
        <pc:sldMkLst>
          <pc:docMk/>
          <pc:sldMk cId="0" sldId="259"/>
        </pc:sldMkLst>
        <pc:spChg chg="del">
          <ac:chgData name="Ngoc Nguyen" userId="5d7c7c137d22e89d" providerId="LiveId" clId="{06A83048-08C6-497B-96D5-1A5AECEE00E9}" dt="2024-07-20T02:46:08.733" v="308" actId="21"/>
          <ac:spMkLst>
            <pc:docMk/>
            <pc:sldMk cId="0" sldId="259"/>
            <ac:spMk id="2" creationId="{00000000-0000-0000-0000-000000000000}"/>
          </ac:spMkLst>
        </pc:spChg>
        <pc:spChg chg="mod">
          <ac:chgData name="Ngoc Nguyen" userId="5d7c7c137d22e89d" providerId="LiveId" clId="{06A83048-08C6-497B-96D5-1A5AECEE00E9}" dt="2024-07-20T02:45:21.621" v="299" actId="20577"/>
          <ac:spMkLst>
            <pc:docMk/>
            <pc:sldMk cId="0" sldId="259"/>
            <ac:spMk id="4" creationId="{82AA7393-F7A2-C72B-4360-27A1CEED8156}"/>
          </ac:spMkLst>
        </pc:spChg>
        <pc:spChg chg="del">
          <ac:chgData name="Ngoc Nguyen" userId="5d7c7c137d22e89d" providerId="LiveId" clId="{06A83048-08C6-497B-96D5-1A5AECEE00E9}" dt="2024-07-20T02:49:34.666" v="331" actId="21"/>
          <ac:spMkLst>
            <pc:docMk/>
            <pc:sldMk cId="0" sldId="259"/>
            <ac:spMk id="6" creationId="{00000000-0000-0000-0000-000000000000}"/>
          </ac:spMkLst>
        </pc:spChg>
        <pc:spChg chg="mod">
          <ac:chgData name="Ngoc Nguyen" userId="5d7c7c137d22e89d" providerId="LiveId" clId="{06A83048-08C6-497B-96D5-1A5AECEE00E9}" dt="2024-07-20T02:46:14.721" v="310" actId="1076"/>
          <ac:spMkLst>
            <pc:docMk/>
            <pc:sldMk cId="0" sldId="259"/>
            <ac:spMk id="13" creationId="{7DAAEBE1-2AA7-7DF2-85AD-9799060C19D7}"/>
          </ac:spMkLst>
        </pc:spChg>
        <pc:graphicFrameChg chg="mod modGraphic">
          <ac:chgData name="Ngoc Nguyen" userId="5d7c7c137d22e89d" providerId="LiveId" clId="{06A83048-08C6-497B-96D5-1A5AECEE00E9}" dt="2024-07-20T02:46:24.815" v="312" actId="122"/>
          <ac:graphicFrameMkLst>
            <pc:docMk/>
            <pc:sldMk cId="0" sldId="259"/>
            <ac:graphicFrameMk id="12" creationId="{9D5BD84A-7320-7D3B-AEA0-85F4F57B17F3}"/>
          </ac:graphicFrameMkLst>
        </pc:graphicFrameChg>
      </pc:sldChg>
      <pc:sldChg chg="delSp modSp mod">
        <pc:chgData name="Ngoc Nguyen" userId="5d7c7c137d22e89d" providerId="LiveId" clId="{06A83048-08C6-497B-96D5-1A5AECEE00E9}" dt="2024-07-20T02:49:21.564" v="330" actId="14100"/>
        <pc:sldMkLst>
          <pc:docMk/>
          <pc:sldMk cId="0" sldId="260"/>
        </pc:sldMkLst>
        <pc:spChg chg="mod">
          <ac:chgData name="Ngoc Nguyen" userId="5d7c7c137d22e89d" providerId="LiveId" clId="{06A83048-08C6-497B-96D5-1A5AECEE00E9}" dt="2024-07-20T02:49:21.564" v="330" actId="14100"/>
          <ac:spMkLst>
            <pc:docMk/>
            <pc:sldMk cId="0" sldId="260"/>
            <ac:spMk id="5" creationId="{FB6A7EA5-5C29-09EB-526E-C388CF87E263}"/>
          </ac:spMkLst>
        </pc:spChg>
        <pc:spChg chg="del">
          <ac:chgData name="Ngoc Nguyen" userId="5d7c7c137d22e89d" providerId="LiveId" clId="{06A83048-08C6-497B-96D5-1A5AECEE00E9}" dt="2024-07-20T02:46:45.795" v="316" actId="21"/>
          <ac:spMkLst>
            <pc:docMk/>
            <pc:sldMk cId="0" sldId="260"/>
            <ac:spMk id="6" creationId="{00000000-0000-0000-0000-000000000000}"/>
          </ac:spMkLst>
        </pc:spChg>
      </pc:sldChg>
      <pc:sldChg chg="delSp modSp mod">
        <pc:chgData name="Ngoc Nguyen" userId="5d7c7c137d22e89d" providerId="LiveId" clId="{06A83048-08C6-497B-96D5-1A5AECEE00E9}" dt="2024-07-20T02:46:56.818" v="319" actId="21"/>
        <pc:sldMkLst>
          <pc:docMk/>
          <pc:sldMk cId="0" sldId="261"/>
        </pc:sldMkLst>
        <pc:spChg chg="del">
          <ac:chgData name="Ngoc Nguyen" userId="5d7c7c137d22e89d" providerId="LiveId" clId="{06A83048-08C6-497B-96D5-1A5AECEE00E9}" dt="2024-07-20T02:46:51.770" v="317" actId="21"/>
          <ac:spMkLst>
            <pc:docMk/>
            <pc:sldMk cId="0" sldId="261"/>
            <ac:spMk id="4" creationId="{00000000-0000-0000-0000-000000000000}"/>
          </ac:spMkLst>
        </pc:spChg>
        <pc:spChg chg="del mod">
          <ac:chgData name="Ngoc Nguyen" userId="5d7c7c137d22e89d" providerId="LiveId" clId="{06A83048-08C6-497B-96D5-1A5AECEE00E9}" dt="2024-07-20T02:46:56.818" v="319" actId="21"/>
          <ac:spMkLst>
            <pc:docMk/>
            <pc:sldMk cId="0" sldId="261"/>
            <ac:spMk id="5" creationId="{00000000-0000-0000-0000-000000000000}"/>
          </ac:spMkLst>
        </pc:spChg>
      </pc:sldChg>
      <pc:sldChg chg="addSp delSp modSp add del mod">
        <pc:chgData name="Ngoc Nguyen" userId="5d7c7c137d22e89d" providerId="LiveId" clId="{06A83048-08C6-497B-96D5-1A5AECEE00E9}" dt="2024-07-20T02:49:56.190" v="335" actId="21"/>
        <pc:sldMkLst>
          <pc:docMk/>
          <pc:sldMk cId="2271732650" sldId="278"/>
        </pc:sldMkLst>
        <pc:spChg chg="add del">
          <ac:chgData name="Ngoc Nguyen" userId="5d7c7c137d22e89d" providerId="LiveId" clId="{06A83048-08C6-497B-96D5-1A5AECEE00E9}" dt="2024-07-20T02:49:56.190" v="335" actId="21"/>
          <ac:spMkLst>
            <pc:docMk/>
            <pc:sldMk cId="2271732650" sldId="278"/>
            <ac:spMk id="2" creationId="{FCC44056-E3D5-99B2-9477-1D4C241F472D}"/>
          </ac:spMkLst>
        </pc:spChg>
        <pc:spChg chg="add mod">
          <ac:chgData name="Ngoc Nguyen" userId="5d7c7c137d22e89d" providerId="LiveId" clId="{06A83048-08C6-497B-96D5-1A5AECEE00E9}" dt="2024-07-20T02:49:54.417" v="334"/>
          <ac:spMkLst>
            <pc:docMk/>
            <pc:sldMk cId="2271732650" sldId="278"/>
            <ac:spMk id="4" creationId="{6DA998AF-AFAB-C18F-EA10-1732BDAFEF68}"/>
          </ac:spMkLst>
        </pc:spChg>
        <pc:spChg chg="del">
          <ac:chgData name="Ngoc Nguyen" userId="5d7c7c137d22e89d" providerId="LiveId" clId="{06A83048-08C6-497B-96D5-1A5AECEE00E9}" dt="2024-07-20T02:41:55.446" v="266" actId="21"/>
          <ac:spMkLst>
            <pc:docMk/>
            <pc:sldMk cId="2271732650" sldId="278"/>
            <ac:spMk id="4" creationId="{EBDA40BC-7731-4FD1-6C0F-0C0FF9F79B51}"/>
          </ac:spMkLst>
        </pc:spChg>
        <pc:spChg chg="del">
          <ac:chgData name="Ngoc Nguyen" userId="5d7c7c137d22e89d" providerId="LiveId" clId="{06A83048-08C6-497B-96D5-1A5AECEE00E9}" dt="2024-07-20T02:41:57.550" v="267" actId="21"/>
          <ac:spMkLst>
            <pc:docMk/>
            <pc:sldMk cId="2271732650" sldId="278"/>
            <ac:spMk id="5" creationId="{E2283C14-0F6E-296A-6DB3-0A601DF6D566}"/>
          </ac:spMkLst>
        </pc:spChg>
        <pc:spChg chg="del">
          <ac:chgData name="Ngoc Nguyen" userId="5d7c7c137d22e89d" providerId="LiveId" clId="{06A83048-08C6-497B-96D5-1A5AECEE00E9}" dt="2024-07-20T02:41:52.187" v="265" actId="21"/>
          <ac:spMkLst>
            <pc:docMk/>
            <pc:sldMk cId="2271732650" sldId="278"/>
            <ac:spMk id="6" creationId="{5F9FCBC1-31B7-DEE9-93F4-337C16110F16}"/>
          </ac:spMkLst>
        </pc:spChg>
        <pc:spChg chg="mod">
          <ac:chgData name="Ngoc Nguyen" userId="5d7c7c137d22e89d" providerId="LiveId" clId="{06A83048-08C6-497B-96D5-1A5AECEE00E9}" dt="2024-07-20T02:43:50" v="275" actId="207"/>
          <ac:spMkLst>
            <pc:docMk/>
            <pc:sldMk cId="2271732650" sldId="278"/>
            <ac:spMk id="7" creationId="{CAB7C5C7-86ED-BE27-369A-2DB99DE631E9}"/>
          </ac:spMkLst>
        </pc:spChg>
      </pc:sldChg>
      <pc:sldChg chg="delSp mod">
        <pc:chgData name="Ngoc Nguyen" userId="5d7c7c137d22e89d" providerId="LiveId" clId="{06A83048-08C6-497B-96D5-1A5AECEE00E9}" dt="2024-07-20T02:47:12.579" v="322" actId="21"/>
        <pc:sldMkLst>
          <pc:docMk/>
          <pc:sldMk cId="4201072874" sldId="279"/>
        </pc:sldMkLst>
        <pc:spChg chg="del">
          <ac:chgData name="Ngoc Nguyen" userId="5d7c7c137d22e89d" providerId="LiveId" clId="{06A83048-08C6-497B-96D5-1A5AECEE00E9}" dt="2024-07-20T02:47:02.837" v="320" actId="21"/>
          <ac:spMkLst>
            <pc:docMk/>
            <pc:sldMk cId="4201072874" sldId="279"/>
            <ac:spMk id="4" creationId="{00000000-0000-0000-0000-000000000000}"/>
          </ac:spMkLst>
        </pc:spChg>
        <pc:spChg chg="del">
          <ac:chgData name="Ngoc Nguyen" userId="5d7c7c137d22e89d" providerId="LiveId" clId="{06A83048-08C6-497B-96D5-1A5AECEE00E9}" dt="2024-07-20T02:47:06.379" v="321" actId="21"/>
          <ac:spMkLst>
            <pc:docMk/>
            <pc:sldMk cId="4201072874" sldId="279"/>
            <ac:spMk id="5" creationId="{00000000-0000-0000-0000-000000000000}"/>
          </ac:spMkLst>
        </pc:spChg>
        <pc:spChg chg="del">
          <ac:chgData name="Ngoc Nguyen" userId="5d7c7c137d22e89d" providerId="LiveId" clId="{06A83048-08C6-497B-96D5-1A5AECEE00E9}" dt="2024-07-20T02:47:12.579" v="322" actId="21"/>
          <ac:spMkLst>
            <pc:docMk/>
            <pc:sldMk cId="4201072874" sldId="279"/>
            <ac:spMk id="6" creationId="{00000000-0000-0000-0000-000000000000}"/>
          </ac:spMkLst>
        </pc:spChg>
      </pc:sldChg>
      <pc:sldChg chg="delSp mod">
        <pc:chgData name="Ngoc Nguyen" userId="5d7c7c137d22e89d" providerId="LiveId" clId="{06A83048-08C6-497B-96D5-1A5AECEE00E9}" dt="2024-07-20T02:47:18.643" v="323" actId="21"/>
        <pc:sldMkLst>
          <pc:docMk/>
          <pc:sldMk cId="870331560" sldId="280"/>
        </pc:sldMkLst>
        <pc:spChg chg="del">
          <ac:chgData name="Ngoc Nguyen" userId="5d7c7c137d22e89d" providerId="LiveId" clId="{06A83048-08C6-497B-96D5-1A5AECEE00E9}" dt="2024-07-20T02:47:18.643" v="323" actId="21"/>
          <ac:spMkLst>
            <pc:docMk/>
            <pc:sldMk cId="870331560" sldId="280"/>
            <ac:spMk id="5" creationId="{00000000-0000-0000-0000-000000000000}"/>
          </ac:spMkLst>
        </pc:spChg>
      </pc:sldChg>
      <pc:sldChg chg="delSp mod">
        <pc:chgData name="Ngoc Nguyen" userId="5d7c7c137d22e89d" providerId="LiveId" clId="{06A83048-08C6-497B-96D5-1A5AECEE00E9}" dt="2024-07-20T02:47:28.667" v="326" actId="21"/>
        <pc:sldMkLst>
          <pc:docMk/>
          <pc:sldMk cId="1050533769" sldId="281"/>
        </pc:sldMkLst>
        <pc:spChg chg="del">
          <ac:chgData name="Ngoc Nguyen" userId="5d7c7c137d22e89d" providerId="LiveId" clId="{06A83048-08C6-497B-96D5-1A5AECEE00E9}" dt="2024-07-20T02:47:22.822" v="324" actId="21"/>
          <ac:spMkLst>
            <pc:docMk/>
            <pc:sldMk cId="1050533769" sldId="281"/>
            <ac:spMk id="4" creationId="{00000000-0000-0000-0000-000000000000}"/>
          </ac:spMkLst>
        </pc:spChg>
        <pc:spChg chg="del">
          <ac:chgData name="Ngoc Nguyen" userId="5d7c7c137d22e89d" providerId="LiveId" clId="{06A83048-08C6-497B-96D5-1A5AECEE00E9}" dt="2024-07-20T02:47:28.667" v="326" actId="21"/>
          <ac:spMkLst>
            <pc:docMk/>
            <pc:sldMk cId="1050533769" sldId="281"/>
            <ac:spMk id="5" creationId="{00000000-0000-0000-0000-000000000000}"/>
          </ac:spMkLst>
        </pc:spChg>
        <pc:spChg chg="del">
          <ac:chgData name="Ngoc Nguyen" userId="5d7c7c137d22e89d" providerId="LiveId" clId="{06A83048-08C6-497B-96D5-1A5AECEE00E9}" dt="2024-07-20T02:47:26.453" v="325" actId="21"/>
          <ac:spMkLst>
            <pc:docMk/>
            <pc:sldMk cId="1050533769" sldId="281"/>
            <ac:spMk id="6" creationId="{00000000-0000-0000-0000-000000000000}"/>
          </ac:spMkLst>
        </pc:spChg>
      </pc:sldChg>
      <pc:sldChg chg="del">
        <pc:chgData name="Ngoc Nguyen" userId="5d7c7c137d22e89d" providerId="LiveId" clId="{06A83048-08C6-497B-96D5-1A5AECEE00E9}" dt="2024-07-20T02:39:37.349" v="230" actId="2696"/>
        <pc:sldMkLst>
          <pc:docMk/>
          <pc:sldMk cId="0" sldId="307"/>
        </pc:sldMkLst>
      </pc:sldChg>
      <pc:sldChg chg="del">
        <pc:chgData name="Ngoc Nguyen" userId="5d7c7c137d22e89d" providerId="LiveId" clId="{06A83048-08C6-497B-96D5-1A5AECEE00E9}" dt="2024-07-20T02:12:06.123" v="89" actId="2696"/>
        <pc:sldMkLst>
          <pc:docMk/>
          <pc:sldMk cId="0" sldId="308"/>
        </pc:sldMkLst>
      </pc:sldChg>
      <pc:sldChg chg="del">
        <pc:chgData name="Ngoc Nguyen" userId="5d7c7c137d22e89d" providerId="LiveId" clId="{06A83048-08C6-497B-96D5-1A5AECEE00E9}" dt="2024-07-20T02:02:39.208" v="2" actId="2696"/>
        <pc:sldMkLst>
          <pc:docMk/>
          <pc:sldMk cId="0" sldId="311"/>
        </pc:sldMkLst>
      </pc:sldChg>
      <pc:sldChg chg="del">
        <pc:chgData name="Ngoc Nguyen" userId="5d7c7c137d22e89d" providerId="LiveId" clId="{06A83048-08C6-497B-96D5-1A5AECEE00E9}" dt="2024-07-20T02:23:18.949" v="95" actId="2696"/>
        <pc:sldMkLst>
          <pc:docMk/>
          <pc:sldMk cId="0" sldId="312"/>
        </pc:sldMkLst>
      </pc:sldChg>
      <pc:sldChg chg="del">
        <pc:chgData name="Ngoc Nguyen" userId="5d7c7c137d22e89d" providerId="LiveId" clId="{06A83048-08C6-497B-96D5-1A5AECEE00E9}" dt="2024-07-20T02:23:17.101" v="94" actId="2696"/>
        <pc:sldMkLst>
          <pc:docMk/>
          <pc:sldMk cId="0" sldId="313"/>
        </pc:sldMkLst>
      </pc:sldChg>
      <pc:sldChg chg="del">
        <pc:chgData name="Ngoc Nguyen" userId="5d7c7c137d22e89d" providerId="LiveId" clId="{06A83048-08C6-497B-96D5-1A5AECEE00E9}" dt="2024-07-20T02:23:27.904" v="100" actId="2696"/>
        <pc:sldMkLst>
          <pc:docMk/>
          <pc:sldMk cId="0" sldId="324"/>
        </pc:sldMkLst>
      </pc:sldChg>
      <pc:sldChg chg="del">
        <pc:chgData name="Ngoc Nguyen" userId="5d7c7c137d22e89d" providerId="LiveId" clId="{06A83048-08C6-497B-96D5-1A5AECEE00E9}" dt="2024-07-20T02:36:18.946" v="218" actId="2696"/>
        <pc:sldMkLst>
          <pc:docMk/>
          <pc:sldMk cId="0" sldId="326"/>
        </pc:sldMkLst>
      </pc:sldChg>
      <pc:sldChg chg="del">
        <pc:chgData name="Ngoc Nguyen" userId="5d7c7c137d22e89d" providerId="LiveId" clId="{06A83048-08C6-497B-96D5-1A5AECEE00E9}" dt="2024-07-20T02:23:31.309" v="102" actId="2696"/>
        <pc:sldMkLst>
          <pc:docMk/>
          <pc:sldMk cId="0" sldId="328"/>
        </pc:sldMkLst>
      </pc:sldChg>
      <pc:sldChg chg="del">
        <pc:chgData name="Ngoc Nguyen" userId="5d7c7c137d22e89d" providerId="LiveId" clId="{06A83048-08C6-497B-96D5-1A5AECEE00E9}" dt="2024-07-20T02:36:32.719" v="223" actId="2696"/>
        <pc:sldMkLst>
          <pc:docMk/>
          <pc:sldMk cId="0" sldId="350"/>
        </pc:sldMkLst>
      </pc:sldChg>
      <pc:sldChg chg="del">
        <pc:chgData name="Ngoc Nguyen" userId="5d7c7c137d22e89d" providerId="LiveId" clId="{06A83048-08C6-497B-96D5-1A5AECEE00E9}" dt="2024-07-20T02:36:40.555" v="225" actId="2696"/>
        <pc:sldMkLst>
          <pc:docMk/>
          <pc:sldMk cId="0" sldId="352"/>
        </pc:sldMkLst>
      </pc:sldChg>
      <pc:sldChg chg="del">
        <pc:chgData name="Ngoc Nguyen" userId="5d7c7c137d22e89d" providerId="LiveId" clId="{06A83048-08C6-497B-96D5-1A5AECEE00E9}" dt="2024-07-20T02:39:17.440" v="228" actId="2696"/>
        <pc:sldMkLst>
          <pc:docMk/>
          <pc:sldMk cId="0" sldId="355"/>
        </pc:sldMkLst>
      </pc:sldChg>
      <pc:sldChg chg="del">
        <pc:chgData name="Ngoc Nguyen" userId="5d7c7c137d22e89d" providerId="LiveId" clId="{06A83048-08C6-497B-96D5-1A5AECEE00E9}" dt="2024-07-20T02:23:20.675" v="96" actId="2696"/>
        <pc:sldMkLst>
          <pc:docMk/>
          <pc:sldMk cId="0" sldId="358"/>
        </pc:sldMkLst>
      </pc:sldChg>
      <pc:sldChg chg="modSp del mod addAnim delAnim">
        <pc:chgData name="Ngoc Nguyen" userId="5d7c7c137d22e89d" providerId="LiveId" clId="{06A83048-08C6-497B-96D5-1A5AECEE00E9}" dt="2024-07-20T02:36:11.753" v="215" actId="2696"/>
        <pc:sldMkLst>
          <pc:docMk/>
          <pc:sldMk cId="0" sldId="359"/>
        </pc:sldMkLst>
        <pc:graphicFrameChg chg="mod modGraphic">
          <ac:chgData name="Ngoc Nguyen" userId="5d7c7c137d22e89d" providerId="LiveId" clId="{06A83048-08C6-497B-96D5-1A5AECEE00E9}" dt="2024-07-20T02:11:18.533" v="67" actId="20577"/>
          <ac:graphicFrameMkLst>
            <pc:docMk/>
            <pc:sldMk cId="0" sldId="359"/>
            <ac:graphicFrameMk id="8" creationId="{00000000-0000-0000-0000-000000000000}"/>
          </ac:graphicFrameMkLst>
        </pc:graphicFrameChg>
        <pc:picChg chg="mod">
          <ac:chgData name="Ngoc Nguyen" userId="5d7c7c137d22e89d" providerId="LiveId" clId="{06A83048-08C6-497B-96D5-1A5AECEE00E9}" dt="2024-07-20T02:08:30.329" v="21" actId="1076"/>
          <ac:picMkLst>
            <pc:docMk/>
            <pc:sldMk cId="0" sldId="359"/>
            <ac:picMk id="21" creationId="{00000000-0000-0000-0000-000000000000}"/>
          </ac:picMkLst>
        </pc:picChg>
        <pc:picChg chg="mod">
          <ac:chgData name="Ngoc Nguyen" userId="5d7c7c137d22e89d" providerId="LiveId" clId="{06A83048-08C6-497B-96D5-1A5AECEE00E9}" dt="2024-07-20T02:25:05.448" v="135" actId="1076"/>
          <ac:picMkLst>
            <pc:docMk/>
            <pc:sldMk cId="0" sldId="359"/>
            <ac:picMk id="71" creationId="{00000000-0000-0000-0000-000000000000}"/>
          </ac:picMkLst>
        </pc:picChg>
      </pc:sldChg>
      <pc:sldChg chg="del">
        <pc:chgData name="Ngoc Nguyen" userId="5d7c7c137d22e89d" providerId="LiveId" clId="{06A83048-08C6-497B-96D5-1A5AECEE00E9}" dt="2024-07-20T02:23:26.173" v="99" actId="2696"/>
        <pc:sldMkLst>
          <pc:docMk/>
          <pc:sldMk cId="0" sldId="361"/>
        </pc:sldMkLst>
      </pc:sldChg>
      <pc:sldChg chg="del">
        <pc:chgData name="Ngoc Nguyen" userId="5d7c7c137d22e89d" providerId="LiveId" clId="{06A83048-08C6-497B-96D5-1A5AECEE00E9}" dt="2024-07-20T02:23:24.354" v="98" actId="2696"/>
        <pc:sldMkLst>
          <pc:docMk/>
          <pc:sldMk cId="0" sldId="365"/>
        </pc:sldMkLst>
      </pc:sldChg>
      <pc:sldChg chg="del">
        <pc:chgData name="Ngoc Nguyen" userId="5d7c7c137d22e89d" providerId="LiveId" clId="{06A83048-08C6-497B-96D5-1A5AECEE00E9}" dt="2024-07-20T02:23:15.280" v="93" actId="2696"/>
        <pc:sldMkLst>
          <pc:docMk/>
          <pc:sldMk cId="0" sldId="368"/>
        </pc:sldMkLst>
      </pc:sldChg>
      <pc:sldChg chg="delSp modSp add del mod delAnim">
        <pc:chgData name="Ngoc Nguyen" userId="5d7c7c137d22e89d" providerId="LiveId" clId="{06A83048-08C6-497B-96D5-1A5AECEE00E9}" dt="2024-07-20T02:36:09.623" v="214" actId="2696"/>
        <pc:sldMkLst>
          <pc:docMk/>
          <pc:sldMk cId="0" sldId="369"/>
        </pc:sldMkLst>
        <pc:spChg chg="del mod">
          <ac:chgData name="Ngoc Nguyen" userId="5d7c7c137d22e89d" providerId="LiveId" clId="{06A83048-08C6-497B-96D5-1A5AECEE00E9}" dt="2024-07-20T02:12:02.110" v="88" actId="21"/>
          <ac:spMkLst>
            <pc:docMk/>
            <pc:sldMk cId="0" sldId="369"/>
            <ac:spMk id="14" creationId="{00000000-0000-0000-0000-000000000000}"/>
          </ac:spMkLst>
        </pc:spChg>
        <pc:picChg chg="del">
          <ac:chgData name="Ngoc Nguyen" userId="5d7c7c137d22e89d" providerId="LiveId" clId="{06A83048-08C6-497B-96D5-1A5AECEE00E9}" dt="2024-07-20T02:25:23.475" v="137" actId="21"/>
          <ac:picMkLst>
            <pc:docMk/>
            <pc:sldMk cId="0" sldId="369"/>
            <ac:picMk id="12" creationId="{00000000-0000-0000-0000-000000000000}"/>
          </ac:picMkLst>
        </pc:picChg>
        <pc:picChg chg="del">
          <ac:chgData name="Ngoc Nguyen" userId="5d7c7c137d22e89d" providerId="LiveId" clId="{06A83048-08C6-497B-96D5-1A5AECEE00E9}" dt="2024-07-20T02:11:58.576" v="87" actId="21"/>
          <ac:picMkLst>
            <pc:docMk/>
            <pc:sldMk cId="0" sldId="369"/>
            <ac:picMk id="13" creationId="{00000000-0000-0000-0000-000000000000}"/>
          </ac:picMkLst>
        </pc:picChg>
      </pc:sldChg>
      <pc:sldChg chg="del">
        <pc:chgData name="Ngoc Nguyen" userId="5d7c7c137d22e89d" providerId="LiveId" clId="{06A83048-08C6-497B-96D5-1A5AECEE00E9}" dt="2024-07-20T02:23:22.631" v="97" actId="2696"/>
        <pc:sldMkLst>
          <pc:docMk/>
          <pc:sldMk cId="0" sldId="371"/>
        </pc:sldMkLst>
      </pc:sldChg>
      <pc:sldChg chg="del">
        <pc:chgData name="Ngoc Nguyen" userId="5d7c7c137d22e89d" providerId="LiveId" clId="{06A83048-08C6-497B-96D5-1A5AECEE00E9}" dt="2024-07-20T02:36:28.662" v="222" actId="2696"/>
        <pc:sldMkLst>
          <pc:docMk/>
          <pc:sldMk cId="0" sldId="372"/>
        </pc:sldMkLst>
      </pc:sldChg>
      <pc:sldChg chg="delSp modSp mod delAnim">
        <pc:chgData name="Ngoc Nguyen" userId="5d7c7c137d22e89d" providerId="LiveId" clId="{06A83048-08C6-497B-96D5-1A5AECEE00E9}" dt="2024-07-20T02:49:08.758" v="328" actId="207"/>
        <pc:sldMkLst>
          <pc:docMk/>
          <pc:sldMk cId="0" sldId="373"/>
        </pc:sldMkLst>
        <pc:spChg chg="mod">
          <ac:chgData name="Ngoc Nguyen" userId="5d7c7c137d22e89d" providerId="LiveId" clId="{06A83048-08C6-497B-96D5-1A5AECEE00E9}" dt="2024-07-20T02:41:31.590" v="263" actId="1076"/>
          <ac:spMkLst>
            <pc:docMk/>
            <pc:sldMk cId="0" sldId="373"/>
            <ac:spMk id="10" creationId="{00000000-0000-0000-0000-000000000000}"/>
          </ac:spMkLst>
        </pc:spChg>
        <pc:spChg chg="mod">
          <ac:chgData name="Ngoc Nguyen" userId="5d7c7c137d22e89d" providerId="LiveId" clId="{06A83048-08C6-497B-96D5-1A5AECEE00E9}" dt="2024-07-20T02:49:08.758" v="328" actId="207"/>
          <ac:spMkLst>
            <pc:docMk/>
            <pc:sldMk cId="0" sldId="373"/>
            <ac:spMk id="18" creationId="{00000000-0000-0000-0000-000000000000}"/>
          </ac:spMkLst>
        </pc:spChg>
        <pc:picChg chg="del">
          <ac:chgData name="Ngoc Nguyen" userId="5d7c7c137d22e89d" providerId="LiveId" clId="{06A83048-08C6-497B-96D5-1A5AECEE00E9}" dt="2024-07-20T02:39:06.949" v="227" actId="21"/>
          <ac:picMkLst>
            <pc:docMk/>
            <pc:sldMk cId="0" sldId="373"/>
            <ac:picMk id="11" creationId="{00000000-0000-0000-0000-000000000000}"/>
          </ac:picMkLst>
        </pc:picChg>
        <pc:picChg chg="del">
          <ac:chgData name="Ngoc Nguyen" userId="5d7c7c137d22e89d" providerId="LiveId" clId="{06A83048-08C6-497B-96D5-1A5AECEE00E9}" dt="2024-07-20T02:47:42.407" v="327" actId="21"/>
          <ac:picMkLst>
            <pc:docMk/>
            <pc:sldMk cId="0" sldId="373"/>
            <ac:picMk id="23" creationId="{00000000-0000-0000-0000-000000000000}"/>
          </ac:picMkLst>
        </pc:picChg>
      </pc:sldChg>
      <pc:sldChg chg="del">
        <pc:chgData name="Ngoc Nguyen" userId="5d7c7c137d22e89d" providerId="LiveId" clId="{06A83048-08C6-497B-96D5-1A5AECEE00E9}" dt="2024-07-20T02:02:26.554" v="0" actId="2696"/>
        <pc:sldMkLst>
          <pc:docMk/>
          <pc:sldMk cId="0" sldId="376"/>
        </pc:sldMkLst>
      </pc:sldChg>
      <pc:sldChg chg="del">
        <pc:chgData name="Ngoc Nguyen" userId="5d7c7c137d22e89d" providerId="LiveId" clId="{06A83048-08C6-497B-96D5-1A5AECEE00E9}" dt="2024-07-20T02:36:34.910" v="224" actId="2696"/>
        <pc:sldMkLst>
          <pc:docMk/>
          <pc:sldMk cId="0" sldId="377"/>
        </pc:sldMkLst>
      </pc:sldChg>
      <pc:sldChg chg="del">
        <pc:chgData name="Ngoc Nguyen" userId="5d7c7c137d22e89d" providerId="LiveId" clId="{06A83048-08C6-497B-96D5-1A5AECEE00E9}" dt="2024-07-20T02:02:36.622" v="1" actId="2696"/>
        <pc:sldMkLst>
          <pc:docMk/>
          <pc:sldMk cId="0" sldId="379"/>
        </pc:sldMkLst>
      </pc:sldChg>
      <pc:sldChg chg="del">
        <pc:chgData name="Ngoc Nguyen" userId="5d7c7c137d22e89d" providerId="LiveId" clId="{06A83048-08C6-497B-96D5-1A5AECEE00E9}" dt="2024-07-20T02:12:12.840" v="92" actId="2696"/>
        <pc:sldMkLst>
          <pc:docMk/>
          <pc:sldMk cId="0" sldId="380"/>
        </pc:sldMkLst>
      </pc:sldChg>
      <pc:sldChg chg="del">
        <pc:chgData name="Ngoc Nguyen" userId="5d7c7c137d22e89d" providerId="LiveId" clId="{06A83048-08C6-497B-96D5-1A5AECEE00E9}" dt="2024-07-20T02:12:08.387" v="90" actId="2696"/>
        <pc:sldMkLst>
          <pc:docMk/>
          <pc:sldMk cId="0" sldId="382"/>
        </pc:sldMkLst>
      </pc:sldChg>
      <pc:sldChg chg="del">
        <pc:chgData name="Ngoc Nguyen" userId="5d7c7c137d22e89d" providerId="LiveId" clId="{06A83048-08C6-497B-96D5-1A5AECEE00E9}" dt="2024-07-20T02:12:11.043" v="91" actId="2696"/>
        <pc:sldMkLst>
          <pc:docMk/>
          <pc:sldMk cId="2752030727" sldId="388"/>
        </pc:sldMkLst>
      </pc:sldChg>
      <pc:sldChg chg="del">
        <pc:chgData name="Ngoc Nguyen" userId="5d7c7c137d22e89d" providerId="LiveId" clId="{06A83048-08C6-497B-96D5-1A5AECEE00E9}" dt="2024-07-20T02:23:29.635" v="101" actId="2696"/>
        <pc:sldMkLst>
          <pc:docMk/>
          <pc:sldMk cId="831927705" sldId="389"/>
        </pc:sldMkLst>
      </pc:sldChg>
      <pc:sldChg chg="del">
        <pc:chgData name="Ngoc Nguyen" userId="5d7c7c137d22e89d" providerId="LiveId" clId="{06A83048-08C6-497B-96D5-1A5AECEE00E9}" dt="2024-07-20T02:23:33.022" v="103" actId="2696"/>
        <pc:sldMkLst>
          <pc:docMk/>
          <pc:sldMk cId="834757244" sldId="391"/>
        </pc:sldMkLst>
      </pc:sldChg>
      <pc:sldChg chg="del">
        <pc:chgData name="Ngoc Nguyen" userId="5d7c7c137d22e89d" providerId="LiveId" clId="{06A83048-08C6-497B-96D5-1A5AECEE00E9}" dt="2024-07-20T02:36:13.559" v="216" actId="2696"/>
        <pc:sldMkLst>
          <pc:docMk/>
          <pc:sldMk cId="1651261831" sldId="392"/>
        </pc:sldMkLst>
      </pc:sldChg>
      <pc:sldChg chg="del">
        <pc:chgData name="Ngoc Nguyen" userId="5d7c7c137d22e89d" providerId="LiveId" clId="{06A83048-08C6-497B-96D5-1A5AECEE00E9}" dt="2024-07-20T02:36:20.682" v="219" actId="2696"/>
        <pc:sldMkLst>
          <pc:docMk/>
          <pc:sldMk cId="3224878117" sldId="393"/>
        </pc:sldMkLst>
      </pc:sldChg>
      <pc:sldChg chg="del">
        <pc:chgData name="Ngoc Nguyen" userId="5d7c7c137d22e89d" providerId="LiveId" clId="{06A83048-08C6-497B-96D5-1A5AECEE00E9}" dt="2024-07-20T02:36:22.368" v="220" actId="2696"/>
        <pc:sldMkLst>
          <pc:docMk/>
          <pc:sldMk cId="2992200561" sldId="395"/>
        </pc:sldMkLst>
      </pc:sldChg>
      <pc:sldChg chg="del">
        <pc:chgData name="Ngoc Nguyen" userId="5d7c7c137d22e89d" providerId="LiveId" clId="{06A83048-08C6-497B-96D5-1A5AECEE00E9}" dt="2024-07-20T02:36:26.434" v="221" actId="2696"/>
        <pc:sldMkLst>
          <pc:docMk/>
          <pc:sldMk cId="1791464103" sldId="396"/>
        </pc:sldMkLst>
      </pc:sldChg>
      <pc:sldChg chg="addSp delSp modSp mod delAnim modAnim">
        <pc:chgData name="Ngoc Nguyen" userId="5d7c7c137d22e89d" providerId="LiveId" clId="{06A83048-08C6-497B-96D5-1A5AECEE00E9}" dt="2024-07-20T02:42:08.615" v="268" actId="207"/>
        <pc:sldMkLst>
          <pc:docMk/>
          <pc:sldMk cId="3299354723" sldId="397"/>
        </pc:sldMkLst>
        <pc:spChg chg="del">
          <ac:chgData name="Ngoc Nguyen" userId="5d7c7c137d22e89d" providerId="LiveId" clId="{06A83048-08C6-497B-96D5-1A5AECEE00E9}" dt="2024-07-20T02:26:07.971" v="145" actId="21"/>
          <ac:spMkLst>
            <pc:docMk/>
            <pc:sldMk cId="3299354723" sldId="397"/>
            <ac:spMk id="2" creationId="{FCC44056-E3D5-99B2-9477-1D4C241F472D}"/>
          </ac:spMkLst>
        </pc:spChg>
        <pc:spChg chg="del">
          <ac:chgData name="Ngoc Nguyen" userId="5d7c7c137d22e89d" providerId="LiveId" clId="{06A83048-08C6-497B-96D5-1A5AECEE00E9}" dt="2024-07-20T02:26:03.516" v="144" actId="21"/>
          <ac:spMkLst>
            <pc:docMk/>
            <pc:sldMk cId="3299354723" sldId="397"/>
            <ac:spMk id="3" creationId="{E2CE34DB-93D9-9C3D-82FE-7596AF799E03}"/>
          </ac:spMkLst>
        </pc:spChg>
        <pc:spChg chg="del">
          <ac:chgData name="Ngoc Nguyen" userId="5d7c7c137d22e89d" providerId="LiveId" clId="{06A83048-08C6-497B-96D5-1A5AECEE00E9}" dt="2024-07-20T02:25:57.270" v="143" actId="21"/>
          <ac:spMkLst>
            <pc:docMk/>
            <pc:sldMk cId="3299354723" sldId="397"/>
            <ac:spMk id="4" creationId="{EBDA40BC-7731-4FD1-6C0F-0C0FF9F79B51}"/>
          </ac:spMkLst>
        </pc:spChg>
        <pc:spChg chg="del">
          <ac:chgData name="Ngoc Nguyen" userId="5d7c7c137d22e89d" providerId="LiveId" clId="{06A83048-08C6-497B-96D5-1A5AECEE00E9}" dt="2024-07-20T02:25:54.437" v="142" actId="21"/>
          <ac:spMkLst>
            <pc:docMk/>
            <pc:sldMk cId="3299354723" sldId="397"/>
            <ac:spMk id="5" creationId="{E2283C14-0F6E-296A-6DB3-0A601DF6D566}"/>
          </ac:spMkLst>
        </pc:spChg>
        <pc:spChg chg="del">
          <ac:chgData name="Ngoc Nguyen" userId="5d7c7c137d22e89d" providerId="LiveId" clId="{06A83048-08C6-497B-96D5-1A5AECEE00E9}" dt="2024-07-20T02:25:51.454" v="141" actId="21"/>
          <ac:spMkLst>
            <pc:docMk/>
            <pc:sldMk cId="3299354723" sldId="397"/>
            <ac:spMk id="6" creationId="{5F9FCBC1-31B7-DEE9-93F4-337C16110F16}"/>
          </ac:spMkLst>
        </pc:spChg>
        <pc:spChg chg="del">
          <ac:chgData name="Ngoc Nguyen" userId="5d7c7c137d22e89d" providerId="LiveId" clId="{06A83048-08C6-497B-96D5-1A5AECEE00E9}" dt="2024-07-20T02:25:46.690" v="140" actId="21"/>
          <ac:spMkLst>
            <pc:docMk/>
            <pc:sldMk cId="3299354723" sldId="397"/>
            <ac:spMk id="7" creationId="{CAB7C5C7-86ED-BE27-369A-2DB99DE631E9}"/>
          </ac:spMkLst>
        </pc:spChg>
        <pc:graphicFrameChg chg="add mod modGraphic">
          <ac:chgData name="Ngoc Nguyen" userId="5d7c7c137d22e89d" providerId="LiveId" clId="{06A83048-08C6-497B-96D5-1A5AECEE00E9}" dt="2024-07-20T02:42:08.615" v="268" actId="207"/>
          <ac:graphicFrameMkLst>
            <pc:docMk/>
            <pc:sldMk cId="3299354723" sldId="397"/>
            <ac:graphicFrameMk id="11" creationId="{4534A70C-2722-D19C-DA24-C17E94E96833}"/>
          </ac:graphicFrameMkLst>
        </pc:graphicFrameChg>
      </pc:sldChg>
      <pc:sldChg chg="modSp mod">
        <pc:chgData name="Ngoc Nguyen" userId="5d7c7c137d22e89d" providerId="LiveId" clId="{06A83048-08C6-497B-96D5-1A5AECEE00E9}" dt="2024-07-20T02:42:13.037" v="269" actId="207"/>
        <pc:sldMkLst>
          <pc:docMk/>
          <pc:sldMk cId="2907482677" sldId="398"/>
        </pc:sldMkLst>
        <pc:graphicFrameChg chg="modGraphic">
          <ac:chgData name="Ngoc Nguyen" userId="5d7c7c137d22e89d" providerId="LiveId" clId="{06A83048-08C6-497B-96D5-1A5AECEE00E9}" dt="2024-07-20T02:42:13.037" v="269" actId="207"/>
          <ac:graphicFrameMkLst>
            <pc:docMk/>
            <pc:sldMk cId="2907482677" sldId="398"/>
            <ac:graphicFrameMk id="11" creationId="{4534A70C-2722-D19C-DA24-C17E94E96833}"/>
          </ac:graphicFrameMkLst>
        </pc:graphicFrameChg>
      </pc:sldChg>
      <pc:sldChg chg="del">
        <pc:chgData name="Ngoc Nguyen" userId="5d7c7c137d22e89d" providerId="LiveId" clId="{06A83048-08C6-497B-96D5-1A5AECEE00E9}" dt="2024-07-20T02:39:54.775" v="231" actId="2696"/>
        <pc:sldMkLst>
          <pc:docMk/>
          <pc:sldMk cId="870491928" sldId="399"/>
        </pc:sldMkLst>
      </pc:sldChg>
      <pc:sldChg chg="del">
        <pc:chgData name="Ngoc Nguyen" userId="5d7c7c137d22e89d" providerId="LiveId" clId="{06A83048-08C6-497B-96D5-1A5AECEE00E9}" dt="2024-07-20T02:39:04.263" v="226" actId="2696"/>
        <pc:sldMkLst>
          <pc:docMk/>
          <pc:sldMk cId="3917938002" sldId="400"/>
        </pc:sldMkLst>
      </pc:sldChg>
      <pc:sldMasterChg chg="delSldLayout">
        <pc:chgData name="Ngoc Nguyen" userId="5d7c7c137d22e89d" providerId="LiveId" clId="{06A83048-08C6-497B-96D5-1A5AECEE00E9}" dt="2024-07-20T02:39:37.349" v="230" actId="2696"/>
        <pc:sldMasterMkLst>
          <pc:docMk/>
          <pc:sldMasterMk cId="0" sldId="2147483648"/>
        </pc:sldMasterMkLst>
        <pc:sldLayoutChg chg="del">
          <pc:chgData name="Ngoc Nguyen" userId="5d7c7c137d22e89d" providerId="LiveId" clId="{06A83048-08C6-497B-96D5-1A5AECEE00E9}" dt="2024-07-20T02:39:37.349" v="230" actId="2696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Ngoc Nguyen" userId="5d7c7c137d22e89d" providerId="LiveId" clId="{06A83048-08C6-497B-96D5-1A5AECEE00E9}" dt="2024-07-20T02:36:28.662" v="222" actId="2696"/>
          <pc:sldLayoutMkLst>
            <pc:docMk/>
            <pc:sldMasterMk cId="0" sldId="2147483648"/>
            <pc:sldLayoutMk cId="0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B1FC-2A0D-45A8-A2D3-07DECA68E130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09C0-7EAB-4FF6-AA13-3DCEEB0AE67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0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95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0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9DB4961-5944-45E4-859B-0226209DDE1C}" type="slidenum">
              <a:rPr lang="en-US" altLang="zh-CN"/>
              <a:t>12</a:t>
            </a:fld>
            <a:endParaRPr lang="en-US" altLang="zh-CN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833E-9949-4374-B539-392E3CFE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B481A-7CB1-53F8-D3A2-DA94DCD8F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6F11F-4DD0-F43E-EDBB-EF54CD771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8DB94-E520-246D-8CEF-F3EF96D67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05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833E-9949-4374-B539-392E3CFE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B481A-7CB1-53F8-D3A2-DA94DCD8F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6F11F-4DD0-F43E-EDBB-EF54CD771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8DB94-E520-246D-8CEF-F3EF96D67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2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5833E-9949-4374-B539-392E3CFEC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CB481A-7CB1-53F8-D3A2-DA94DCD8FC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A6F11F-4DD0-F43E-EDBB-EF54CD771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8DB94-E520-246D-8CEF-F3EF96D67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9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5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78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37FB5-8502-4477-B3B3-C69D9706C3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10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11538022" y="6204022"/>
            <a:ext cx="662737" cy="645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6200000">
            <a:off x="-71097" y="5129513"/>
            <a:ext cx="1799583" cy="1657389"/>
          </a:xfrm>
          <a:prstGeom prst="rect">
            <a:avLst/>
          </a:prstGeom>
        </p:spPr>
      </p:pic>
      <p:sp>
        <p:nvSpPr>
          <p:cNvPr id="6" name="图文框 5"/>
          <p:cNvSpPr/>
          <p:nvPr userDrawn="1"/>
        </p:nvSpPr>
        <p:spPr>
          <a:xfrm>
            <a:off x="193537" y="189750"/>
            <a:ext cx="11804926" cy="6478500"/>
          </a:xfrm>
          <a:prstGeom prst="frame">
            <a:avLst>
              <a:gd name="adj1" fmla="val 101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6" rIns="91413" bIns="45706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93537" y="539875"/>
            <a:ext cx="11804926" cy="880264"/>
            <a:chOff x="193587" y="415726"/>
            <a:chExt cx="11808000" cy="880468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37" t="60493" r="38276"/>
            <a:stretch>
              <a:fillRect/>
            </a:stretch>
          </p:blipFill>
          <p:spPr>
            <a:xfrm rot="5400000">
              <a:off x="743353" y="-134040"/>
              <a:ext cx="880468" cy="1980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515187" y="583200"/>
              <a:ext cx="5486400" cy="32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2024/7/20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258ABD50-F5EA-2852-8EB8-A99AA6700562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285124" y="278342"/>
            <a:ext cx="1906876" cy="2460485"/>
          </a:xfrm>
          <a:custGeom>
            <a:avLst/>
            <a:gdLst/>
            <a:ahLst/>
            <a:cxnLst/>
            <a:rect l="l" t="t" r="r" b="b"/>
            <a:pathLst>
              <a:path w="2860314" h="3690728">
                <a:moveTo>
                  <a:pt x="0" y="0"/>
                </a:moveTo>
                <a:lnTo>
                  <a:pt x="2860314" y="0"/>
                </a:lnTo>
                <a:lnTo>
                  <a:pt x="2860314" y="3690728"/>
                </a:lnTo>
                <a:lnTo>
                  <a:pt x="0" y="3690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 rot="3759664">
            <a:off x="532133" y="313482"/>
            <a:ext cx="1325457" cy="1732623"/>
          </a:xfrm>
          <a:custGeom>
            <a:avLst/>
            <a:gdLst/>
            <a:ahLst/>
            <a:cxnLst/>
            <a:rect l="l" t="t" r="r" b="b"/>
            <a:pathLst>
              <a:path w="1988185" h="2598935">
                <a:moveTo>
                  <a:pt x="0" y="0"/>
                </a:moveTo>
                <a:lnTo>
                  <a:pt x="1988186" y="0"/>
                </a:lnTo>
                <a:lnTo>
                  <a:pt x="1988186" y="2598935"/>
                </a:lnTo>
                <a:lnTo>
                  <a:pt x="0" y="259893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16">
            <a:extLst>
              <a:ext uri="{FF2B5EF4-FFF2-40B4-BE49-F238E27FC236}">
                <a16:creationId xmlns:a16="http://schemas.microsoft.com/office/drawing/2014/main" id="{BD5F30FA-634B-B1FB-CB71-2D571830A05E}"/>
              </a:ext>
            </a:extLst>
          </p:cNvPr>
          <p:cNvSpPr txBox="1"/>
          <p:nvPr/>
        </p:nvSpPr>
        <p:spPr>
          <a:xfrm>
            <a:off x="2340045" y="1823283"/>
            <a:ext cx="6917933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3 -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hành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Tiếng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Việt</a:t>
            </a:r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</a:t>
            </a:r>
            <a:endParaRPr sz="1600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16">
            <a:extLst>
              <a:ext uri="{FF2B5EF4-FFF2-40B4-BE49-F238E27FC236}">
                <a16:creationId xmlns:a16="http://schemas.microsoft.com/office/drawing/2014/main" id="{B40E756C-956B-E587-9C52-56F6814D3E45}"/>
              </a:ext>
            </a:extLst>
          </p:cNvPr>
          <p:cNvSpPr txBox="1"/>
          <p:nvPr/>
        </p:nvSpPr>
        <p:spPr>
          <a:xfrm>
            <a:off x="2641600" y="2699119"/>
            <a:ext cx="7406640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en-US" sz="40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en-US" sz="40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8CC4C57F-B2D4-2C0D-1E68-03208709EED8}"/>
              </a:ext>
            </a:extLst>
          </p:cNvPr>
          <p:cNvSpPr/>
          <p:nvPr/>
        </p:nvSpPr>
        <p:spPr>
          <a:xfrm>
            <a:off x="734745" y="614110"/>
            <a:ext cx="11167695" cy="603703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333" dirty="0"/>
          </a:p>
        </p:txBody>
      </p:sp>
      <p:sp>
        <p:nvSpPr>
          <p:cNvPr id="2" name="Freeform 2"/>
          <p:cNvSpPr/>
          <p:nvPr/>
        </p:nvSpPr>
        <p:spPr>
          <a:xfrm>
            <a:off x="-1449619" y="5736879"/>
            <a:ext cx="15091237" cy="3686521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6" name="Freeform 6"/>
          <p:cNvSpPr/>
          <p:nvPr/>
        </p:nvSpPr>
        <p:spPr>
          <a:xfrm flipH="1">
            <a:off x="793145" y="5158337"/>
            <a:ext cx="1406484" cy="2456740"/>
          </a:xfrm>
          <a:custGeom>
            <a:avLst/>
            <a:gdLst/>
            <a:ahLst/>
            <a:cxnLst/>
            <a:rect l="l" t="t" r="r" b="b"/>
            <a:pathLst>
              <a:path w="2109726" h="3685110">
                <a:moveTo>
                  <a:pt x="2109725" y="0"/>
                </a:moveTo>
                <a:lnTo>
                  <a:pt x="0" y="0"/>
                </a:lnTo>
                <a:lnTo>
                  <a:pt x="0" y="3685110"/>
                </a:lnTo>
                <a:lnTo>
                  <a:pt x="2109725" y="3685110"/>
                </a:lnTo>
                <a:lnTo>
                  <a:pt x="21097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7" name="Freeform 7"/>
          <p:cNvSpPr/>
          <p:nvPr/>
        </p:nvSpPr>
        <p:spPr>
          <a:xfrm>
            <a:off x="82433" y="4483"/>
            <a:ext cx="1421425" cy="1378985"/>
          </a:xfrm>
          <a:custGeom>
            <a:avLst/>
            <a:gdLst/>
            <a:ahLst/>
            <a:cxnLst/>
            <a:rect l="l" t="t" r="r" b="b"/>
            <a:pathLst>
              <a:path w="4341728" h="4119214">
                <a:moveTo>
                  <a:pt x="0" y="0"/>
                </a:moveTo>
                <a:lnTo>
                  <a:pt x="4341728" y="0"/>
                </a:lnTo>
                <a:lnTo>
                  <a:pt x="4341728" y="4119214"/>
                </a:lnTo>
                <a:lnTo>
                  <a:pt x="0" y="4119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DCDC1-574C-F791-3E0E-7160B8F54C81}"/>
              </a:ext>
            </a:extLst>
          </p:cNvPr>
          <p:cNvSpPr txBox="1"/>
          <p:nvPr/>
        </p:nvSpPr>
        <p:spPr>
          <a:xfrm>
            <a:off x="4372349" y="25400"/>
            <a:ext cx="33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20B7F-4ACA-2816-A009-CD7EA6A7EBAD}"/>
              </a:ext>
            </a:extLst>
          </p:cNvPr>
          <p:cNvSpPr txBox="1"/>
          <p:nvPr/>
        </p:nvSpPr>
        <p:spPr>
          <a:xfrm>
            <a:off x="1388196" y="737970"/>
            <a:ext cx="9976455" cy="5557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s-ES" sz="2933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(1)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VB); (2)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s-E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s-E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2933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Thông tin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Châu Á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(1)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Cúc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(2)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933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 </a:t>
            </a:r>
            <a:r>
              <a:rPr lang="en-US" sz="2933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933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Karst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933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933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933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933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331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8CC4C57F-B2D4-2C0D-1E68-03208709EED8}"/>
              </a:ext>
            </a:extLst>
          </p:cNvPr>
          <p:cNvSpPr/>
          <p:nvPr/>
        </p:nvSpPr>
        <p:spPr>
          <a:xfrm>
            <a:off x="457201" y="592363"/>
            <a:ext cx="11167695" cy="603703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333" dirty="0"/>
          </a:p>
        </p:txBody>
      </p:sp>
      <p:sp>
        <p:nvSpPr>
          <p:cNvPr id="2" name="Freeform 2"/>
          <p:cNvSpPr/>
          <p:nvPr/>
        </p:nvSpPr>
        <p:spPr>
          <a:xfrm>
            <a:off x="-1449619" y="5736879"/>
            <a:ext cx="15091237" cy="3686521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7" name="Freeform 7"/>
          <p:cNvSpPr/>
          <p:nvPr/>
        </p:nvSpPr>
        <p:spPr>
          <a:xfrm>
            <a:off x="82433" y="4483"/>
            <a:ext cx="1421425" cy="1378985"/>
          </a:xfrm>
          <a:custGeom>
            <a:avLst/>
            <a:gdLst/>
            <a:ahLst/>
            <a:cxnLst/>
            <a:rect l="l" t="t" r="r" b="b"/>
            <a:pathLst>
              <a:path w="4341728" h="4119214">
                <a:moveTo>
                  <a:pt x="0" y="0"/>
                </a:moveTo>
                <a:lnTo>
                  <a:pt x="4341728" y="0"/>
                </a:lnTo>
                <a:lnTo>
                  <a:pt x="4341728" y="4119214"/>
                </a:lnTo>
                <a:lnTo>
                  <a:pt x="0" y="4119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DCDC1-574C-F791-3E0E-7160B8F54C81}"/>
              </a:ext>
            </a:extLst>
          </p:cNvPr>
          <p:cNvSpPr txBox="1"/>
          <p:nvPr/>
        </p:nvSpPr>
        <p:spPr>
          <a:xfrm>
            <a:off x="4372349" y="25400"/>
            <a:ext cx="33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20B7F-4ACA-2816-A009-CD7EA6A7EBAD}"/>
              </a:ext>
            </a:extLst>
          </p:cNvPr>
          <p:cNvSpPr txBox="1"/>
          <p:nvPr/>
        </p:nvSpPr>
        <p:spPr>
          <a:xfrm>
            <a:off x="1823650" y="1319871"/>
            <a:ext cx="8399399" cy="326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UNESCO: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VOV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Trong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533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2"/>
          <p:cNvSpPr txBox="1"/>
          <p:nvPr/>
        </p:nvSpPr>
        <p:spPr>
          <a:xfrm>
            <a:off x="1563995" y="462697"/>
            <a:ext cx="4875530" cy="827259"/>
          </a:xfrm>
          <a:prstGeom prst="rect">
            <a:avLst/>
          </a:prstGeom>
          <a:noFill/>
        </p:spPr>
        <p:txBody>
          <a:bodyPr wrap="square" lIns="87738" tIns="43869" rIns="87738" bIns="43869" rtlCol="0">
            <a:spAutoFit/>
          </a:bodyPr>
          <a:lstStyle>
            <a:defPPr>
              <a:defRPr lang="zh-CN"/>
            </a:defPPr>
            <a:lvl1pPr>
              <a:defRPr sz="2800" spc="300">
                <a:solidFill>
                  <a:schemeClr val="tx1">
                    <a:lumMod val="50000"/>
                    <a:lumOff val="50000"/>
                  </a:schemeClr>
                </a:solidFill>
                <a:latin typeface="字魂17号-萌趣果冻体" pitchFamily="2" charset="-122"/>
                <a:ea typeface="字魂17号-萌趣果冻体" pitchFamily="2" charset="-122"/>
              </a:defRPr>
            </a:lvl1pPr>
          </a:lstStyle>
          <a:p>
            <a:pPr algn="ctr"/>
            <a:r>
              <a:rPr lang="en-US" sz="4800" b="1" spc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spc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spc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spc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5" y="1446187"/>
            <a:ext cx="4484318" cy="3783710"/>
          </a:xfrm>
          <a:prstGeom prst="rect">
            <a:avLst/>
          </a:prstGeom>
        </p:spPr>
      </p:pic>
      <p:pic>
        <p:nvPicPr>
          <p:cNvPr id="15" name="图片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95" y="3826401"/>
            <a:ext cx="2911869" cy="23430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935" y="1441601"/>
            <a:ext cx="6352832" cy="5388695"/>
          </a:xfrm>
          <a:prstGeom prst="rect">
            <a:avLst/>
          </a:prstGeom>
        </p:spPr>
      </p:pic>
      <p:sp>
        <p:nvSpPr>
          <p:cNvPr id="10" name="文本框 11"/>
          <p:cNvSpPr txBox="1"/>
          <p:nvPr/>
        </p:nvSpPr>
        <p:spPr bwMode="auto">
          <a:xfrm>
            <a:off x="5683594" y="2781742"/>
            <a:ext cx="4903514" cy="2554517"/>
          </a:xfrm>
          <a:prstGeom prst="rect">
            <a:avLst/>
          </a:prstGeom>
          <a:noFill/>
        </p:spPr>
        <p:txBody>
          <a:bodyPr wrap="square" lIns="91413" tIns="45706" rIns="91413" bIns="45706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3159-962A-C31B-1CEA-45566734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2BB0F5D-DF2F-866A-81D7-1131617C7E5E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2CE34DB-93D9-9C3D-82FE-7596AF799E03}"/>
              </a:ext>
            </a:extLst>
          </p:cNvPr>
          <p:cNvSpPr/>
          <p:nvPr/>
        </p:nvSpPr>
        <p:spPr>
          <a:xfrm>
            <a:off x="-1449619" y="4810373"/>
            <a:ext cx="15091237" cy="5847855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B64F46-D8DA-D3CB-60C0-B761C6862A38}"/>
              </a:ext>
            </a:extLst>
          </p:cNvPr>
          <p:cNvSpPr/>
          <p:nvPr/>
        </p:nvSpPr>
        <p:spPr>
          <a:xfrm rot="-10400184">
            <a:off x="9995447" y="401279"/>
            <a:ext cx="909219" cy="785717"/>
          </a:xfrm>
          <a:custGeom>
            <a:avLst/>
            <a:gdLst/>
            <a:ahLst/>
            <a:cxnLst/>
            <a:rect l="l" t="t" r="r" b="b"/>
            <a:pathLst>
              <a:path w="1363829" h="1178576">
                <a:moveTo>
                  <a:pt x="0" y="0"/>
                </a:moveTo>
                <a:lnTo>
                  <a:pt x="1363829" y="0"/>
                </a:lnTo>
                <a:lnTo>
                  <a:pt x="1363829" y="1178576"/>
                </a:lnTo>
                <a:lnTo>
                  <a:pt x="0" y="11785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E55199-70CC-64D2-E846-D1358CD9C106}"/>
              </a:ext>
            </a:extLst>
          </p:cNvPr>
          <p:cNvSpPr/>
          <p:nvPr/>
        </p:nvSpPr>
        <p:spPr>
          <a:xfrm rot="9155543">
            <a:off x="10416974" y="1670865"/>
            <a:ext cx="1018074" cy="557395"/>
          </a:xfrm>
          <a:custGeom>
            <a:avLst/>
            <a:gdLst/>
            <a:ahLst/>
            <a:cxnLst/>
            <a:rect l="l" t="t" r="r" b="b"/>
            <a:pathLst>
              <a:path w="1527111" h="836093">
                <a:moveTo>
                  <a:pt x="0" y="0"/>
                </a:moveTo>
                <a:lnTo>
                  <a:pt x="1527111" y="0"/>
                </a:lnTo>
                <a:lnTo>
                  <a:pt x="1527111" y="836093"/>
                </a:lnTo>
                <a:lnTo>
                  <a:pt x="0" y="8360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7C5C7-86ED-BE27-369A-2DB99DE631E9}"/>
              </a:ext>
            </a:extLst>
          </p:cNvPr>
          <p:cNvSpPr txBox="1"/>
          <p:nvPr/>
        </p:nvSpPr>
        <p:spPr>
          <a:xfrm>
            <a:off x="4080500" y="2297177"/>
            <a:ext cx="496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6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DA998AF-AFAB-C18F-EA10-1732BDAFEF68}"/>
              </a:ext>
            </a:extLst>
          </p:cNvPr>
          <p:cNvSpPr/>
          <p:nvPr/>
        </p:nvSpPr>
        <p:spPr>
          <a:xfrm>
            <a:off x="-11953" y="0"/>
            <a:ext cx="1576437" cy="1624381"/>
          </a:xfrm>
          <a:custGeom>
            <a:avLst/>
            <a:gdLst/>
            <a:ahLst/>
            <a:cxnLst/>
            <a:rect l="l" t="t" r="r" b="b"/>
            <a:pathLst>
              <a:path w="2875005" h="2727661">
                <a:moveTo>
                  <a:pt x="0" y="0"/>
                </a:moveTo>
                <a:lnTo>
                  <a:pt x="2875006" y="0"/>
                </a:lnTo>
                <a:lnTo>
                  <a:pt x="2875006" y="2727661"/>
                </a:lnTo>
                <a:lnTo>
                  <a:pt x="0" y="272766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71732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3159-962A-C31B-1CEA-45566734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2BB0F5D-DF2F-866A-81D7-1131617C7E5E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B64F46-D8DA-D3CB-60C0-B761C6862A38}"/>
              </a:ext>
            </a:extLst>
          </p:cNvPr>
          <p:cNvSpPr/>
          <p:nvPr/>
        </p:nvSpPr>
        <p:spPr>
          <a:xfrm rot="-10400184">
            <a:off x="9995447" y="401279"/>
            <a:ext cx="909219" cy="785717"/>
          </a:xfrm>
          <a:custGeom>
            <a:avLst/>
            <a:gdLst/>
            <a:ahLst/>
            <a:cxnLst/>
            <a:rect l="l" t="t" r="r" b="b"/>
            <a:pathLst>
              <a:path w="1363829" h="1178576">
                <a:moveTo>
                  <a:pt x="0" y="0"/>
                </a:moveTo>
                <a:lnTo>
                  <a:pt x="1363829" y="0"/>
                </a:lnTo>
                <a:lnTo>
                  <a:pt x="1363829" y="1178576"/>
                </a:lnTo>
                <a:lnTo>
                  <a:pt x="0" y="1178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E55199-70CC-64D2-E846-D1358CD9C106}"/>
              </a:ext>
            </a:extLst>
          </p:cNvPr>
          <p:cNvSpPr/>
          <p:nvPr/>
        </p:nvSpPr>
        <p:spPr>
          <a:xfrm rot="9155543">
            <a:off x="10416974" y="1670865"/>
            <a:ext cx="1018074" cy="557395"/>
          </a:xfrm>
          <a:custGeom>
            <a:avLst/>
            <a:gdLst/>
            <a:ahLst/>
            <a:cxnLst/>
            <a:rect l="l" t="t" r="r" b="b"/>
            <a:pathLst>
              <a:path w="1527111" h="836093">
                <a:moveTo>
                  <a:pt x="0" y="0"/>
                </a:moveTo>
                <a:lnTo>
                  <a:pt x="1527111" y="0"/>
                </a:lnTo>
                <a:lnTo>
                  <a:pt x="1527111" y="836093"/>
                </a:lnTo>
                <a:lnTo>
                  <a:pt x="0" y="836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34A70C-2722-D19C-DA24-C17E94E9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6122"/>
              </p:ext>
            </p:extLst>
          </p:nvPr>
        </p:nvGraphicFramePr>
        <p:xfrm>
          <a:off x="457200" y="438723"/>
          <a:ext cx="11277600" cy="6200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40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8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1557">
                  <a:extLst>
                    <a:ext uri="{9D8B030D-6E8A-4147-A177-3AD203B41FA5}">
                      <a16:colId xmlns:a16="http://schemas.microsoft.com/office/drawing/2014/main" val="70796064"/>
                    </a:ext>
                  </a:extLst>
                </a:gridCol>
              </a:tblGrid>
              <a:tr h="41592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1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ASEAN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Bank: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 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s-E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402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WB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International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Children’s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EmergencyFund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UNICEF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South East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90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WHO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Monetary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s-E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021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f) UN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8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3547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FF3159-962A-C31B-1CEA-45566734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C2BB0F5D-DF2F-866A-81D7-1131617C7E5E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4B64F46-D8DA-D3CB-60C0-B761C6862A38}"/>
              </a:ext>
            </a:extLst>
          </p:cNvPr>
          <p:cNvSpPr/>
          <p:nvPr/>
        </p:nvSpPr>
        <p:spPr>
          <a:xfrm rot="-10400184">
            <a:off x="9995447" y="401279"/>
            <a:ext cx="909219" cy="785717"/>
          </a:xfrm>
          <a:custGeom>
            <a:avLst/>
            <a:gdLst/>
            <a:ahLst/>
            <a:cxnLst/>
            <a:rect l="l" t="t" r="r" b="b"/>
            <a:pathLst>
              <a:path w="1363829" h="1178576">
                <a:moveTo>
                  <a:pt x="0" y="0"/>
                </a:moveTo>
                <a:lnTo>
                  <a:pt x="1363829" y="0"/>
                </a:lnTo>
                <a:lnTo>
                  <a:pt x="1363829" y="1178576"/>
                </a:lnTo>
                <a:lnTo>
                  <a:pt x="0" y="11785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0EE55199-70CC-64D2-E846-D1358CD9C106}"/>
              </a:ext>
            </a:extLst>
          </p:cNvPr>
          <p:cNvSpPr/>
          <p:nvPr/>
        </p:nvSpPr>
        <p:spPr>
          <a:xfrm rot="9155543">
            <a:off x="10416974" y="1670865"/>
            <a:ext cx="1018074" cy="557395"/>
          </a:xfrm>
          <a:custGeom>
            <a:avLst/>
            <a:gdLst/>
            <a:ahLst/>
            <a:cxnLst/>
            <a:rect l="l" t="t" r="r" b="b"/>
            <a:pathLst>
              <a:path w="1527111" h="836093">
                <a:moveTo>
                  <a:pt x="0" y="0"/>
                </a:moveTo>
                <a:lnTo>
                  <a:pt x="1527111" y="0"/>
                </a:lnTo>
                <a:lnTo>
                  <a:pt x="1527111" y="836093"/>
                </a:lnTo>
                <a:lnTo>
                  <a:pt x="0" y="836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34A70C-2722-D19C-DA24-C17E94E9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77275"/>
              </p:ext>
            </p:extLst>
          </p:nvPr>
        </p:nvGraphicFramePr>
        <p:xfrm>
          <a:off x="111760" y="167479"/>
          <a:ext cx="11846558" cy="6655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4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3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40155">
                  <a:extLst>
                    <a:ext uri="{9D8B030D-6E8A-4147-A177-3AD203B41FA5}">
                      <a16:colId xmlns:a16="http://schemas.microsoft.com/office/drawing/2014/main" val="70796064"/>
                    </a:ext>
                  </a:extLst>
                </a:gridCol>
              </a:tblGrid>
              <a:tr h="422270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8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</a:t>
                      </a:r>
                      <a:endParaRPr lang="en-US" sz="28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137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1) ASEAN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Bank: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 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1373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2) </a:t>
                      </a:r>
                      <a:r>
                        <a:rPr lang="es-E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326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WB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International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Children’s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Emergency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1373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UNICEF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4c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Association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South East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2370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5) WHO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5b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Monetary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81373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6) </a:t>
                      </a:r>
                      <a:r>
                        <a:rPr lang="es-ES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WTO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6f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United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3705">
                <a:tc>
                  <a:txBody>
                    <a:bodyPr/>
                    <a:lstStyle/>
                    <a:p>
                      <a:pPr marL="0" marR="0" indent="-2667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7) UN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World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Organization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f)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C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689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482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9">
            <a:extLst>
              <a:ext uri="{FF2B5EF4-FFF2-40B4-BE49-F238E27FC236}">
                <a16:creationId xmlns:a16="http://schemas.microsoft.com/office/drawing/2014/main" id="{CE4CD7DF-4368-6C84-6E5B-2C3842EDF91D}"/>
              </a:ext>
            </a:extLst>
          </p:cNvPr>
          <p:cNvSpPr/>
          <p:nvPr/>
        </p:nvSpPr>
        <p:spPr>
          <a:xfrm>
            <a:off x="619761" y="326270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Freeform 2"/>
          <p:cNvSpPr/>
          <p:nvPr/>
        </p:nvSpPr>
        <p:spPr>
          <a:xfrm>
            <a:off x="-1449619" y="5541291"/>
            <a:ext cx="15091237" cy="5102571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2"/>
                </a:lnTo>
                <a:lnTo>
                  <a:pt x="0" y="87717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-11953" y="0"/>
            <a:ext cx="1576437" cy="1624381"/>
          </a:xfrm>
          <a:custGeom>
            <a:avLst/>
            <a:gdLst/>
            <a:ahLst/>
            <a:cxnLst/>
            <a:rect l="l" t="t" r="r" b="b"/>
            <a:pathLst>
              <a:path w="2875005" h="2727661">
                <a:moveTo>
                  <a:pt x="0" y="0"/>
                </a:moveTo>
                <a:lnTo>
                  <a:pt x="2875006" y="0"/>
                </a:lnTo>
                <a:lnTo>
                  <a:pt x="2875006" y="2727661"/>
                </a:lnTo>
                <a:lnTo>
                  <a:pt x="0" y="2727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 rot="7231997">
            <a:off x="10114502" y="3884046"/>
            <a:ext cx="612505" cy="790329"/>
          </a:xfrm>
          <a:custGeom>
            <a:avLst/>
            <a:gdLst/>
            <a:ahLst/>
            <a:cxnLst/>
            <a:rect l="l" t="t" r="r" b="b"/>
            <a:pathLst>
              <a:path w="918757" h="1185493">
                <a:moveTo>
                  <a:pt x="0" y="0"/>
                </a:moveTo>
                <a:lnTo>
                  <a:pt x="918757" y="0"/>
                </a:lnTo>
                <a:lnTo>
                  <a:pt x="918757" y="1185493"/>
                </a:lnTo>
                <a:lnTo>
                  <a:pt x="0" y="11854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 rot="5241155">
            <a:off x="3644108" y="5637668"/>
            <a:ext cx="670393" cy="1069065"/>
          </a:xfrm>
          <a:custGeom>
            <a:avLst/>
            <a:gdLst/>
            <a:ahLst/>
            <a:cxnLst/>
            <a:rect l="l" t="t" r="r" b="b"/>
            <a:pathLst>
              <a:path w="1005589" h="1603598">
                <a:moveTo>
                  <a:pt x="0" y="0"/>
                </a:moveTo>
                <a:lnTo>
                  <a:pt x="1005589" y="0"/>
                </a:lnTo>
                <a:lnTo>
                  <a:pt x="1005589" y="1603598"/>
                </a:lnTo>
                <a:lnTo>
                  <a:pt x="0" y="1603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 rot="-8907492">
            <a:off x="7893681" y="5637668"/>
            <a:ext cx="670393" cy="1069065"/>
          </a:xfrm>
          <a:custGeom>
            <a:avLst/>
            <a:gdLst/>
            <a:ahLst/>
            <a:cxnLst/>
            <a:rect l="l" t="t" r="r" b="b"/>
            <a:pathLst>
              <a:path w="1005589" h="1603598">
                <a:moveTo>
                  <a:pt x="0" y="0"/>
                </a:moveTo>
                <a:lnTo>
                  <a:pt x="1005589" y="0"/>
                </a:lnTo>
                <a:lnTo>
                  <a:pt x="1005589" y="1603598"/>
                </a:lnTo>
                <a:lnTo>
                  <a:pt x="0" y="16035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573CCF-66FE-FA26-114F-B300136B20CC}"/>
              </a:ext>
            </a:extLst>
          </p:cNvPr>
          <p:cNvSpPr txBox="1"/>
          <p:nvPr/>
        </p:nvSpPr>
        <p:spPr>
          <a:xfrm>
            <a:off x="2915920" y="1761672"/>
            <a:ext cx="71067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6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6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7BEB6156-1793-24D4-12FA-E3C2B37B563A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6603994">
            <a:off x="10955858" y="-36071"/>
            <a:ext cx="670839" cy="1069065"/>
          </a:xfrm>
          <a:custGeom>
            <a:avLst/>
            <a:gdLst/>
            <a:ahLst/>
            <a:cxnLst/>
            <a:rect l="l" t="t" r="r" b="b"/>
            <a:pathLst>
              <a:path w="1006258" h="1603598">
                <a:moveTo>
                  <a:pt x="0" y="0"/>
                </a:moveTo>
                <a:lnTo>
                  <a:pt x="1006258" y="0"/>
                </a:lnTo>
                <a:lnTo>
                  <a:pt x="1006258" y="1603598"/>
                </a:lnTo>
                <a:lnTo>
                  <a:pt x="0" y="1603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8"/>
          <p:cNvSpPr/>
          <p:nvPr/>
        </p:nvSpPr>
        <p:spPr>
          <a:xfrm rot="6603994">
            <a:off x="842879" y="3468578"/>
            <a:ext cx="670839" cy="1069065"/>
          </a:xfrm>
          <a:custGeom>
            <a:avLst/>
            <a:gdLst/>
            <a:ahLst/>
            <a:cxnLst/>
            <a:rect l="l" t="t" r="r" b="b"/>
            <a:pathLst>
              <a:path w="1006258" h="1603598">
                <a:moveTo>
                  <a:pt x="0" y="0"/>
                </a:moveTo>
                <a:lnTo>
                  <a:pt x="1006257" y="0"/>
                </a:lnTo>
                <a:lnTo>
                  <a:pt x="1006257" y="1603598"/>
                </a:lnTo>
                <a:lnTo>
                  <a:pt x="0" y="16035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A7393-F7A2-C72B-4360-27A1CEED8156}"/>
              </a:ext>
            </a:extLst>
          </p:cNvPr>
          <p:cNvSpPr txBox="1"/>
          <p:nvPr/>
        </p:nvSpPr>
        <p:spPr>
          <a:xfrm>
            <a:off x="1777326" y="428688"/>
            <a:ext cx="790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3200" b="1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D5BD84A-7320-7D3B-AEA0-85F4F57B1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704250"/>
              </p:ext>
            </p:extLst>
          </p:nvPr>
        </p:nvGraphicFramePr>
        <p:xfrm>
          <a:off x="2004500" y="1770996"/>
          <a:ext cx="8567731" cy="4592320"/>
        </p:xfrm>
        <a:graphic>
          <a:graphicData uri="http://schemas.openxmlformats.org/drawingml/2006/table">
            <a:tbl>
              <a:tblPr firstRow="1" firstCol="1" bandRow="1"/>
              <a:tblGrid>
                <a:gridCol w="2556990">
                  <a:extLst>
                    <a:ext uri="{9D8B030D-6E8A-4147-A177-3AD203B41FA5}">
                      <a16:colId xmlns:a16="http://schemas.microsoft.com/office/drawing/2014/main" val="803725580"/>
                    </a:ext>
                  </a:extLst>
                </a:gridCol>
                <a:gridCol w="6010741">
                  <a:extLst>
                    <a:ext uri="{9D8B030D-6E8A-4147-A177-3AD203B41FA5}">
                      <a16:colId xmlns:a16="http://schemas.microsoft.com/office/drawing/2014/main" val="3361246394"/>
                    </a:ext>
                  </a:extLst>
                </a:gridCol>
              </a:tblGrid>
              <a:tr h="864729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s-E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tắt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5776494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ASEAN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hôi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Á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870291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IMF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tệ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429767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WB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Ngân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07637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UNICEF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104114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tế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5501525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WTO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4367511"/>
                  </a:ext>
                </a:extLst>
              </a:tr>
              <a:tr h="414311">
                <a:tc>
                  <a:txBody>
                    <a:bodyPr/>
                    <a:lstStyle/>
                    <a:p>
                      <a:pPr marL="0" marR="0" indent="-2667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UN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2667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hiệp</a:t>
                      </a:r>
                      <a:r>
                        <a:rPr lang="es-E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quốc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0987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DAAEBE1-2AA7-7DF2-85AD-9799060C19D7}"/>
              </a:ext>
            </a:extLst>
          </p:cNvPr>
          <p:cNvSpPr txBox="1"/>
          <p:nvPr/>
        </p:nvSpPr>
        <p:spPr>
          <a:xfrm>
            <a:off x="1777325" y="1053163"/>
            <a:ext cx="790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8746102C-942A-38D2-9359-06506E10FB0C}"/>
              </a:ext>
            </a:extLst>
          </p:cNvPr>
          <p:cNvSpPr/>
          <p:nvPr/>
        </p:nvSpPr>
        <p:spPr>
          <a:xfrm>
            <a:off x="457201" y="438722"/>
            <a:ext cx="11167695" cy="609300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Freeform 2"/>
          <p:cNvSpPr/>
          <p:nvPr/>
        </p:nvSpPr>
        <p:spPr>
          <a:xfrm>
            <a:off x="-1449619" y="5562600"/>
            <a:ext cx="15091237" cy="5095628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 rot="2987390">
            <a:off x="10595692" y="4878676"/>
            <a:ext cx="613668" cy="936898"/>
          </a:xfrm>
          <a:custGeom>
            <a:avLst/>
            <a:gdLst/>
            <a:ahLst/>
            <a:cxnLst/>
            <a:rect l="l" t="t" r="r" b="b"/>
            <a:pathLst>
              <a:path w="920502" h="1405347">
                <a:moveTo>
                  <a:pt x="0" y="0"/>
                </a:moveTo>
                <a:lnTo>
                  <a:pt x="920502" y="0"/>
                </a:lnTo>
                <a:lnTo>
                  <a:pt x="920502" y="1405347"/>
                </a:lnTo>
                <a:lnTo>
                  <a:pt x="0" y="14053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-35487" y="-134631"/>
            <a:ext cx="1819642" cy="1637010"/>
          </a:xfrm>
          <a:custGeom>
            <a:avLst/>
            <a:gdLst/>
            <a:ahLst/>
            <a:cxnLst/>
            <a:rect l="l" t="t" r="r" b="b"/>
            <a:pathLst>
              <a:path w="4341728" h="4119214">
                <a:moveTo>
                  <a:pt x="0" y="0"/>
                </a:moveTo>
                <a:lnTo>
                  <a:pt x="4341728" y="0"/>
                </a:lnTo>
                <a:lnTo>
                  <a:pt x="4341728" y="4119215"/>
                </a:lnTo>
                <a:lnTo>
                  <a:pt x="0" y="41192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6A7EA5-5C29-09EB-526E-C388CF87E263}"/>
              </a:ext>
            </a:extLst>
          </p:cNvPr>
          <p:cNvSpPr txBox="1"/>
          <p:nvPr/>
        </p:nvSpPr>
        <p:spPr>
          <a:xfrm>
            <a:off x="3088640" y="2297177"/>
            <a:ext cx="5954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60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8CC4C57F-B2D4-2C0D-1E68-03208709EED8}"/>
              </a:ext>
            </a:extLst>
          </p:cNvPr>
          <p:cNvSpPr/>
          <p:nvPr/>
        </p:nvSpPr>
        <p:spPr>
          <a:xfrm>
            <a:off x="457201" y="592363"/>
            <a:ext cx="11167695" cy="603703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333" dirty="0"/>
          </a:p>
        </p:txBody>
      </p:sp>
      <p:sp>
        <p:nvSpPr>
          <p:cNvPr id="2" name="Freeform 2"/>
          <p:cNvSpPr/>
          <p:nvPr/>
        </p:nvSpPr>
        <p:spPr>
          <a:xfrm>
            <a:off x="-1449619" y="5736879"/>
            <a:ext cx="15091237" cy="3686521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6" name="Freeform 6"/>
          <p:cNvSpPr/>
          <p:nvPr/>
        </p:nvSpPr>
        <p:spPr>
          <a:xfrm flipH="1">
            <a:off x="793145" y="5158337"/>
            <a:ext cx="1406484" cy="2456740"/>
          </a:xfrm>
          <a:custGeom>
            <a:avLst/>
            <a:gdLst/>
            <a:ahLst/>
            <a:cxnLst/>
            <a:rect l="l" t="t" r="r" b="b"/>
            <a:pathLst>
              <a:path w="2109726" h="3685110">
                <a:moveTo>
                  <a:pt x="2109725" y="0"/>
                </a:moveTo>
                <a:lnTo>
                  <a:pt x="0" y="0"/>
                </a:lnTo>
                <a:lnTo>
                  <a:pt x="0" y="3685110"/>
                </a:lnTo>
                <a:lnTo>
                  <a:pt x="2109725" y="3685110"/>
                </a:lnTo>
                <a:lnTo>
                  <a:pt x="21097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7" name="Freeform 7"/>
          <p:cNvSpPr/>
          <p:nvPr/>
        </p:nvSpPr>
        <p:spPr>
          <a:xfrm>
            <a:off x="82433" y="4483"/>
            <a:ext cx="1421425" cy="1378985"/>
          </a:xfrm>
          <a:custGeom>
            <a:avLst/>
            <a:gdLst/>
            <a:ahLst/>
            <a:cxnLst/>
            <a:rect l="l" t="t" r="r" b="b"/>
            <a:pathLst>
              <a:path w="4341728" h="4119214">
                <a:moveTo>
                  <a:pt x="0" y="0"/>
                </a:moveTo>
                <a:lnTo>
                  <a:pt x="4341728" y="0"/>
                </a:lnTo>
                <a:lnTo>
                  <a:pt x="4341728" y="4119214"/>
                </a:lnTo>
                <a:lnTo>
                  <a:pt x="0" y="4119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DCDC1-574C-F791-3E0E-7160B8F54C81}"/>
              </a:ext>
            </a:extLst>
          </p:cNvPr>
          <p:cNvSpPr txBox="1"/>
          <p:nvPr/>
        </p:nvSpPr>
        <p:spPr>
          <a:xfrm>
            <a:off x="4372349" y="25400"/>
            <a:ext cx="33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20B7F-4ACA-2816-A009-CD7EA6A7EBAD}"/>
              </a:ext>
            </a:extLst>
          </p:cNvPr>
          <p:cNvSpPr txBox="1"/>
          <p:nvPr/>
        </p:nvSpPr>
        <p:spPr>
          <a:xfrm>
            <a:off x="1823650" y="1319871"/>
            <a:ext cx="8399399" cy="3834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ES" sz="2933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infographic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HS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9">
            <a:extLst>
              <a:ext uri="{FF2B5EF4-FFF2-40B4-BE49-F238E27FC236}">
                <a16:creationId xmlns:a16="http://schemas.microsoft.com/office/drawing/2014/main" id="{8CC4C57F-B2D4-2C0D-1E68-03208709EED8}"/>
              </a:ext>
            </a:extLst>
          </p:cNvPr>
          <p:cNvSpPr/>
          <p:nvPr/>
        </p:nvSpPr>
        <p:spPr>
          <a:xfrm>
            <a:off x="457201" y="592363"/>
            <a:ext cx="11167695" cy="6037037"/>
          </a:xfrm>
          <a:custGeom>
            <a:avLst/>
            <a:gdLst/>
            <a:ahLst/>
            <a:cxnLst/>
            <a:rect l="l" t="t" r="r" b="b"/>
            <a:pathLst>
              <a:path w="2725844" h="1510305">
                <a:moveTo>
                  <a:pt x="38150" y="0"/>
                </a:moveTo>
                <a:lnTo>
                  <a:pt x="2687694" y="0"/>
                </a:lnTo>
                <a:cubicBezTo>
                  <a:pt x="2708764" y="0"/>
                  <a:pt x="2725844" y="17080"/>
                  <a:pt x="2725844" y="38150"/>
                </a:cubicBezTo>
                <a:lnTo>
                  <a:pt x="2725844" y="1472155"/>
                </a:lnTo>
                <a:cubicBezTo>
                  <a:pt x="2725844" y="1493225"/>
                  <a:pt x="2708764" y="1510305"/>
                  <a:pt x="2687694" y="1510305"/>
                </a:cubicBezTo>
                <a:lnTo>
                  <a:pt x="38150" y="1510305"/>
                </a:lnTo>
                <a:cubicBezTo>
                  <a:pt x="17080" y="1510305"/>
                  <a:pt x="0" y="1493225"/>
                  <a:pt x="0" y="1472155"/>
                </a:cubicBezTo>
                <a:lnTo>
                  <a:pt x="0" y="38150"/>
                </a:lnTo>
                <a:cubicBezTo>
                  <a:pt x="0" y="17080"/>
                  <a:pt x="17080" y="0"/>
                  <a:pt x="38150" y="0"/>
                </a:cubicBezTo>
                <a:close/>
              </a:path>
            </a:pathLst>
          </a:custGeom>
          <a:solidFill>
            <a:srgbClr val="FFFFFF"/>
          </a:solidFill>
          <a:ln w="28575" cap="rnd">
            <a:solidFill>
              <a:schemeClr val="accent6"/>
            </a:solidFill>
            <a:prstDash val="solid"/>
            <a:round/>
          </a:ln>
        </p:spPr>
        <p:txBody>
          <a:bodyPr/>
          <a:lstStyle/>
          <a:p>
            <a:endParaRPr lang="en-US" sz="1333" dirty="0"/>
          </a:p>
        </p:txBody>
      </p:sp>
      <p:sp>
        <p:nvSpPr>
          <p:cNvPr id="2" name="Freeform 2"/>
          <p:cNvSpPr/>
          <p:nvPr/>
        </p:nvSpPr>
        <p:spPr>
          <a:xfrm>
            <a:off x="-1449619" y="5736879"/>
            <a:ext cx="15091237" cy="3686521"/>
          </a:xfrm>
          <a:custGeom>
            <a:avLst/>
            <a:gdLst/>
            <a:ahLst/>
            <a:cxnLst/>
            <a:rect l="l" t="t" r="r" b="b"/>
            <a:pathLst>
              <a:path w="22636856" h="8771782">
                <a:moveTo>
                  <a:pt x="0" y="0"/>
                </a:moveTo>
                <a:lnTo>
                  <a:pt x="22636856" y="0"/>
                </a:lnTo>
                <a:lnTo>
                  <a:pt x="22636856" y="8771781"/>
                </a:lnTo>
                <a:lnTo>
                  <a:pt x="0" y="8771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7" name="Freeform 7"/>
          <p:cNvSpPr/>
          <p:nvPr/>
        </p:nvSpPr>
        <p:spPr>
          <a:xfrm>
            <a:off x="82433" y="4483"/>
            <a:ext cx="1421425" cy="1378985"/>
          </a:xfrm>
          <a:custGeom>
            <a:avLst/>
            <a:gdLst/>
            <a:ahLst/>
            <a:cxnLst/>
            <a:rect l="l" t="t" r="r" b="b"/>
            <a:pathLst>
              <a:path w="4341728" h="4119214">
                <a:moveTo>
                  <a:pt x="0" y="0"/>
                </a:moveTo>
                <a:lnTo>
                  <a:pt x="4341728" y="0"/>
                </a:lnTo>
                <a:lnTo>
                  <a:pt x="4341728" y="4119214"/>
                </a:lnTo>
                <a:lnTo>
                  <a:pt x="0" y="41192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333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FDCDC1-574C-F791-3E0E-7160B8F54C81}"/>
              </a:ext>
            </a:extLst>
          </p:cNvPr>
          <p:cNvSpPr txBox="1"/>
          <p:nvPr/>
        </p:nvSpPr>
        <p:spPr>
          <a:xfrm>
            <a:off x="4372349" y="25400"/>
            <a:ext cx="330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420B7F-4ACA-2816-A009-CD7EA6A7EBAD}"/>
              </a:ext>
            </a:extLst>
          </p:cNvPr>
          <p:cNvSpPr txBox="1"/>
          <p:nvPr/>
        </p:nvSpPr>
        <p:spPr>
          <a:xfrm>
            <a:off x="1823650" y="1319870"/>
            <a:ext cx="8399399" cy="4577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30" indent="-609630" algn="just">
              <a:lnSpc>
                <a:spcPct val="115000"/>
              </a:lnSpc>
              <a:buAutoNum type="alphaLcPeriod"/>
            </a:pP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s-ES" sz="32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b. </a:t>
            </a:r>
            <a:r>
              <a:rPr lang="vi-VN" sz="32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So sánh cách trình bày thông tin của VB</a:t>
            </a:r>
            <a:r>
              <a:rPr lang="vi-VN" sz="3200" i="1" dirty="0">
                <a:solidFill>
                  <a:srgbClr val="000000"/>
                </a:solidFill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 Vườn Quốc gia Cúc Phương – Vườn Quốc gia hàng đầu Châu Á </a:t>
            </a:r>
            <a:r>
              <a:rPr lang="vi-VN" sz="3200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và VB </a:t>
            </a:r>
            <a:r>
              <a:rPr lang="vi-VN" sz="3200" i="1" dirty="0">
                <a:latin typeface="Times New Roman" panose="02020603050405020304" pitchFamily="18" charset="0"/>
                <a:ea typeface="Liberation Serif"/>
                <a:cs typeface="Times New Roman" panose="02020603050405020304" pitchFamily="18" charset="0"/>
              </a:rPr>
              <a:t>Vườn Quốc gia Cúc Phương: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s-E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es-E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s-E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9630" indent="-609630" algn="just">
              <a:lnSpc>
                <a:spcPct val="115000"/>
              </a:lnSpc>
              <a:buAutoNum type="alphaLcPeriod"/>
            </a:pP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72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748</Words>
  <Application>Microsoft Office PowerPoint</Application>
  <PresentationFormat>Widescreen</PresentationFormat>
  <Paragraphs>113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</dc:creator>
  <cp:lastModifiedBy>Ngoc Nguyen</cp:lastModifiedBy>
  <cp:revision>226</cp:revision>
  <dcterms:created xsi:type="dcterms:W3CDTF">2021-11-30T14:57:00Z</dcterms:created>
  <dcterms:modified xsi:type="dcterms:W3CDTF">2024-07-20T02:50:03Z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A49981BDEDAC4970B7058E2129BC671F</vt:lpwstr>
  </property>
  <property fmtid="{D5CDD505-2E9C-101B-9397-08002B2CF9AE}" pid="3" name="KSOProductBuildVer">
    <vt:lpwstr>1033-11.2.0.11537</vt:lpwstr>
  </property>
</Properties>
</file>