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7" r:id="rId3"/>
    <p:sldId id="257" r:id="rId4"/>
    <p:sldId id="312" r:id="rId5"/>
    <p:sldId id="272" r:id="rId6"/>
    <p:sldId id="269" r:id="rId7"/>
    <p:sldId id="313" r:id="rId8"/>
    <p:sldId id="314" r:id="rId9"/>
    <p:sldId id="315" r:id="rId10"/>
    <p:sldId id="316" r:id="rId11"/>
    <p:sldId id="317" r:id="rId12"/>
    <p:sldId id="318" r:id="rId13"/>
    <p:sldId id="321" r:id="rId14"/>
    <p:sldId id="322" r:id="rId15"/>
    <p:sldId id="323" r:id="rId16"/>
    <p:sldId id="324" r:id="rId17"/>
    <p:sldId id="299" r:id="rId18"/>
    <p:sldId id="308" r:id="rId19"/>
    <p:sldId id="325" r:id="rId20"/>
    <p:sldId id="265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107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0662B-4D62-45AE-A59E-D18D7DF8DB0E}" type="datetimeFigureOut">
              <a:rPr lang="en-US" smtClean="0"/>
              <a:t>23/7/2024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DBE13-6C22-4D16-B3D1-4E84C191B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1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" name="Google Shape;3451;g119749cd0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2" name="Google Shape;3452;g119749cd0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7174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6" name="Google Shape;3596;g19907bd0902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7" name="Google Shape;3597;g19907bd0902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727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" name="Google Shape;3451;g119749cd0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2" name="Google Shape;3452;g119749cd0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1788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" name="Google Shape;3451;g119749cd0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2" name="Google Shape;3452;g119749cd0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421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13db4fe1da8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Google Shape;1414;g13db4fe1da8_0_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3570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13db4fe1da8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Google Shape;1414;g13db4fe1da8_0_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1241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" name="Google Shape;3451;g119749cd0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2" name="Google Shape;3452;g119749cd0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3327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" name="Google Shape;3451;g119749cd0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2" name="Google Shape;3452;g119749cd0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6921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4"/>
          <p:cNvSpPr/>
          <p:nvPr/>
        </p:nvSpPr>
        <p:spPr>
          <a:xfrm>
            <a:off x="-675574" y="-1247950"/>
            <a:ext cx="19639200" cy="12783000"/>
          </a:xfrm>
          <a:prstGeom prst="ellipse">
            <a:avLst/>
          </a:pr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05" name="Google Shape;1405;p14"/>
          <p:cNvSpPr txBox="1">
            <a:spLocks noGrp="1"/>
          </p:cNvSpPr>
          <p:nvPr>
            <p:ph type="title"/>
          </p:nvPr>
        </p:nvSpPr>
        <p:spPr>
          <a:xfrm>
            <a:off x="7324800" y="5074300"/>
            <a:ext cx="9537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406" name="Google Shape;1406;p14"/>
          <p:cNvSpPr txBox="1">
            <a:spLocks noGrp="1"/>
          </p:cNvSpPr>
          <p:nvPr>
            <p:ph type="title" idx="2" hasCustomPrompt="1"/>
          </p:nvPr>
        </p:nvSpPr>
        <p:spPr>
          <a:xfrm>
            <a:off x="10796700" y="2949450"/>
            <a:ext cx="2593200" cy="1897800"/>
          </a:xfrm>
          <a:prstGeom prst="rect">
            <a:avLst/>
          </a:prstGeom>
          <a:solidFill>
            <a:srgbClr val="FFFFFF">
              <a:alpha val="6488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i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07" name="Google Shape;1407;p14"/>
          <p:cNvSpPr txBox="1">
            <a:spLocks noGrp="1"/>
          </p:cNvSpPr>
          <p:nvPr>
            <p:ph type="subTitle" idx="1"/>
          </p:nvPr>
        </p:nvSpPr>
        <p:spPr>
          <a:xfrm>
            <a:off x="7324800" y="6579750"/>
            <a:ext cx="9537000" cy="7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08" name="Google Shape;1408;p14"/>
          <p:cNvGrpSpPr/>
          <p:nvPr/>
        </p:nvGrpSpPr>
        <p:grpSpPr>
          <a:xfrm>
            <a:off x="-741614" y="7002438"/>
            <a:ext cx="10410760" cy="6111904"/>
            <a:chOff x="4929943" y="3232319"/>
            <a:chExt cx="5205380" cy="3055952"/>
          </a:xfrm>
        </p:grpSpPr>
        <p:grpSp>
          <p:nvGrpSpPr>
            <p:cNvPr id="1409" name="Google Shape;1409;p14"/>
            <p:cNvGrpSpPr/>
            <p:nvPr/>
          </p:nvGrpSpPr>
          <p:grpSpPr>
            <a:xfrm rot="4161106">
              <a:off x="6904948" y="4028046"/>
              <a:ext cx="1600055" cy="2235038"/>
              <a:chOff x="3996441" y="87120"/>
              <a:chExt cx="849227" cy="1186243"/>
            </a:xfrm>
          </p:grpSpPr>
          <p:sp>
            <p:nvSpPr>
              <p:cNvPr id="1410" name="Google Shape;1410;p14"/>
              <p:cNvSpPr/>
              <p:nvPr/>
            </p:nvSpPr>
            <p:spPr>
              <a:xfrm>
                <a:off x="3996441" y="628235"/>
                <a:ext cx="849226" cy="645127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63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1" y="696"/>
                      <a:pt x="1107" y="1410"/>
                      <a:pt x="1588" y="2168"/>
                    </a:cubicBezTo>
                    <a:cubicBezTo>
                      <a:pt x="2070" y="2935"/>
                      <a:pt x="2454" y="3774"/>
                      <a:pt x="2605" y="4657"/>
                    </a:cubicBezTo>
                    <a:cubicBezTo>
                      <a:pt x="2320" y="4158"/>
                      <a:pt x="1963" y="3649"/>
                      <a:pt x="1535" y="3266"/>
                    </a:cubicBezTo>
                    <a:cubicBezTo>
                      <a:pt x="1107" y="2882"/>
                      <a:pt x="589" y="2588"/>
                      <a:pt x="18" y="2498"/>
                    </a:cubicBezTo>
                    <a:lnTo>
                      <a:pt x="18" y="2498"/>
                    </a:lnTo>
                    <a:cubicBezTo>
                      <a:pt x="910" y="3123"/>
                      <a:pt x="1901" y="3872"/>
                      <a:pt x="2275" y="4898"/>
                    </a:cubicBezTo>
                    <a:cubicBezTo>
                      <a:pt x="2338" y="5068"/>
                      <a:pt x="2400" y="5255"/>
                      <a:pt x="2561" y="5335"/>
                    </a:cubicBezTo>
                    <a:cubicBezTo>
                      <a:pt x="2605" y="5357"/>
                      <a:pt x="2653" y="5367"/>
                      <a:pt x="2702" y="5367"/>
                    </a:cubicBezTo>
                    <a:cubicBezTo>
                      <a:pt x="2793" y="5367"/>
                      <a:pt x="2887" y="5334"/>
                      <a:pt x="2962" y="5282"/>
                    </a:cubicBezTo>
                    <a:cubicBezTo>
                      <a:pt x="3078" y="5210"/>
                      <a:pt x="3185" y="4996"/>
                      <a:pt x="3310" y="4934"/>
                    </a:cubicBezTo>
                    <a:cubicBezTo>
                      <a:pt x="3841" y="4658"/>
                      <a:pt x="4433" y="4511"/>
                      <a:pt x="5029" y="4511"/>
                    </a:cubicBezTo>
                    <a:cubicBezTo>
                      <a:pt x="5185" y="4511"/>
                      <a:pt x="5341" y="4521"/>
                      <a:pt x="5496" y="4541"/>
                    </a:cubicBezTo>
                    <a:cubicBezTo>
                      <a:pt x="6004" y="4604"/>
                      <a:pt x="6504" y="4773"/>
                      <a:pt x="6905" y="5085"/>
                    </a:cubicBezTo>
                    <a:cubicBezTo>
                      <a:pt x="7154" y="5279"/>
                      <a:pt x="7362" y="5531"/>
                      <a:pt x="7499" y="5816"/>
                    </a:cubicBezTo>
                    <a:lnTo>
                      <a:pt x="7499" y="5816"/>
                    </a:lnTo>
                    <a:cubicBezTo>
                      <a:pt x="7363" y="5370"/>
                      <a:pt x="7196" y="4925"/>
                      <a:pt x="6870" y="4630"/>
                    </a:cubicBezTo>
                    <a:cubicBezTo>
                      <a:pt x="6593" y="4372"/>
                      <a:pt x="6245" y="4211"/>
                      <a:pt x="5888" y="4113"/>
                    </a:cubicBezTo>
                    <a:cubicBezTo>
                      <a:pt x="5608" y="4039"/>
                      <a:pt x="5318" y="4002"/>
                      <a:pt x="5028" y="4002"/>
                    </a:cubicBezTo>
                    <a:cubicBezTo>
                      <a:pt x="4415" y="4002"/>
                      <a:pt x="3801" y="4167"/>
                      <a:pt x="3274" y="4488"/>
                    </a:cubicBezTo>
                    <a:cubicBezTo>
                      <a:pt x="3533" y="3364"/>
                      <a:pt x="4238" y="2293"/>
                      <a:pt x="5166" y="1597"/>
                    </a:cubicBezTo>
                    <a:cubicBezTo>
                      <a:pt x="6093" y="901"/>
                      <a:pt x="7226" y="518"/>
                      <a:pt x="8386" y="429"/>
                    </a:cubicBezTo>
                    <a:cubicBezTo>
                      <a:pt x="8196" y="406"/>
                      <a:pt x="8006" y="394"/>
                      <a:pt x="7816" y="394"/>
                    </a:cubicBezTo>
                    <a:cubicBezTo>
                      <a:pt x="6747" y="394"/>
                      <a:pt x="5694" y="752"/>
                      <a:pt x="4853" y="1419"/>
                    </a:cubicBezTo>
                    <a:cubicBezTo>
                      <a:pt x="3863" y="2213"/>
                      <a:pt x="3194" y="3364"/>
                      <a:pt x="2918" y="4595"/>
                    </a:cubicBezTo>
                    <a:cubicBezTo>
                      <a:pt x="3016" y="3524"/>
                      <a:pt x="3381" y="2472"/>
                      <a:pt x="3970" y="1562"/>
                    </a:cubicBezTo>
                    <a:cubicBezTo>
                      <a:pt x="4229" y="1169"/>
                      <a:pt x="4532" y="803"/>
                      <a:pt x="4844" y="446"/>
                    </a:cubicBezTo>
                    <a:cubicBezTo>
                      <a:pt x="5029" y="236"/>
                      <a:pt x="5073" y="137"/>
                      <a:pt x="5020" y="137"/>
                    </a:cubicBezTo>
                    <a:cubicBezTo>
                      <a:pt x="4819" y="137"/>
                      <a:pt x="3228" y="1546"/>
                      <a:pt x="2614" y="3613"/>
                    </a:cubicBezTo>
                    <a:cubicBezTo>
                      <a:pt x="2106" y="2204"/>
                      <a:pt x="1231" y="839"/>
                      <a:pt x="0" y="0"/>
                    </a:cubicBezTo>
                    <a:close/>
                    <a:moveTo>
                      <a:pt x="7499" y="5816"/>
                    </a:moveTo>
                    <a:cubicBezTo>
                      <a:pt x="7556" y="6004"/>
                      <a:pt x="7608" y="6193"/>
                      <a:pt x="7664" y="6370"/>
                    </a:cubicBezTo>
                    <a:cubicBezTo>
                      <a:pt x="7640" y="6177"/>
                      <a:pt x="7583" y="5990"/>
                      <a:pt x="7499" y="581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11" name="Google Shape;1411;p14"/>
              <p:cNvSpPr/>
              <p:nvPr/>
            </p:nvSpPr>
            <p:spPr>
              <a:xfrm>
                <a:off x="4304460" y="668536"/>
                <a:ext cx="541208" cy="441291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358" extrusionOk="0">
                    <a:moveTo>
                      <a:pt x="4722" y="1"/>
                    </a:moveTo>
                    <a:cubicBezTo>
                      <a:pt x="4653" y="1"/>
                      <a:pt x="4584" y="2"/>
                      <a:pt x="4514" y="4"/>
                    </a:cubicBezTo>
                    <a:cubicBezTo>
                      <a:pt x="4274" y="40"/>
                      <a:pt x="4042" y="102"/>
                      <a:pt x="3819" y="173"/>
                    </a:cubicBezTo>
                    <a:cubicBezTo>
                      <a:pt x="3274" y="352"/>
                      <a:pt x="2766" y="628"/>
                      <a:pt x="2284" y="941"/>
                    </a:cubicBezTo>
                    <a:cubicBezTo>
                      <a:pt x="1981" y="1128"/>
                      <a:pt x="1686" y="1333"/>
                      <a:pt x="1428" y="1574"/>
                    </a:cubicBezTo>
                    <a:cubicBezTo>
                      <a:pt x="1017" y="1975"/>
                      <a:pt x="723" y="2475"/>
                      <a:pt x="455" y="2975"/>
                    </a:cubicBezTo>
                    <a:cubicBezTo>
                      <a:pt x="330" y="3198"/>
                      <a:pt x="215" y="3430"/>
                      <a:pt x="152" y="3670"/>
                    </a:cubicBezTo>
                    <a:cubicBezTo>
                      <a:pt x="91" y="3897"/>
                      <a:pt x="73" y="4123"/>
                      <a:pt x="6" y="4341"/>
                    </a:cubicBezTo>
                    <a:lnTo>
                      <a:pt x="6" y="4341"/>
                    </a:lnTo>
                    <a:cubicBezTo>
                      <a:pt x="46" y="4224"/>
                      <a:pt x="148" y="4130"/>
                      <a:pt x="250" y="4036"/>
                    </a:cubicBezTo>
                    <a:cubicBezTo>
                      <a:pt x="518" y="2930"/>
                      <a:pt x="1214" y="1886"/>
                      <a:pt x="2124" y="1199"/>
                    </a:cubicBezTo>
                    <a:cubicBezTo>
                      <a:pt x="3051" y="503"/>
                      <a:pt x="4184" y="120"/>
                      <a:pt x="5344" y="31"/>
                    </a:cubicBezTo>
                    <a:cubicBezTo>
                      <a:pt x="5137" y="11"/>
                      <a:pt x="4929" y="1"/>
                      <a:pt x="4722" y="1"/>
                    </a:cubicBezTo>
                    <a:close/>
                    <a:moveTo>
                      <a:pt x="6" y="4341"/>
                    </a:moveTo>
                    <a:lnTo>
                      <a:pt x="6" y="4341"/>
                    </a:lnTo>
                    <a:cubicBezTo>
                      <a:pt x="4" y="4346"/>
                      <a:pt x="2" y="4352"/>
                      <a:pt x="0" y="4357"/>
                    </a:cubicBezTo>
                    <a:cubicBezTo>
                      <a:pt x="2" y="4352"/>
                      <a:pt x="4" y="4346"/>
                      <a:pt x="6" y="434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12" name="Google Shape;1412;p14"/>
              <p:cNvSpPr/>
              <p:nvPr/>
            </p:nvSpPr>
            <p:spPr>
              <a:xfrm>
                <a:off x="4281880" y="779513"/>
                <a:ext cx="524906" cy="335069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3309" extrusionOk="0">
                    <a:moveTo>
                      <a:pt x="3912" y="0"/>
                    </a:moveTo>
                    <a:cubicBezTo>
                      <a:pt x="3020" y="0"/>
                      <a:pt x="2132" y="266"/>
                      <a:pt x="1428" y="808"/>
                    </a:cubicBezTo>
                    <a:cubicBezTo>
                      <a:pt x="946" y="1183"/>
                      <a:pt x="545" y="1664"/>
                      <a:pt x="170" y="2146"/>
                    </a:cubicBezTo>
                    <a:cubicBezTo>
                      <a:pt x="90" y="2253"/>
                      <a:pt x="0" y="2369"/>
                      <a:pt x="18" y="2494"/>
                    </a:cubicBezTo>
                    <a:cubicBezTo>
                      <a:pt x="43" y="2619"/>
                      <a:pt x="29" y="3309"/>
                      <a:pt x="71" y="3309"/>
                    </a:cubicBezTo>
                    <a:cubicBezTo>
                      <a:pt x="74" y="3309"/>
                      <a:pt x="77" y="3305"/>
                      <a:pt x="81" y="3297"/>
                    </a:cubicBezTo>
                    <a:cubicBezTo>
                      <a:pt x="491" y="2405"/>
                      <a:pt x="1455" y="1031"/>
                      <a:pt x="2329" y="585"/>
                    </a:cubicBezTo>
                    <a:cubicBezTo>
                      <a:pt x="2952" y="267"/>
                      <a:pt x="3648" y="103"/>
                      <a:pt x="4345" y="103"/>
                    </a:cubicBezTo>
                    <a:cubicBezTo>
                      <a:pt x="4626" y="103"/>
                      <a:pt x="4907" y="130"/>
                      <a:pt x="5184" y="184"/>
                    </a:cubicBezTo>
                    <a:cubicBezTo>
                      <a:pt x="4772" y="62"/>
                      <a:pt x="4342" y="0"/>
                      <a:pt x="39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13" name="Google Shape;1413;p14"/>
              <p:cNvSpPr/>
              <p:nvPr/>
            </p:nvSpPr>
            <p:spPr>
              <a:xfrm>
                <a:off x="4219507" y="87120"/>
                <a:ext cx="470734" cy="879949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8690" extrusionOk="0">
                    <a:moveTo>
                      <a:pt x="4580" y="0"/>
                    </a:moveTo>
                    <a:cubicBezTo>
                      <a:pt x="4301" y="0"/>
                      <a:pt x="3810" y="386"/>
                      <a:pt x="3605" y="509"/>
                    </a:cubicBezTo>
                    <a:cubicBezTo>
                      <a:pt x="2365" y="1321"/>
                      <a:pt x="1366" y="2525"/>
                      <a:pt x="830" y="3908"/>
                    </a:cubicBezTo>
                    <a:cubicBezTo>
                      <a:pt x="545" y="4649"/>
                      <a:pt x="393" y="5434"/>
                      <a:pt x="251" y="6219"/>
                    </a:cubicBezTo>
                    <a:cubicBezTo>
                      <a:pt x="117" y="6968"/>
                      <a:pt x="1" y="7735"/>
                      <a:pt x="117" y="8494"/>
                    </a:cubicBezTo>
                    <a:cubicBezTo>
                      <a:pt x="126" y="8583"/>
                      <a:pt x="170" y="8690"/>
                      <a:pt x="260" y="8690"/>
                    </a:cubicBezTo>
                    <a:cubicBezTo>
                      <a:pt x="331" y="8690"/>
                      <a:pt x="376" y="8610"/>
                      <a:pt x="393" y="8538"/>
                    </a:cubicBezTo>
                    <a:cubicBezTo>
                      <a:pt x="536" y="8155"/>
                      <a:pt x="563" y="7744"/>
                      <a:pt x="625" y="7334"/>
                    </a:cubicBezTo>
                    <a:cubicBezTo>
                      <a:pt x="732" y="6504"/>
                      <a:pt x="955" y="5701"/>
                      <a:pt x="1143" y="4881"/>
                    </a:cubicBezTo>
                    <a:cubicBezTo>
                      <a:pt x="1428" y="3649"/>
                      <a:pt x="2641" y="1954"/>
                      <a:pt x="3373" y="1241"/>
                    </a:cubicBezTo>
                    <a:cubicBezTo>
                      <a:pt x="3792" y="821"/>
                      <a:pt x="4256" y="438"/>
                      <a:pt x="4649" y="10"/>
                    </a:cubicBezTo>
                    <a:cubicBezTo>
                      <a:pt x="4628" y="3"/>
                      <a:pt x="4604" y="0"/>
                      <a:pt x="45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14" name="Google Shape;1414;p14"/>
              <p:cNvSpPr/>
              <p:nvPr/>
            </p:nvSpPr>
            <p:spPr>
              <a:xfrm>
                <a:off x="4036133" y="454783"/>
                <a:ext cx="235924" cy="587308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5800" extrusionOk="0">
                    <a:moveTo>
                      <a:pt x="1" y="1"/>
                    </a:moveTo>
                    <a:cubicBezTo>
                      <a:pt x="1152" y="1464"/>
                      <a:pt x="1839" y="3301"/>
                      <a:pt x="1990" y="5157"/>
                    </a:cubicBezTo>
                    <a:cubicBezTo>
                      <a:pt x="2008" y="5389"/>
                      <a:pt x="2124" y="5692"/>
                      <a:pt x="2329" y="5799"/>
                    </a:cubicBezTo>
                    <a:cubicBezTo>
                      <a:pt x="2294" y="4104"/>
                      <a:pt x="1776" y="2427"/>
                      <a:pt x="857" y="1000"/>
                    </a:cubicBezTo>
                    <a:cubicBezTo>
                      <a:pt x="616" y="634"/>
                      <a:pt x="349" y="277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15" name="Google Shape;1415;p14"/>
              <p:cNvSpPr/>
              <p:nvPr/>
            </p:nvSpPr>
            <p:spPr>
              <a:xfrm>
                <a:off x="4223152" y="779108"/>
                <a:ext cx="28149" cy="187939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856" extrusionOk="0">
                    <a:moveTo>
                      <a:pt x="116" y="0"/>
                    </a:moveTo>
                    <a:cubicBezTo>
                      <a:pt x="36" y="553"/>
                      <a:pt x="1" y="1115"/>
                      <a:pt x="81" y="1660"/>
                    </a:cubicBezTo>
                    <a:cubicBezTo>
                      <a:pt x="90" y="1749"/>
                      <a:pt x="134" y="1856"/>
                      <a:pt x="215" y="1856"/>
                    </a:cubicBezTo>
                    <a:cubicBezTo>
                      <a:pt x="241" y="1856"/>
                      <a:pt x="259" y="1847"/>
                      <a:pt x="277" y="1838"/>
                    </a:cubicBezTo>
                    <a:cubicBezTo>
                      <a:pt x="152" y="1240"/>
                      <a:pt x="116" y="625"/>
                      <a:pt x="116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16" name="Google Shape;1416;p14"/>
              <p:cNvSpPr/>
              <p:nvPr/>
            </p:nvSpPr>
            <p:spPr>
              <a:xfrm>
                <a:off x="4234898" y="88031"/>
                <a:ext cx="440054" cy="877215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8663" extrusionOk="0">
                    <a:moveTo>
                      <a:pt x="4345" y="1"/>
                    </a:moveTo>
                    <a:cubicBezTo>
                      <a:pt x="4060" y="63"/>
                      <a:pt x="3631" y="384"/>
                      <a:pt x="3453" y="500"/>
                    </a:cubicBezTo>
                    <a:cubicBezTo>
                      <a:pt x="2213" y="1312"/>
                      <a:pt x="1214" y="2516"/>
                      <a:pt x="678" y="3899"/>
                    </a:cubicBezTo>
                    <a:cubicBezTo>
                      <a:pt x="393" y="4640"/>
                      <a:pt x="241" y="5425"/>
                      <a:pt x="99" y="6210"/>
                    </a:cubicBezTo>
                    <a:cubicBezTo>
                      <a:pt x="63" y="6415"/>
                      <a:pt x="27" y="6620"/>
                      <a:pt x="0" y="6825"/>
                    </a:cubicBezTo>
                    <a:cubicBezTo>
                      <a:pt x="0" y="7450"/>
                      <a:pt x="36" y="8065"/>
                      <a:pt x="161" y="8663"/>
                    </a:cubicBezTo>
                    <a:cubicBezTo>
                      <a:pt x="170" y="8654"/>
                      <a:pt x="179" y="8645"/>
                      <a:pt x="188" y="8636"/>
                    </a:cubicBezTo>
                    <a:cubicBezTo>
                      <a:pt x="179" y="6923"/>
                      <a:pt x="464" y="5193"/>
                      <a:pt x="1187" y="3640"/>
                    </a:cubicBezTo>
                    <a:cubicBezTo>
                      <a:pt x="1874" y="2160"/>
                      <a:pt x="2953" y="848"/>
                      <a:pt x="4345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17" name="Google Shape;1417;p14"/>
              <p:cNvSpPr/>
              <p:nvPr/>
            </p:nvSpPr>
            <p:spPr>
              <a:xfrm>
                <a:off x="4285525" y="783158"/>
                <a:ext cx="521261" cy="331424"/>
              </a:xfrm>
              <a:custGeom>
                <a:avLst/>
                <a:gdLst/>
                <a:ahLst/>
                <a:cxnLst/>
                <a:rect l="l" t="t" r="r" b="b"/>
                <a:pathLst>
                  <a:path w="5148" h="3273" extrusionOk="0">
                    <a:moveTo>
                      <a:pt x="4090" y="0"/>
                    </a:moveTo>
                    <a:cubicBezTo>
                      <a:pt x="3916" y="0"/>
                      <a:pt x="3742" y="9"/>
                      <a:pt x="3568" y="32"/>
                    </a:cubicBezTo>
                    <a:cubicBezTo>
                      <a:pt x="2453" y="165"/>
                      <a:pt x="1445" y="808"/>
                      <a:pt x="723" y="1664"/>
                    </a:cubicBezTo>
                    <a:cubicBezTo>
                      <a:pt x="446" y="1994"/>
                      <a:pt x="205" y="2342"/>
                      <a:pt x="0" y="2708"/>
                    </a:cubicBezTo>
                    <a:cubicBezTo>
                      <a:pt x="0" y="2950"/>
                      <a:pt x="7" y="3272"/>
                      <a:pt x="35" y="3272"/>
                    </a:cubicBezTo>
                    <a:cubicBezTo>
                      <a:pt x="38" y="3272"/>
                      <a:pt x="41" y="3269"/>
                      <a:pt x="45" y="3261"/>
                    </a:cubicBezTo>
                    <a:cubicBezTo>
                      <a:pt x="455" y="2369"/>
                      <a:pt x="1419" y="995"/>
                      <a:pt x="2293" y="549"/>
                    </a:cubicBezTo>
                    <a:cubicBezTo>
                      <a:pt x="2916" y="231"/>
                      <a:pt x="3612" y="67"/>
                      <a:pt x="4309" y="67"/>
                    </a:cubicBezTo>
                    <a:cubicBezTo>
                      <a:pt x="4590" y="67"/>
                      <a:pt x="4871" y="94"/>
                      <a:pt x="5148" y="148"/>
                    </a:cubicBezTo>
                    <a:cubicBezTo>
                      <a:pt x="4969" y="94"/>
                      <a:pt x="4791" y="58"/>
                      <a:pt x="4612" y="23"/>
                    </a:cubicBezTo>
                    <a:cubicBezTo>
                      <a:pt x="4438" y="9"/>
                      <a:pt x="4264" y="0"/>
                      <a:pt x="4090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18" name="Google Shape;1418;p14"/>
              <p:cNvSpPr/>
              <p:nvPr/>
            </p:nvSpPr>
            <p:spPr>
              <a:xfrm>
                <a:off x="3996441" y="628235"/>
                <a:ext cx="274705" cy="465290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4595" extrusionOk="0">
                    <a:moveTo>
                      <a:pt x="0" y="0"/>
                    </a:moveTo>
                    <a:cubicBezTo>
                      <a:pt x="571" y="696"/>
                      <a:pt x="1107" y="1410"/>
                      <a:pt x="1588" y="2168"/>
                    </a:cubicBezTo>
                    <a:cubicBezTo>
                      <a:pt x="1981" y="2793"/>
                      <a:pt x="2311" y="3471"/>
                      <a:pt x="2498" y="4184"/>
                    </a:cubicBezTo>
                    <a:cubicBezTo>
                      <a:pt x="2570" y="4318"/>
                      <a:pt x="2641" y="4461"/>
                      <a:pt x="2712" y="4595"/>
                    </a:cubicBezTo>
                    <a:cubicBezTo>
                      <a:pt x="2686" y="4095"/>
                      <a:pt x="2516" y="3605"/>
                      <a:pt x="2311" y="3141"/>
                    </a:cubicBezTo>
                    <a:cubicBezTo>
                      <a:pt x="1802" y="2008"/>
                      <a:pt x="1062" y="964"/>
                      <a:pt x="161" y="107"/>
                    </a:cubicBezTo>
                    <a:cubicBezTo>
                      <a:pt x="107" y="72"/>
                      <a:pt x="54" y="36"/>
                      <a:pt x="0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19" name="Google Shape;1419;p14"/>
              <p:cNvSpPr/>
              <p:nvPr/>
            </p:nvSpPr>
            <p:spPr>
              <a:xfrm>
                <a:off x="4008186" y="887453"/>
                <a:ext cx="233089" cy="259428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56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66" y="616"/>
                      <a:pt x="1802" y="1348"/>
                      <a:pt x="2159" y="2338"/>
                    </a:cubicBezTo>
                    <a:cubicBezTo>
                      <a:pt x="2186" y="2418"/>
                      <a:pt x="2213" y="2490"/>
                      <a:pt x="2248" y="2561"/>
                    </a:cubicBezTo>
                    <a:cubicBezTo>
                      <a:pt x="2257" y="2543"/>
                      <a:pt x="2266" y="2525"/>
                      <a:pt x="2266" y="2508"/>
                    </a:cubicBezTo>
                    <a:cubicBezTo>
                      <a:pt x="2302" y="2347"/>
                      <a:pt x="2239" y="2186"/>
                      <a:pt x="2177" y="2035"/>
                    </a:cubicBezTo>
                    <a:cubicBezTo>
                      <a:pt x="1758" y="1116"/>
                      <a:pt x="919" y="447"/>
                      <a:pt x="0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20" name="Google Shape;1420;p14"/>
              <p:cNvSpPr/>
              <p:nvPr/>
            </p:nvSpPr>
            <p:spPr>
              <a:xfrm>
                <a:off x="4245732" y="1059488"/>
                <a:ext cx="486935" cy="12171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1202" extrusionOk="0">
                    <a:moveTo>
                      <a:pt x="2894" y="1"/>
                    </a:moveTo>
                    <a:cubicBezTo>
                      <a:pt x="2774" y="1"/>
                      <a:pt x="2654" y="7"/>
                      <a:pt x="2534" y="15"/>
                    </a:cubicBezTo>
                    <a:cubicBezTo>
                      <a:pt x="2213" y="32"/>
                      <a:pt x="1892" y="68"/>
                      <a:pt x="1588" y="139"/>
                    </a:cubicBezTo>
                    <a:cubicBezTo>
                      <a:pt x="991" y="282"/>
                      <a:pt x="447" y="586"/>
                      <a:pt x="1" y="1005"/>
                    </a:cubicBezTo>
                    <a:cubicBezTo>
                      <a:pt x="27" y="1041"/>
                      <a:pt x="63" y="1058"/>
                      <a:pt x="99" y="1076"/>
                    </a:cubicBezTo>
                    <a:cubicBezTo>
                      <a:pt x="143" y="1098"/>
                      <a:pt x="191" y="1108"/>
                      <a:pt x="240" y="1108"/>
                    </a:cubicBezTo>
                    <a:cubicBezTo>
                      <a:pt x="331" y="1108"/>
                      <a:pt x="425" y="1075"/>
                      <a:pt x="500" y="1023"/>
                    </a:cubicBezTo>
                    <a:cubicBezTo>
                      <a:pt x="616" y="951"/>
                      <a:pt x="723" y="737"/>
                      <a:pt x="848" y="675"/>
                    </a:cubicBezTo>
                    <a:cubicBezTo>
                      <a:pt x="1379" y="399"/>
                      <a:pt x="1971" y="252"/>
                      <a:pt x="2567" y="252"/>
                    </a:cubicBezTo>
                    <a:cubicBezTo>
                      <a:pt x="2723" y="252"/>
                      <a:pt x="2879" y="262"/>
                      <a:pt x="3034" y="282"/>
                    </a:cubicBezTo>
                    <a:cubicBezTo>
                      <a:pt x="3542" y="345"/>
                      <a:pt x="4042" y="514"/>
                      <a:pt x="4443" y="826"/>
                    </a:cubicBezTo>
                    <a:cubicBezTo>
                      <a:pt x="4577" y="933"/>
                      <a:pt x="4702" y="1058"/>
                      <a:pt x="4809" y="1201"/>
                    </a:cubicBezTo>
                    <a:cubicBezTo>
                      <a:pt x="4738" y="1076"/>
                      <a:pt x="4666" y="960"/>
                      <a:pt x="4577" y="853"/>
                    </a:cubicBezTo>
                    <a:cubicBezTo>
                      <a:pt x="4274" y="461"/>
                      <a:pt x="3846" y="139"/>
                      <a:pt x="3355" y="41"/>
                    </a:cubicBezTo>
                    <a:cubicBezTo>
                      <a:pt x="3203" y="11"/>
                      <a:pt x="3049" y="1"/>
                      <a:pt x="2894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421" name="Google Shape;1421;p14"/>
            <p:cNvGrpSpPr/>
            <p:nvPr/>
          </p:nvGrpSpPr>
          <p:grpSpPr>
            <a:xfrm rot="-2848678">
              <a:off x="5571582" y="3648579"/>
              <a:ext cx="1600012" cy="2234977"/>
              <a:chOff x="3996441" y="87120"/>
              <a:chExt cx="849227" cy="1186243"/>
            </a:xfrm>
          </p:grpSpPr>
          <p:sp>
            <p:nvSpPr>
              <p:cNvPr id="1422" name="Google Shape;1422;p14"/>
              <p:cNvSpPr/>
              <p:nvPr/>
            </p:nvSpPr>
            <p:spPr>
              <a:xfrm>
                <a:off x="3996441" y="628235"/>
                <a:ext cx="849226" cy="645127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63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1" y="696"/>
                      <a:pt x="1107" y="1410"/>
                      <a:pt x="1588" y="2168"/>
                    </a:cubicBezTo>
                    <a:cubicBezTo>
                      <a:pt x="2070" y="2935"/>
                      <a:pt x="2454" y="3774"/>
                      <a:pt x="2605" y="4657"/>
                    </a:cubicBezTo>
                    <a:cubicBezTo>
                      <a:pt x="2320" y="4158"/>
                      <a:pt x="1963" y="3649"/>
                      <a:pt x="1535" y="3266"/>
                    </a:cubicBezTo>
                    <a:cubicBezTo>
                      <a:pt x="1107" y="2882"/>
                      <a:pt x="589" y="2588"/>
                      <a:pt x="18" y="2498"/>
                    </a:cubicBezTo>
                    <a:lnTo>
                      <a:pt x="18" y="2498"/>
                    </a:lnTo>
                    <a:cubicBezTo>
                      <a:pt x="910" y="3123"/>
                      <a:pt x="1901" y="3872"/>
                      <a:pt x="2275" y="4898"/>
                    </a:cubicBezTo>
                    <a:cubicBezTo>
                      <a:pt x="2338" y="5068"/>
                      <a:pt x="2400" y="5255"/>
                      <a:pt x="2561" y="5335"/>
                    </a:cubicBezTo>
                    <a:cubicBezTo>
                      <a:pt x="2605" y="5357"/>
                      <a:pt x="2653" y="5367"/>
                      <a:pt x="2702" y="5367"/>
                    </a:cubicBezTo>
                    <a:cubicBezTo>
                      <a:pt x="2793" y="5367"/>
                      <a:pt x="2887" y="5334"/>
                      <a:pt x="2962" y="5282"/>
                    </a:cubicBezTo>
                    <a:cubicBezTo>
                      <a:pt x="3078" y="5210"/>
                      <a:pt x="3185" y="4996"/>
                      <a:pt x="3310" y="4934"/>
                    </a:cubicBezTo>
                    <a:cubicBezTo>
                      <a:pt x="3841" y="4658"/>
                      <a:pt x="4433" y="4511"/>
                      <a:pt x="5029" y="4511"/>
                    </a:cubicBezTo>
                    <a:cubicBezTo>
                      <a:pt x="5185" y="4511"/>
                      <a:pt x="5341" y="4521"/>
                      <a:pt x="5496" y="4541"/>
                    </a:cubicBezTo>
                    <a:cubicBezTo>
                      <a:pt x="6004" y="4604"/>
                      <a:pt x="6504" y="4773"/>
                      <a:pt x="6905" y="5085"/>
                    </a:cubicBezTo>
                    <a:cubicBezTo>
                      <a:pt x="7154" y="5279"/>
                      <a:pt x="7362" y="5531"/>
                      <a:pt x="7499" y="5816"/>
                    </a:cubicBezTo>
                    <a:lnTo>
                      <a:pt x="7499" y="5816"/>
                    </a:lnTo>
                    <a:cubicBezTo>
                      <a:pt x="7363" y="5370"/>
                      <a:pt x="7196" y="4925"/>
                      <a:pt x="6870" y="4630"/>
                    </a:cubicBezTo>
                    <a:cubicBezTo>
                      <a:pt x="6593" y="4372"/>
                      <a:pt x="6245" y="4211"/>
                      <a:pt x="5888" y="4113"/>
                    </a:cubicBezTo>
                    <a:cubicBezTo>
                      <a:pt x="5608" y="4039"/>
                      <a:pt x="5318" y="4002"/>
                      <a:pt x="5028" y="4002"/>
                    </a:cubicBezTo>
                    <a:cubicBezTo>
                      <a:pt x="4415" y="4002"/>
                      <a:pt x="3801" y="4167"/>
                      <a:pt x="3274" y="4488"/>
                    </a:cubicBezTo>
                    <a:cubicBezTo>
                      <a:pt x="3533" y="3364"/>
                      <a:pt x="4238" y="2293"/>
                      <a:pt x="5166" y="1597"/>
                    </a:cubicBezTo>
                    <a:cubicBezTo>
                      <a:pt x="6093" y="901"/>
                      <a:pt x="7226" y="518"/>
                      <a:pt x="8386" y="429"/>
                    </a:cubicBezTo>
                    <a:cubicBezTo>
                      <a:pt x="8196" y="406"/>
                      <a:pt x="8006" y="394"/>
                      <a:pt x="7816" y="394"/>
                    </a:cubicBezTo>
                    <a:cubicBezTo>
                      <a:pt x="6747" y="394"/>
                      <a:pt x="5694" y="752"/>
                      <a:pt x="4853" y="1419"/>
                    </a:cubicBezTo>
                    <a:cubicBezTo>
                      <a:pt x="3863" y="2213"/>
                      <a:pt x="3194" y="3364"/>
                      <a:pt x="2918" y="4595"/>
                    </a:cubicBezTo>
                    <a:cubicBezTo>
                      <a:pt x="3016" y="3524"/>
                      <a:pt x="3381" y="2472"/>
                      <a:pt x="3970" y="1562"/>
                    </a:cubicBezTo>
                    <a:cubicBezTo>
                      <a:pt x="4229" y="1169"/>
                      <a:pt x="4532" y="803"/>
                      <a:pt x="4844" y="446"/>
                    </a:cubicBezTo>
                    <a:cubicBezTo>
                      <a:pt x="5029" y="236"/>
                      <a:pt x="5073" y="137"/>
                      <a:pt x="5020" y="137"/>
                    </a:cubicBezTo>
                    <a:cubicBezTo>
                      <a:pt x="4819" y="137"/>
                      <a:pt x="3228" y="1546"/>
                      <a:pt x="2614" y="3613"/>
                    </a:cubicBezTo>
                    <a:cubicBezTo>
                      <a:pt x="2106" y="2204"/>
                      <a:pt x="1231" y="839"/>
                      <a:pt x="0" y="0"/>
                    </a:cubicBezTo>
                    <a:close/>
                    <a:moveTo>
                      <a:pt x="7499" y="5816"/>
                    </a:moveTo>
                    <a:cubicBezTo>
                      <a:pt x="7556" y="6004"/>
                      <a:pt x="7608" y="6193"/>
                      <a:pt x="7664" y="6370"/>
                    </a:cubicBezTo>
                    <a:cubicBezTo>
                      <a:pt x="7640" y="6177"/>
                      <a:pt x="7583" y="5990"/>
                      <a:pt x="7499" y="581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23" name="Google Shape;1423;p14"/>
              <p:cNvSpPr/>
              <p:nvPr/>
            </p:nvSpPr>
            <p:spPr>
              <a:xfrm>
                <a:off x="4304460" y="668536"/>
                <a:ext cx="541208" cy="441291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358" extrusionOk="0">
                    <a:moveTo>
                      <a:pt x="4722" y="1"/>
                    </a:moveTo>
                    <a:cubicBezTo>
                      <a:pt x="4653" y="1"/>
                      <a:pt x="4584" y="2"/>
                      <a:pt x="4514" y="4"/>
                    </a:cubicBezTo>
                    <a:cubicBezTo>
                      <a:pt x="4274" y="40"/>
                      <a:pt x="4042" y="102"/>
                      <a:pt x="3819" y="173"/>
                    </a:cubicBezTo>
                    <a:cubicBezTo>
                      <a:pt x="3274" y="352"/>
                      <a:pt x="2766" y="628"/>
                      <a:pt x="2284" y="941"/>
                    </a:cubicBezTo>
                    <a:cubicBezTo>
                      <a:pt x="1981" y="1128"/>
                      <a:pt x="1686" y="1333"/>
                      <a:pt x="1428" y="1574"/>
                    </a:cubicBezTo>
                    <a:cubicBezTo>
                      <a:pt x="1017" y="1975"/>
                      <a:pt x="723" y="2475"/>
                      <a:pt x="455" y="2975"/>
                    </a:cubicBezTo>
                    <a:cubicBezTo>
                      <a:pt x="330" y="3198"/>
                      <a:pt x="215" y="3430"/>
                      <a:pt x="152" y="3670"/>
                    </a:cubicBezTo>
                    <a:cubicBezTo>
                      <a:pt x="91" y="3897"/>
                      <a:pt x="73" y="4123"/>
                      <a:pt x="6" y="4341"/>
                    </a:cubicBezTo>
                    <a:lnTo>
                      <a:pt x="6" y="4341"/>
                    </a:lnTo>
                    <a:cubicBezTo>
                      <a:pt x="46" y="4224"/>
                      <a:pt x="148" y="4130"/>
                      <a:pt x="250" y="4036"/>
                    </a:cubicBezTo>
                    <a:cubicBezTo>
                      <a:pt x="518" y="2930"/>
                      <a:pt x="1214" y="1886"/>
                      <a:pt x="2124" y="1199"/>
                    </a:cubicBezTo>
                    <a:cubicBezTo>
                      <a:pt x="3051" y="503"/>
                      <a:pt x="4184" y="120"/>
                      <a:pt x="5344" y="31"/>
                    </a:cubicBezTo>
                    <a:cubicBezTo>
                      <a:pt x="5137" y="11"/>
                      <a:pt x="4929" y="1"/>
                      <a:pt x="4722" y="1"/>
                    </a:cubicBezTo>
                    <a:close/>
                    <a:moveTo>
                      <a:pt x="6" y="4341"/>
                    </a:moveTo>
                    <a:lnTo>
                      <a:pt x="6" y="4341"/>
                    </a:lnTo>
                    <a:cubicBezTo>
                      <a:pt x="4" y="4346"/>
                      <a:pt x="2" y="4352"/>
                      <a:pt x="0" y="4357"/>
                    </a:cubicBezTo>
                    <a:cubicBezTo>
                      <a:pt x="2" y="4352"/>
                      <a:pt x="4" y="4346"/>
                      <a:pt x="6" y="434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24" name="Google Shape;1424;p14"/>
              <p:cNvSpPr/>
              <p:nvPr/>
            </p:nvSpPr>
            <p:spPr>
              <a:xfrm>
                <a:off x="4281880" y="779513"/>
                <a:ext cx="524906" cy="335069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3309" extrusionOk="0">
                    <a:moveTo>
                      <a:pt x="3912" y="0"/>
                    </a:moveTo>
                    <a:cubicBezTo>
                      <a:pt x="3020" y="0"/>
                      <a:pt x="2132" y="266"/>
                      <a:pt x="1428" y="808"/>
                    </a:cubicBezTo>
                    <a:cubicBezTo>
                      <a:pt x="946" y="1183"/>
                      <a:pt x="545" y="1664"/>
                      <a:pt x="170" y="2146"/>
                    </a:cubicBezTo>
                    <a:cubicBezTo>
                      <a:pt x="90" y="2253"/>
                      <a:pt x="0" y="2369"/>
                      <a:pt x="18" y="2494"/>
                    </a:cubicBezTo>
                    <a:cubicBezTo>
                      <a:pt x="43" y="2619"/>
                      <a:pt x="29" y="3309"/>
                      <a:pt x="71" y="3309"/>
                    </a:cubicBezTo>
                    <a:cubicBezTo>
                      <a:pt x="74" y="3309"/>
                      <a:pt x="77" y="3305"/>
                      <a:pt x="81" y="3297"/>
                    </a:cubicBezTo>
                    <a:cubicBezTo>
                      <a:pt x="491" y="2405"/>
                      <a:pt x="1455" y="1031"/>
                      <a:pt x="2329" y="585"/>
                    </a:cubicBezTo>
                    <a:cubicBezTo>
                      <a:pt x="2952" y="267"/>
                      <a:pt x="3648" y="103"/>
                      <a:pt x="4345" y="103"/>
                    </a:cubicBezTo>
                    <a:cubicBezTo>
                      <a:pt x="4626" y="103"/>
                      <a:pt x="4907" y="130"/>
                      <a:pt x="5184" y="184"/>
                    </a:cubicBezTo>
                    <a:cubicBezTo>
                      <a:pt x="4772" y="62"/>
                      <a:pt x="4342" y="0"/>
                      <a:pt x="39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25" name="Google Shape;1425;p14"/>
              <p:cNvSpPr/>
              <p:nvPr/>
            </p:nvSpPr>
            <p:spPr>
              <a:xfrm>
                <a:off x="4219507" y="87120"/>
                <a:ext cx="470734" cy="879949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8690" extrusionOk="0">
                    <a:moveTo>
                      <a:pt x="4580" y="0"/>
                    </a:moveTo>
                    <a:cubicBezTo>
                      <a:pt x="4301" y="0"/>
                      <a:pt x="3810" y="386"/>
                      <a:pt x="3605" y="509"/>
                    </a:cubicBezTo>
                    <a:cubicBezTo>
                      <a:pt x="2365" y="1321"/>
                      <a:pt x="1366" y="2525"/>
                      <a:pt x="830" y="3908"/>
                    </a:cubicBezTo>
                    <a:cubicBezTo>
                      <a:pt x="545" y="4649"/>
                      <a:pt x="393" y="5434"/>
                      <a:pt x="251" y="6219"/>
                    </a:cubicBezTo>
                    <a:cubicBezTo>
                      <a:pt x="117" y="6968"/>
                      <a:pt x="1" y="7735"/>
                      <a:pt x="117" y="8494"/>
                    </a:cubicBezTo>
                    <a:cubicBezTo>
                      <a:pt x="126" y="8583"/>
                      <a:pt x="170" y="8690"/>
                      <a:pt x="260" y="8690"/>
                    </a:cubicBezTo>
                    <a:cubicBezTo>
                      <a:pt x="331" y="8690"/>
                      <a:pt x="376" y="8610"/>
                      <a:pt x="393" y="8538"/>
                    </a:cubicBezTo>
                    <a:cubicBezTo>
                      <a:pt x="536" y="8155"/>
                      <a:pt x="563" y="7744"/>
                      <a:pt x="625" y="7334"/>
                    </a:cubicBezTo>
                    <a:cubicBezTo>
                      <a:pt x="732" y="6504"/>
                      <a:pt x="955" y="5701"/>
                      <a:pt x="1143" y="4881"/>
                    </a:cubicBezTo>
                    <a:cubicBezTo>
                      <a:pt x="1428" y="3649"/>
                      <a:pt x="2641" y="1954"/>
                      <a:pt x="3373" y="1241"/>
                    </a:cubicBezTo>
                    <a:cubicBezTo>
                      <a:pt x="3792" y="821"/>
                      <a:pt x="4256" y="438"/>
                      <a:pt x="4649" y="10"/>
                    </a:cubicBezTo>
                    <a:cubicBezTo>
                      <a:pt x="4628" y="3"/>
                      <a:pt x="4604" y="0"/>
                      <a:pt x="45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26" name="Google Shape;1426;p14"/>
              <p:cNvSpPr/>
              <p:nvPr/>
            </p:nvSpPr>
            <p:spPr>
              <a:xfrm>
                <a:off x="4036133" y="454783"/>
                <a:ext cx="235924" cy="587308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5800" extrusionOk="0">
                    <a:moveTo>
                      <a:pt x="1" y="1"/>
                    </a:moveTo>
                    <a:cubicBezTo>
                      <a:pt x="1152" y="1464"/>
                      <a:pt x="1839" y="3301"/>
                      <a:pt x="1990" y="5157"/>
                    </a:cubicBezTo>
                    <a:cubicBezTo>
                      <a:pt x="2008" y="5389"/>
                      <a:pt x="2124" y="5692"/>
                      <a:pt x="2329" y="5799"/>
                    </a:cubicBezTo>
                    <a:cubicBezTo>
                      <a:pt x="2294" y="4104"/>
                      <a:pt x="1776" y="2427"/>
                      <a:pt x="857" y="1000"/>
                    </a:cubicBezTo>
                    <a:cubicBezTo>
                      <a:pt x="616" y="634"/>
                      <a:pt x="349" y="277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27" name="Google Shape;1427;p14"/>
              <p:cNvSpPr/>
              <p:nvPr/>
            </p:nvSpPr>
            <p:spPr>
              <a:xfrm>
                <a:off x="4223152" y="779108"/>
                <a:ext cx="28149" cy="187939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856" extrusionOk="0">
                    <a:moveTo>
                      <a:pt x="116" y="0"/>
                    </a:moveTo>
                    <a:cubicBezTo>
                      <a:pt x="36" y="553"/>
                      <a:pt x="1" y="1115"/>
                      <a:pt x="81" y="1660"/>
                    </a:cubicBezTo>
                    <a:cubicBezTo>
                      <a:pt x="90" y="1749"/>
                      <a:pt x="134" y="1856"/>
                      <a:pt x="215" y="1856"/>
                    </a:cubicBezTo>
                    <a:cubicBezTo>
                      <a:pt x="241" y="1856"/>
                      <a:pt x="259" y="1847"/>
                      <a:pt x="277" y="1838"/>
                    </a:cubicBezTo>
                    <a:cubicBezTo>
                      <a:pt x="152" y="1240"/>
                      <a:pt x="116" y="625"/>
                      <a:pt x="116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28" name="Google Shape;1428;p14"/>
              <p:cNvSpPr/>
              <p:nvPr/>
            </p:nvSpPr>
            <p:spPr>
              <a:xfrm>
                <a:off x="4234898" y="88031"/>
                <a:ext cx="440054" cy="877215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8663" extrusionOk="0">
                    <a:moveTo>
                      <a:pt x="4345" y="1"/>
                    </a:moveTo>
                    <a:cubicBezTo>
                      <a:pt x="4060" y="63"/>
                      <a:pt x="3631" y="384"/>
                      <a:pt x="3453" y="500"/>
                    </a:cubicBezTo>
                    <a:cubicBezTo>
                      <a:pt x="2213" y="1312"/>
                      <a:pt x="1214" y="2516"/>
                      <a:pt x="678" y="3899"/>
                    </a:cubicBezTo>
                    <a:cubicBezTo>
                      <a:pt x="393" y="4640"/>
                      <a:pt x="241" y="5425"/>
                      <a:pt x="99" y="6210"/>
                    </a:cubicBezTo>
                    <a:cubicBezTo>
                      <a:pt x="63" y="6415"/>
                      <a:pt x="27" y="6620"/>
                      <a:pt x="0" y="6825"/>
                    </a:cubicBezTo>
                    <a:cubicBezTo>
                      <a:pt x="0" y="7450"/>
                      <a:pt x="36" y="8065"/>
                      <a:pt x="161" y="8663"/>
                    </a:cubicBezTo>
                    <a:cubicBezTo>
                      <a:pt x="170" y="8654"/>
                      <a:pt x="179" y="8645"/>
                      <a:pt x="188" y="8636"/>
                    </a:cubicBezTo>
                    <a:cubicBezTo>
                      <a:pt x="179" y="6923"/>
                      <a:pt x="464" y="5193"/>
                      <a:pt x="1187" y="3640"/>
                    </a:cubicBezTo>
                    <a:cubicBezTo>
                      <a:pt x="1874" y="2160"/>
                      <a:pt x="2953" y="848"/>
                      <a:pt x="4345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29" name="Google Shape;1429;p14"/>
              <p:cNvSpPr/>
              <p:nvPr/>
            </p:nvSpPr>
            <p:spPr>
              <a:xfrm>
                <a:off x="4285525" y="783158"/>
                <a:ext cx="521261" cy="331424"/>
              </a:xfrm>
              <a:custGeom>
                <a:avLst/>
                <a:gdLst/>
                <a:ahLst/>
                <a:cxnLst/>
                <a:rect l="l" t="t" r="r" b="b"/>
                <a:pathLst>
                  <a:path w="5148" h="3273" extrusionOk="0">
                    <a:moveTo>
                      <a:pt x="4090" y="0"/>
                    </a:moveTo>
                    <a:cubicBezTo>
                      <a:pt x="3916" y="0"/>
                      <a:pt x="3742" y="9"/>
                      <a:pt x="3568" y="32"/>
                    </a:cubicBezTo>
                    <a:cubicBezTo>
                      <a:pt x="2453" y="165"/>
                      <a:pt x="1445" y="808"/>
                      <a:pt x="723" y="1664"/>
                    </a:cubicBezTo>
                    <a:cubicBezTo>
                      <a:pt x="446" y="1994"/>
                      <a:pt x="205" y="2342"/>
                      <a:pt x="0" y="2708"/>
                    </a:cubicBezTo>
                    <a:cubicBezTo>
                      <a:pt x="0" y="2950"/>
                      <a:pt x="7" y="3272"/>
                      <a:pt x="35" y="3272"/>
                    </a:cubicBezTo>
                    <a:cubicBezTo>
                      <a:pt x="38" y="3272"/>
                      <a:pt x="41" y="3269"/>
                      <a:pt x="45" y="3261"/>
                    </a:cubicBezTo>
                    <a:cubicBezTo>
                      <a:pt x="455" y="2369"/>
                      <a:pt x="1419" y="995"/>
                      <a:pt x="2293" y="549"/>
                    </a:cubicBezTo>
                    <a:cubicBezTo>
                      <a:pt x="2916" y="231"/>
                      <a:pt x="3612" y="67"/>
                      <a:pt x="4309" y="67"/>
                    </a:cubicBezTo>
                    <a:cubicBezTo>
                      <a:pt x="4590" y="67"/>
                      <a:pt x="4871" y="94"/>
                      <a:pt x="5148" y="148"/>
                    </a:cubicBezTo>
                    <a:cubicBezTo>
                      <a:pt x="4969" y="94"/>
                      <a:pt x="4791" y="58"/>
                      <a:pt x="4612" y="23"/>
                    </a:cubicBezTo>
                    <a:cubicBezTo>
                      <a:pt x="4438" y="9"/>
                      <a:pt x="4264" y="0"/>
                      <a:pt x="4090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0" name="Google Shape;1430;p14"/>
              <p:cNvSpPr/>
              <p:nvPr/>
            </p:nvSpPr>
            <p:spPr>
              <a:xfrm>
                <a:off x="3996441" y="628235"/>
                <a:ext cx="274705" cy="465290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4595" extrusionOk="0">
                    <a:moveTo>
                      <a:pt x="0" y="0"/>
                    </a:moveTo>
                    <a:cubicBezTo>
                      <a:pt x="571" y="696"/>
                      <a:pt x="1107" y="1410"/>
                      <a:pt x="1588" y="2168"/>
                    </a:cubicBezTo>
                    <a:cubicBezTo>
                      <a:pt x="1981" y="2793"/>
                      <a:pt x="2311" y="3471"/>
                      <a:pt x="2498" y="4184"/>
                    </a:cubicBezTo>
                    <a:cubicBezTo>
                      <a:pt x="2570" y="4318"/>
                      <a:pt x="2641" y="4461"/>
                      <a:pt x="2712" y="4595"/>
                    </a:cubicBezTo>
                    <a:cubicBezTo>
                      <a:pt x="2686" y="4095"/>
                      <a:pt x="2516" y="3605"/>
                      <a:pt x="2311" y="3141"/>
                    </a:cubicBezTo>
                    <a:cubicBezTo>
                      <a:pt x="1802" y="2008"/>
                      <a:pt x="1062" y="964"/>
                      <a:pt x="161" y="107"/>
                    </a:cubicBezTo>
                    <a:cubicBezTo>
                      <a:pt x="107" y="72"/>
                      <a:pt x="54" y="36"/>
                      <a:pt x="0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1" name="Google Shape;1431;p14"/>
              <p:cNvSpPr/>
              <p:nvPr/>
            </p:nvSpPr>
            <p:spPr>
              <a:xfrm>
                <a:off x="4008186" y="887453"/>
                <a:ext cx="233089" cy="259428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56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66" y="616"/>
                      <a:pt x="1802" y="1348"/>
                      <a:pt x="2159" y="2338"/>
                    </a:cubicBezTo>
                    <a:cubicBezTo>
                      <a:pt x="2186" y="2418"/>
                      <a:pt x="2213" y="2490"/>
                      <a:pt x="2248" y="2561"/>
                    </a:cubicBezTo>
                    <a:cubicBezTo>
                      <a:pt x="2257" y="2543"/>
                      <a:pt x="2266" y="2525"/>
                      <a:pt x="2266" y="2508"/>
                    </a:cubicBezTo>
                    <a:cubicBezTo>
                      <a:pt x="2302" y="2347"/>
                      <a:pt x="2239" y="2186"/>
                      <a:pt x="2177" y="2035"/>
                    </a:cubicBezTo>
                    <a:cubicBezTo>
                      <a:pt x="1758" y="1116"/>
                      <a:pt x="919" y="447"/>
                      <a:pt x="0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2" name="Google Shape;1432;p14"/>
              <p:cNvSpPr/>
              <p:nvPr/>
            </p:nvSpPr>
            <p:spPr>
              <a:xfrm>
                <a:off x="4245732" y="1059488"/>
                <a:ext cx="486935" cy="12171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1202" extrusionOk="0">
                    <a:moveTo>
                      <a:pt x="2894" y="1"/>
                    </a:moveTo>
                    <a:cubicBezTo>
                      <a:pt x="2774" y="1"/>
                      <a:pt x="2654" y="7"/>
                      <a:pt x="2534" y="15"/>
                    </a:cubicBezTo>
                    <a:cubicBezTo>
                      <a:pt x="2213" y="32"/>
                      <a:pt x="1892" y="68"/>
                      <a:pt x="1588" y="139"/>
                    </a:cubicBezTo>
                    <a:cubicBezTo>
                      <a:pt x="991" y="282"/>
                      <a:pt x="447" y="586"/>
                      <a:pt x="1" y="1005"/>
                    </a:cubicBezTo>
                    <a:cubicBezTo>
                      <a:pt x="27" y="1041"/>
                      <a:pt x="63" y="1058"/>
                      <a:pt x="99" y="1076"/>
                    </a:cubicBezTo>
                    <a:cubicBezTo>
                      <a:pt x="143" y="1098"/>
                      <a:pt x="191" y="1108"/>
                      <a:pt x="240" y="1108"/>
                    </a:cubicBezTo>
                    <a:cubicBezTo>
                      <a:pt x="331" y="1108"/>
                      <a:pt x="425" y="1075"/>
                      <a:pt x="500" y="1023"/>
                    </a:cubicBezTo>
                    <a:cubicBezTo>
                      <a:pt x="616" y="951"/>
                      <a:pt x="723" y="737"/>
                      <a:pt x="848" y="675"/>
                    </a:cubicBezTo>
                    <a:cubicBezTo>
                      <a:pt x="1379" y="399"/>
                      <a:pt x="1971" y="252"/>
                      <a:pt x="2567" y="252"/>
                    </a:cubicBezTo>
                    <a:cubicBezTo>
                      <a:pt x="2723" y="252"/>
                      <a:pt x="2879" y="262"/>
                      <a:pt x="3034" y="282"/>
                    </a:cubicBezTo>
                    <a:cubicBezTo>
                      <a:pt x="3542" y="345"/>
                      <a:pt x="4042" y="514"/>
                      <a:pt x="4443" y="826"/>
                    </a:cubicBezTo>
                    <a:cubicBezTo>
                      <a:pt x="4577" y="933"/>
                      <a:pt x="4702" y="1058"/>
                      <a:pt x="4809" y="1201"/>
                    </a:cubicBezTo>
                    <a:cubicBezTo>
                      <a:pt x="4738" y="1076"/>
                      <a:pt x="4666" y="960"/>
                      <a:pt x="4577" y="853"/>
                    </a:cubicBezTo>
                    <a:cubicBezTo>
                      <a:pt x="4274" y="461"/>
                      <a:pt x="3846" y="139"/>
                      <a:pt x="3355" y="41"/>
                    </a:cubicBezTo>
                    <a:cubicBezTo>
                      <a:pt x="3203" y="11"/>
                      <a:pt x="3049" y="1"/>
                      <a:pt x="2894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433" name="Google Shape;1433;p14"/>
            <p:cNvGrpSpPr/>
            <p:nvPr/>
          </p:nvGrpSpPr>
          <p:grpSpPr>
            <a:xfrm rot="4161106">
              <a:off x="7775798" y="4028046"/>
              <a:ext cx="1600055" cy="2235038"/>
              <a:chOff x="3996441" y="87120"/>
              <a:chExt cx="849227" cy="1186243"/>
            </a:xfrm>
          </p:grpSpPr>
          <p:sp>
            <p:nvSpPr>
              <p:cNvPr id="1434" name="Google Shape;1434;p14"/>
              <p:cNvSpPr/>
              <p:nvPr/>
            </p:nvSpPr>
            <p:spPr>
              <a:xfrm>
                <a:off x="3996441" y="628235"/>
                <a:ext cx="849226" cy="645127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63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1" y="696"/>
                      <a:pt x="1107" y="1410"/>
                      <a:pt x="1588" y="2168"/>
                    </a:cubicBezTo>
                    <a:cubicBezTo>
                      <a:pt x="2070" y="2935"/>
                      <a:pt x="2454" y="3774"/>
                      <a:pt x="2605" y="4657"/>
                    </a:cubicBezTo>
                    <a:cubicBezTo>
                      <a:pt x="2320" y="4158"/>
                      <a:pt x="1963" y="3649"/>
                      <a:pt x="1535" y="3266"/>
                    </a:cubicBezTo>
                    <a:cubicBezTo>
                      <a:pt x="1107" y="2882"/>
                      <a:pt x="589" y="2588"/>
                      <a:pt x="18" y="2498"/>
                    </a:cubicBezTo>
                    <a:lnTo>
                      <a:pt x="18" y="2498"/>
                    </a:lnTo>
                    <a:cubicBezTo>
                      <a:pt x="910" y="3123"/>
                      <a:pt x="1901" y="3872"/>
                      <a:pt x="2275" y="4898"/>
                    </a:cubicBezTo>
                    <a:cubicBezTo>
                      <a:pt x="2338" y="5068"/>
                      <a:pt x="2400" y="5255"/>
                      <a:pt x="2561" y="5335"/>
                    </a:cubicBezTo>
                    <a:cubicBezTo>
                      <a:pt x="2605" y="5357"/>
                      <a:pt x="2653" y="5367"/>
                      <a:pt x="2702" y="5367"/>
                    </a:cubicBezTo>
                    <a:cubicBezTo>
                      <a:pt x="2793" y="5367"/>
                      <a:pt x="2887" y="5334"/>
                      <a:pt x="2962" y="5282"/>
                    </a:cubicBezTo>
                    <a:cubicBezTo>
                      <a:pt x="3078" y="5210"/>
                      <a:pt x="3185" y="4996"/>
                      <a:pt x="3310" y="4934"/>
                    </a:cubicBezTo>
                    <a:cubicBezTo>
                      <a:pt x="3841" y="4658"/>
                      <a:pt x="4433" y="4511"/>
                      <a:pt x="5029" y="4511"/>
                    </a:cubicBezTo>
                    <a:cubicBezTo>
                      <a:pt x="5185" y="4511"/>
                      <a:pt x="5341" y="4521"/>
                      <a:pt x="5496" y="4541"/>
                    </a:cubicBezTo>
                    <a:cubicBezTo>
                      <a:pt x="6004" y="4604"/>
                      <a:pt x="6504" y="4773"/>
                      <a:pt x="6905" y="5085"/>
                    </a:cubicBezTo>
                    <a:cubicBezTo>
                      <a:pt x="7154" y="5279"/>
                      <a:pt x="7362" y="5531"/>
                      <a:pt x="7499" y="5816"/>
                    </a:cubicBezTo>
                    <a:lnTo>
                      <a:pt x="7499" y="5816"/>
                    </a:lnTo>
                    <a:cubicBezTo>
                      <a:pt x="7363" y="5370"/>
                      <a:pt x="7196" y="4925"/>
                      <a:pt x="6870" y="4630"/>
                    </a:cubicBezTo>
                    <a:cubicBezTo>
                      <a:pt x="6593" y="4372"/>
                      <a:pt x="6245" y="4211"/>
                      <a:pt x="5888" y="4113"/>
                    </a:cubicBezTo>
                    <a:cubicBezTo>
                      <a:pt x="5608" y="4039"/>
                      <a:pt x="5318" y="4002"/>
                      <a:pt x="5028" y="4002"/>
                    </a:cubicBezTo>
                    <a:cubicBezTo>
                      <a:pt x="4415" y="4002"/>
                      <a:pt x="3801" y="4167"/>
                      <a:pt x="3274" y="4488"/>
                    </a:cubicBezTo>
                    <a:cubicBezTo>
                      <a:pt x="3533" y="3364"/>
                      <a:pt x="4238" y="2293"/>
                      <a:pt x="5166" y="1597"/>
                    </a:cubicBezTo>
                    <a:cubicBezTo>
                      <a:pt x="6093" y="901"/>
                      <a:pt x="7226" y="518"/>
                      <a:pt x="8386" y="429"/>
                    </a:cubicBezTo>
                    <a:cubicBezTo>
                      <a:pt x="8196" y="406"/>
                      <a:pt x="8006" y="394"/>
                      <a:pt x="7816" y="394"/>
                    </a:cubicBezTo>
                    <a:cubicBezTo>
                      <a:pt x="6747" y="394"/>
                      <a:pt x="5694" y="752"/>
                      <a:pt x="4853" y="1419"/>
                    </a:cubicBezTo>
                    <a:cubicBezTo>
                      <a:pt x="3863" y="2213"/>
                      <a:pt x="3194" y="3364"/>
                      <a:pt x="2918" y="4595"/>
                    </a:cubicBezTo>
                    <a:cubicBezTo>
                      <a:pt x="3016" y="3524"/>
                      <a:pt x="3381" y="2472"/>
                      <a:pt x="3970" y="1562"/>
                    </a:cubicBezTo>
                    <a:cubicBezTo>
                      <a:pt x="4229" y="1169"/>
                      <a:pt x="4532" y="803"/>
                      <a:pt x="4844" y="446"/>
                    </a:cubicBezTo>
                    <a:cubicBezTo>
                      <a:pt x="5029" y="236"/>
                      <a:pt x="5073" y="137"/>
                      <a:pt x="5020" y="137"/>
                    </a:cubicBezTo>
                    <a:cubicBezTo>
                      <a:pt x="4819" y="137"/>
                      <a:pt x="3228" y="1546"/>
                      <a:pt x="2614" y="3613"/>
                    </a:cubicBezTo>
                    <a:cubicBezTo>
                      <a:pt x="2106" y="2204"/>
                      <a:pt x="1231" y="839"/>
                      <a:pt x="0" y="0"/>
                    </a:cubicBezTo>
                    <a:close/>
                    <a:moveTo>
                      <a:pt x="7499" y="5816"/>
                    </a:moveTo>
                    <a:cubicBezTo>
                      <a:pt x="7556" y="6004"/>
                      <a:pt x="7608" y="6193"/>
                      <a:pt x="7664" y="6370"/>
                    </a:cubicBezTo>
                    <a:cubicBezTo>
                      <a:pt x="7640" y="6177"/>
                      <a:pt x="7583" y="5990"/>
                      <a:pt x="7499" y="581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5" name="Google Shape;1435;p14"/>
              <p:cNvSpPr/>
              <p:nvPr/>
            </p:nvSpPr>
            <p:spPr>
              <a:xfrm>
                <a:off x="4304460" y="668536"/>
                <a:ext cx="541208" cy="441291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358" extrusionOk="0">
                    <a:moveTo>
                      <a:pt x="4722" y="1"/>
                    </a:moveTo>
                    <a:cubicBezTo>
                      <a:pt x="4653" y="1"/>
                      <a:pt x="4584" y="2"/>
                      <a:pt x="4514" y="4"/>
                    </a:cubicBezTo>
                    <a:cubicBezTo>
                      <a:pt x="4274" y="40"/>
                      <a:pt x="4042" y="102"/>
                      <a:pt x="3819" y="173"/>
                    </a:cubicBezTo>
                    <a:cubicBezTo>
                      <a:pt x="3274" y="352"/>
                      <a:pt x="2766" y="628"/>
                      <a:pt x="2284" y="941"/>
                    </a:cubicBezTo>
                    <a:cubicBezTo>
                      <a:pt x="1981" y="1128"/>
                      <a:pt x="1686" y="1333"/>
                      <a:pt x="1428" y="1574"/>
                    </a:cubicBezTo>
                    <a:cubicBezTo>
                      <a:pt x="1017" y="1975"/>
                      <a:pt x="723" y="2475"/>
                      <a:pt x="455" y="2975"/>
                    </a:cubicBezTo>
                    <a:cubicBezTo>
                      <a:pt x="330" y="3198"/>
                      <a:pt x="215" y="3430"/>
                      <a:pt x="152" y="3670"/>
                    </a:cubicBezTo>
                    <a:cubicBezTo>
                      <a:pt x="91" y="3897"/>
                      <a:pt x="73" y="4123"/>
                      <a:pt x="6" y="4341"/>
                    </a:cubicBezTo>
                    <a:lnTo>
                      <a:pt x="6" y="4341"/>
                    </a:lnTo>
                    <a:cubicBezTo>
                      <a:pt x="46" y="4224"/>
                      <a:pt x="148" y="4130"/>
                      <a:pt x="250" y="4036"/>
                    </a:cubicBezTo>
                    <a:cubicBezTo>
                      <a:pt x="518" y="2930"/>
                      <a:pt x="1214" y="1886"/>
                      <a:pt x="2124" y="1199"/>
                    </a:cubicBezTo>
                    <a:cubicBezTo>
                      <a:pt x="3051" y="503"/>
                      <a:pt x="4184" y="120"/>
                      <a:pt x="5344" y="31"/>
                    </a:cubicBezTo>
                    <a:cubicBezTo>
                      <a:pt x="5137" y="11"/>
                      <a:pt x="4929" y="1"/>
                      <a:pt x="4722" y="1"/>
                    </a:cubicBezTo>
                    <a:close/>
                    <a:moveTo>
                      <a:pt x="6" y="4341"/>
                    </a:moveTo>
                    <a:lnTo>
                      <a:pt x="6" y="4341"/>
                    </a:lnTo>
                    <a:cubicBezTo>
                      <a:pt x="4" y="4346"/>
                      <a:pt x="2" y="4352"/>
                      <a:pt x="0" y="4357"/>
                    </a:cubicBezTo>
                    <a:cubicBezTo>
                      <a:pt x="2" y="4352"/>
                      <a:pt x="4" y="4346"/>
                      <a:pt x="6" y="434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6" name="Google Shape;1436;p14"/>
              <p:cNvSpPr/>
              <p:nvPr/>
            </p:nvSpPr>
            <p:spPr>
              <a:xfrm>
                <a:off x="4281880" y="779513"/>
                <a:ext cx="524906" cy="335069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3309" extrusionOk="0">
                    <a:moveTo>
                      <a:pt x="3912" y="0"/>
                    </a:moveTo>
                    <a:cubicBezTo>
                      <a:pt x="3020" y="0"/>
                      <a:pt x="2132" y="266"/>
                      <a:pt x="1428" y="808"/>
                    </a:cubicBezTo>
                    <a:cubicBezTo>
                      <a:pt x="946" y="1183"/>
                      <a:pt x="545" y="1664"/>
                      <a:pt x="170" y="2146"/>
                    </a:cubicBezTo>
                    <a:cubicBezTo>
                      <a:pt x="90" y="2253"/>
                      <a:pt x="0" y="2369"/>
                      <a:pt x="18" y="2494"/>
                    </a:cubicBezTo>
                    <a:cubicBezTo>
                      <a:pt x="43" y="2619"/>
                      <a:pt x="29" y="3309"/>
                      <a:pt x="71" y="3309"/>
                    </a:cubicBezTo>
                    <a:cubicBezTo>
                      <a:pt x="74" y="3309"/>
                      <a:pt x="77" y="3305"/>
                      <a:pt x="81" y="3297"/>
                    </a:cubicBezTo>
                    <a:cubicBezTo>
                      <a:pt x="491" y="2405"/>
                      <a:pt x="1455" y="1031"/>
                      <a:pt x="2329" y="585"/>
                    </a:cubicBezTo>
                    <a:cubicBezTo>
                      <a:pt x="2952" y="267"/>
                      <a:pt x="3648" y="103"/>
                      <a:pt x="4345" y="103"/>
                    </a:cubicBezTo>
                    <a:cubicBezTo>
                      <a:pt x="4626" y="103"/>
                      <a:pt x="4907" y="130"/>
                      <a:pt x="5184" y="184"/>
                    </a:cubicBezTo>
                    <a:cubicBezTo>
                      <a:pt x="4772" y="62"/>
                      <a:pt x="4342" y="0"/>
                      <a:pt x="39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7" name="Google Shape;1437;p14"/>
              <p:cNvSpPr/>
              <p:nvPr/>
            </p:nvSpPr>
            <p:spPr>
              <a:xfrm>
                <a:off x="4219507" y="87120"/>
                <a:ext cx="470734" cy="879949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8690" extrusionOk="0">
                    <a:moveTo>
                      <a:pt x="4580" y="0"/>
                    </a:moveTo>
                    <a:cubicBezTo>
                      <a:pt x="4301" y="0"/>
                      <a:pt x="3810" y="386"/>
                      <a:pt x="3605" y="509"/>
                    </a:cubicBezTo>
                    <a:cubicBezTo>
                      <a:pt x="2365" y="1321"/>
                      <a:pt x="1366" y="2525"/>
                      <a:pt x="830" y="3908"/>
                    </a:cubicBezTo>
                    <a:cubicBezTo>
                      <a:pt x="545" y="4649"/>
                      <a:pt x="393" y="5434"/>
                      <a:pt x="251" y="6219"/>
                    </a:cubicBezTo>
                    <a:cubicBezTo>
                      <a:pt x="117" y="6968"/>
                      <a:pt x="1" y="7735"/>
                      <a:pt x="117" y="8494"/>
                    </a:cubicBezTo>
                    <a:cubicBezTo>
                      <a:pt x="126" y="8583"/>
                      <a:pt x="170" y="8690"/>
                      <a:pt x="260" y="8690"/>
                    </a:cubicBezTo>
                    <a:cubicBezTo>
                      <a:pt x="331" y="8690"/>
                      <a:pt x="376" y="8610"/>
                      <a:pt x="393" y="8538"/>
                    </a:cubicBezTo>
                    <a:cubicBezTo>
                      <a:pt x="536" y="8155"/>
                      <a:pt x="563" y="7744"/>
                      <a:pt x="625" y="7334"/>
                    </a:cubicBezTo>
                    <a:cubicBezTo>
                      <a:pt x="732" y="6504"/>
                      <a:pt x="955" y="5701"/>
                      <a:pt x="1143" y="4881"/>
                    </a:cubicBezTo>
                    <a:cubicBezTo>
                      <a:pt x="1428" y="3649"/>
                      <a:pt x="2641" y="1954"/>
                      <a:pt x="3373" y="1241"/>
                    </a:cubicBezTo>
                    <a:cubicBezTo>
                      <a:pt x="3792" y="821"/>
                      <a:pt x="4256" y="438"/>
                      <a:pt x="4649" y="10"/>
                    </a:cubicBezTo>
                    <a:cubicBezTo>
                      <a:pt x="4628" y="3"/>
                      <a:pt x="4604" y="0"/>
                      <a:pt x="45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8" name="Google Shape;1438;p14"/>
              <p:cNvSpPr/>
              <p:nvPr/>
            </p:nvSpPr>
            <p:spPr>
              <a:xfrm>
                <a:off x="4036133" y="454783"/>
                <a:ext cx="235924" cy="587308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5800" extrusionOk="0">
                    <a:moveTo>
                      <a:pt x="1" y="1"/>
                    </a:moveTo>
                    <a:cubicBezTo>
                      <a:pt x="1152" y="1464"/>
                      <a:pt x="1839" y="3301"/>
                      <a:pt x="1990" y="5157"/>
                    </a:cubicBezTo>
                    <a:cubicBezTo>
                      <a:pt x="2008" y="5389"/>
                      <a:pt x="2124" y="5692"/>
                      <a:pt x="2329" y="5799"/>
                    </a:cubicBezTo>
                    <a:cubicBezTo>
                      <a:pt x="2294" y="4104"/>
                      <a:pt x="1776" y="2427"/>
                      <a:pt x="857" y="1000"/>
                    </a:cubicBezTo>
                    <a:cubicBezTo>
                      <a:pt x="616" y="634"/>
                      <a:pt x="349" y="277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9" name="Google Shape;1439;p14"/>
              <p:cNvSpPr/>
              <p:nvPr/>
            </p:nvSpPr>
            <p:spPr>
              <a:xfrm>
                <a:off x="4223152" y="779108"/>
                <a:ext cx="28149" cy="187939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856" extrusionOk="0">
                    <a:moveTo>
                      <a:pt x="116" y="0"/>
                    </a:moveTo>
                    <a:cubicBezTo>
                      <a:pt x="36" y="553"/>
                      <a:pt x="1" y="1115"/>
                      <a:pt x="81" y="1660"/>
                    </a:cubicBezTo>
                    <a:cubicBezTo>
                      <a:pt x="90" y="1749"/>
                      <a:pt x="134" y="1856"/>
                      <a:pt x="215" y="1856"/>
                    </a:cubicBezTo>
                    <a:cubicBezTo>
                      <a:pt x="241" y="1856"/>
                      <a:pt x="259" y="1847"/>
                      <a:pt x="277" y="1838"/>
                    </a:cubicBezTo>
                    <a:cubicBezTo>
                      <a:pt x="152" y="1240"/>
                      <a:pt x="116" y="625"/>
                      <a:pt x="116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0" name="Google Shape;1440;p14"/>
              <p:cNvSpPr/>
              <p:nvPr/>
            </p:nvSpPr>
            <p:spPr>
              <a:xfrm>
                <a:off x="4234898" y="88031"/>
                <a:ext cx="440054" cy="877215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8663" extrusionOk="0">
                    <a:moveTo>
                      <a:pt x="4345" y="1"/>
                    </a:moveTo>
                    <a:cubicBezTo>
                      <a:pt x="4060" y="63"/>
                      <a:pt x="3631" y="384"/>
                      <a:pt x="3453" y="500"/>
                    </a:cubicBezTo>
                    <a:cubicBezTo>
                      <a:pt x="2213" y="1312"/>
                      <a:pt x="1214" y="2516"/>
                      <a:pt x="678" y="3899"/>
                    </a:cubicBezTo>
                    <a:cubicBezTo>
                      <a:pt x="393" y="4640"/>
                      <a:pt x="241" y="5425"/>
                      <a:pt x="99" y="6210"/>
                    </a:cubicBezTo>
                    <a:cubicBezTo>
                      <a:pt x="63" y="6415"/>
                      <a:pt x="27" y="6620"/>
                      <a:pt x="0" y="6825"/>
                    </a:cubicBezTo>
                    <a:cubicBezTo>
                      <a:pt x="0" y="7450"/>
                      <a:pt x="36" y="8065"/>
                      <a:pt x="161" y="8663"/>
                    </a:cubicBezTo>
                    <a:cubicBezTo>
                      <a:pt x="170" y="8654"/>
                      <a:pt x="179" y="8645"/>
                      <a:pt x="188" y="8636"/>
                    </a:cubicBezTo>
                    <a:cubicBezTo>
                      <a:pt x="179" y="6923"/>
                      <a:pt x="464" y="5193"/>
                      <a:pt x="1187" y="3640"/>
                    </a:cubicBezTo>
                    <a:cubicBezTo>
                      <a:pt x="1874" y="2160"/>
                      <a:pt x="2953" y="848"/>
                      <a:pt x="4345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1" name="Google Shape;1441;p14"/>
              <p:cNvSpPr/>
              <p:nvPr/>
            </p:nvSpPr>
            <p:spPr>
              <a:xfrm>
                <a:off x="4285525" y="783158"/>
                <a:ext cx="521261" cy="331424"/>
              </a:xfrm>
              <a:custGeom>
                <a:avLst/>
                <a:gdLst/>
                <a:ahLst/>
                <a:cxnLst/>
                <a:rect l="l" t="t" r="r" b="b"/>
                <a:pathLst>
                  <a:path w="5148" h="3273" extrusionOk="0">
                    <a:moveTo>
                      <a:pt x="4090" y="0"/>
                    </a:moveTo>
                    <a:cubicBezTo>
                      <a:pt x="3916" y="0"/>
                      <a:pt x="3742" y="9"/>
                      <a:pt x="3568" y="32"/>
                    </a:cubicBezTo>
                    <a:cubicBezTo>
                      <a:pt x="2453" y="165"/>
                      <a:pt x="1445" y="808"/>
                      <a:pt x="723" y="1664"/>
                    </a:cubicBezTo>
                    <a:cubicBezTo>
                      <a:pt x="446" y="1994"/>
                      <a:pt x="205" y="2342"/>
                      <a:pt x="0" y="2708"/>
                    </a:cubicBezTo>
                    <a:cubicBezTo>
                      <a:pt x="0" y="2950"/>
                      <a:pt x="7" y="3272"/>
                      <a:pt x="35" y="3272"/>
                    </a:cubicBezTo>
                    <a:cubicBezTo>
                      <a:pt x="38" y="3272"/>
                      <a:pt x="41" y="3269"/>
                      <a:pt x="45" y="3261"/>
                    </a:cubicBezTo>
                    <a:cubicBezTo>
                      <a:pt x="455" y="2369"/>
                      <a:pt x="1419" y="995"/>
                      <a:pt x="2293" y="549"/>
                    </a:cubicBezTo>
                    <a:cubicBezTo>
                      <a:pt x="2916" y="231"/>
                      <a:pt x="3612" y="67"/>
                      <a:pt x="4309" y="67"/>
                    </a:cubicBezTo>
                    <a:cubicBezTo>
                      <a:pt x="4590" y="67"/>
                      <a:pt x="4871" y="94"/>
                      <a:pt x="5148" y="148"/>
                    </a:cubicBezTo>
                    <a:cubicBezTo>
                      <a:pt x="4969" y="94"/>
                      <a:pt x="4791" y="58"/>
                      <a:pt x="4612" y="23"/>
                    </a:cubicBezTo>
                    <a:cubicBezTo>
                      <a:pt x="4438" y="9"/>
                      <a:pt x="4264" y="0"/>
                      <a:pt x="4090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2" name="Google Shape;1442;p14"/>
              <p:cNvSpPr/>
              <p:nvPr/>
            </p:nvSpPr>
            <p:spPr>
              <a:xfrm>
                <a:off x="3996441" y="628235"/>
                <a:ext cx="274705" cy="465290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4595" extrusionOk="0">
                    <a:moveTo>
                      <a:pt x="0" y="0"/>
                    </a:moveTo>
                    <a:cubicBezTo>
                      <a:pt x="571" y="696"/>
                      <a:pt x="1107" y="1410"/>
                      <a:pt x="1588" y="2168"/>
                    </a:cubicBezTo>
                    <a:cubicBezTo>
                      <a:pt x="1981" y="2793"/>
                      <a:pt x="2311" y="3471"/>
                      <a:pt x="2498" y="4184"/>
                    </a:cubicBezTo>
                    <a:cubicBezTo>
                      <a:pt x="2570" y="4318"/>
                      <a:pt x="2641" y="4461"/>
                      <a:pt x="2712" y="4595"/>
                    </a:cubicBezTo>
                    <a:cubicBezTo>
                      <a:pt x="2686" y="4095"/>
                      <a:pt x="2516" y="3605"/>
                      <a:pt x="2311" y="3141"/>
                    </a:cubicBezTo>
                    <a:cubicBezTo>
                      <a:pt x="1802" y="2008"/>
                      <a:pt x="1062" y="964"/>
                      <a:pt x="161" y="107"/>
                    </a:cubicBezTo>
                    <a:cubicBezTo>
                      <a:pt x="107" y="72"/>
                      <a:pt x="54" y="36"/>
                      <a:pt x="0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3" name="Google Shape;1443;p14"/>
              <p:cNvSpPr/>
              <p:nvPr/>
            </p:nvSpPr>
            <p:spPr>
              <a:xfrm>
                <a:off x="4008186" y="887453"/>
                <a:ext cx="233089" cy="259428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56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66" y="616"/>
                      <a:pt x="1802" y="1348"/>
                      <a:pt x="2159" y="2338"/>
                    </a:cubicBezTo>
                    <a:cubicBezTo>
                      <a:pt x="2186" y="2418"/>
                      <a:pt x="2213" y="2490"/>
                      <a:pt x="2248" y="2561"/>
                    </a:cubicBezTo>
                    <a:cubicBezTo>
                      <a:pt x="2257" y="2543"/>
                      <a:pt x="2266" y="2525"/>
                      <a:pt x="2266" y="2508"/>
                    </a:cubicBezTo>
                    <a:cubicBezTo>
                      <a:pt x="2302" y="2347"/>
                      <a:pt x="2239" y="2186"/>
                      <a:pt x="2177" y="2035"/>
                    </a:cubicBezTo>
                    <a:cubicBezTo>
                      <a:pt x="1758" y="1116"/>
                      <a:pt x="919" y="447"/>
                      <a:pt x="0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4" name="Google Shape;1444;p14"/>
              <p:cNvSpPr/>
              <p:nvPr/>
            </p:nvSpPr>
            <p:spPr>
              <a:xfrm>
                <a:off x="4245732" y="1059488"/>
                <a:ext cx="486935" cy="12171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1202" extrusionOk="0">
                    <a:moveTo>
                      <a:pt x="2894" y="1"/>
                    </a:moveTo>
                    <a:cubicBezTo>
                      <a:pt x="2774" y="1"/>
                      <a:pt x="2654" y="7"/>
                      <a:pt x="2534" y="15"/>
                    </a:cubicBezTo>
                    <a:cubicBezTo>
                      <a:pt x="2213" y="32"/>
                      <a:pt x="1892" y="68"/>
                      <a:pt x="1588" y="139"/>
                    </a:cubicBezTo>
                    <a:cubicBezTo>
                      <a:pt x="991" y="282"/>
                      <a:pt x="447" y="586"/>
                      <a:pt x="1" y="1005"/>
                    </a:cubicBezTo>
                    <a:cubicBezTo>
                      <a:pt x="27" y="1041"/>
                      <a:pt x="63" y="1058"/>
                      <a:pt x="99" y="1076"/>
                    </a:cubicBezTo>
                    <a:cubicBezTo>
                      <a:pt x="143" y="1098"/>
                      <a:pt x="191" y="1108"/>
                      <a:pt x="240" y="1108"/>
                    </a:cubicBezTo>
                    <a:cubicBezTo>
                      <a:pt x="331" y="1108"/>
                      <a:pt x="425" y="1075"/>
                      <a:pt x="500" y="1023"/>
                    </a:cubicBezTo>
                    <a:cubicBezTo>
                      <a:pt x="616" y="951"/>
                      <a:pt x="723" y="737"/>
                      <a:pt x="848" y="675"/>
                    </a:cubicBezTo>
                    <a:cubicBezTo>
                      <a:pt x="1379" y="399"/>
                      <a:pt x="1971" y="252"/>
                      <a:pt x="2567" y="252"/>
                    </a:cubicBezTo>
                    <a:cubicBezTo>
                      <a:pt x="2723" y="252"/>
                      <a:pt x="2879" y="262"/>
                      <a:pt x="3034" y="282"/>
                    </a:cubicBezTo>
                    <a:cubicBezTo>
                      <a:pt x="3542" y="345"/>
                      <a:pt x="4042" y="514"/>
                      <a:pt x="4443" y="826"/>
                    </a:cubicBezTo>
                    <a:cubicBezTo>
                      <a:pt x="4577" y="933"/>
                      <a:pt x="4702" y="1058"/>
                      <a:pt x="4809" y="1201"/>
                    </a:cubicBezTo>
                    <a:cubicBezTo>
                      <a:pt x="4738" y="1076"/>
                      <a:pt x="4666" y="960"/>
                      <a:pt x="4577" y="853"/>
                    </a:cubicBezTo>
                    <a:cubicBezTo>
                      <a:pt x="4274" y="461"/>
                      <a:pt x="3846" y="139"/>
                      <a:pt x="3355" y="41"/>
                    </a:cubicBezTo>
                    <a:cubicBezTo>
                      <a:pt x="3203" y="11"/>
                      <a:pt x="3049" y="1"/>
                      <a:pt x="2894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445" name="Google Shape;1445;p14"/>
            <p:cNvGrpSpPr/>
            <p:nvPr/>
          </p:nvGrpSpPr>
          <p:grpSpPr>
            <a:xfrm rot="-1356785">
              <a:off x="8269038" y="3408409"/>
              <a:ext cx="1428399" cy="2563344"/>
              <a:chOff x="8268108" y="675218"/>
              <a:chExt cx="422841" cy="758842"/>
            </a:xfrm>
          </p:grpSpPr>
          <p:sp>
            <p:nvSpPr>
              <p:cNvPr id="1446" name="Google Shape;1446;p14"/>
              <p:cNvSpPr/>
              <p:nvPr/>
            </p:nvSpPr>
            <p:spPr>
              <a:xfrm>
                <a:off x="8268108" y="675218"/>
                <a:ext cx="272983" cy="432785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4274" extrusionOk="0">
                    <a:moveTo>
                      <a:pt x="1" y="0"/>
                    </a:moveTo>
                    <a:cubicBezTo>
                      <a:pt x="28" y="1196"/>
                      <a:pt x="509" y="2382"/>
                      <a:pt x="1286" y="3301"/>
                    </a:cubicBezTo>
                    <a:cubicBezTo>
                      <a:pt x="1660" y="3738"/>
                      <a:pt x="2133" y="4140"/>
                      <a:pt x="2695" y="4273"/>
                    </a:cubicBezTo>
                    <a:cubicBezTo>
                      <a:pt x="2633" y="3390"/>
                      <a:pt x="2374" y="2489"/>
                      <a:pt x="1928" y="1722"/>
                    </a:cubicBezTo>
                    <a:cubicBezTo>
                      <a:pt x="1482" y="964"/>
                      <a:pt x="813" y="35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7" name="Google Shape;1447;p14"/>
              <p:cNvSpPr/>
              <p:nvPr/>
            </p:nvSpPr>
            <p:spPr>
              <a:xfrm>
                <a:off x="8268108" y="675218"/>
                <a:ext cx="268427" cy="431874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4265" extrusionOk="0">
                    <a:moveTo>
                      <a:pt x="1" y="0"/>
                    </a:moveTo>
                    <a:cubicBezTo>
                      <a:pt x="28" y="1196"/>
                      <a:pt x="509" y="2382"/>
                      <a:pt x="1286" y="3301"/>
                    </a:cubicBezTo>
                    <a:cubicBezTo>
                      <a:pt x="1651" y="3729"/>
                      <a:pt x="2106" y="4113"/>
                      <a:pt x="2651" y="4265"/>
                    </a:cubicBezTo>
                    <a:cubicBezTo>
                      <a:pt x="2356" y="3845"/>
                      <a:pt x="2160" y="3346"/>
                      <a:pt x="1910" y="2891"/>
                    </a:cubicBezTo>
                    <a:cubicBezTo>
                      <a:pt x="1794" y="2677"/>
                      <a:pt x="1660" y="2471"/>
                      <a:pt x="1535" y="2266"/>
                    </a:cubicBezTo>
                    <a:cubicBezTo>
                      <a:pt x="1054" y="1508"/>
                      <a:pt x="554" y="759"/>
                      <a:pt x="37" y="9"/>
                    </a:cubicBezTo>
                    <a:cubicBezTo>
                      <a:pt x="28" y="9"/>
                      <a:pt x="19" y="0"/>
                      <a:pt x="1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8" name="Google Shape;1448;p14"/>
              <p:cNvSpPr/>
              <p:nvPr/>
            </p:nvSpPr>
            <p:spPr>
              <a:xfrm>
                <a:off x="8285321" y="697799"/>
                <a:ext cx="234000" cy="38853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837" extrusionOk="0">
                    <a:moveTo>
                      <a:pt x="0" y="0"/>
                    </a:moveTo>
                    <a:cubicBezTo>
                      <a:pt x="14" y="13"/>
                      <a:pt x="28" y="27"/>
                      <a:pt x="42" y="40"/>
                    </a:cubicBezTo>
                    <a:lnTo>
                      <a:pt x="42" y="40"/>
                    </a:lnTo>
                    <a:cubicBezTo>
                      <a:pt x="29" y="26"/>
                      <a:pt x="16" y="12"/>
                      <a:pt x="0" y="0"/>
                    </a:cubicBezTo>
                    <a:close/>
                    <a:moveTo>
                      <a:pt x="42" y="40"/>
                    </a:moveTo>
                    <a:lnTo>
                      <a:pt x="42" y="40"/>
                    </a:lnTo>
                    <a:cubicBezTo>
                      <a:pt x="105" y="111"/>
                      <a:pt x="143" y="206"/>
                      <a:pt x="188" y="295"/>
                    </a:cubicBezTo>
                    <a:cubicBezTo>
                      <a:pt x="268" y="464"/>
                      <a:pt x="366" y="616"/>
                      <a:pt x="482" y="759"/>
                    </a:cubicBezTo>
                    <a:cubicBezTo>
                      <a:pt x="322" y="634"/>
                      <a:pt x="179" y="491"/>
                      <a:pt x="45" y="339"/>
                    </a:cubicBezTo>
                    <a:lnTo>
                      <a:pt x="45" y="339"/>
                    </a:lnTo>
                    <a:cubicBezTo>
                      <a:pt x="206" y="616"/>
                      <a:pt x="384" y="884"/>
                      <a:pt x="634" y="1071"/>
                    </a:cubicBezTo>
                    <a:cubicBezTo>
                      <a:pt x="482" y="1000"/>
                      <a:pt x="339" y="910"/>
                      <a:pt x="215" y="794"/>
                    </a:cubicBezTo>
                    <a:lnTo>
                      <a:pt x="215" y="794"/>
                    </a:lnTo>
                    <a:cubicBezTo>
                      <a:pt x="384" y="1026"/>
                      <a:pt x="580" y="1240"/>
                      <a:pt x="830" y="1383"/>
                    </a:cubicBezTo>
                    <a:cubicBezTo>
                      <a:pt x="661" y="1347"/>
                      <a:pt x="500" y="1258"/>
                      <a:pt x="375" y="1142"/>
                    </a:cubicBezTo>
                    <a:lnTo>
                      <a:pt x="375" y="1142"/>
                    </a:lnTo>
                    <a:cubicBezTo>
                      <a:pt x="536" y="1330"/>
                      <a:pt x="714" y="1499"/>
                      <a:pt x="919" y="1642"/>
                    </a:cubicBezTo>
                    <a:cubicBezTo>
                      <a:pt x="678" y="1544"/>
                      <a:pt x="464" y="1401"/>
                      <a:pt x="277" y="1223"/>
                    </a:cubicBezTo>
                    <a:lnTo>
                      <a:pt x="277" y="1223"/>
                    </a:lnTo>
                    <a:cubicBezTo>
                      <a:pt x="464" y="1544"/>
                      <a:pt x="777" y="1767"/>
                      <a:pt x="1080" y="1981"/>
                    </a:cubicBezTo>
                    <a:cubicBezTo>
                      <a:pt x="919" y="1918"/>
                      <a:pt x="768" y="1847"/>
                      <a:pt x="616" y="1758"/>
                    </a:cubicBezTo>
                    <a:lnTo>
                      <a:pt x="616" y="1758"/>
                    </a:lnTo>
                    <a:cubicBezTo>
                      <a:pt x="839" y="1936"/>
                      <a:pt x="1071" y="2097"/>
                      <a:pt x="1312" y="2257"/>
                    </a:cubicBezTo>
                    <a:cubicBezTo>
                      <a:pt x="1062" y="2186"/>
                      <a:pt x="812" y="2079"/>
                      <a:pt x="598" y="1927"/>
                    </a:cubicBezTo>
                    <a:lnTo>
                      <a:pt x="598" y="1927"/>
                    </a:lnTo>
                    <a:cubicBezTo>
                      <a:pt x="723" y="2132"/>
                      <a:pt x="964" y="2222"/>
                      <a:pt x="1178" y="2338"/>
                    </a:cubicBezTo>
                    <a:cubicBezTo>
                      <a:pt x="1303" y="2409"/>
                      <a:pt x="1428" y="2489"/>
                      <a:pt x="1535" y="2579"/>
                    </a:cubicBezTo>
                    <a:cubicBezTo>
                      <a:pt x="1365" y="2507"/>
                      <a:pt x="1187" y="2480"/>
                      <a:pt x="1009" y="2454"/>
                    </a:cubicBezTo>
                    <a:lnTo>
                      <a:pt x="1009" y="2454"/>
                    </a:lnTo>
                    <a:cubicBezTo>
                      <a:pt x="1240" y="2579"/>
                      <a:pt x="1472" y="2703"/>
                      <a:pt x="1704" y="2837"/>
                    </a:cubicBezTo>
                    <a:cubicBezTo>
                      <a:pt x="1464" y="2802"/>
                      <a:pt x="1223" y="2748"/>
                      <a:pt x="1000" y="2650"/>
                    </a:cubicBezTo>
                    <a:lnTo>
                      <a:pt x="1000" y="2650"/>
                    </a:lnTo>
                    <a:cubicBezTo>
                      <a:pt x="1285" y="2819"/>
                      <a:pt x="1571" y="2980"/>
                      <a:pt x="1856" y="3149"/>
                    </a:cubicBezTo>
                    <a:cubicBezTo>
                      <a:pt x="1731" y="3114"/>
                      <a:pt x="1597" y="3078"/>
                      <a:pt x="1472" y="3042"/>
                    </a:cubicBezTo>
                    <a:lnTo>
                      <a:pt x="1472" y="3042"/>
                    </a:lnTo>
                    <a:cubicBezTo>
                      <a:pt x="1642" y="3158"/>
                      <a:pt x="1820" y="3283"/>
                      <a:pt x="1990" y="3399"/>
                    </a:cubicBezTo>
                    <a:cubicBezTo>
                      <a:pt x="1767" y="3301"/>
                      <a:pt x="1553" y="3203"/>
                      <a:pt x="1330" y="3105"/>
                    </a:cubicBezTo>
                    <a:lnTo>
                      <a:pt x="1330" y="3105"/>
                    </a:lnTo>
                    <a:cubicBezTo>
                      <a:pt x="1588" y="3292"/>
                      <a:pt x="1856" y="3462"/>
                      <a:pt x="2133" y="3622"/>
                    </a:cubicBezTo>
                    <a:cubicBezTo>
                      <a:pt x="1972" y="3587"/>
                      <a:pt x="1811" y="3533"/>
                      <a:pt x="1669" y="3453"/>
                    </a:cubicBezTo>
                    <a:lnTo>
                      <a:pt x="1669" y="3453"/>
                    </a:lnTo>
                    <a:cubicBezTo>
                      <a:pt x="1847" y="3622"/>
                      <a:pt x="2070" y="3756"/>
                      <a:pt x="2302" y="3836"/>
                    </a:cubicBezTo>
                    <a:cubicBezTo>
                      <a:pt x="2302" y="3827"/>
                      <a:pt x="2284" y="3792"/>
                      <a:pt x="2293" y="3792"/>
                    </a:cubicBezTo>
                    <a:cubicBezTo>
                      <a:pt x="2302" y="3792"/>
                      <a:pt x="2311" y="3783"/>
                      <a:pt x="2311" y="3774"/>
                    </a:cubicBezTo>
                    <a:cubicBezTo>
                      <a:pt x="2311" y="3542"/>
                      <a:pt x="2311" y="3301"/>
                      <a:pt x="2266" y="3078"/>
                    </a:cubicBezTo>
                    <a:cubicBezTo>
                      <a:pt x="2266" y="3185"/>
                      <a:pt x="2257" y="3301"/>
                      <a:pt x="2257" y="3417"/>
                    </a:cubicBezTo>
                    <a:cubicBezTo>
                      <a:pt x="2204" y="3149"/>
                      <a:pt x="2142" y="2882"/>
                      <a:pt x="2088" y="2614"/>
                    </a:cubicBezTo>
                    <a:lnTo>
                      <a:pt x="2070" y="3087"/>
                    </a:lnTo>
                    <a:cubicBezTo>
                      <a:pt x="2061" y="2775"/>
                      <a:pt x="2026" y="2463"/>
                      <a:pt x="1936" y="2159"/>
                    </a:cubicBezTo>
                    <a:cubicBezTo>
                      <a:pt x="1927" y="2338"/>
                      <a:pt x="1918" y="2516"/>
                      <a:pt x="1927" y="2694"/>
                    </a:cubicBezTo>
                    <a:cubicBezTo>
                      <a:pt x="1910" y="2409"/>
                      <a:pt x="1892" y="2124"/>
                      <a:pt x="1785" y="1865"/>
                    </a:cubicBezTo>
                    <a:cubicBezTo>
                      <a:pt x="1758" y="2070"/>
                      <a:pt x="1731" y="2266"/>
                      <a:pt x="1713" y="2471"/>
                    </a:cubicBezTo>
                    <a:cubicBezTo>
                      <a:pt x="1695" y="2150"/>
                      <a:pt x="1687" y="1829"/>
                      <a:pt x="1579" y="1526"/>
                    </a:cubicBezTo>
                    <a:cubicBezTo>
                      <a:pt x="1553" y="1740"/>
                      <a:pt x="1526" y="1954"/>
                      <a:pt x="1490" y="2159"/>
                    </a:cubicBezTo>
                    <a:cubicBezTo>
                      <a:pt x="1517" y="1883"/>
                      <a:pt x="1517" y="1588"/>
                      <a:pt x="1410" y="1330"/>
                    </a:cubicBezTo>
                    <a:cubicBezTo>
                      <a:pt x="1374" y="1508"/>
                      <a:pt x="1339" y="1686"/>
                      <a:pt x="1303" y="1865"/>
                    </a:cubicBezTo>
                    <a:cubicBezTo>
                      <a:pt x="1321" y="1624"/>
                      <a:pt x="1339" y="1374"/>
                      <a:pt x="1285" y="1124"/>
                    </a:cubicBezTo>
                    <a:cubicBezTo>
                      <a:pt x="1240" y="1276"/>
                      <a:pt x="1205" y="1437"/>
                      <a:pt x="1169" y="1588"/>
                    </a:cubicBezTo>
                    <a:cubicBezTo>
                      <a:pt x="1196" y="1365"/>
                      <a:pt x="1160" y="1142"/>
                      <a:pt x="1089" y="928"/>
                    </a:cubicBezTo>
                    <a:cubicBezTo>
                      <a:pt x="1089" y="1062"/>
                      <a:pt x="1053" y="1178"/>
                      <a:pt x="1000" y="1294"/>
                    </a:cubicBezTo>
                    <a:cubicBezTo>
                      <a:pt x="964" y="991"/>
                      <a:pt x="866" y="678"/>
                      <a:pt x="714" y="402"/>
                    </a:cubicBezTo>
                    <a:lnTo>
                      <a:pt x="714" y="402"/>
                    </a:lnTo>
                    <a:cubicBezTo>
                      <a:pt x="768" y="625"/>
                      <a:pt x="786" y="848"/>
                      <a:pt x="768" y="1071"/>
                    </a:cubicBezTo>
                    <a:cubicBezTo>
                      <a:pt x="687" y="812"/>
                      <a:pt x="598" y="553"/>
                      <a:pt x="429" y="339"/>
                    </a:cubicBezTo>
                    <a:lnTo>
                      <a:pt x="429" y="339"/>
                    </a:lnTo>
                    <a:cubicBezTo>
                      <a:pt x="518" y="518"/>
                      <a:pt x="580" y="696"/>
                      <a:pt x="634" y="884"/>
                    </a:cubicBezTo>
                    <a:cubicBezTo>
                      <a:pt x="490" y="571"/>
                      <a:pt x="290" y="282"/>
                      <a:pt x="42" y="4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9" name="Google Shape;1449;p14"/>
              <p:cNvSpPr/>
              <p:nvPr/>
            </p:nvSpPr>
            <p:spPr>
              <a:xfrm>
                <a:off x="8287144" y="698710"/>
                <a:ext cx="403805" cy="735350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726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10" y="2132"/>
                      <a:pt x="2641" y="4434"/>
                      <a:pt x="3649" y="6780"/>
                    </a:cubicBezTo>
                    <a:cubicBezTo>
                      <a:pt x="3729" y="6968"/>
                      <a:pt x="3819" y="7155"/>
                      <a:pt x="3979" y="7262"/>
                    </a:cubicBezTo>
                    <a:cubicBezTo>
                      <a:pt x="3988" y="7208"/>
                      <a:pt x="3899" y="7155"/>
                      <a:pt x="3881" y="7110"/>
                    </a:cubicBezTo>
                    <a:cubicBezTo>
                      <a:pt x="2953" y="4568"/>
                      <a:pt x="1633" y="2159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450" name="Google Shape;1450;p14"/>
            <p:cNvGrpSpPr/>
            <p:nvPr/>
          </p:nvGrpSpPr>
          <p:grpSpPr>
            <a:xfrm>
              <a:off x="4929943" y="3960550"/>
              <a:ext cx="1277621" cy="1459061"/>
              <a:chOff x="7040587" y="1131380"/>
              <a:chExt cx="470735" cy="537586"/>
            </a:xfrm>
          </p:grpSpPr>
          <p:sp>
            <p:nvSpPr>
              <p:cNvPr id="1451" name="Google Shape;1451;p14"/>
              <p:cNvSpPr/>
              <p:nvPr/>
            </p:nvSpPr>
            <p:spPr>
              <a:xfrm>
                <a:off x="7051421" y="1131380"/>
                <a:ext cx="459900" cy="477137"/>
              </a:xfrm>
              <a:custGeom>
                <a:avLst/>
                <a:gdLst/>
                <a:ahLst/>
                <a:cxnLst/>
                <a:rect l="l" t="t" r="r" b="b"/>
                <a:pathLst>
                  <a:path w="4542" h="4712" extrusionOk="0">
                    <a:moveTo>
                      <a:pt x="4541" y="0"/>
                    </a:moveTo>
                    <a:cubicBezTo>
                      <a:pt x="3988" y="429"/>
                      <a:pt x="3310" y="723"/>
                      <a:pt x="2686" y="1053"/>
                    </a:cubicBezTo>
                    <a:cubicBezTo>
                      <a:pt x="2070" y="1374"/>
                      <a:pt x="1446" y="1722"/>
                      <a:pt x="937" y="2213"/>
                    </a:cubicBezTo>
                    <a:cubicBezTo>
                      <a:pt x="429" y="2703"/>
                      <a:pt x="45" y="3355"/>
                      <a:pt x="9" y="4051"/>
                    </a:cubicBezTo>
                    <a:cubicBezTo>
                      <a:pt x="0" y="4167"/>
                      <a:pt x="0" y="4283"/>
                      <a:pt x="45" y="4381"/>
                    </a:cubicBezTo>
                    <a:cubicBezTo>
                      <a:pt x="125" y="4586"/>
                      <a:pt x="348" y="4702"/>
                      <a:pt x="562" y="4711"/>
                    </a:cubicBezTo>
                    <a:cubicBezTo>
                      <a:pt x="568" y="4711"/>
                      <a:pt x="573" y="4711"/>
                      <a:pt x="579" y="4711"/>
                    </a:cubicBezTo>
                    <a:cubicBezTo>
                      <a:pt x="782" y="4711"/>
                      <a:pt x="898" y="4548"/>
                      <a:pt x="1098" y="4479"/>
                    </a:cubicBezTo>
                    <a:cubicBezTo>
                      <a:pt x="2097" y="4122"/>
                      <a:pt x="2962" y="3381"/>
                      <a:pt x="3471" y="2436"/>
                    </a:cubicBezTo>
                    <a:cubicBezTo>
                      <a:pt x="3506" y="2382"/>
                      <a:pt x="3533" y="2311"/>
                      <a:pt x="3515" y="2240"/>
                    </a:cubicBezTo>
                    <a:cubicBezTo>
                      <a:pt x="3506" y="2195"/>
                      <a:pt x="3471" y="2159"/>
                      <a:pt x="3435" y="2124"/>
                    </a:cubicBezTo>
                    <a:lnTo>
                      <a:pt x="3132" y="1820"/>
                    </a:lnTo>
                    <a:lnTo>
                      <a:pt x="3132" y="1820"/>
                    </a:lnTo>
                    <a:cubicBezTo>
                      <a:pt x="3283" y="1865"/>
                      <a:pt x="3444" y="1918"/>
                      <a:pt x="3595" y="1963"/>
                    </a:cubicBezTo>
                    <a:cubicBezTo>
                      <a:pt x="3836" y="1276"/>
                      <a:pt x="4149" y="616"/>
                      <a:pt x="45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52" name="Google Shape;1452;p14"/>
              <p:cNvSpPr/>
              <p:nvPr/>
            </p:nvSpPr>
            <p:spPr>
              <a:xfrm>
                <a:off x="7095670" y="1192843"/>
                <a:ext cx="359557" cy="403825"/>
              </a:xfrm>
              <a:custGeom>
                <a:avLst/>
                <a:gdLst/>
                <a:ahLst/>
                <a:cxnLst/>
                <a:rect l="l" t="t" r="r" b="b"/>
                <a:pathLst>
                  <a:path w="3551" h="3988" extrusionOk="0">
                    <a:moveTo>
                      <a:pt x="3551" y="0"/>
                    </a:moveTo>
                    <a:cubicBezTo>
                      <a:pt x="3078" y="125"/>
                      <a:pt x="2686" y="437"/>
                      <a:pt x="2302" y="741"/>
                    </a:cubicBezTo>
                    <a:cubicBezTo>
                      <a:pt x="2329" y="660"/>
                      <a:pt x="2320" y="607"/>
                      <a:pt x="2347" y="526"/>
                    </a:cubicBezTo>
                    <a:lnTo>
                      <a:pt x="2347" y="526"/>
                    </a:lnTo>
                    <a:cubicBezTo>
                      <a:pt x="2204" y="714"/>
                      <a:pt x="2088" y="919"/>
                      <a:pt x="2008" y="1142"/>
                    </a:cubicBezTo>
                    <a:cubicBezTo>
                      <a:pt x="1990" y="1008"/>
                      <a:pt x="2026" y="865"/>
                      <a:pt x="2052" y="732"/>
                    </a:cubicBezTo>
                    <a:lnTo>
                      <a:pt x="2052" y="732"/>
                    </a:lnTo>
                    <a:cubicBezTo>
                      <a:pt x="1927" y="937"/>
                      <a:pt x="1820" y="1151"/>
                      <a:pt x="1722" y="1365"/>
                    </a:cubicBezTo>
                    <a:cubicBezTo>
                      <a:pt x="1722" y="1240"/>
                      <a:pt x="1740" y="1115"/>
                      <a:pt x="1776" y="999"/>
                    </a:cubicBezTo>
                    <a:lnTo>
                      <a:pt x="1776" y="999"/>
                    </a:lnTo>
                    <a:cubicBezTo>
                      <a:pt x="1678" y="1178"/>
                      <a:pt x="1597" y="1374"/>
                      <a:pt x="1544" y="1570"/>
                    </a:cubicBezTo>
                    <a:cubicBezTo>
                      <a:pt x="1535" y="1427"/>
                      <a:pt x="1535" y="1294"/>
                      <a:pt x="1562" y="1160"/>
                    </a:cubicBezTo>
                    <a:lnTo>
                      <a:pt x="1562" y="1160"/>
                    </a:lnTo>
                    <a:cubicBezTo>
                      <a:pt x="1437" y="1401"/>
                      <a:pt x="1348" y="1659"/>
                      <a:pt x="1285" y="1927"/>
                    </a:cubicBezTo>
                    <a:cubicBezTo>
                      <a:pt x="1303" y="1740"/>
                      <a:pt x="1294" y="1552"/>
                      <a:pt x="1276" y="1365"/>
                    </a:cubicBezTo>
                    <a:cubicBezTo>
                      <a:pt x="1151" y="1704"/>
                      <a:pt x="1026" y="2034"/>
                      <a:pt x="910" y="2373"/>
                    </a:cubicBezTo>
                    <a:cubicBezTo>
                      <a:pt x="875" y="2168"/>
                      <a:pt x="884" y="1954"/>
                      <a:pt x="937" y="1749"/>
                    </a:cubicBezTo>
                    <a:lnTo>
                      <a:pt x="937" y="1749"/>
                    </a:lnTo>
                    <a:cubicBezTo>
                      <a:pt x="812" y="2088"/>
                      <a:pt x="687" y="2435"/>
                      <a:pt x="571" y="2783"/>
                    </a:cubicBezTo>
                    <a:cubicBezTo>
                      <a:pt x="580" y="2462"/>
                      <a:pt x="625" y="2150"/>
                      <a:pt x="687" y="1838"/>
                    </a:cubicBezTo>
                    <a:lnTo>
                      <a:pt x="687" y="1838"/>
                    </a:lnTo>
                    <a:cubicBezTo>
                      <a:pt x="571" y="2221"/>
                      <a:pt x="464" y="2596"/>
                      <a:pt x="357" y="2980"/>
                    </a:cubicBezTo>
                    <a:cubicBezTo>
                      <a:pt x="384" y="2757"/>
                      <a:pt x="411" y="2525"/>
                      <a:pt x="438" y="2302"/>
                    </a:cubicBezTo>
                    <a:lnTo>
                      <a:pt x="438" y="2302"/>
                    </a:lnTo>
                    <a:cubicBezTo>
                      <a:pt x="232" y="2846"/>
                      <a:pt x="116" y="3417"/>
                      <a:pt x="0" y="3988"/>
                    </a:cubicBezTo>
                    <a:cubicBezTo>
                      <a:pt x="384" y="3756"/>
                      <a:pt x="768" y="3542"/>
                      <a:pt x="1169" y="3354"/>
                    </a:cubicBezTo>
                    <a:lnTo>
                      <a:pt x="1169" y="3354"/>
                    </a:lnTo>
                    <a:cubicBezTo>
                      <a:pt x="955" y="3408"/>
                      <a:pt x="732" y="3435"/>
                      <a:pt x="518" y="3444"/>
                    </a:cubicBezTo>
                    <a:cubicBezTo>
                      <a:pt x="884" y="3212"/>
                      <a:pt x="1276" y="2998"/>
                      <a:pt x="1669" y="2819"/>
                    </a:cubicBezTo>
                    <a:cubicBezTo>
                      <a:pt x="1374" y="2819"/>
                      <a:pt x="1089" y="2873"/>
                      <a:pt x="812" y="2989"/>
                    </a:cubicBezTo>
                    <a:cubicBezTo>
                      <a:pt x="1240" y="2712"/>
                      <a:pt x="1713" y="2543"/>
                      <a:pt x="2186" y="2373"/>
                    </a:cubicBezTo>
                    <a:cubicBezTo>
                      <a:pt x="2088" y="2351"/>
                      <a:pt x="1987" y="2340"/>
                      <a:pt x="1885" y="2340"/>
                    </a:cubicBezTo>
                    <a:cubicBezTo>
                      <a:pt x="1665" y="2340"/>
                      <a:pt x="1445" y="2391"/>
                      <a:pt x="1249" y="2489"/>
                    </a:cubicBezTo>
                    <a:cubicBezTo>
                      <a:pt x="1669" y="2275"/>
                      <a:pt x="2115" y="2088"/>
                      <a:pt x="2570" y="1998"/>
                    </a:cubicBezTo>
                    <a:cubicBezTo>
                      <a:pt x="2473" y="1989"/>
                      <a:pt x="2376" y="1985"/>
                      <a:pt x="2279" y="1985"/>
                    </a:cubicBezTo>
                    <a:cubicBezTo>
                      <a:pt x="2002" y="1985"/>
                      <a:pt x="1726" y="2021"/>
                      <a:pt x="1455" y="2088"/>
                    </a:cubicBezTo>
                    <a:cubicBezTo>
                      <a:pt x="1856" y="1909"/>
                      <a:pt x="2266" y="1722"/>
                      <a:pt x="2695" y="1677"/>
                    </a:cubicBezTo>
                    <a:cubicBezTo>
                      <a:pt x="2557" y="1637"/>
                      <a:pt x="2411" y="1616"/>
                      <a:pt x="2266" y="1616"/>
                    </a:cubicBezTo>
                    <a:cubicBezTo>
                      <a:pt x="2090" y="1616"/>
                      <a:pt x="1914" y="1646"/>
                      <a:pt x="1749" y="1704"/>
                    </a:cubicBezTo>
                    <a:cubicBezTo>
                      <a:pt x="2052" y="1561"/>
                      <a:pt x="2373" y="1463"/>
                      <a:pt x="2704" y="1410"/>
                    </a:cubicBezTo>
                    <a:cubicBezTo>
                      <a:pt x="2567" y="1379"/>
                      <a:pt x="2427" y="1363"/>
                      <a:pt x="2288" y="1363"/>
                    </a:cubicBezTo>
                    <a:cubicBezTo>
                      <a:pt x="2182" y="1363"/>
                      <a:pt x="2076" y="1372"/>
                      <a:pt x="1972" y="1392"/>
                    </a:cubicBezTo>
                    <a:cubicBezTo>
                      <a:pt x="2300" y="1176"/>
                      <a:pt x="2694" y="1052"/>
                      <a:pt x="3091" y="1052"/>
                    </a:cubicBezTo>
                    <a:cubicBezTo>
                      <a:pt x="3104" y="1052"/>
                      <a:pt x="3118" y="1052"/>
                      <a:pt x="3132" y="1053"/>
                    </a:cubicBezTo>
                    <a:cubicBezTo>
                      <a:pt x="2944" y="963"/>
                      <a:pt x="2741" y="918"/>
                      <a:pt x="2536" y="918"/>
                    </a:cubicBezTo>
                    <a:cubicBezTo>
                      <a:pt x="2518" y="918"/>
                      <a:pt x="2499" y="918"/>
                      <a:pt x="2480" y="919"/>
                    </a:cubicBezTo>
                    <a:cubicBezTo>
                      <a:pt x="2712" y="812"/>
                      <a:pt x="2971" y="723"/>
                      <a:pt x="3230" y="669"/>
                    </a:cubicBezTo>
                    <a:cubicBezTo>
                      <a:pt x="3158" y="658"/>
                      <a:pt x="3087" y="650"/>
                      <a:pt x="3015" y="650"/>
                    </a:cubicBezTo>
                    <a:cubicBezTo>
                      <a:pt x="2971" y="650"/>
                      <a:pt x="2926" y="653"/>
                      <a:pt x="2882" y="660"/>
                    </a:cubicBezTo>
                    <a:cubicBezTo>
                      <a:pt x="3141" y="482"/>
                      <a:pt x="3373" y="259"/>
                      <a:pt x="3551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53" name="Google Shape;1453;p14"/>
              <p:cNvSpPr/>
              <p:nvPr/>
            </p:nvSpPr>
            <p:spPr>
              <a:xfrm>
                <a:off x="7088481" y="1131380"/>
                <a:ext cx="422841" cy="477137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712" extrusionOk="0">
                    <a:moveTo>
                      <a:pt x="4175" y="0"/>
                    </a:moveTo>
                    <a:lnTo>
                      <a:pt x="4175" y="0"/>
                    </a:lnTo>
                    <a:cubicBezTo>
                      <a:pt x="4157" y="18"/>
                      <a:pt x="4131" y="36"/>
                      <a:pt x="4104" y="54"/>
                    </a:cubicBezTo>
                    <a:cubicBezTo>
                      <a:pt x="3890" y="339"/>
                      <a:pt x="3622" y="580"/>
                      <a:pt x="3345" y="803"/>
                    </a:cubicBezTo>
                    <a:cubicBezTo>
                      <a:pt x="2516" y="1490"/>
                      <a:pt x="1633" y="2141"/>
                      <a:pt x="964" y="2998"/>
                    </a:cubicBezTo>
                    <a:cubicBezTo>
                      <a:pt x="571" y="3506"/>
                      <a:pt x="259" y="4077"/>
                      <a:pt x="0" y="4666"/>
                    </a:cubicBezTo>
                    <a:cubicBezTo>
                      <a:pt x="63" y="4693"/>
                      <a:pt x="134" y="4702"/>
                      <a:pt x="196" y="4711"/>
                    </a:cubicBezTo>
                    <a:cubicBezTo>
                      <a:pt x="202" y="4711"/>
                      <a:pt x="207" y="4711"/>
                      <a:pt x="213" y="4711"/>
                    </a:cubicBezTo>
                    <a:cubicBezTo>
                      <a:pt x="416" y="4711"/>
                      <a:pt x="532" y="4548"/>
                      <a:pt x="732" y="4479"/>
                    </a:cubicBezTo>
                    <a:cubicBezTo>
                      <a:pt x="1731" y="4122"/>
                      <a:pt x="2596" y="3381"/>
                      <a:pt x="3105" y="2436"/>
                    </a:cubicBezTo>
                    <a:cubicBezTo>
                      <a:pt x="3140" y="2382"/>
                      <a:pt x="3167" y="2311"/>
                      <a:pt x="3149" y="2240"/>
                    </a:cubicBezTo>
                    <a:cubicBezTo>
                      <a:pt x="3140" y="2195"/>
                      <a:pt x="3105" y="2159"/>
                      <a:pt x="3069" y="2124"/>
                    </a:cubicBezTo>
                    <a:cubicBezTo>
                      <a:pt x="2971" y="2025"/>
                      <a:pt x="2864" y="1918"/>
                      <a:pt x="2766" y="1820"/>
                    </a:cubicBezTo>
                    <a:lnTo>
                      <a:pt x="2766" y="1820"/>
                    </a:lnTo>
                    <a:cubicBezTo>
                      <a:pt x="2917" y="1865"/>
                      <a:pt x="3078" y="1918"/>
                      <a:pt x="3229" y="1963"/>
                    </a:cubicBezTo>
                    <a:cubicBezTo>
                      <a:pt x="3470" y="1276"/>
                      <a:pt x="3783" y="616"/>
                      <a:pt x="4175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54" name="Google Shape;1454;p14"/>
              <p:cNvSpPr/>
              <p:nvPr/>
            </p:nvSpPr>
            <p:spPr>
              <a:xfrm>
                <a:off x="7040587" y="1244281"/>
                <a:ext cx="353279" cy="424684"/>
              </a:xfrm>
              <a:custGeom>
                <a:avLst/>
                <a:gdLst/>
                <a:ahLst/>
                <a:cxnLst/>
                <a:rect l="l" t="t" r="r" b="b"/>
                <a:pathLst>
                  <a:path w="3489" h="4194" extrusionOk="0">
                    <a:moveTo>
                      <a:pt x="3488" y="1"/>
                    </a:moveTo>
                    <a:lnTo>
                      <a:pt x="3488" y="1"/>
                    </a:lnTo>
                    <a:cubicBezTo>
                      <a:pt x="1936" y="964"/>
                      <a:pt x="705" y="2427"/>
                      <a:pt x="18" y="4122"/>
                    </a:cubicBezTo>
                    <a:cubicBezTo>
                      <a:pt x="0" y="4167"/>
                      <a:pt x="63" y="4193"/>
                      <a:pt x="116" y="4193"/>
                    </a:cubicBezTo>
                    <a:cubicBezTo>
                      <a:pt x="170" y="4185"/>
                      <a:pt x="214" y="4149"/>
                      <a:pt x="259" y="4113"/>
                    </a:cubicBezTo>
                    <a:cubicBezTo>
                      <a:pt x="464" y="3899"/>
                      <a:pt x="589" y="3614"/>
                      <a:pt x="723" y="3346"/>
                    </a:cubicBezTo>
                    <a:cubicBezTo>
                      <a:pt x="1392" y="2017"/>
                      <a:pt x="2311" y="910"/>
                      <a:pt x="3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455" name="Google Shape;1455;p14"/>
          <p:cNvGrpSpPr/>
          <p:nvPr/>
        </p:nvGrpSpPr>
        <p:grpSpPr>
          <a:xfrm rot="-6996671">
            <a:off x="14159727" y="4858708"/>
            <a:ext cx="7341386" cy="7876740"/>
            <a:chOff x="-1793949" y="2571762"/>
            <a:chExt cx="3670968" cy="3938665"/>
          </a:xfrm>
        </p:grpSpPr>
        <p:grpSp>
          <p:nvGrpSpPr>
            <p:cNvPr id="1456" name="Google Shape;1456;p14"/>
            <p:cNvGrpSpPr/>
            <p:nvPr/>
          </p:nvGrpSpPr>
          <p:grpSpPr>
            <a:xfrm rot="-3689794">
              <a:off x="-1743677" y="4136007"/>
              <a:ext cx="2605749" cy="1664564"/>
              <a:chOff x="5669385" y="-152150"/>
              <a:chExt cx="1383042" cy="883494"/>
            </a:xfrm>
          </p:grpSpPr>
          <p:sp>
            <p:nvSpPr>
              <p:cNvPr id="1457" name="Google Shape;1457;p14"/>
              <p:cNvSpPr/>
              <p:nvPr/>
            </p:nvSpPr>
            <p:spPr>
              <a:xfrm>
                <a:off x="5669385" y="-152150"/>
                <a:ext cx="1383042" cy="883494"/>
              </a:xfrm>
              <a:custGeom>
                <a:avLst/>
                <a:gdLst/>
                <a:ahLst/>
                <a:cxnLst/>
                <a:rect l="l" t="t" r="r" b="b"/>
                <a:pathLst>
                  <a:path w="13659" h="8725" extrusionOk="0">
                    <a:moveTo>
                      <a:pt x="7129" y="0"/>
                    </a:moveTo>
                    <a:cubicBezTo>
                      <a:pt x="5825" y="0"/>
                      <a:pt x="4523" y="197"/>
                      <a:pt x="3283" y="588"/>
                    </a:cubicBezTo>
                    <a:cubicBezTo>
                      <a:pt x="2810" y="731"/>
                      <a:pt x="2337" y="919"/>
                      <a:pt x="2007" y="1275"/>
                    </a:cubicBezTo>
                    <a:cubicBezTo>
                      <a:pt x="821" y="2533"/>
                      <a:pt x="437" y="4237"/>
                      <a:pt x="0" y="5914"/>
                    </a:cubicBezTo>
                    <a:cubicBezTo>
                      <a:pt x="642" y="5370"/>
                      <a:pt x="1329" y="4862"/>
                      <a:pt x="2079" y="4496"/>
                    </a:cubicBezTo>
                    <a:cubicBezTo>
                      <a:pt x="2695" y="4192"/>
                      <a:pt x="3393" y="3858"/>
                      <a:pt x="4068" y="3858"/>
                    </a:cubicBezTo>
                    <a:cubicBezTo>
                      <a:pt x="4224" y="3858"/>
                      <a:pt x="4379" y="3876"/>
                      <a:pt x="4532" y="3916"/>
                    </a:cubicBezTo>
                    <a:cubicBezTo>
                      <a:pt x="5094" y="4077"/>
                      <a:pt x="5540" y="4523"/>
                      <a:pt x="5924" y="4969"/>
                    </a:cubicBezTo>
                    <a:cubicBezTo>
                      <a:pt x="6896" y="6102"/>
                      <a:pt x="7690" y="7368"/>
                      <a:pt x="8306" y="8724"/>
                    </a:cubicBezTo>
                    <a:cubicBezTo>
                      <a:pt x="8377" y="7913"/>
                      <a:pt x="8029" y="7128"/>
                      <a:pt x="7672" y="6396"/>
                    </a:cubicBezTo>
                    <a:cubicBezTo>
                      <a:pt x="7512" y="6075"/>
                      <a:pt x="7351" y="5745"/>
                      <a:pt x="7173" y="5433"/>
                    </a:cubicBezTo>
                    <a:cubicBezTo>
                      <a:pt x="6709" y="4656"/>
                      <a:pt x="6129" y="3916"/>
                      <a:pt x="5415" y="3354"/>
                    </a:cubicBezTo>
                    <a:lnTo>
                      <a:pt x="5415" y="3354"/>
                    </a:lnTo>
                    <a:cubicBezTo>
                      <a:pt x="7280" y="4130"/>
                      <a:pt x="8805" y="5504"/>
                      <a:pt x="10304" y="6860"/>
                    </a:cubicBezTo>
                    <a:cubicBezTo>
                      <a:pt x="10714" y="7235"/>
                      <a:pt x="11196" y="7600"/>
                      <a:pt x="11490" y="8073"/>
                    </a:cubicBezTo>
                    <a:cubicBezTo>
                      <a:pt x="10812" y="6717"/>
                      <a:pt x="9822" y="5522"/>
                      <a:pt x="8662" y="4540"/>
                    </a:cubicBezTo>
                    <a:cubicBezTo>
                      <a:pt x="7512" y="3559"/>
                      <a:pt x="6182" y="2792"/>
                      <a:pt x="4782" y="2212"/>
                    </a:cubicBezTo>
                    <a:lnTo>
                      <a:pt x="4782" y="2212"/>
                    </a:lnTo>
                    <a:cubicBezTo>
                      <a:pt x="6236" y="2631"/>
                      <a:pt x="7690" y="3095"/>
                      <a:pt x="8993" y="3880"/>
                    </a:cubicBezTo>
                    <a:cubicBezTo>
                      <a:pt x="10295" y="4665"/>
                      <a:pt x="11455" y="5754"/>
                      <a:pt x="12106" y="7119"/>
                    </a:cubicBezTo>
                    <a:cubicBezTo>
                      <a:pt x="11758" y="6075"/>
                      <a:pt x="11169" y="5236"/>
                      <a:pt x="10366" y="4469"/>
                    </a:cubicBezTo>
                    <a:cubicBezTo>
                      <a:pt x="9572" y="3711"/>
                      <a:pt x="8645" y="3095"/>
                      <a:pt x="7699" y="2533"/>
                    </a:cubicBezTo>
                    <a:lnTo>
                      <a:pt x="7699" y="2533"/>
                    </a:lnTo>
                    <a:cubicBezTo>
                      <a:pt x="8707" y="2738"/>
                      <a:pt x="9662" y="3274"/>
                      <a:pt x="10509" y="3845"/>
                    </a:cubicBezTo>
                    <a:cubicBezTo>
                      <a:pt x="11660" y="4612"/>
                      <a:pt x="12811" y="5522"/>
                      <a:pt x="13328" y="6797"/>
                    </a:cubicBezTo>
                    <a:cubicBezTo>
                      <a:pt x="12650" y="4871"/>
                      <a:pt x="11134" y="3292"/>
                      <a:pt x="9207" y="2605"/>
                    </a:cubicBezTo>
                    <a:lnTo>
                      <a:pt x="9207" y="2605"/>
                    </a:lnTo>
                    <a:cubicBezTo>
                      <a:pt x="11196" y="2854"/>
                      <a:pt x="12962" y="4210"/>
                      <a:pt x="13658" y="6093"/>
                    </a:cubicBezTo>
                    <a:cubicBezTo>
                      <a:pt x="13417" y="4924"/>
                      <a:pt x="12918" y="3880"/>
                      <a:pt x="12106" y="3006"/>
                    </a:cubicBezTo>
                    <a:cubicBezTo>
                      <a:pt x="11303" y="2132"/>
                      <a:pt x="10250" y="1490"/>
                      <a:pt x="9108" y="1151"/>
                    </a:cubicBezTo>
                    <a:cubicBezTo>
                      <a:pt x="9635" y="1040"/>
                      <a:pt x="10175" y="976"/>
                      <a:pt x="10712" y="976"/>
                    </a:cubicBezTo>
                    <a:cubicBezTo>
                      <a:pt x="11304" y="976"/>
                      <a:pt x="11893" y="1053"/>
                      <a:pt x="12463" y="1231"/>
                    </a:cubicBezTo>
                    <a:cubicBezTo>
                      <a:pt x="12061" y="972"/>
                      <a:pt x="11615" y="794"/>
                      <a:pt x="11169" y="651"/>
                    </a:cubicBezTo>
                    <a:cubicBezTo>
                      <a:pt x="9867" y="217"/>
                      <a:pt x="8497" y="0"/>
                      <a:pt x="7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58" name="Google Shape;1458;p14"/>
              <p:cNvSpPr/>
              <p:nvPr/>
            </p:nvSpPr>
            <p:spPr>
              <a:xfrm>
                <a:off x="6458874" y="50971"/>
                <a:ext cx="581811" cy="384991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380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00" y="197"/>
                      <a:pt x="999" y="402"/>
                      <a:pt x="1499" y="608"/>
                    </a:cubicBezTo>
                    <a:cubicBezTo>
                      <a:pt x="3345" y="875"/>
                      <a:pt x="4996" y="2097"/>
                      <a:pt x="5745" y="3801"/>
                    </a:cubicBezTo>
                    <a:cubicBezTo>
                      <a:pt x="5379" y="2722"/>
                      <a:pt x="4621" y="1785"/>
                      <a:pt x="3684" y="1134"/>
                    </a:cubicBezTo>
                    <a:cubicBezTo>
                      <a:pt x="2605" y="393"/>
                      <a:pt x="1303" y="28"/>
                      <a:pt x="0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59" name="Google Shape;1459;p14"/>
              <p:cNvSpPr/>
              <p:nvPr/>
            </p:nvSpPr>
            <p:spPr>
              <a:xfrm>
                <a:off x="6071268" y="44592"/>
                <a:ext cx="810445" cy="497895"/>
              </a:xfrm>
              <a:custGeom>
                <a:avLst/>
                <a:gdLst/>
                <a:ahLst/>
                <a:cxnLst/>
                <a:rect l="l" t="t" r="r" b="b"/>
                <a:pathLst>
                  <a:path w="8004" h="4917" extrusionOk="0">
                    <a:moveTo>
                      <a:pt x="97" y="1"/>
                    </a:moveTo>
                    <a:cubicBezTo>
                      <a:pt x="65" y="1"/>
                      <a:pt x="33" y="1"/>
                      <a:pt x="1" y="1"/>
                    </a:cubicBezTo>
                    <a:cubicBezTo>
                      <a:pt x="313" y="82"/>
                      <a:pt x="617" y="180"/>
                      <a:pt x="911" y="296"/>
                    </a:cubicBezTo>
                    <a:cubicBezTo>
                      <a:pt x="2338" y="715"/>
                      <a:pt x="3757" y="1170"/>
                      <a:pt x="5024" y="1937"/>
                    </a:cubicBezTo>
                    <a:cubicBezTo>
                      <a:pt x="6246" y="2669"/>
                      <a:pt x="7334" y="3668"/>
                      <a:pt x="8003" y="4917"/>
                    </a:cubicBezTo>
                    <a:cubicBezTo>
                      <a:pt x="7798" y="4515"/>
                      <a:pt x="7566" y="4132"/>
                      <a:pt x="7289" y="3784"/>
                    </a:cubicBezTo>
                    <a:cubicBezTo>
                      <a:pt x="6736" y="3044"/>
                      <a:pt x="6041" y="2419"/>
                      <a:pt x="5300" y="1875"/>
                    </a:cubicBezTo>
                    <a:cubicBezTo>
                      <a:pt x="3783" y="770"/>
                      <a:pt x="1972" y="1"/>
                      <a:pt x="97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60" name="Google Shape;1460;p14"/>
              <p:cNvSpPr/>
              <p:nvPr/>
            </p:nvSpPr>
            <p:spPr>
              <a:xfrm>
                <a:off x="6378477" y="71830"/>
                <a:ext cx="595379" cy="382155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377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95" y="89"/>
                      <a:pt x="571" y="214"/>
                      <a:pt x="830" y="357"/>
                    </a:cubicBezTo>
                    <a:cubicBezTo>
                      <a:pt x="1793" y="580"/>
                      <a:pt x="2694" y="1080"/>
                      <a:pt x="3506" y="1633"/>
                    </a:cubicBezTo>
                    <a:cubicBezTo>
                      <a:pt x="4398" y="2221"/>
                      <a:pt x="5281" y="2899"/>
                      <a:pt x="5879" y="3774"/>
                    </a:cubicBezTo>
                    <a:cubicBezTo>
                      <a:pt x="5290" y="2783"/>
                      <a:pt x="4416" y="1972"/>
                      <a:pt x="3453" y="1329"/>
                    </a:cubicBezTo>
                    <a:cubicBezTo>
                      <a:pt x="2418" y="633"/>
                      <a:pt x="1249" y="107"/>
                      <a:pt x="0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61" name="Google Shape;1461;p14"/>
              <p:cNvSpPr/>
              <p:nvPr/>
            </p:nvSpPr>
            <p:spPr>
              <a:xfrm>
                <a:off x="6196015" y="-108610"/>
                <a:ext cx="723568" cy="77565"/>
              </a:xfrm>
              <a:custGeom>
                <a:avLst/>
                <a:gdLst/>
                <a:ahLst/>
                <a:cxnLst/>
                <a:rect l="l" t="t" r="r" b="b"/>
                <a:pathLst>
                  <a:path w="7146" h="766" extrusionOk="0">
                    <a:moveTo>
                      <a:pt x="3414" y="0"/>
                    </a:moveTo>
                    <a:cubicBezTo>
                      <a:pt x="2265" y="0"/>
                      <a:pt x="1118" y="179"/>
                      <a:pt x="0" y="453"/>
                    </a:cubicBezTo>
                    <a:cubicBezTo>
                      <a:pt x="350" y="445"/>
                      <a:pt x="702" y="438"/>
                      <a:pt x="1054" y="438"/>
                    </a:cubicBezTo>
                    <a:cubicBezTo>
                      <a:pt x="1528" y="438"/>
                      <a:pt x="2004" y="451"/>
                      <a:pt x="2480" y="497"/>
                    </a:cubicBezTo>
                    <a:cubicBezTo>
                      <a:pt x="2882" y="542"/>
                      <a:pt x="3283" y="605"/>
                      <a:pt x="3684" y="667"/>
                    </a:cubicBezTo>
                    <a:cubicBezTo>
                      <a:pt x="3783" y="685"/>
                      <a:pt x="3872" y="694"/>
                      <a:pt x="3970" y="712"/>
                    </a:cubicBezTo>
                    <a:cubicBezTo>
                      <a:pt x="4482" y="607"/>
                      <a:pt x="5003" y="548"/>
                      <a:pt x="5522" y="548"/>
                    </a:cubicBezTo>
                    <a:cubicBezTo>
                      <a:pt x="6070" y="548"/>
                      <a:pt x="6615" y="614"/>
                      <a:pt x="7146" y="765"/>
                    </a:cubicBezTo>
                    <a:cubicBezTo>
                      <a:pt x="6102" y="274"/>
                      <a:pt x="4942" y="43"/>
                      <a:pt x="3792" y="7"/>
                    </a:cubicBezTo>
                    <a:cubicBezTo>
                      <a:pt x="3666" y="2"/>
                      <a:pt x="3540" y="0"/>
                      <a:pt x="3414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62" name="Google Shape;1462;p14"/>
              <p:cNvSpPr/>
              <p:nvPr/>
            </p:nvSpPr>
            <p:spPr>
              <a:xfrm>
                <a:off x="6102961" y="107877"/>
                <a:ext cx="729947" cy="557538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5506" extrusionOk="0">
                    <a:moveTo>
                      <a:pt x="0" y="1"/>
                    </a:moveTo>
                    <a:cubicBezTo>
                      <a:pt x="446" y="251"/>
                      <a:pt x="866" y="527"/>
                      <a:pt x="1267" y="840"/>
                    </a:cubicBezTo>
                    <a:cubicBezTo>
                      <a:pt x="3069" y="1625"/>
                      <a:pt x="4559" y="2972"/>
                      <a:pt x="6022" y="4292"/>
                    </a:cubicBezTo>
                    <a:cubicBezTo>
                      <a:pt x="6432" y="4667"/>
                      <a:pt x="6914" y="5032"/>
                      <a:pt x="7208" y="5505"/>
                    </a:cubicBezTo>
                    <a:cubicBezTo>
                      <a:pt x="7191" y="5470"/>
                      <a:pt x="7182" y="5443"/>
                      <a:pt x="7164" y="5416"/>
                    </a:cubicBezTo>
                    <a:cubicBezTo>
                      <a:pt x="6816" y="4783"/>
                      <a:pt x="6307" y="4238"/>
                      <a:pt x="5799" y="3721"/>
                    </a:cubicBezTo>
                    <a:cubicBezTo>
                      <a:pt x="4675" y="2588"/>
                      <a:pt x="3462" y="1518"/>
                      <a:pt x="2043" y="786"/>
                    </a:cubicBezTo>
                    <a:cubicBezTo>
                      <a:pt x="1401" y="447"/>
                      <a:pt x="714" y="188"/>
                      <a:pt x="0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63" name="Google Shape;1463;p14"/>
              <p:cNvSpPr/>
              <p:nvPr/>
            </p:nvSpPr>
            <p:spPr>
              <a:xfrm>
                <a:off x="5669385" y="180883"/>
                <a:ext cx="841935" cy="550449"/>
              </a:xfrm>
              <a:custGeom>
                <a:avLst/>
                <a:gdLst/>
                <a:ahLst/>
                <a:cxnLst/>
                <a:rect l="l" t="t" r="r" b="b"/>
                <a:pathLst>
                  <a:path w="8315" h="5436" extrusionOk="0">
                    <a:moveTo>
                      <a:pt x="3287" y="0"/>
                    </a:moveTo>
                    <a:cubicBezTo>
                      <a:pt x="3152" y="0"/>
                      <a:pt x="3017" y="7"/>
                      <a:pt x="2882" y="20"/>
                    </a:cubicBezTo>
                    <a:cubicBezTo>
                      <a:pt x="1891" y="136"/>
                      <a:pt x="946" y="663"/>
                      <a:pt x="312" y="1439"/>
                    </a:cubicBezTo>
                    <a:cubicBezTo>
                      <a:pt x="205" y="1831"/>
                      <a:pt x="107" y="2233"/>
                      <a:pt x="0" y="2625"/>
                    </a:cubicBezTo>
                    <a:cubicBezTo>
                      <a:pt x="642" y="2081"/>
                      <a:pt x="1329" y="1573"/>
                      <a:pt x="2079" y="1207"/>
                    </a:cubicBezTo>
                    <a:cubicBezTo>
                      <a:pt x="2695" y="903"/>
                      <a:pt x="3393" y="569"/>
                      <a:pt x="4068" y="569"/>
                    </a:cubicBezTo>
                    <a:cubicBezTo>
                      <a:pt x="4224" y="569"/>
                      <a:pt x="4379" y="587"/>
                      <a:pt x="4532" y="627"/>
                    </a:cubicBezTo>
                    <a:cubicBezTo>
                      <a:pt x="5094" y="788"/>
                      <a:pt x="5540" y="1234"/>
                      <a:pt x="5924" y="1680"/>
                    </a:cubicBezTo>
                    <a:cubicBezTo>
                      <a:pt x="6896" y="2813"/>
                      <a:pt x="7690" y="4079"/>
                      <a:pt x="8306" y="5435"/>
                    </a:cubicBezTo>
                    <a:cubicBezTo>
                      <a:pt x="8315" y="5382"/>
                      <a:pt x="8315" y="5328"/>
                      <a:pt x="8315" y="5275"/>
                    </a:cubicBezTo>
                    <a:cubicBezTo>
                      <a:pt x="7922" y="4195"/>
                      <a:pt x="7396" y="3161"/>
                      <a:pt x="6735" y="2215"/>
                    </a:cubicBezTo>
                    <a:cubicBezTo>
                      <a:pt x="6102" y="1314"/>
                      <a:pt x="5308" y="458"/>
                      <a:pt x="4255" y="136"/>
                    </a:cubicBezTo>
                    <a:cubicBezTo>
                      <a:pt x="3939" y="42"/>
                      <a:pt x="3614" y="0"/>
                      <a:pt x="3287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464" name="Google Shape;1464;p14"/>
            <p:cNvGrpSpPr/>
            <p:nvPr/>
          </p:nvGrpSpPr>
          <p:grpSpPr>
            <a:xfrm rot="-3966003">
              <a:off x="-13438" y="4627989"/>
              <a:ext cx="1643007" cy="1610336"/>
              <a:chOff x="4785930" y="1655991"/>
              <a:chExt cx="579077" cy="567562"/>
            </a:xfrm>
          </p:grpSpPr>
          <p:sp>
            <p:nvSpPr>
              <p:cNvPr id="1465" name="Google Shape;1465;p14"/>
              <p:cNvSpPr/>
              <p:nvPr/>
            </p:nvSpPr>
            <p:spPr>
              <a:xfrm>
                <a:off x="4785930" y="1655991"/>
                <a:ext cx="579077" cy="567562"/>
              </a:xfrm>
              <a:custGeom>
                <a:avLst/>
                <a:gdLst/>
                <a:ahLst/>
                <a:cxnLst/>
                <a:rect l="l" t="t" r="r" b="b"/>
                <a:pathLst>
                  <a:path w="5719" h="5605" extrusionOk="0">
                    <a:moveTo>
                      <a:pt x="938" y="0"/>
                    </a:moveTo>
                    <a:cubicBezTo>
                      <a:pt x="910" y="0"/>
                      <a:pt x="883" y="1"/>
                      <a:pt x="857" y="3"/>
                    </a:cubicBezTo>
                    <a:cubicBezTo>
                      <a:pt x="536" y="29"/>
                      <a:pt x="214" y="119"/>
                      <a:pt x="0" y="359"/>
                    </a:cubicBezTo>
                    <a:cubicBezTo>
                      <a:pt x="102" y="277"/>
                      <a:pt x="227" y="241"/>
                      <a:pt x="356" y="241"/>
                    </a:cubicBezTo>
                    <a:cubicBezTo>
                      <a:pt x="579" y="241"/>
                      <a:pt x="815" y="348"/>
                      <a:pt x="973" y="511"/>
                    </a:cubicBezTo>
                    <a:cubicBezTo>
                      <a:pt x="1223" y="770"/>
                      <a:pt x="1347" y="1135"/>
                      <a:pt x="1490" y="1466"/>
                    </a:cubicBezTo>
                    <a:cubicBezTo>
                      <a:pt x="2079" y="2866"/>
                      <a:pt x="3185" y="3981"/>
                      <a:pt x="4318" y="4989"/>
                    </a:cubicBezTo>
                    <a:cubicBezTo>
                      <a:pt x="4541" y="5186"/>
                      <a:pt x="4764" y="5382"/>
                      <a:pt x="4943" y="5605"/>
                    </a:cubicBezTo>
                    <a:cubicBezTo>
                      <a:pt x="5201" y="4731"/>
                      <a:pt x="5433" y="3856"/>
                      <a:pt x="5603" y="2955"/>
                    </a:cubicBezTo>
                    <a:cubicBezTo>
                      <a:pt x="5665" y="2634"/>
                      <a:pt x="5719" y="2304"/>
                      <a:pt x="5638" y="1983"/>
                    </a:cubicBezTo>
                    <a:cubicBezTo>
                      <a:pt x="5576" y="1733"/>
                      <a:pt x="5433" y="1519"/>
                      <a:pt x="5273" y="1314"/>
                    </a:cubicBezTo>
                    <a:cubicBezTo>
                      <a:pt x="4871" y="797"/>
                      <a:pt x="4336" y="359"/>
                      <a:pt x="3711" y="145"/>
                    </a:cubicBezTo>
                    <a:cubicBezTo>
                      <a:pt x="3446" y="54"/>
                      <a:pt x="3165" y="7"/>
                      <a:pt x="2886" y="7"/>
                    </a:cubicBezTo>
                    <a:cubicBezTo>
                      <a:pt x="2507" y="7"/>
                      <a:pt x="2131" y="94"/>
                      <a:pt x="1802" y="279"/>
                    </a:cubicBezTo>
                    <a:cubicBezTo>
                      <a:pt x="1573" y="91"/>
                      <a:pt x="1239" y="0"/>
                      <a:pt x="9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66" name="Google Shape;1466;p14"/>
              <p:cNvSpPr/>
              <p:nvPr/>
            </p:nvSpPr>
            <p:spPr>
              <a:xfrm>
                <a:off x="4785930" y="1655991"/>
                <a:ext cx="502326" cy="567562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5605" extrusionOk="0">
                    <a:moveTo>
                      <a:pt x="938" y="0"/>
                    </a:moveTo>
                    <a:cubicBezTo>
                      <a:pt x="910" y="0"/>
                      <a:pt x="883" y="1"/>
                      <a:pt x="857" y="3"/>
                    </a:cubicBezTo>
                    <a:cubicBezTo>
                      <a:pt x="536" y="29"/>
                      <a:pt x="214" y="119"/>
                      <a:pt x="0" y="359"/>
                    </a:cubicBezTo>
                    <a:cubicBezTo>
                      <a:pt x="102" y="277"/>
                      <a:pt x="227" y="241"/>
                      <a:pt x="356" y="241"/>
                    </a:cubicBezTo>
                    <a:cubicBezTo>
                      <a:pt x="579" y="241"/>
                      <a:pt x="815" y="348"/>
                      <a:pt x="973" y="511"/>
                    </a:cubicBezTo>
                    <a:cubicBezTo>
                      <a:pt x="1223" y="770"/>
                      <a:pt x="1347" y="1135"/>
                      <a:pt x="1490" y="1466"/>
                    </a:cubicBezTo>
                    <a:cubicBezTo>
                      <a:pt x="2079" y="2866"/>
                      <a:pt x="3185" y="3981"/>
                      <a:pt x="4318" y="4989"/>
                    </a:cubicBezTo>
                    <a:cubicBezTo>
                      <a:pt x="4541" y="5186"/>
                      <a:pt x="4764" y="5382"/>
                      <a:pt x="4943" y="5605"/>
                    </a:cubicBezTo>
                    <a:cubicBezTo>
                      <a:pt x="4952" y="5596"/>
                      <a:pt x="4952" y="5587"/>
                      <a:pt x="4960" y="5569"/>
                    </a:cubicBezTo>
                    <a:cubicBezTo>
                      <a:pt x="4916" y="5489"/>
                      <a:pt x="4880" y="5400"/>
                      <a:pt x="4844" y="5319"/>
                    </a:cubicBezTo>
                    <a:cubicBezTo>
                      <a:pt x="4532" y="4561"/>
                      <a:pt x="4220" y="3803"/>
                      <a:pt x="4095" y="3000"/>
                    </a:cubicBezTo>
                    <a:cubicBezTo>
                      <a:pt x="4059" y="2777"/>
                      <a:pt x="4033" y="2554"/>
                      <a:pt x="3970" y="2340"/>
                    </a:cubicBezTo>
                    <a:cubicBezTo>
                      <a:pt x="3863" y="1965"/>
                      <a:pt x="3631" y="1644"/>
                      <a:pt x="3399" y="1341"/>
                    </a:cubicBezTo>
                    <a:cubicBezTo>
                      <a:pt x="3212" y="1109"/>
                      <a:pt x="3025" y="886"/>
                      <a:pt x="2810" y="689"/>
                    </a:cubicBezTo>
                    <a:cubicBezTo>
                      <a:pt x="2570" y="475"/>
                      <a:pt x="2293" y="306"/>
                      <a:pt x="2008" y="181"/>
                    </a:cubicBezTo>
                    <a:cubicBezTo>
                      <a:pt x="1936" y="208"/>
                      <a:pt x="1865" y="243"/>
                      <a:pt x="1802" y="279"/>
                    </a:cubicBezTo>
                    <a:cubicBezTo>
                      <a:pt x="1573" y="91"/>
                      <a:pt x="1239" y="0"/>
                      <a:pt x="938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67" name="Google Shape;1467;p14"/>
              <p:cNvSpPr/>
              <p:nvPr/>
            </p:nvSpPr>
            <p:spPr>
              <a:xfrm>
                <a:off x="4938522" y="1668648"/>
                <a:ext cx="393983" cy="515211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5088" extrusionOk="0">
                    <a:moveTo>
                      <a:pt x="1693" y="1"/>
                    </a:moveTo>
                    <a:cubicBezTo>
                      <a:pt x="1228" y="1"/>
                      <a:pt x="603" y="196"/>
                      <a:pt x="492" y="225"/>
                    </a:cubicBezTo>
                    <a:cubicBezTo>
                      <a:pt x="482" y="228"/>
                      <a:pt x="473" y="229"/>
                      <a:pt x="463" y="229"/>
                    </a:cubicBezTo>
                    <a:cubicBezTo>
                      <a:pt x="392" y="229"/>
                      <a:pt x="322" y="174"/>
                      <a:pt x="251" y="127"/>
                    </a:cubicBezTo>
                    <a:cubicBezTo>
                      <a:pt x="215" y="105"/>
                      <a:pt x="168" y="89"/>
                      <a:pt x="125" y="89"/>
                    </a:cubicBezTo>
                    <a:cubicBezTo>
                      <a:pt x="81" y="89"/>
                      <a:pt x="41" y="105"/>
                      <a:pt x="19" y="145"/>
                    </a:cubicBezTo>
                    <a:cubicBezTo>
                      <a:pt x="1" y="172"/>
                      <a:pt x="1" y="208"/>
                      <a:pt x="1" y="243"/>
                    </a:cubicBezTo>
                    <a:lnTo>
                      <a:pt x="46" y="1002"/>
                    </a:lnTo>
                    <a:cubicBezTo>
                      <a:pt x="108" y="761"/>
                      <a:pt x="162" y="520"/>
                      <a:pt x="188" y="279"/>
                    </a:cubicBezTo>
                    <a:cubicBezTo>
                      <a:pt x="313" y="413"/>
                      <a:pt x="313" y="618"/>
                      <a:pt x="304" y="796"/>
                    </a:cubicBezTo>
                    <a:cubicBezTo>
                      <a:pt x="295" y="1064"/>
                      <a:pt x="286" y="1323"/>
                      <a:pt x="278" y="1590"/>
                    </a:cubicBezTo>
                    <a:lnTo>
                      <a:pt x="759" y="511"/>
                    </a:lnTo>
                    <a:lnTo>
                      <a:pt x="759" y="511"/>
                    </a:lnTo>
                    <a:cubicBezTo>
                      <a:pt x="679" y="975"/>
                      <a:pt x="590" y="1430"/>
                      <a:pt x="581" y="1903"/>
                    </a:cubicBezTo>
                    <a:lnTo>
                      <a:pt x="982" y="841"/>
                    </a:lnTo>
                    <a:lnTo>
                      <a:pt x="982" y="841"/>
                    </a:lnTo>
                    <a:cubicBezTo>
                      <a:pt x="911" y="1341"/>
                      <a:pt x="884" y="1840"/>
                      <a:pt x="920" y="2349"/>
                    </a:cubicBezTo>
                    <a:cubicBezTo>
                      <a:pt x="956" y="1903"/>
                      <a:pt x="1009" y="1448"/>
                      <a:pt x="1232" y="1064"/>
                    </a:cubicBezTo>
                    <a:lnTo>
                      <a:pt x="1232" y="1064"/>
                    </a:lnTo>
                    <a:cubicBezTo>
                      <a:pt x="1125" y="1555"/>
                      <a:pt x="1089" y="2054"/>
                      <a:pt x="1116" y="2554"/>
                    </a:cubicBezTo>
                    <a:cubicBezTo>
                      <a:pt x="1161" y="2090"/>
                      <a:pt x="1321" y="1635"/>
                      <a:pt x="1589" y="1251"/>
                    </a:cubicBezTo>
                    <a:lnTo>
                      <a:pt x="1589" y="1251"/>
                    </a:lnTo>
                    <a:cubicBezTo>
                      <a:pt x="1446" y="1715"/>
                      <a:pt x="1348" y="2188"/>
                      <a:pt x="1303" y="2679"/>
                    </a:cubicBezTo>
                    <a:cubicBezTo>
                      <a:pt x="1402" y="2251"/>
                      <a:pt x="1607" y="1858"/>
                      <a:pt x="1883" y="1519"/>
                    </a:cubicBezTo>
                    <a:lnTo>
                      <a:pt x="1883" y="1519"/>
                    </a:lnTo>
                    <a:cubicBezTo>
                      <a:pt x="1678" y="1929"/>
                      <a:pt x="1535" y="2366"/>
                      <a:pt x="1455" y="2813"/>
                    </a:cubicBezTo>
                    <a:cubicBezTo>
                      <a:pt x="1616" y="2465"/>
                      <a:pt x="1857" y="2135"/>
                      <a:pt x="2142" y="1867"/>
                    </a:cubicBezTo>
                    <a:lnTo>
                      <a:pt x="2142" y="1867"/>
                    </a:lnTo>
                    <a:cubicBezTo>
                      <a:pt x="1937" y="2259"/>
                      <a:pt x="1785" y="2679"/>
                      <a:pt x="1696" y="3107"/>
                    </a:cubicBezTo>
                    <a:cubicBezTo>
                      <a:pt x="1848" y="2804"/>
                      <a:pt x="2035" y="2581"/>
                      <a:pt x="2249" y="2322"/>
                    </a:cubicBezTo>
                    <a:lnTo>
                      <a:pt x="2249" y="2322"/>
                    </a:lnTo>
                    <a:cubicBezTo>
                      <a:pt x="2133" y="2786"/>
                      <a:pt x="2062" y="3259"/>
                      <a:pt x="2026" y="3731"/>
                    </a:cubicBezTo>
                    <a:cubicBezTo>
                      <a:pt x="2106" y="3366"/>
                      <a:pt x="2231" y="3009"/>
                      <a:pt x="2383" y="2670"/>
                    </a:cubicBezTo>
                    <a:lnTo>
                      <a:pt x="2383" y="2670"/>
                    </a:lnTo>
                    <a:cubicBezTo>
                      <a:pt x="2374" y="2875"/>
                      <a:pt x="2356" y="3080"/>
                      <a:pt x="2356" y="3294"/>
                    </a:cubicBezTo>
                    <a:cubicBezTo>
                      <a:pt x="2347" y="3598"/>
                      <a:pt x="2347" y="3910"/>
                      <a:pt x="2463" y="4186"/>
                    </a:cubicBezTo>
                    <a:cubicBezTo>
                      <a:pt x="2499" y="3972"/>
                      <a:pt x="2535" y="3749"/>
                      <a:pt x="2570" y="3535"/>
                    </a:cubicBezTo>
                    <a:cubicBezTo>
                      <a:pt x="2615" y="3883"/>
                      <a:pt x="2722" y="4231"/>
                      <a:pt x="2865" y="4552"/>
                    </a:cubicBezTo>
                    <a:cubicBezTo>
                      <a:pt x="2874" y="4409"/>
                      <a:pt x="2882" y="4311"/>
                      <a:pt x="2891" y="4169"/>
                    </a:cubicBezTo>
                    <a:cubicBezTo>
                      <a:pt x="3043" y="4490"/>
                      <a:pt x="3221" y="4793"/>
                      <a:pt x="3409" y="5087"/>
                    </a:cubicBezTo>
                    <a:cubicBezTo>
                      <a:pt x="3177" y="4579"/>
                      <a:pt x="2990" y="4044"/>
                      <a:pt x="2856" y="3499"/>
                    </a:cubicBezTo>
                    <a:lnTo>
                      <a:pt x="2856" y="3499"/>
                    </a:lnTo>
                    <a:cubicBezTo>
                      <a:pt x="3061" y="3928"/>
                      <a:pt x="3266" y="4356"/>
                      <a:pt x="3480" y="4784"/>
                    </a:cubicBezTo>
                    <a:cubicBezTo>
                      <a:pt x="3257" y="4169"/>
                      <a:pt x="3106" y="3526"/>
                      <a:pt x="2954" y="2893"/>
                    </a:cubicBezTo>
                    <a:lnTo>
                      <a:pt x="2954" y="2893"/>
                    </a:lnTo>
                    <a:cubicBezTo>
                      <a:pt x="3141" y="3160"/>
                      <a:pt x="3337" y="3419"/>
                      <a:pt x="3525" y="3687"/>
                    </a:cubicBezTo>
                    <a:cubicBezTo>
                      <a:pt x="3213" y="3143"/>
                      <a:pt x="2954" y="2581"/>
                      <a:pt x="2749" y="1992"/>
                    </a:cubicBezTo>
                    <a:lnTo>
                      <a:pt x="2749" y="1992"/>
                    </a:lnTo>
                    <a:cubicBezTo>
                      <a:pt x="3052" y="2402"/>
                      <a:pt x="3391" y="2786"/>
                      <a:pt x="3748" y="3143"/>
                    </a:cubicBezTo>
                    <a:cubicBezTo>
                      <a:pt x="3400" y="2625"/>
                      <a:pt x="3088" y="2081"/>
                      <a:pt x="2802" y="1519"/>
                    </a:cubicBezTo>
                    <a:lnTo>
                      <a:pt x="2802" y="1519"/>
                    </a:lnTo>
                    <a:cubicBezTo>
                      <a:pt x="3177" y="1831"/>
                      <a:pt x="3560" y="2143"/>
                      <a:pt x="3891" y="2509"/>
                    </a:cubicBezTo>
                    <a:cubicBezTo>
                      <a:pt x="3596" y="1733"/>
                      <a:pt x="2972" y="1100"/>
                      <a:pt x="2213" y="787"/>
                    </a:cubicBezTo>
                    <a:lnTo>
                      <a:pt x="2213" y="787"/>
                    </a:lnTo>
                    <a:cubicBezTo>
                      <a:pt x="2802" y="1002"/>
                      <a:pt x="3346" y="1332"/>
                      <a:pt x="3801" y="1769"/>
                    </a:cubicBezTo>
                    <a:cubicBezTo>
                      <a:pt x="3266" y="912"/>
                      <a:pt x="2329" y="324"/>
                      <a:pt x="1330" y="217"/>
                    </a:cubicBezTo>
                    <a:cubicBezTo>
                      <a:pt x="1358" y="216"/>
                      <a:pt x="1385" y="215"/>
                      <a:pt x="1413" y="215"/>
                    </a:cubicBezTo>
                    <a:cubicBezTo>
                      <a:pt x="2019" y="215"/>
                      <a:pt x="2629" y="402"/>
                      <a:pt x="3132" y="752"/>
                    </a:cubicBezTo>
                    <a:cubicBezTo>
                      <a:pt x="2847" y="386"/>
                      <a:pt x="2410" y="154"/>
                      <a:pt x="1955" y="29"/>
                    </a:cubicBezTo>
                    <a:cubicBezTo>
                      <a:pt x="1878" y="9"/>
                      <a:pt x="1789" y="1"/>
                      <a:pt x="1693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68" name="Google Shape;1468;p14"/>
              <p:cNvSpPr/>
              <p:nvPr/>
            </p:nvSpPr>
            <p:spPr>
              <a:xfrm>
                <a:off x="4972038" y="1668850"/>
                <a:ext cx="293639" cy="491516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4854" extrusionOk="0">
                    <a:moveTo>
                      <a:pt x="303" y="0"/>
                    </a:moveTo>
                    <a:cubicBezTo>
                      <a:pt x="205" y="36"/>
                      <a:pt x="98" y="81"/>
                      <a:pt x="0" y="134"/>
                    </a:cubicBezTo>
                    <a:cubicBezTo>
                      <a:pt x="651" y="357"/>
                      <a:pt x="1320" y="857"/>
                      <a:pt x="1677" y="1419"/>
                    </a:cubicBezTo>
                    <a:cubicBezTo>
                      <a:pt x="2328" y="2454"/>
                      <a:pt x="2275" y="3801"/>
                      <a:pt x="2899" y="4853"/>
                    </a:cubicBezTo>
                    <a:cubicBezTo>
                      <a:pt x="2462" y="3944"/>
                      <a:pt x="2551" y="2802"/>
                      <a:pt x="2150" y="1874"/>
                    </a:cubicBezTo>
                    <a:cubicBezTo>
                      <a:pt x="1793" y="1062"/>
                      <a:pt x="1088" y="464"/>
                      <a:pt x="3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469" name="Google Shape;1469;p14"/>
            <p:cNvGrpSpPr/>
            <p:nvPr/>
          </p:nvGrpSpPr>
          <p:grpSpPr>
            <a:xfrm flipH="1">
              <a:off x="-932112" y="2571762"/>
              <a:ext cx="1483199" cy="2661789"/>
              <a:chOff x="8268108" y="675218"/>
              <a:chExt cx="422841" cy="758842"/>
            </a:xfrm>
          </p:grpSpPr>
          <p:sp>
            <p:nvSpPr>
              <p:cNvPr id="1470" name="Google Shape;1470;p14"/>
              <p:cNvSpPr/>
              <p:nvPr/>
            </p:nvSpPr>
            <p:spPr>
              <a:xfrm>
                <a:off x="8268108" y="675218"/>
                <a:ext cx="272983" cy="432785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4274" extrusionOk="0">
                    <a:moveTo>
                      <a:pt x="1" y="0"/>
                    </a:moveTo>
                    <a:cubicBezTo>
                      <a:pt x="28" y="1196"/>
                      <a:pt x="509" y="2382"/>
                      <a:pt x="1286" y="3301"/>
                    </a:cubicBezTo>
                    <a:cubicBezTo>
                      <a:pt x="1660" y="3738"/>
                      <a:pt x="2133" y="4140"/>
                      <a:pt x="2695" y="4273"/>
                    </a:cubicBezTo>
                    <a:cubicBezTo>
                      <a:pt x="2633" y="3390"/>
                      <a:pt x="2374" y="2489"/>
                      <a:pt x="1928" y="1722"/>
                    </a:cubicBezTo>
                    <a:cubicBezTo>
                      <a:pt x="1482" y="964"/>
                      <a:pt x="813" y="35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71" name="Google Shape;1471;p14"/>
              <p:cNvSpPr/>
              <p:nvPr/>
            </p:nvSpPr>
            <p:spPr>
              <a:xfrm>
                <a:off x="8268108" y="675218"/>
                <a:ext cx="268427" cy="431874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4265" extrusionOk="0">
                    <a:moveTo>
                      <a:pt x="1" y="0"/>
                    </a:moveTo>
                    <a:cubicBezTo>
                      <a:pt x="28" y="1196"/>
                      <a:pt x="509" y="2382"/>
                      <a:pt x="1286" y="3301"/>
                    </a:cubicBezTo>
                    <a:cubicBezTo>
                      <a:pt x="1651" y="3729"/>
                      <a:pt x="2106" y="4113"/>
                      <a:pt x="2651" y="4265"/>
                    </a:cubicBezTo>
                    <a:cubicBezTo>
                      <a:pt x="2356" y="3845"/>
                      <a:pt x="2160" y="3346"/>
                      <a:pt x="1910" y="2891"/>
                    </a:cubicBezTo>
                    <a:cubicBezTo>
                      <a:pt x="1794" y="2677"/>
                      <a:pt x="1660" y="2471"/>
                      <a:pt x="1535" y="2266"/>
                    </a:cubicBezTo>
                    <a:cubicBezTo>
                      <a:pt x="1054" y="1508"/>
                      <a:pt x="554" y="759"/>
                      <a:pt x="37" y="9"/>
                    </a:cubicBezTo>
                    <a:cubicBezTo>
                      <a:pt x="28" y="9"/>
                      <a:pt x="19" y="0"/>
                      <a:pt x="1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72" name="Google Shape;1472;p14"/>
              <p:cNvSpPr/>
              <p:nvPr/>
            </p:nvSpPr>
            <p:spPr>
              <a:xfrm>
                <a:off x="8285321" y="697799"/>
                <a:ext cx="234000" cy="38853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837" extrusionOk="0">
                    <a:moveTo>
                      <a:pt x="0" y="0"/>
                    </a:moveTo>
                    <a:cubicBezTo>
                      <a:pt x="14" y="13"/>
                      <a:pt x="28" y="27"/>
                      <a:pt x="42" y="40"/>
                    </a:cubicBezTo>
                    <a:lnTo>
                      <a:pt x="42" y="40"/>
                    </a:lnTo>
                    <a:cubicBezTo>
                      <a:pt x="29" y="26"/>
                      <a:pt x="16" y="12"/>
                      <a:pt x="0" y="0"/>
                    </a:cubicBezTo>
                    <a:close/>
                    <a:moveTo>
                      <a:pt x="42" y="40"/>
                    </a:moveTo>
                    <a:lnTo>
                      <a:pt x="42" y="40"/>
                    </a:lnTo>
                    <a:cubicBezTo>
                      <a:pt x="105" y="111"/>
                      <a:pt x="143" y="206"/>
                      <a:pt x="188" y="295"/>
                    </a:cubicBezTo>
                    <a:cubicBezTo>
                      <a:pt x="268" y="464"/>
                      <a:pt x="366" y="616"/>
                      <a:pt x="482" y="759"/>
                    </a:cubicBezTo>
                    <a:cubicBezTo>
                      <a:pt x="322" y="634"/>
                      <a:pt x="179" y="491"/>
                      <a:pt x="45" y="339"/>
                    </a:cubicBezTo>
                    <a:lnTo>
                      <a:pt x="45" y="339"/>
                    </a:lnTo>
                    <a:cubicBezTo>
                      <a:pt x="206" y="616"/>
                      <a:pt x="384" y="884"/>
                      <a:pt x="634" y="1071"/>
                    </a:cubicBezTo>
                    <a:cubicBezTo>
                      <a:pt x="482" y="1000"/>
                      <a:pt x="339" y="910"/>
                      <a:pt x="215" y="794"/>
                    </a:cubicBezTo>
                    <a:lnTo>
                      <a:pt x="215" y="794"/>
                    </a:lnTo>
                    <a:cubicBezTo>
                      <a:pt x="384" y="1026"/>
                      <a:pt x="580" y="1240"/>
                      <a:pt x="830" y="1383"/>
                    </a:cubicBezTo>
                    <a:cubicBezTo>
                      <a:pt x="661" y="1347"/>
                      <a:pt x="500" y="1258"/>
                      <a:pt x="375" y="1142"/>
                    </a:cubicBezTo>
                    <a:lnTo>
                      <a:pt x="375" y="1142"/>
                    </a:lnTo>
                    <a:cubicBezTo>
                      <a:pt x="536" y="1330"/>
                      <a:pt x="714" y="1499"/>
                      <a:pt x="919" y="1642"/>
                    </a:cubicBezTo>
                    <a:cubicBezTo>
                      <a:pt x="678" y="1544"/>
                      <a:pt x="464" y="1401"/>
                      <a:pt x="277" y="1223"/>
                    </a:cubicBezTo>
                    <a:lnTo>
                      <a:pt x="277" y="1223"/>
                    </a:lnTo>
                    <a:cubicBezTo>
                      <a:pt x="464" y="1544"/>
                      <a:pt x="777" y="1767"/>
                      <a:pt x="1080" y="1981"/>
                    </a:cubicBezTo>
                    <a:cubicBezTo>
                      <a:pt x="919" y="1918"/>
                      <a:pt x="768" y="1847"/>
                      <a:pt x="616" y="1758"/>
                    </a:cubicBezTo>
                    <a:lnTo>
                      <a:pt x="616" y="1758"/>
                    </a:lnTo>
                    <a:cubicBezTo>
                      <a:pt x="839" y="1936"/>
                      <a:pt x="1071" y="2097"/>
                      <a:pt x="1312" y="2257"/>
                    </a:cubicBezTo>
                    <a:cubicBezTo>
                      <a:pt x="1062" y="2186"/>
                      <a:pt x="812" y="2079"/>
                      <a:pt x="598" y="1927"/>
                    </a:cubicBezTo>
                    <a:lnTo>
                      <a:pt x="598" y="1927"/>
                    </a:lnTo>
                    <a:cubicBezTo>
                      <a:pt x="723" y="2132"/>
                      <a:pt x="964" y="2222"/>
                      <a:pt x="1178" y="2338"/>
                    </a:cubicBezTo>
                    <a:cubicBezTo>
                      <a:pt x="1303" y="2409"/>
                      <a:pt x="1428" y="2489"/>
                      <a:pt x="1535" y="2579"/>
                    </a:cubicBezTo>
                    <a:cubicBezTo>
                      <a:pt x="1365" y="2507"/>
                      <a:pt x="1187" y="2480"/>
                      <a:pt x="1009" y="2454"/>
                    </a:cubicBezTo>
                    <a:lnTo>
                      <a:pt x="1009" y="2454"/>
                    </a:lnTo>
                    <a:cubicBezTo>
                      <a:pt x="1240" y="2579"/>
                      <a:pt x="1472" y="2703"/>
                      <a:pt x="1704" y="2837"/>
                    </a:cubicBezTo>
                    <a:cubicBezTo>
                      <a:pt x="1464" y="2802"/>
                      <a:pt x="1223" y="2748"/>
                      <a:pt x="1000" y="2650"/>
                    </a:cubicBezTo>
                    <a:lnTo>
                      <a:pt x="1000" y="2650"/>
                    </a:lnTo>
                    <a:cubicBezTo>
                      <a:pt x="1285" y="2819"/>
                      <a:pt x="1571" y="2980"/>
                      <a:pt x="1856" y="3149"/>
                    </a:cubicBezTo>
                    <a:cubicBezTo>
                      <a:pt x="1731" y="3114"/>
                      <a:pt x="1597" y="3078"/>
                      <a:pt x="1472" y="3042"/>
                    </a:cubicBezTo>
                    <a:lnTo>
                      <a:pt x="1472" y="3042"/>
                    </a:lnTo>
                    <a:cubicBezTo>
                      <a:pt x="1642" y="3158"/>
                      <a:pt x="1820" y="3283"/>
                      <a:pt x="1990" y="3399"/>
                    </a:cubicBezTo>
                    <a:cubicBezTo>
                      <a:pt x="1767" y="3301"/>
                      <a:pt x="1553" y="3203"/>
                      <a:pt x="1330" y="3105"/>
                    </a:cubicBezTo>
                    <a:lnTo>
                      <a:pt x="1330" y="3105"/>
                    </a:lnTo>
                    <a:cubicBezTo>
                      <a:pt x="1588" y="3292"/>
                      <a:pt x="1856" y="3462"/>
                      <a:pt x="2133" y="3622"/>
                    </a:cubicBezTo>
                    <a:cubicBezTo>
                      <a:pt x="1972" y="3587"/>
                      <a:pt x="1811" y="3533"/>
                      <a:pt x="1669" y="3453"/>
                    </a:cubicBezTo>
                    <a:lnTo>
                      <a:pt x="1669" y="3453"/>
                    </a:lnTo>
                    <a:cubicBezTo>
                      <a:pt x="1847" y="3622"/>
                      <a:pt x="2070" y="3756"/>
                      <a:pt x="2302" y="3836"/>
                    </a:cubicBezTo>
                    <a:cubicBezTo>
                      <a:pt x="2302" y="3827"/>
                      <a:pt x="2284" y="3792"/>
                      <a:pt x="2293" y="3792"/>
                    </a:cubicBezTo>
                    <a:cubicBezTo>
                      <a:pt x="2302" y="3792"/>
                      <a:pt x="2311" y="3783"/>
                      <a:pt x="2311" y="3774"/>
                    </a:cubicBezTo>
                    <a:cubicBezTo>
                      <a:pt x="2311" y="3542"/>
                      <a:pt x="2311" y="3301"/>
                      <a:pt x="2266" y="3078"/>
                    </a:cubicBezTo>
                    <a:cubicBezTo>
                      <a:pt x="2266" y="3185"/>
                      <a:pt x="2257" y="3301"/>
                      <a:pt x="2257" y="3417"/>
                    </a:cubicBezTo>
                    <a:cubicBezTo>
                      <a:pt x="2204" y="3149"/>
                      <a:pt x="2142" y="2882"/>
                      <a:pt x="2088" y="2614"/>
                    </a:cubicBezTo>
                    <a:lnTo>
                      <a:pt x="2070" y="3087"/>
                    </a:lnTo>
                    <a:cubicBezTo>
                      <a:pt x="2061" y="2775"/>
                      <a:pt x="2026" y="2463"/>
                      <a:pt x="1936" y="2159"/>
                    </a:cubicBezTo>
                    <a:cubicBezTo>
                      <a:pt x="1927" y="2338"/>
                      <a:pt x="1918" y="2516"/>
                      <a:pt x="1927" y="2694"/>
                    </a:cubicBezTo>
                    <a:cubicBezTo>
                      <a:pt x="1910" y="2409"/>
                      <a:pt x="1892" y="2124"/>
                      <a:pt x="1785" y="1865"/>
                    </a:cubicBezTo>
                    <a:cubicBezTo>
                      <a:pt x="1758" y="2070"/>
                      <a:pt x="1731" y="2266"/>
                      <a:pt x="1713" y="2471"/>
                    </a:cubicBezTo>
                    <a:cubicBezTo>
                      <a:pt x="1695" y="2150"/>
                      <a:pt x="1687" y="1829"/>
                      <a:pt x="1579" y="1526"/>
                    </a:cubicBezTo>
                    <a:cubicBezTo>
                      <a:pt x="1553" y="1740"/>
                      <a:pt x="1526" y="1954"/>
                      <a:pt x="1490" y="2159"/>
                    </a:cubicBezTo>
                    <a:cubicBezTo>
                      <a:pt x="1517" y="1883"/>
                      <a:pt x="1517" y="1588"/>
                      <a:pt x="1410" y="1330"/>
                    </a:cubicBezTo>
                    <a:cubicBezTo>
                      <a:pt x="1374" y="1508"/>
                      <a:pt x="1339" y="1686"/>
                      <a:pt x="1303" y="1865"/>
                    </a:cubicBezTo>
                    <a:cubicBezTo>
                      <a:pt x="1321" y="1624"/>
                      <a:pt x="1339" y="1374"/>
                      <a:pt x="1285" y="1124"/>
                    </a:cubicBezTo>
                    <a:cubicBezTo>
                      <a:pt x="1240" y="1276"/>
                      <a:pt x="1205" y="1437"/>
                      <a:pt x="1169" y="1588"/>
                    </a:cubicBezTo>
                    <a:cubicBezTo>
                      <a:pt x="1196" y="1365"/>
                      <a:pt x="1160" y="1142"/>
                      <a:pt x="1089" y="928"/>
                    </a:cubicBezTo>
                    <a:cubicBezTo>
                      <a:pt x="1089" y="1062"/>
                      <a:pt x="1053" y="1178"/>
                      <a:pt x="1000" y="1294"/>
                    </a:cubicBezTo>
                    <a:cubicBezTo>
                      <a:pt x="964" y="991"/>
                      <a:pt x="866" y="678"/>
                      <a:pt x="714" y="402"/>
                    </a:cubicBezTo>
                    <a:lnTo>
                      <a:pt x="714" y="402"/>
                    </a:lnTo>
                    <a:cubicBezTo>
                      <a:pt x="768" y="625"/>
                      <a:pt x="786" y="848"/>
                      <a:pt x="768" y="1071"/>
                    </a:cubicBezTo>
                    <a:cubicBezTo>
                      <a:pt x="687" y="812"/>
                      <a:pt x="598" y="553"/>
                      <a:pt x="429" y="339"/>
                    </a:cubicBezTo>
                    <a:lnTo>
                      <a:pt x="429" y="339"/>
                    </a:lnTo>
                    <a:cubicBezTo>
                      <a:pt x="518" y="518"/>
                      <a:pt x="580" y="696"/>
                      <a:pt x="634" y="884"/>
                    </a:cubicBezTo>
                    <a:cubicBezTo>
                      <a:pt x="490" y="571"/>
                      <a:pt x="290" y="282"/>
                      <a:pt x="42" y="4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73" name="Google Shape;1473;p14"/>
              <p:cNvSpPr/>
              <p:nvPr/>
            </p:nvSpPr>
            <p:spPr>
              <a:xfrm>
                <a:off x="8287144" y="698710"/>
                <a:ext cx="403805" cy="735350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726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10" y="2132"/>
                      <a:pt x="2641" y="4434"/>
                      <a:pt x="3649" y="6780"/>
                    </a:cubicBezTo>
                    <a:cubicBezTo>
                      <a:pt x="3729" y="6968"/>
                      <a:pt x="3819" y="7155"/>
                      <a:pt x="3979" y="7262"/>
                    </a:cubicBezTo>
                    <a:cubicBezTo>
                      <a:pt x="3988" y="7208"/>
                      <a:pt x="3899" y="7155"/>
                      <a:pt x="3881" y="7110"/>
                    </a:cubicBezTo>
                    <a:cubicBezTo>
                      <a:pt x="2953" y="4568"/>
                      <a:pt x="1633" y="2159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474" name="Google Shape;1474;p14"/>
          <p:cNvGrpSpPr/>
          <p:nvPr/>
        </p:nvGrpSpPr>
        <p:grpSpPr>
          <a:xfrm rot="-4800557">
            <a:off x="-3554940" y="-2740414"/>
            <a:ext cx="8472068" cy="8774468"/>
            <a:chOff x="5426455" y="-1740837"/>
            <a:chExt cx="4235759" cy="4386948"/>
          </a:xfrm>
        </p:grpSpPr>
        <p:grpSp>
          <p:nvGrpSpPr>
            <p:cNvPr id="1475" name="Google Shape;1475;p14"/>
            <p:cNvGrpSpPr/>
            <p:nvPr/>
          </p:nvGrpSpPr>
          <p:grpSpPr>
            <a:xfrm rot="-10506802">
              <a:off x="7969855" y="346965"/>
              <a:ext cx="1600070" cy="2235058"/>
              <a:chOff x="3996441" y="87120"/>
              <a:chExt cx="849227" cy="1186243"/>
            </a:xfrm>
          </p:grpSpPr>
          <p:sp>
            <p:nvSpPr>
              <p:cNvPr id="1476" name="Google Shape;1476;p14"/>
              <p:cNvSpPr/>
              <p:nvPr/>
            </p:nvSpPr>
            <p:spPr>
              <a:xfrm>
                <a:off x="3996441" y="628235"/>
                <a:ext cx="849226" cy="645127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63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1" y="696"/>
                      <a:pt x="1107" y="1410"/>
                      <a:pt x="1588" y="2168"/>
                    </a:cubicBezTo>
                    <a:cubicBezTo>
                      <a:pt x="2070" y="2935"/>
                      <a:pt x="2454" y="3774"/>
                      <a:pt x="2605" y="4657"/>
                    </a:cubicBezTo>
                    <a:cubicBezTo>
                      <a:pt x="2320" y="4158"/>
                      <a:pt x="1963" y="3649"/>
                      <a:pt x="1535" y="3266"/>
                    </a:cubicBezTo>
                    <a:cubicBezTo>
                      <a:pt x="1107" y="2882"/>
                      <a:pt x="589" y="2588"/>
                      <a:pt x="18" y="2498"/>
                    </a:cubicBezTo>
                    <a:lnTo>
                      <a:pt x="18" y="2498"/>
                    </a:lnTo>
                    <a:cubicBezTo>
                      <a:pt x="910" y="3123"/>
                      <a:pt x="1901" y="3872"/>
                      <a:pt x="2275" y="4898"/>
                    </a:cubicBezTo>
                    <a:cubicBezTo>
                      <a:pt x="2338" y="5068"/>
                      <a:pt x="2400" y="5255"/>
                      <a:pt x="2561" y="5335"/>
                    </a:cubicBezTo>
                    <a:cubicBezTo>
                      <a:pt x="2605" y="5357"/>
                      <a:pt x="2653" y="5367"/>
                      <a:pt x="2702" y="5367"/>
                    </a:cubicBezTo>
                    <a:cubicBezTo>
                      <a:pt x="2793" y="5367"/>
                      <a:pt x="2887" y="5334"/>
                      <a:pt x="2962" y="5282"/>
                    </a:cubicBezTo>
                    <a:cubicBezTo>
                      <a:pt x="3078" y="5210"/>
                      <a:pt x="3185" y="4996"/>
                      <a:pt x="3310" y="4934"/>
                    </a:cubicBezTo>
                    <a:cubicBezTo>
                      <a:pt x="3841" y="4658"/>
                      <a:pt x="4433" y="4511"/>
                      <a:pt x="5029" y="4511"/>
                    </a:cubicBezTo>
                    <a:cubicBezTo>
                      <a:pt x="5185" y="4511"/>
                      <a:pt x="5341" y="4521"/>
                      <a:pt x="5496" y="4541"/>
                    </a:cubicBezTo>
                    <a:cubicBezTo>
                      <a:pt x="6004" y="4604"/>
                      <a:pt x="6504" y="4773"/>
                      <a:pt x="6905" y="5085"/>
                    </a:cubicBezTo>
                    <a:cubicBezTo>
                      <a:pt x="7154" y="5279"/>
                      <a:pt x="7362" y="5531"/>
                      <a:pt x="7499" y="5816"/>
                    </a:cubicBezTo>
                    <a:lnTo>
                      <a:pt x="7499" y="5816"/>
                    </a:lnTo>
                    <a:cubicBezTo>
                      <a:pt x="7363" y="5370"/>
                      <a:pt x="7196" y="4925"/>
                      <a:pt x="6870" y="4630"/>
                    </a:cubicBezTo>
                    <a:cubicBezTo>
                      <a:pt x="6593" y="4372"/>
                      <a:pt x="6245" y="4211"/>
                      <a:pt x="5888" y="4113"/>
                    </a:cubicBezTo>
                    <a:cubicBezTo>
                      <a:pt x="5608" y="4039"/>
                      <a:pt x="5318" y="4002"/>
                      <a:pt x="5028" y="4002"/>
                    </a:cubicBezTo>
                    <a:cubicBezTo>
                      <a:pt x="4415" y="4002"/>
                      <a:pt x="3801" y="4167"/>
                      <a:pt x="3274" y="4488"/>
                    </a:cubicBezTo>
                    <a:cubicBezTo>
                      <a:pt x="3533" y="3364"/>
                      <a:pt x="4238" y="2293"/>
                      <a:pt x="5166" y="1597"/>
                    </a:cubicBezTo>
                    <a:cubicBezTo>
                      <a:pt x="6093" y="901"/>
                      <a:pt x="7226" y="518"/>
                      <a:pt x="8386" y="429"/>
                    </a:cubicBezTo>
                    <a:cubicBezTo>
                      <a:pt x="8196" y="406"/>
                      <a:pt x="8006" y="394"/>
                      <a:pt x="7816" y="394"/>
                    </a:cubicBezTo>
                    <a:cubicBezTo>
                      <a:pt x="6747" y="394"/>
                      <a:pt x="5694" y="752"/>
                      <a:pt x="4853" y="1419"/>
                    </a:cubicBezTo>
                    <a:cubicBezTo>
                      <a:pt x="3863" y="2213"/>
                      <a:pt x="3194" y="3364"/>
                      <a:pt x="2918" y="4595"/>
                    </a:cubicBezTo>
                    <a:cubicBezTo>
                      <a:pt x="3016" y="3524"/>
                      <a:pt x="3381" y="2472"/>
                      <a:pt x="3970" y="1562"/>
                    </a:cubicBezTo>
                    <a:cubicBezTo>
                      <a:pt x="4229" y="1169"/>
                      <a:pt x="4532" y="803"/>
                      <a:pt x="4844" y="446"/>
                    </a:cubicBezTo>
                    <a:cubicBezTo>
                      <a:pt x="5029" y="236"/>
                      <a:pt x="5073" y="137"/>
                      <a:pt x="5020" y="137"/>
                    </a:cubicBezTo>
                    <a:cubicBezTo>
                      <a:pt x="4819" y="137"/>
                      <a:pt x="3228" y="1546"/>
                      <a:pt x="2614" y="3613"/>
                    </a:cubicBezTo>
                    <a:cubicBezTo>
                      <a:pt x="2106" y="2204"/>
                      <a:pt x="1231" y="839"/>
                      <a:pt x="0" y="0"/>
                    </a:cubicBezTo>
                    <a:close/>
                    <a:moveTo>
                      <a:pt x="7499" y="5816"/>
                    </a:moveTo>
                    <a:cubicBezTo>
                      <a:pt x="7556" y="6004"/>
                      <a:pt x="7608" y="6193"/>
                      <a:pt x="7664" y="6370"/>
                    </a:cubicBezTo>
                    <a:cubicBezTo>
                      <a:pt x="7640" y="6177"/>
                      <a:pt x="7583" y="5990"/>
                      <a:pt x="7499" y="581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77" name="Google Shape;1477;p14"/>
              <p:cNvSpPr/>
              <p:nvPr/>
            </p:nvSpPr>
            <p:spPr>
              <a:xfrm>
                <a:off x="4304460" y="668536"/>
                <a:ext cx="541208" cy="441291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358" extrusionOk="0">
                    <a:moveTo>
                      <a:pt x="4722" y="1"/>
                    </a:moveTo>
                    <a:cubicBezTo>
                      <a:pt x="4653" y="1"/>
                      <a:pt x="4584" y="2"/>
                      <a:pt x="4514" y="4"/>
                    </a:cubicBezTo>
                    <a:cubicBezTo>
                      <a:pt x="4274" y="40"/>
                      <a:pt x="4042" y="102"/>
                      <a:pt x="3819" y="173"/>
                    </a:cubicBezTo>
                    <a:cubicBezTo>
                      <a:pt x="3274" y="352"/>
                      <a:pt x="2766" y="628"/>
                      <a:pt x="2284" y="941"/>
                    </a:cubicBezTo>
                    <a:cubicBezTo>
                      <a:pt x="1981" y="1128"/>
                      <a:pt x="1686" y="1333"/>
                      <a:pt x="1428" y="1574"/>
                    </a:cubicBezTo>
                    <a:cubicBezTo>
                      <a:pt x="1017" y="1975"/>
                      <a:pt x="723" y="2475"/>
                      <a:pt x="455" y="2975"/>
                    </a:cubicBezTo>
                    <a:cubicBezTo>
                      <a:pt x="330" y="3198"/>
                      <a:pt x="215" y="3430"/>
                      <a:pt x="152" y="3670"/>
                    </a:cubicBezTo>
                    <a:cubicBezTo>
                      <a:pt x="91" y="3897"/>
                      <a:pt x="73" y="4123"/>
                      <a:pt x="6" y="4341"/>
                    </a:cubicBezTo>
                    <a:lnTo>
                      <a:pt x="6" y="4341"/>
                    </a:lnTo>
                    <a:cubicBezTo>
                      <a:pt x="46" y="4224"/>
                      <a:pt x="148" y="4130"/>
                      <a:pt x="250" y="4036"/>
                    </a:cubicBezTo>
                    <a:cubicBezTo>
                      <a:pt x="518" y="2930"/>
                      <a:pt x="1214" y="1886"/>
                      <a:pt x="2124" y="1199"/>
                    </a:cubicBezTo>
                    <a:cubicBezTo>
                      <a:pt x="3051" y="503"/>
                      <a:pt x="4184" y="120"/>
                      <a:pt x="5344" y="31"/>
                    </a:cubicBezTo>
                    <a:cubicBezTo>
                      <a:pt x="5137" y="11"/>
                      <a:pt x="4929" y="1"/>
                      <a:pt x="4722" y="1"/>
                    </a:cubicBezTo>
                    <a:close/>
                    <a:moveTo>
                      <a:pt x="6" y="4341"/>
                    </a:moveTo>
                    <a:lnTo>
                      <a:pt x="6" y="4341"/>
                    </a:lnTo>
                    <a:cubicBezTo>
                      <a:pt x="4" y="4346"/>
                      <a:pt x="2" y="4352"/>
                      <a:pt x="0" y="4357"/>
                    </a:cubicBezTo>
                    <a:cubicBezTo>
                      <a:pt x="2" y="4352"/>
                      <a:pt x="4" y="4346"/>
                      <a:pt x="6" y="434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78" name="Google Shape;1478;p14"/>
              <p:cNvSpPr/>
              <p:nvPr/>
            </p:nvSpPr>
            <p:spPr>
              <a:xfrm>
                <a:off x="4281880" y="779513"/>
                <a:ext cx="524906" cy="335069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3309" extrusionOk="0">
                    <a:moveTo>
                      <a:pt x="3912" y="0"/>
                    </a:moveTo>
                    <a:cubicBezTo>
                      <a:pt x="3020" y="0"/>
                      <a:pt x="2132" y="266"/>
                      <a:pt x="1428" y="808"/>
                    </a:cubicBezTo>
                    <a:cubicBezTo>
                      <a:pt x="946" y="1183"/>
                      <a:pt x="545" y="1664"/>
                      <a:pt x="170" y="2146"/>
                    </a:cubicBezTo>
                    <a:cubicBezTo>
                      <a:pt x="90" y="2253"/>
                      <a:pt x="0" y="2369"/>
                      <a:pt x="18" y="2494"/>
                    </a:cubicBezTo>
                    <a:cubicBezTo>
                      <a:pt x="43" y="2619"/>
                      <a:pt x="29" y="3309"/>
                      <a:pt x="71" y="3309"/>
                    </a:cubicBezTo>
                    <a:cubicBezTo>
                      <a:pt x="74" y="3309"/>
                      <a:pt x="77" y="3305"/>
                      <a:pt x="81" y="3297"/>
                    </a:cubicBezTo>
                    <a:cubicBezTo>
                      <a:pt x="491" y="2405"/>
                      <a:pt x="1455" y="1031"/>
                      <a:pt x="2329" y="585"/>
                    </a:cubicBezTo>
                    <a:cubicBezTo>
                      <a:pt x="2952" y="267"/>
                      <a:pt x="3648" y="103"/>
                      <a:pt x="4345" y="103"/>
                    </a:cubicBezTo>
                    <a:cubicBezTo>
                      <a:pt x="4626" y="103"/>
                      <a:pt x="4907" y="130"/>
                      <a:pt x="5184" y="184"/>
                    </a:cubicBezTo>
                    <a:cubicBezTo>
                      <a:pt x="4772" y="62"/>
                      <a:pt x="4342" y="0"/>
                      <a:pt x="39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79" name="Google Shape;1479;p14"/>
              <p:cNvSpPr/>
              <p:nvPr/>
            </p:nvSpPr>
            <p:spPr>
              <a:xfrm>
                <a:off x="4219507" y="87120"/>
                <a:ext cx="470734" cy="879949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8690" extrusionOk="0">
                    <a:moveTo>
                      <a:pt x="4580" y="0"/>
                    </a:moveTo>
                    <a:cubicBezTo>
                      <a:pt x="4301" y="0"/>
                      <a:pt x="3810" y="386"/>
                      <a:pt x="3605" y="509"/>
                    </a:cubicBezTo>
                    <a:cubicBezTo>
                      <a:pt x="2365" y="1321"/>
                      <a:pt x="1366" y="2525"/>
                      <a:pt x="830" y="3908"/>
                    </a:cubicBezTo>
                    <a:cubicBezTo>
                      <a:pt x="545" y="4649"/>
                      <a:pt x="393" y="5434"/>
                      <a:pt x="251" y="6219"/>
                    </a:cubicBezTo>
                    <a:cubicBezTo>
                      <a:pt x="117" y="6968"/>
                      <a:pt x="1" y="7735"/>
                      <a:pt x="117" y="8494"/>
                    </a:cubicBezTo>
                    <a:cubicBezTo>
                      <a:pt x="126" y="8583"/>
                      <a:pt x="170" y="8690"/>
                      <a:pt x="260" y="8690"/>
                    </a:cubicBezTo>
                    <a:cubicBezTo>
                      <a:pt x="331" y="8690"/>
                      <a:pt x="376" y="8610"/>
                      <a:pt x="393" y="8538"/>
                    </a:cubicBezTo>
                    <a:cubicBezTo>
                      <a:pt x="536" y="8155"/>
                      <a:pt x="563" y="7744"/>
                      <a:pt x="625" y="7334"/>
                    </a:cubicBezTo>
                    <a:cubicBezTo>
                      <a:pt x="732" y="6504"/>
                      <a:pt x="955" y="5701"/>
                      <a:pt x="1143" y="4881"/>
                    </a:cubicBezTo>
                    <a:cubicBezTo>
                      <a:pt x="1428" y="3649"/>
                      <a:pt x="2641" y="1954"/>
                      <a:pt x="3373" y="1241"/>
                    </a:cubicBezTo>
                    <a:cubicBezTo>
                      <a:pt x="3792" y="821"/>
                      <a:pt x="4256" y="438"/>
                      <a:pt x="4649" y="10"/>
                    </a:cubicBezTo>
                    <a:cubicBezTo>
                      <a:pt x="4628" y="3"/>
                      <a:pt x="4604" y="0"/>
                      <a:pt x="45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80" name="Google Shape;1480;p14"/>
              <p:cNvSpPr/>
              <p:nvPr/>
            </p:nvSpPr>
            <p:spPr>
              <a:xfrm>
                <a:off x="4036133" y="454783"/>
                <a:ext cx="235924" cy="587308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5800" extrusionOk="0">
                    <a:moveTo>
                      <a:pt x="1" y="1"/>
                    </a:moveTo>
                    <a:cubicBezTo>
                      <a:pt x="1152" y="1464"/>
                      <a:pt x="1839" y="3301"/>
                      <a:pt x="1990" y="5157"/>
                    </a:cubicBezTo>
                    <a:cubicBezTo>
                      <a:pt x="2008" y="5389"/>
                      <a:pt x="2124" y="5692"/>
                      <a:pt x="2329" y="5799"/>
                    </a:cubicBezTo>
                    <a:cubicBezTo>
                      <a:pt x="2294" y="4104"/>
                      <a:pt x="1776" y="2427"/>
                      <a:pt x="857" y="1000"/>
                    </a:cubicBezTo>
                    <a:cubicBezTo>
                      <a:pt x="616" y="634"/>
                      <a:pt x="349" y="277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81" name="Google Shape;1481;p14"/>
              <p:cNvSpPr/>
              <p:nvPr/>
            </p:nvSpPr>
            <p:spPr>
              <a:xfrm>
                <a:off x="4223152" y="779108"/>
                <a:ext cx="28149" cy="187939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856" extrusionOk="0">
                    <a:moveTo>
                      <a:pt x="116" y="0"/>
                    </a:moveTo>
                    <a:cubicBezTo>
                      <a:pt x="36" y="553"/>
                      <a:pt x="1" y="1115"/>
                      <a:pt x="81" y="1660"/>
                    </a:cubicBezTo>
                    <a:cubicBezTo>
                      <a:pt x="90" y="1749"/>
                      <a:pt x="134" y="1856"/>
                      <a:pt x="215" y="1856"/>
                    </a:cubicBezTo>
                    <a:cubicBezTo>
                      <a:pt x="241" y="1856"/>
                      <a:pt x="259" y="1847"/>
                      <a:pt x="277" y="1838"/>
                    </a:cubicBezTo>
                    <a:cubicBezTo>
                      <a:pt x="152" y="1240"/>
                      <a:pt x="116" y="625"/>
                      <a:pt x="116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82" name="Google Shape;1482;p14"/>
              <p:cNvSpPr/>
              <p:nvPr/>
            </p:nvSpPr>
            <p:spPr>
              <a:xfrm>
                <a:off x="4234898" y="88031"/>
                <a:ext cx="440054" cy="877215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8663" extrusionOk="0">
                    <a:moveTo>
                      <a:pt x="4345" y="1"/>
                    </a:moveTo>
                    <a:cubicBezTo>
                      <a:pt x="4060" y="63"/>
                      <a:pt x="3631" y="384"/>
                      <a:pt x="3453" y="500"/>
                    </a:cubicBezTo>
                    <a:cubicBezTo>
                      <a:pt x="2213" y="1312"/>
                      <a:pt x="1214" y="2516"/>
                      <a:pt x="678" y="3899"/>
                    </a:cubicBezTo>
                    <a:cubicBezTo>
                      <a:pt x="393" y="4640"/>
                      <a:pt x="241" y="5425"/>
                      <a:pt x="99" y="6210"/>
                    </a:cubicBezTo>
                    <a:cubicBezTo>
                      <a:pt x="63" y="6415"/>
                      <a:pt x="27" y="6620"/>
                      <a:pt x="0" y="6825"/>
                    </a:cubicBezTo>
                    <a:cubicBezTo>
                      <a:pt x="0" y="7450"/>
                      <a:pt x="36" y="8065"/>
                      <a:pt x="161" y="8663"/>
                    </a:cubicBezTo>
                    <a:cubicBezTo>
                      <a:pt x="170" y="8654"/>
                      <a:pt x="179" y="8645"/>
                      <a:pt x="188" y="8636"/>
                    </a:cubicBezTo>
                    <a:cubicBezTo>
                      <a:pt x="179" y="6923"/>
                      <a:pt x="464" y="5193"/>
                      <a:pt x="1187" y="3640"/>
                    </a:cubicBezTo>
                    <a:cubicBezTo>
                      <a:pt x="1874" y="2160"/>
                      <a:pt x="2953" y="848"/>
                      <a:pt x="4345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83" name="Google Shape;1483;p14"/>
              <p:cNvSpPr/>
              <p:nvPr/>
            </p:nvSpPr>
            <p:spPr>
              <a:xfrm>
                <a:off x="4285525" y="783158"/>
                <a:ext cx="521261" cy="331424"/>
              </a:xfrm>
              <a:custGeom>
                <a:avLst/>
                <a:gdLst/>
                <a:ahLst/>
                <a:cxnLst/>
                <a:rect l="l" t="t" r="r" b="b"/>
                <a:pathLst>
                  <a:path w="5148" h="3273" extrusionOk="0">
                    <a:moveTo>
                      <a:pt x="4090" y="0"/>
                    </a:moveTo>
                    <a:cubicBezTo>
                      <a:pt x="3916" y="0"/>
                      <a:pt x="3742" y="9"/>
                      <a:pt x="3568" y="32"/>
                    </a:cubicBezTo>
                    <a:cubicBezTo>
                      <a:pt x="2453" y="165"/>
                      <a:pt x="1445" y="808"/>
                      <a:pt x="723" y="1664"/>
                    </a:cubicBezTo>
                    <a:cubicBezTo>
                      <a:pt x="446" y="1994"/>
                      <a:pt x="205" y="2342"/>
                      <a:pt x="0" y="2708"/>
                    </a:cubicBezTo>
                    <a:cubicBezTo>
                      <a:pt x="0" y="2950"/>
                      <a:pt x="7" y="3272"/>
                      <a:pt x="35" y="3272"/>
                    </a:cubicBezTo>
                    <a:cubicBezTo>
                      <a:pt x="38" y="3272"/>
                      <a:pt x="41" y="3269"/>
                      <a:pt x="45" y="3261"/>
                    </a:cubicBezTo>
                    <a:cubicBezTo>
                      <a:pt x="455" y="2369"/>
                      <a:pt x="1419" y="995"/>
                      <a:pt x="2293" y="549"/>
                    </a:cubicBezTo>
                    <a:cubicBezTo>
                      <a:pt x="2916" y="231"/>
                      <a:pt x="3612" y="67"/>
                      <a:pt x="4309" y="67"/>
                    </a:cubicBezTo>
                    <a:cubicBezTo>
                      <a:pt x="4590" y="67"/>
                      <a:pt x="4871" y="94"/>
                      <a:pt x="5148" y="148"/>
                    </a:cubicBezTo>
                    <a:cubicBezTo>
                      <a:pt x="4969" y="94"/>
                      <a:pt x="4791" y="58"/>
                      <a:pt x="4612" y="23"/>
                    </a:cubicBezTo>
                    <a:cubicBezTo>
                      <a:pt x="4438" y="9"/>
                      <a:pt x="4264" y="0"/>
                      <a:pt x="4090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84" name="Google Shape;1484;p14"/>
              <p:cNvSpPr/>
              <p:nvPr/>
            </p:nvSpPr>
            <p:spPr>
              <a:xfrm>
                <a:off x="3996441" y="628235"/>
                <a:ext cx="274705" cy="465290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4595" extrusionOk="0">
                    <a:moveTo>
                      <a:pt x="0" y="0"/>
                    </a:moveTo>
                    <a:cubicBezTo>
                      <a:pt x="571" y="696"/>
                      <a:pt x="1107" y="1410"/>
                      <a:pt x="1588" y="2168"/>
                    </a:cubicBezTo>
                    <a:cubicBezTo>
                      <a:pt x="1981" y="2793"/>
                      <a:pt x="2311" y="3471"/>
                      <a:pt x="2498" y="4184"/>
                    </a:cubicBezTo>
                    <a:cubicBezTo>
                      <a:pt x="2570" y="4318"/>
                      <a:pt x="2641" y="4461"/>
                      <a:pt x="2712" y="4595"/>
                    </a:cubicBezTo>
                    <a:cubicBezTo>
                      <a:pt x="2686" y="4095"/>
                      <a:pt x="2516" y="3605"/>
                      <a:pt x="2311" y="3141"/>
                    </a:cubicBezTo>
                    <a:cubicBezTo>
                      <a:pt x="1802" y="2008"/>
                      <a:pt x="1062" y="964"/>
                      <a:pt x="161" y="107"/>
                    </a:cubicBezTo>
                    <a:cubicBezTo>
                      <a:pt x="107" y="72"/>
                      <a:pt x="54" y="36"/>
                      <a:pt x="0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85" name="Google Shape;1485;p14"/>
              <p:cNvSpPr/>
              <p:nvPr/>
            </p:nvSpPr>
            <p:spPr>
              <a:xfrm>
                <a:off x="4008186" y="887453"/>
                <a:ext cx="233089" cy="259428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56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66" y="616"/>
                      <a:pt x="1802" y="1348"/>
                      <a:pt x="2159" y="2338"/>
                    </a:cubicBezTo>
                    <a:cubicBezTo>
                      <a:pt x="2186" y="2418"/>
                      <a:pt x="2213" y="2490"/>
                      <a:pt x="2248" y="2561"/>
                    </a:cubicBezTo>
                    <a:cubicBezTo>
                      <a:pt x="2257" y="2543"/>
                      <a:pt x="2266" y="2525"/>
                      <a:pt x="2266" y="2508"/>
                    </a:cubicBezTo>
                    <a:cubicBezTo>
                      <a:pt x="2302" y="2347"/>
                      <a:pt x="2239" y="2186"/>
                      <a:pt x="2177" y="2035"/>
                    </a:cubicBezTo>
                    <a:cubicBezTo>
                      <a:pt x="1758" y="1116"/>
                      <a:pt x="919" y="447"/>
                      <a:pt x="0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86" name="Google Shape;1486;p14"/>
              <p:cNvSpPr/>
              <p:nvPr/>
            </p:nvSpPr>
            <p:spPr>
              <a:xfrm>
                <a:off x="4245732" y="1059488"/>
                <a:ext cx="486935" cy="12171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1202" extrusionOk="0">
                    <a:moveTo>
                      <a:pt x="2894" y="1"/>
                    </a:moveTo>
                    <a:cubicBezTo>
                      <a:pt x="2774" y="1"/>
                      <a:pt x="2654" y="7"/>
                      <a:pt x="2534" y="15"/>
                    </a:cubicBezTo>
                    <a:cubicBezTo>
                      <a:pt x="2213" y="32"/>
                      <a:pt x="1892" y="68"/>
                      <a:pt x="1588" y="139"/>
                    </a:cubicBezTo>
                    <a:cubicBezTo>
                      <a:pt x="991" y="282"/>
                      <a:pt x="447" y="586"/>
                      <a:pt x="1" y="1005"/>
                    </a:cubicBezTo>
                    <a:cubicBezTo>
                      <a:pt x="27" y="1041"/>
                      <a:pt x="63" y="1058"/>
                      <a:pt x="99" y="1076"/>
                    </a:cubicBezTo>
                    <a:cubicBezTo>
                      <a:pt x="143" y="1098"/>
                      <a:pt x="191" y="1108"/>
                      <a:pt x="240" y="1108"/>
                    </a:cubicBezTo>
                    <a:cubicBezTo>
                      <a:pt x="331" y="1108"/>
                      <a:pt x="425" y="1075"/>
                      <a:pt x="500" y="1023"/>
                    </a:cubicBezTo>
                    <a:cubicBezTo>
                      <a:pt x="616" y="951"/>
                      <a:pt x="723" y="737"/>
                      <a:pt x="848" y="675"/>
                    </a:cubicBezTo>
                    <a:cubicBezTo>
                      <a:pt x="1379" y="399"/>
                      <a:pt x="1971" y="252"/>
                      <a:pt x="2567" y="252"/>
                    </a:cubicBezTo>
                    <a:cubicBezTo>
                      <a:pt x="2723" y="252"/>
                      <a:pt x="2879" y="262"/>
                      <a:pt x="3034" y="282"/>
                    </a:cubicBezTo>
                    <a:cubicBezTo>
                      <a:pt x="3542" y="345"/>
                      <a:pt x="4042" y="514"/>
                      <a:pt x="4443" y="826"/>
                    </a:cubicBezTo>
                    <a:cubicBezTo>
                      <a:pt x="4577" y="933"/>
                      <a:pt x="4702" y="1058"/>
                      <a:pt x="4809" y="1201"/>
                    </a:cubicBezTo>
                    <a:cubicBezTo>
                      <a:pt x="4738" y="1076"/>
                      <a:pt x="4666" y="960"/>
                      <a:pt x="4577" y="853"/>
                    </a:cubicBezTo>
                    <a:cubicBezTo>
                      <a:pt x="4274" y="461"/>
                      <a:pt x="3846" y="139"/>
                      <a:pt x="3355" y="41"/>
                    </a:cubicBezTo>
                    <a:cubicBezTo>
                      <a:pt x="3203" y="11"/>
                      <a:pt x="3049" y="1"/>
                      <a:pt x="2894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487" name="Google Shape;1487;p14"/>
            <p:cNvGrpSpPr/>
            <p:nvPr/>
          </p:nvGrpSpPr>
          <p:grpSpPr>
            <a:xfrm rot="7110206">
              <a:off x="6257854" y="-1030993"/>
              <a:ext cx="2605749" cy="1664564"/>
              <a:chOff x="5669385" y="-152150"/>
              <a:chExt cx="1383042" cy="883494"/>
            </a:xfrm>
          </p:grpSpPr>
          <p:sp>
            <p:nvSpPr>
              <p:cNvPr id="1488" name="Google Shape;1488;p14"/>
              <p:cNvSpPr/>
              <p:nvPr/>
            </p:nvSpPr>
            <p:spPr>
              <a:xfrm>
                <a:off x="5669385" y="-152150"/>
                <a:ext cx="1383042" cy="883494"/>
              </a:xfrm>
              <a:custGeom>
                <a:avLst/>
                <a:gdLst/>
                <a:ahLst/>
                <a:cxnLst/>
                <a:rect l="l" t="t" r="r" b="b"/>
                <a:pathLst>
                  <a:path w="13659" h="8725" extrusionOk="0">
                    <a:moveTo>
                      <a:pt x="7129" y="0"/>
                    </a:moveTo>
                    <a:cubicBezTo>
                      <a:pt x="5825" y="0"/>
                      <a:pt x="4523" y="197"/>
                      <a:pt x="3283" y="588"/>
                    </a:cubicBezTo>
                    <a:cubicBezTo>
                      <a:pt x="2810" y="731"/>
                      <a:pt x="2337" y="919"/>
                      <a:pt x="2007" y="1275"/>
                    </a:cubicBezTo>
                    <a:cubicBezTo>
                      <a:pt x="821" y="2533"/>
                      <a:pt x="437" y="4237"/>
                      <a:pt x="0" y="5914"/>
                    </a:cubicBezTo>
                    <a:cubicBezTo>
                      <a:pt x="642" y="5370"/>
                      <a:pt x="1329" y="4862"/>
                      <a:pt x="2079" y="4496"/>
                    </a:cubicBezTo>
                    <a:cubicBezTo>
                      <a:pt x="2695" y="4192"/>
                      <a:pt x="3393" y="3858"/>
                      <a:pt x="4068" y="3858"/>
                    </a:cubicBezTo>
                    <a:cubicBezTo>
                      <a:pt x="4224" y="3858"/>
                      <a:pt x="4379" y="3876"/>
                      <a:pt x="4532" y="3916"/>
                    </a:cubicBezTo>
                    <a:cubicBezTo>
                      <a:pt x="5094" y="4077"/>
                      <a:pt x="5540" y="4523"/>
                      <a:pt x="5924" y="4969"/>
                    </a:cubicBezTo>
                    <a:cubicBezTo>
                      <a:pt x="6896" y="6102"/>
                      <a:pt x="7690" y="7368"/>
                      <a:pt x="8306" y="8724"/>
                    </a:cubicBezTo>
                    <a:cubicBezTo>
                      <a:pt x="8377" y="7913"/>
                      <a:pt x="8029" y="7128"/>
                      <a:pt x="7672" y="6396"/>
                    </a:cubicBezTo>
                    <a:cubicBezTo>
                      <a:pt x="7512" y="6075"/>
                      <a:pt x="7351" y="5745"/>
                      <a:pt x="7173" y="5433"/>
                    </a:cubicBezTo>
                    <a:cubicBezTo>
                      <a:pt x="6709" y="4656"/>
                      <a:pt x="6129" y="3916"/>
                      <a:pt x="5415" y="3354"/>
                    </a:cubicBezTo>
                    <a:lnTo>
                      <a:pt x="5415" y="3354"/>
                    </a:lnTo>
                    <a:cubicBezTo>
                      <a:pt x="7280" y="4130"/>
                      <a:pt x="8805" y="5504"/>
                      <a:pt x="10304" y="6860"/>
                    </a:cubicBezTo>
                    <a:cubicBezTo>
                      <a:pt x="10714" y="7235"/>
                      <a:pt x="11196" y="7600"/>
                      <a:pt x="11490" y="8073"/>
                    </a:cubicBezTo>
                    <a:cubicBezTo>
                      <a:pt x="10812" y="6717"/>
                      <a:pt x="9822" y="5522"/>
                      <a:pt x="8662" y="4540"/>
                    </a:cubicBezTo>
                    <a:cubicBezTo>
                      <a:pt x="7512" y="3559"/>
                      <a:pt x="6182" y="2792"/>
                      <a:pt x="4782" y="2212"/>
                    </a:cubicBezTo>
                    <a:lnTo>
                      <a:pt x="4782" y="2212"/>
                    </a:lnTo>
                    <a:cubicBezTo>
                      <a:pt x="6236" y="2631"/>
                      <a:pt x="7690" y="3095"/>
                      <a:pt x="8993" y="3880"/>
                    </a:cubicBezTo>
                    <a:cubicBezTo>
                      <a:pt x="10295" y="4665"/>
                      <a:pt x="11455" y="5754"/>
                      <a:pt x="12106" y="7119"/>
                    </a:cubicBezTo>
                    <a:cubicBezTo>
                      <a:pt x="11758" y="6075"/>
                      <a:pt x="11169" y="5236"/>
                      <a:pt x="10366" y="4469"/>
                    </a:cubicBezTo>
                    <a:cubicBezTo>
                      <a:pt x="9572" y="3711"/>
                      <a:pt x="8645" y="3095"/>
                      <a:pt x="7699" y="2533"/>
                    </a:cubicBezTo>
                    <a:lnTo>
                      <a:pt x="7699" y="2533"/>
                    </a:lnTo>
                    <a:cubicBezTo>
                      <a:pt x="8707" y="2738"/>
                      <a:pt x="9662" y="3274"/>
                      <a:pt x="10509" y="3845"/>
                    </a:cubicBezTo>
                    <a:cubicBezTo>
                      <a:pt x="11660" y="4612"/>
                      <a:pt x="12811" y="5522"/>
                      <a:pt x="13328" y="6797"/>
                    </a:cubicBezTo>
                    <a:cubicBezTo>
                      <a:pt x="12650" y="4871"/>
                      <a:pt x="11134" y="3292"/>
                      <a:pt x="9207" y="2605"/>
                    </a:cubicBezTo>
                    <a:lnTo>
                      <a:pt x="9207" y="2605"/>
                    </a:lnTo>
                    <a:cubicBezTo>
                      <a:pt x="11196" y="2854"/>
                      <a:pt x="12962" y="4210"/>
                      <a:pt x="13658" y="6093"/>
                    </a:cubicBezTo>
                    <a:cubicBezTo>
                      <a:pt x="13417" y="4924"/>
                      <a:pt x="12918" y="3880"/>
                      <a:pt x="12106" y="3006"/>
                    </a:cubicBezTo>
                    <a:cubicBezTo>
                      <a:pt x="11303" y="2132"/>
                      <a:pt x="10250" y="1490"/>
                      <a:pt x="9108" y="1151"/>
                    </a:cubicBezTo>
                    <a:cubicBezTo>
                      <a:pt x="9635" y="1040"/>
                      <a:pt x="10175" y="976"/>
                      <a:pt x="10712" y="976"/>
                    </a:cubicBezTo>
                    <a:cubicBezTo>
                      <a:pt x="11304" y="976"/>
                      <a:pt x="11893" y="1053"/>
                      <a:pt x="12463" y="1231"/>
                    </a:cubicBezTo>
                    <a:cubicBezTo>
                      <a:pt x="12061" y="972"/>
                      <a:pt x="11615" y="794"/>
                      <a:pt x="11169" y="651"/>
                    </a:cubicBezTo>
                    <a:cubicBezTo>
                      <a:pt x="9867" y="217"/>
                      <a:pt x="8497" y="0"/>
                      <a:pt x="7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89" name="Google Shape;1489;p14"/>
              <p:cNvSpPr/>
              <p:nvPr/>
            </p:nvSpPr>
            <p:spPr>
              <a:xfrm>
                <a:off x="6458874" y="50971"/>
                <a:ext cx="581811" cy="384991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380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00" y="197"/>
                      <a:pt x="999" y="402"/>
                      <a:pt x="1499" y="608"/>
                    </a:cubicBezTo>
                    <a:cubicBezTo>
                      <a:pt x="3345" y="875"/>
                      <a:pt x="4996" y="2097"/>
                      <a:pt x="5745" y="3801"/>
                    </a:cubicBezTo>
                    <a:cubicBezTo>
                      <a:pt x="5379" y="2722"/>
                      <a:pt x="4621" y="1785"/>
                      <a:pt x="3684" y="1134"/>
                    </a:cubicBezTo>
                    <a:cubicBezTo>
                      <a:pt x="2605" y="393"/>
                      <a:pt x="1303" y="28"/>
                      <a:pt x="0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0" name="Google Shape;1490;p14"/>
              <p:cNvSpPr/>
              <p:nvPr/>
            </p:nvSpPr>
            <p:spPr>
              <a:xfrm>
                <a:off x="6071268" y="44592"/>
                <a:ext cx="810445" cy="497895"/>
              </a:xfrm>
              <a:custGeom>
                <a:avLst/>
                <a:gdLst/>
                <a:ahLst/>
                <a:cxnLst/>
                <a:rect l="l" t="t" r="r" b="b"/>
                <a:pathLst>
                  <a:path w="8004" h="4917" extrusionOk="0">
                    <a:moveTo>
                      <a:pt x="97" y="1"/>
                    </a:moveTo>
                    <a:cubicBezTo>
                      <a:pt x="65" y="1"/>
                      <a:pt x="33" y="1"/>
                      <a:pt x="1" y="1"/>
                    </a:cubicBezTo>
                    <a:cubicBezTo>
                      <a:pt x="313" y="82"/>
                      <a:pt x="617" y="180"/>
                      <a:pt x="911" y="296"/>
                    </a:cubicBezTo>
                    <a:cubicBezTo>
                      <a:pt x="2338" y="715"/>
                      <a:pt x="3757" y="1170"/>
                      <a:pt x="5024" y="1937"/>
                    </a:cubicBezTo>
                    <a:cubicBezTo>
                      <a:pt x="6246" y="2669"/>
                      <a:pt x="7334" y="3668"/>
                      <a:pt x="8003" y="4917"/>
                    </a:cubicBezTo>
                    <a:cubicBezTo>
                      <a:pt x="7798" y="4515"/>
                      <a:pt x="7566" y="4132"/>
                      <a:pt x="7289" y="3784"/>
                    </a:cubicBezTo>
                    <a:cubicBezTo>
                      <a:pt x="6736" y="3044"/>
                      <a:pt x="6041" y="2419"/>
                      <a:pt x="5300" y="1875"/>
                    </a:cubicBezTo>
                    <a:cubicBezTo>
                      <a:pt x="3783" y="770"/>
                      <a:pt x="1972" y="1"/>
                      <a:pt x="97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1" name="Google Shape;1491;p14"/>
              <p:cNvSpPr/>
              <p:nvPr/>
            </p:nvSpPr>
            <p:spPr>
              <a:xfrm>
                <a:off x="6378477" y="71830"/>
                <a:ext cx="595379" cy="382155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377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95" y="89"/>
                      <a:pt x="571" y="214"/>
                      <a:pt x="830" y="357"/>
                    </a:cubicBezTo>
                    <a:cubicBezTo>
                      <a:pt x="1793" y="580"/>
                      <a:pt x="2694" y="1080"/>
                      <a:pt x="3506" y="1633"/>
                    </a:cubicBezTo>
                    <a:cubicBezTo>
                      <a:pt x="4398" y="2221"/>
                      <a:pt x="5281" y="2899"/>
                      <a:pt x="5879" y="3774"/>
                    </a:cubicBezTo>
                    <a:cubicBezTo>
                      <a:pt x="5290" y="2783"/>
                      <a:pt x="4416" y="1972"/>
                      <a:pt x="3453" y="1329"/>
                    </a:cubicBezTo>
                    <a:cubicBezTo>
                      <a:pt x="2418" y="633"/>
                      <a:pt x="1249" y="107"/>
                      <a:pt x="0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2" name="Google Shape;1492;p14"/>
              <p:cNvSpPr/>
              <p:nvPr/>
            </p:nvSpPr>
            <p:spPr>
              <a:xfrm>
                <a:off x="6196015" y="-108610"/>
                <a:ext cx="723568" cy="77565"/>
              </a:xfrm>
              <a:custGeom>
                <a:avLst/>
                <a:gdLst/>
                <a:ahLst/>
                <a:cxnLst/>
                <a:rect l="l" t="t" r="r" b="b"/>
                <a:pathLst>
                  <a:path w="7146" h="766" extrusionOk="0">
                    <a:moveTo>
                      <a:pt x="3414" y="0"/>
                    </a:moveTo>
                    <a:cubicBezTo>
                      <a:pt x="2265" y="0"/>
                      <a:pt x="1118" y="179"/>
                      <a:pt x="0" y="453"/>
                    </a:cubicBezTo>
                    <a:cubicBezTo>
                      <a:pt x="350" y="445"/>
                      <a:pt x="702" y="438"/>
                      <a:pt x="1054" y="438"/>
                    </a:cubicBezTo>
                    <a:cubicBezTo>
                      <a:pt x="1528" y="438"/>
                      <a:pt x="2004" y="451"/>
                      <a:pt x="2480" y="497"/>
                    </a:cubicBezTo>
                    <a:cubicBezTo>
                      <a:pt x="2882" y="542"/>
                      <a:pt x="3283" y="605"/>
                      <a:pt x="3684" y="667"/>
                    </a:cubicBezTo>
                    <a:cubicBezTo>
                      <a:pt x="3783" y="685"/>
                      <a:pt x="3872" y="694"/>
                      <a:pt x="3970" y="712"/>
                    </a:cubicBezTo>
                    <a:cubicBezTo>
                      <a:pt x="4482" y="607"/>
                      <a:pt x="5003" y="548"/>
                      <a:pt x="5522" y="548"/>
                    </a:cubicBezTo>
                    <a:cubicBezTo>
                      <a:pt x="6070" y="548"/>
                      <a:pt x="6615" y="614"/>
                      <a:pt x="7146" y="765"/>
                    </a:cubicBezTo>
                    <a:cubicBezTo>
                      <a:pt x="6102" y="274"/>
                      <a:pt x="4942" y="43"/>
                      <a:pt x="3792" y="7"/>
                    </a:cubicBezTo>
                    <a:cubicBezTo>
                      <a:pt x="3666" y="2"/>
                      <a:pt x="3540" y="0"/>
                      <a:pt x="3414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3" name="Google Shape;1493;p14"/>
              <p:cNvSpPr/>
              <p:nvPr/>
            </p:nvSpPr>
            <p:spPr>
              <a:xfrm>
                <a:off x="6102961" y="107877"/>
                <a:ext cx="729947" cy="557538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5506" extrusionOk="0">
                    <a:moveTo>
                      <a:pt x="0" y="1"/>
                    </a:moveTo>
                    <a:cubicBezTo>
                      <a:pt x="446" y="251"/>
                      <a:pt x="866" y="527"/>
                      <a:pt x="1267" y="840"/>
                    </a:cubicBezTo>
                    <a:cubicBezTo>
                      <a:pt x="3069" y="1625"/>
                      <a:pt x="4559" y="2972"/>
                      <a:pt x="6022" y="4292"/>
                    </a:cubicBezTo>
                    <a:cubicBezTo>
                      <a:pt x="6432" y="4667"/>
                      <a:pt x="6914" y="5032"/>
                      <a:pt x="7208" y="5505"/>
                    </a:cubicBezTo>
                    <a:cubicBezTo>
                      <a:pt x="7191" y="5470"/>
                      <a:pt x="7182" y="5443"/>
                      <a:pt x="7164" y="5416"/>
                    </a:cubicBezTo>
                    <a:cubicBezTo>
                      <a:pt x="6816" y="4783"/>
                      <a:pt x="6307" y="4238"/>
                      <a:pt x="5799" y="3721"/>
                    </a:cubicBezTo>
                    <a:cubicBezTo>
                      <a:pt x="4675" y="2588"/>
                      <a:pt x="3462" y="1518"/>
                      <a:pt x="2043" y="786"/>
                    </a:cubicBezTo>
                    <a:cubicBezTo>
                      <a:pt x="1401" y="447"/>
                      <a:pt x="714" y="188"/>
                      <a:pt x="0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4" name="Google Shape;1494;p14"/>
              <p:cNvSpPr/>
              <p:nvPr/>
            </p:nvSpPr>
            <p:spPr>
              <a:xfrm>
                <a:off x="5669385" y="180883"/>
                <a:ext cx="841935" cy="550449"/>
              </a:xfrm>
              <a:custGeom>
                <a:avLst/>
                <a:gdLst/>
                <a:ahLst/>
                <a:cxnLst/>
                <a:rect l="l" t="t" r="r" b="b"/>
                <a:pathLst>
                  <a:path w="8315" h="5436" extrusionOk="0">
                    <a:moveTo>
                      <a:pt x="3287" y="0"/>
                    </a:moveTo>
                    <a:cubicBezTo>
                      <a:pt x="3152" y="0"/>
                      <a:pt x="3017" y="7"/>
                      <a:pt x="2882" y="20"/>
                    </a:cubicBezTo>
                    <a:cubicBezTo>
                      <a:pt x="1891" y="136"/>
                      <a:pt x="946" y="663"/>
                      <a:pt x="312" y="1439"/>
                    </a:cubicBezTo>
                    <a:cubicBezTo>
                      <a:pt x="205" y="1831"/>
                      <a:pt x="107" y="2233"/>
                      <a:pt x="0" y="2625"/>
                    </a:cubicBezTo>
                    <a:cubicBezTo>
                      <a:pt x="642" y="2081"/>
                      <a:pt x="1329" y="1573"/>
                      <a:pt x="2079" y="1207"/>
                    </a:cubicBezTo>
                    <a:cubicBezTo>
                      <a:pt x="2695" y="903"/>
                      <a:pt x="3393" y="569"/>
                      <a:pt x="4068" y="569"/>
                    </a:cubicBezTo>
                    <a:cubicBezTo>
                      <a:pt x="4224" y="569"/>
                      <a:pt x="4379" y="587"/>
                      <a:pt x="4532" y="627"/>
                    </a:cubicBezTo>
                    <a:cubicBezTo>
                      <a:pt x="5094" y="788"/>
                      <a:pt x="5540" y="1234"/>
                      <a:pt x="5924" y="1680"/>
                    </a:cubicBezTo>
                    <a:cubicBezTo>
                      <a:pt x="6896" y="2813"/>
                      <a:pt x="7690" y="4079"/>
                      <a:pt x="8306" y="5435"/>
                    </a:cubicBezTo>
                    <a:cubicBezTo>
                      <a:pt x="8315" y="5382"/>
                      <a:pt x="8315" y="5328"/>
                      <a:pt x="8315" y="5275"/>
                    </a:cubicBezTo>
                    <a:cubicBezTo>
                      <a:pt x="7922" y="4195"/>
                      <a:pt x="7396" y="3161"/>
                      <a:pt x="6735" y="2215"/>
                    </a:cubicBezTo>
                    <a:cubicBezTo>
                      <a:pt x="6102" y="1314"/>
                      <a:pt x="5308" y="458"/>
                      <a:pt x="4255" y="136"/>
                    </a:cubicBezTo>
                    <a:cubicBezTo>
                      <a:pt x="3939" y="42"/>
                      <a:pt x="3614" y="0"/>
                      <a:pt x="3287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495" name="Google Shape;1495;p14"/>
            <p:cNvGrpSpPr/>
            <p:nvPr/>
          </p:nvGrpSpPr>
          <p:grpSpPr>
            <a:xfrm rot="660485">
              <a:off x="7961410" y="-192563"/>
              <a:ext cx="1228831" cy="1463923"/>
              <a:chOff x="5806687" y="1410545"/>
              <a:chExt cx="477012" cy="568271"/>
            </a:xfrm>
          </p:grpSpPr>
          <p:sp>
            <p:nvSpPr>
              <p:cNvPr id="1496" name="Google Shape;1496;p14"/>
              <p:cNvSpPr/>
              <p:nvPr/>
            </p:nvSpPr>
            <p:spPr>
              <a:xfrm>
                <a:off x="5806687" y="1410545"/>
                <a:ext cx="431853" cy="568271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5612" extrusionOk="0">
                    <a:moveTo>
                      <a:pt x="3270" y="0"/>
                    </a:moveTo>
                    <a:cubicBezTo>
                      <a:pt x="3189" y="0"/>
                      <a:pt x="3109" y="12"/>
                      <a:pt x="3033" y="36"/>
                    </a:cubicBezTo>
                    <a:cubicBezTo>
                      <a:pt x="2775" y="125"/>
                      <a:pt x="2560" y="312"/>
                      <a:pt x="2373" y="517"/>
                    </a:cubicBezTo>
                    <a:cubicBezTo>
                      <a:pt x="2043" y="874"/>
                      <a:pt x="1775" y="1294"/>
                      <a:pt x="1570" y="1731"/>
                    </a:cubicBezTo>
                    <a:cubicBezTo>
                      <a:pt x="1677" y="1802"/>
                      <a:pt x="1784" y="1865"/>
                      <a:pt x="1891" y="1936"/>
                    </a:cubicBezTo>
                    <a:cubicBezTo>
                      <a:pt x="1713" y="1945"/>
                      <a:pt x="1526" y="1963"/>
                      <a:pt x="1410" y="2096"/>
                    </a:cubicBezTo>
                    <a:cubicBezTo>
                      <a:pt x="1365" y="2150"/>
                      <a:pt x="1329" y="2212"/>
                      <a:pt x="1303" y="2275"/>
                    </a:cubicBezTo>
                    <a:cubicBezTo>
                      <a:pt x="1080" y="2774"/>
                      <a:pt x="857" y="3274"/>
                      <a:pt x="625" y="3765"/>
                    </a:cubicBezTo>
                    <a:cubicBezTo>
                      <a:pt x="696" y="3809"/>
                      <a:pt x="776" y="3854"/>
                      <a:pt x="848" y="3898"/>
                    </a:cubicBezTo>
                    <a:cubicBezTo>
                      <a:pt x="723" y="3952"/>
                      <a:pt x="589" y="3997"/>
                      <a:pt x="455" y="4023"/>
                    </a:cubicBezTo>
                    <a:cubicBezTo>
                      <a:pt x="259" y="4523"/>
                      <a:pt x="89" y="5076"/>
                      <a:pt x="0" y="5611"/>
                    </a:cubicBezTo>
                    <a:cubicBezTo>
                      <a:pt x="473" y="4987"/>
                      <a:pt x="1392" y="4862"/>
                      <a:pt x="1945" y="4309"/>
                    </a:cubicBezTo>
                    <a:cubicBezTo>
                      <a:pt x="1811" y="4104"/>
                      <a:pt x="1633" y="3934"/>
                      <a:pt x="1436" y="3800"/>
                    </a:cubicBezTo>
                    <a:lnTo>
                      <a:pt x="1436" y="3800"/>
                    </a:lnTo>
                    <a:cubicBezTo>
                      <a:pt x="1704" y="3863"/>
                      <a:pt x="1954" y="3988"/>
                      <a:pt x="2168" y="4157"/>
                    </a:cubicBezTo>
                    <a:cubicBezTo>
                      <a:pt x="2346" y="4023"/>
                      <a:pt x="2489" y="3907"/>
                      <a:pt x="2659" y="3765"/>
                    </a:cubicBezTo>
                    <a:cubicBezTo>
                      <a:pt x="3015" y="3479"/>
                      <a:pt x="3381" y="3176"/>
                      <a:pt x="3631" y="2783"/>
                    </a:cubicBezTo>
                    <a:cubicBezTo>
                      <a:pt x="3417" y="2658"/>
                      <a:pt x="3238" y="2480"/>
                      <a:pt x="3114" y="2275"/>
                    </a:cubicBezTo>
                    <a:lnTo>
                      <a:pt x="3114" y="2275"/>
                    </a:lnTo>
                    <a:cubicBezTo>
                      <a:pt x="3381" y="2355"/>
                      <a:pt x="3631" y="2480"/>
                      <a:pt x="3863" y="2641"/>
                    </a:cubicBezTo>
                    <a:cubicBezTo>
                      <a:pt x="4184" y="1954"/>
                      <a:pt x="4264" y="1160"/>
                      <a:pt x="4032" y="446"/>
                    </a:cubicBezTo>
                    <a:cubicBezTo>
                      <a:pt x="3981" y="310"/>
                      <a:pt x="3938" y="222"/>
                      <a:pt x="3803" y="222"/>
                    </a:cubicBezTo>
                    <a:cubicBezTo>
                      <a:pt x="3796" y="222"/>
                      <a:pt x="3790" y="223"/>
                      <a:pt x="3783" y="223"/>
                    </a:cubicBezTo>
                    <a:cubicBezTo>
                      <a:pt x="3663" y="71"/>
                      <a:pt x="3466" y="0"/>
                      <a:pt x="3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7" name="Google Shape;1497;p14"/>
              <p:cNvSpPr/>
              <p:nvPr/>
            </p:nvSpPr>
            <p:spPr>
              <a:xfrm>
                <a:off x="5806687" y="1477374"/>
                <a:ext cx="430030" cy="501440"/>
              </a:xfrm>
              <a:custGeom>
                <a:avLst/>
                <a:gdLst/>
                <a:ahLst/>
                <a:cxnLst/>
                <a:rect l="l" t="t" r="r" b="b"/>
                <a:pathLst>
                  <a:path w="4247" h="4952" extrusionOk="0">
                    <a:moveTo>
                      <a:pt x="4086" y="0"/>
                    </a:moveTo>
                    <a:cubicBezTo>
                      <a:pt x="3167" y="500"/>
                      <a:pt x="2364" y="1231"/>
                      <a:pt x="1847" y="2141"/>
                    </a:cubicBezTo>
                    <a:cubicBezTo>
                      <a:pt x="1704" y="2400"/>
                      <a:pt x="1579" y="2676"/>
                      <a:pt x="1436" y="2935"/>
                    </a:cubicBezTo>
                    <a:cubicBezTo>
                      <a:pt x="1062" y="3595"/>
                      <a:pt x="562" y="4166"/>
                      <a:pt x="45" y="4719"/>
                    </a:cubicBezTo>
                    <a:cubicBezTo>
                      <a:pt x="27" y="4800"/>
                      <a:pt x="18" y="4871"/>
                      <a:pt x="0" y="4951"/>
                    </a:cubicBezTo>
                    <a:cubicBezTo>
                      <a:pt x="473" y="4327"/>
                      <a:pt x="1392" y="4202"/>
                      <a:pt x="1945" y="3649"/>
                    </a:cubicBezTo>
                    <a:cubicBezTo>
                      <a:pt x="1811" y="3444"/>
                      <a:pt x="1633" y="3274"/>
                      <a:pt x="1436" y="3140"/>
                    </a:cubicBezTo>
                    <a:lnTo>
                      <a:pt x="1436" y="3140"/>
                    </a:lnTo>
                    <a:cubicBezTo>
                      <a:pt x="1704" y="3203"/>
                      <a:pt x="1954" y="3328"/>
                      <a:pt x="2168" y="3497"/>
                    </a:cubicBezTo>
                    <a:cubicBezTo>
                      <a:pt x="2346" y="3363"/>
                      <a:pt x="2489" y="3247"/>
                      <a:pt x="2659" y="3105"/>
                    </a:cubicBezTo>
                    <a:cubicBezTo>
                      <a:pt x="3015" y="2819"/>
                      <a:pt x="3381" y="2516"/>
                      <a:pt x="3631" y="2123"/>
                    </a:cubicBezTo>
                    <a:cubicBezTo>
                      <a:pt x="3417" y="1998"/>
                      <a:pt x="3238" y="1820"/>
                      <a:pt x="3114" y="1615"/>
                    </a:cubicBezTo>
                    <a:lnTo>
                      <a:pt x="3114" y="1615"/>
                    </a:lnTo>
                    <a:cubicBezTo>
                      <a:pt x="3381" y="1695"/>
                      <a:pt x="3631" y="1820"/>
                      <a:pt x="3863" y="1981"/>
                    </a:cubicBezTo>
                    <a:cubicBezTo>
                      <a:pt x="4148" y="1365"/>
                      <a:pt x="4247" y="651"/>
                      <a:pt x="4086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8" name="Google Shape;1498;p14"/>
              <p:cNvSpPr/>
              <p:nvPr/>
            </p:nvSpPr>
            <p:spPr>
              <a:xfrm>
                <a:off x="5835545" y="1486892"/>
                <a:ext cx="361379" cy="453037"/>
              </a:xfrm>
              <a:custGeom>
                <a:avLst/>
                <a:gdLst/>
                <a:ahLst/>
                <a:cxnLst/>
                <a:rect l="l" t="t" r="r" b="b"/>
                <a:pathLst>
                  <a:path w="3569" h="4474" extrusionOk="0">
                    <a:moveTo>
                      <a:pt x="2718" y="0"/>
                    </a:moveTo>
                    <a:cubicBezTo>
                      <a:pt x="2582" y="0"/>
                      <a:pt x="2447" y="11"/>
                      <a:pt x="2320" y="31"/>
                    </a:cubicBezTo>
                    <a:lnTo>
                      <a:pt x="2748" y="218"/>
                    </a:lnTo>
                    <a:lnTo>
                      <a:pt x="2177" y="272"/>
                    </a:lnTo>
                    <a:cubicBezTo>
                      <a:pt x="2320" y="352"/>
                      <a:pt x="2454" y="441"/>
                      <a:pt x="2579" y="540"/>
                    </a:cubicBezTo>
                    <a:cubicBezTo>
                      <a:pt x="2511" y="537"/>
                      <a:pt x="2444" y="536"/>
                      <a:pt x="2378" y="536"/>
                    </a:cubicBezTo>
                    <a:cubicBezTo>
                      <a:pt x="2162" y="536"/>
                      <a:pt x="1949" y="548"/>
                      <a:pt x="1731" y="575"/>
                    </a:cubicBezTo>
                    <a:cubicBezTo>
                      <a:pt x="1910" y="620"/>
                      <a:pt x="2079" y="700"/>
                      <a:pt x="2222" y="816"/>
                    </a:cubicBezTo>
                    <a:cubicBezTo>
                      <a:pt x="2159" y="810"/>
                      <a:pt x="2096" y="807"/>
                      <a:pt x="2032" y="807"/>
                    </a:cubicBezTo>
                    <a:cubicBezTo>
                      <a:pt x="1917" y="807"/>
                      <a:pt x="1802" y="817"/>
                      <a:pt x="1687" y="834"/>
                    </a:cubicBezTo>
                    <a:cubicBezTo>
                      <a:pt x="1820" y="861"/>
                      <a:pt x="1936" y="923"/>
                      <a:pt x="2035" y="1021"/>
                    </a:cubicBezTo>
                    <a:cubicBezTo>
                      <a:pt x="1865" y="1021"/>
                      <a:pt x="1696" y="1039"/>
                      <a:pt x="1526" y="1066"/>
                    </a:cubicBezTo>
                    <a:cubicBezTo>
                      <a:pt x="1651" y="1111"/>
                      <a:pt x="1785" y="1173"/>
                      <a:pt x="1883" y="1253"/>
                    </a:cubicBezTo>
                    <a:cubicBezTo>
                      <a:pt x="1704" y="1316"/>
                      <a:pt x="1517" y="1369"/>
                      <a:pt x="1330" y="1432"/>
                    </a:cubicBezTo>
                    <a:cubicBezTo>
                      <a:pt x="1473" y="1432"/>
                      <a:pt x="1606" y="1450"/>
                      <a:pt x="1740" y="1485"/>
                    </a:cubicBezTo>
                    <a:cubicBezTo>
                      <a:pt x="1571" y="1512"/>
                      <a:pt x="1410" y="1557"/>
                      <a:pt x="1250" y="1601"/>
                    </a:cubicBezTo>
                    <a:cubicBezTo>
                      <a:pt x="1374" y="1619"/>
                      <a:pt x="1499" y="1673"/>
                      <a:pt x="1606" y="1753"/>
                    </a:cubicBezTo>
                    <a:cubicBezTo>
                      <a:pt x="1392" y="1806"/>
                      <a:pt x="1187" y="1869"/>
                      <a:pt x="991" y="1958"/>
                    </a:cubicBezTo>
                    <a:cubicBezTo>
                      <a:pt x="1151" y="1967"/>
                      <a:pt x="1312" y="1985"/>
                      <a:pt x="1437" y="2074"/>
                    </a:cubicBezTo>
                    <a:cubicBezTo>
                      <a:pt x="1258" y="2136"/>
                      <a:pt x="1080" y="2190"/>
                      <a:pt x="902" y="2252"/>
                    </a:cubicBezTo>
                    <a:cubicBezTo>
                      <a:pt x="991" y="2288"/>
                      <a:pt x="1125" y="2333"/>
                      <a:pt x="1214" y="2359"/>
                    </a:cubicBezTo>
                    <a:cubicBezTo>
                      <a:pt x="1053" y="2440"/>
                      <a:pt x="884" y="2520"/>
                      <a:pt x="714" y="2600"/>
                    </a:cubicBezTo>
                    <a:cubicBezTo>
                      <a:pt x="786" y="2581"/>
                      <a:pt x="858" y="2572"/>
                      <a:pt x="929" y="2572"/>
                    </a:cubicBezTo>
                    <a:cubicBezTo>
                      <a:pt x="992" y="2572"/>
                      <a:pt x="1054" y="2579"/>
                      <a:pt x="1116" y="2591"/>
                    </a:cubicBezTo>
                    <a:cubicBezTo>
                      <a:pt x="919" y="2654"/>
                      <a:pt x="732" y="2734"/>
                      <a:pt x="563" y="2841"/>
                    </a:cubicBezTo>
                    <a:cubicBezTo>
                      <a:pt x="643" y="2824"/>
                      <a:pt x="728" y="2814"/>
                      <a:pt x="811" y="2814"/>
                    </a:cubicBezTo>
                    <a:cubicBezTo>
                      <a:pt x="857" y="2814"/>
                      <a:pt x="902" y="2817"/>
                      <a:pt x="946" y="2823"/>
                    </a:cubicBezTo>
                    <a:cubicBezTo>
                      <a:pt x="795" y="2886"/>
                      <a:pt x="652" y="2948"/>
                      <a:pt x="500" y="3011"/>
                    </a:cubicBezTo>
                    <a:cubicBezTo>
                      <a:pt x="589" y="3055"/>
                      <a:pt x="679" y="3100"/>
                      <a:pt x="759" y="3162"/>
                    </a:cubicBezTo>
                    <a:cubicBezTo>
                      <a:pt x="768" y="3171"/>
                      <a:pt x="777" y="3180"/>
                      <a:pt x="777" y="3189"/>
                    </a:cubicBezTo>
                    <a:cubicBezTo>
                      <a:pt x="786" y="3207"/>
                      <a:pt x="768" y="3225"/>
                      <a:pt x="750" y="3234"/>
                    </a:cubicBezTo>
                    <a:cubicBezTo>
                      <a:pt x="580" y="3341"/>
                      <a:pt x="402" y="3421"/>
                      <a:pt x="215" y="3466"/>
                    </a:cubicBezTo>
                    <a:cubicBezTo>
                      <a:pt x="277" y="3483"/>
                      <a:pt x="340" y="3492"/>
                      <a:pt x="411" y="3501"/>
                    </a:cubicBezTo>
                    <a:cubicBezTo>
                      <a:pt x="420" y="3510"/>
                      <a:pt x="429" y="3510"/>
                      <a:pt x="429" y="3519"/>
                    </a:cubicBezTo>
                    <a:cubicBezTo>
                      <a:pt x="429" y="3523"/>
                      <a:pt x="430" y="3525"/>
                      <a:pt x="431" y="3526"/>
                    </a:cubicBezTo>
                    <a:lnTo>
                      <a:pt x="431" y="3526"/>
                    </a:lnTo>
                    <a:cubicBezTo>
                      <a:pt x="351" y="3561"/>
                      <a:pt x="264" y="3582"/>
                      <a:pt x="170" y="3582"/>
                    </a:cubicBezTo>
                    <a:cubicBezTo>
                      <a:pt x="128" y="3582"/>
                      <a:pt x="138" y="3570"/>
                      <a:pt x="131" y="3570"/>
                    </a:cubicBezTo>
                    <a:cubicBezTo>
                      <a:pt x="127" y="3570"/>
                      <a:pt x="120" y="3573"/>
                      <a:pt x="99" y="3582"/>
                    </a:cubicBezTo>
                    <a:cubicBezTo>
                      <a:pt x="125" y="3626"/>
                      <a:pt x="54" y="3680"/>
                      <a:pt x="108" y="3698"/>
                    </a:cubicBezTo>
                    <a:cubicBezTo>
                      <a:pt x="117" y="3698"/>
                      <a:pt x="134" y="3707"/>
                      <a:pt x="143" y="3715"/>
                    </a:cubicBezTo>
                    <a:cubicBezTo>
                      <a:pt x="152" y="3724"/>
                      <a:pt x="152" y="3742"/>
                      <a:pt x="152" y="3751"/>
                    </a:cubicBezTo>
                    <a:cubicBezTo>
                      <a:pt x="179" y="4001"/>
                      <a:pt x="90" y="4242"/>
                      <a:pt x="1" y="4474"/>
                    </a:cubicBezTo>
                    <a:cubicBezTo>
                      <a:pt x="152" y="4269"/>
                      <a:pt x="286" y="4037"/>
                      <a:pt x="393" y="3805"/>
                    </a:cubicBezTo>
                    <a:cubicBezTo>
                      <a:pt x="447" y="3885"/>
                      <a:pt x="500" y="3974"/>
                      <a:pt x="554" y="4054"/>
                    </a:cubicBezTo>
                    <a:cubicBezTo>
                      <a:pt x="607" y="3894"/>
                      <a:pt x="625" y="3715"/>
                      <a:pt x="607" y="3537"/>
                    </a:cubicBezTo>
                    <a:lnTo>
                      <a:pt x="607" y="3537"/>
                    </a:lnTo>
                    <a:cubicBezTo>
                      <a:pt x="696" y="3635"/>
                      <a:pt x="768" y="3760"/>
                      <a:pt x="821" y="3885"/>
                    </a:cubicBezTo>
                    <a:cubicBezTo>
                      <a:pt x="830" y="3680"/>
                      <a:pt x="830" y="3466"/>
                      <a:pt x="795" y="3260"/>
                    </a:cubicBezTo>
                    <a:lnTo>
                      <a:pt x="795" y="3260"/>
                    </a:lnTo>
                    <a:cubicBezTo>
                      <a:pt x="919" y="3359"/>
                      <a:pt x="1026" y="3475"/>
                      <a:pt x="1125" y="3599"/>
                    </a:cubicBezTo>
                    <a:cubicBezTo>
                      <a:pt x="1116" y="3376"/>
                      <a:pt x="1071" y="3144"/>
                      <a:pt x="1000" y="2930"/>
                    </a:cubicBezTo>
                    <a:cubicBezTo>
                      <a:pt x="1099" y="2896"/>
                      <a:pt x="1200" y="2883"/>
                      <a:pt x="1302" y="2883"/>
                    </a:cubicBezTo>
                    <a:cubicBezTo>
                      <a:pt x="1494" y="2883"/>
                      <a:pt x="1690" y="2931"/>
                      <a:pt x="1883" y="2984"/>
                    </a:cubicBezTo>
                    <a:cubicBezTo>
                      <a:pt x="1749" y="2770"/>
                      <a:pt x="1571" y="2591"/>
                      <a:pt x="1357" y="2467"/>
                    </a:cubicBezTo>
                    <a:lnTo>
                      <a:pt x="1357" y="2467"/>
                    </a:lnTo>
                    <a:cubicBezTo>
                      <a:pt x="1499" y="2475"/>
                      <a:pt x="1606" y="2493"/>
                      <a:pt x="1722" y="2574"/>
                    </a:cubicBezTo>
                    <a:lnTo>
                      <a:pt x="2106" y="2841"/>
                    </a:lnTo>
                    <a:cubicBezTo>
                      <a:pt x="1963" y="2547"/>
                      <a:pt x="1776" y="2270"/>
                      <a:pt x="1562" y="2020"/>
                    </a:cubicBezTo>
                    <a:lnTo>
                      <a:pt x="1562" y="2020"/>
                    </a:lnTo>
                    <a:cubicBezTo>
                      <a:pt x="1874" y="2172"/>
                      <a:pt x="2151" y="2404"/>
                      <a:pt x="2356" y="2698"/>
                    </a:cubicBezTo>
                    <a:cubicBezTo>
                      <a:pt x="2240" y="2315"/>
                      <a:pt x="2061" y="1949"/>
                      <a:pt x="1812" y="1637"/>
                    </a:cubicBezTo>
                    <a:lnTo>
                      <a:pt x="1812" y="1637"/>
                    </a:lnTo>
                    <a:cubicBezTo>
                      <a:pt x="2124" y="1904"/>
                      <a:pt x="2374" y="2226"/>
                      <a:pt x="2623" y="2538"/>
                    </a:cubicBezTo>
                    <a:cubicBezTo>
                      <a:pt x="2543" y="2145"/>
                      <a:pt x="2365" y="1771"/>
                      <a:pt x="2106" y="1450"/>
                    </a:cubicBezTo>
                    <a:lnTo>
                      <a:pt x="2106" y="1450"/>
                    </a:lnTo>
                    <a:cubicBezTo>
                      <a:pt x="2427" y="1699"/>
                      <a:pt x="2721" y="1994"/>
                      <a:pt x="2971" y="2315"/>
                    </a:cubicBezTo>
                    <a:cubicBezTo>
                      <a:pt x="2784" y="1922"/>
                      <a:pt x="2597" y="1530"/>
                      <a:pt x="2409" y="1146"/>
                    </a:cubicBezTo>
                    <a:lnTo>
                      <a:pt x="2409" y="1146"/>
                    </a:lnTo>
                    <a:cubicBezTo>
                      <a:pt x="2784" y="1244"/>
                      <a:pt x="3114" y="1423"/>
                      <a:pt x="3417" y="1673"/>
                    </a:cubicBezTo>
                    <a:cubicBezTo>
                      <a:pt x="3275" y="1423"/>
                      <a:pt x="3096" y="1191"/>
                      <a:pt x="2900" y="986"/>
                    </a:cubicBezTo>
                    <a:lnTo>
                      <a:pt x="2900" y="986"/>
                    </a:lnTo>
                    <a:cubicBezTo>
                      <a:pt x="3114" y="1066"/>
                      <a:pt x="3310" y="1209"/>
                      <a:pt x="3453" y="1396"/>
                    </a:cubicBezTo>
                    <a:cubicBezTo>
                      <a:pt x="3391" y="1137"/>
                      <a:pt x="3275" y="896"/>
                      <a:pt x="3114" y="682"/>
                    </a:cubicBezTo>
                    <a:lnTo>
                      <a:pt x="3114" y="682"/>
                    </a:lnTo>
                    <a:cubicBezTo>
                      <a:pt x="3301" y="816"/>
                      <a:pt x="3462" y="995"/>
                      <a:pt x="3569" y="1200"/>
                    </a:cubicBezTo>
                    <a:cubicBezTo>
                      <a:pt x="3560" y="816"/>
                      <a:pt x="3489" y="433"/>
                      <a:pt x="3355" y="76"/>
                    </a:cubicBezTo>
                    <a:cubicBezTo>
                      <a:pt x="3157" y="26"/>
                      <a:pt x="2936" y="0"/>
                      <a:pt x="2718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9" name="Google Shape;1499;p14"/>
              <p:cNvSpPr/>
              <p:nvPr/>
            </p:nvSpPr>
            <p:spPr>
              <a:xfrm>
                <a:off x="5807598" y="1441124"/>
                <a:ext cx="476101" cy="532223"/>
              </a:xfrm>
              <a:custGeom>
                <a:avLst/>
                <a:gdLst/>
                <a:ahLst/>
                <a:cxnLst/>
                <a:rect l="l" t="t" r="r" b="b"/>
                <a:pathLst>
                  <a:path w="4702" h="5256" extrusionOk="0">
                    <a:moveTo>
                      <a:pt x="4370" y="1"/>
                    </a:moveTo>
                    <a:cubicBezTo>
                      <a:pt x="4306" y="1"/>
                      <a:pt x="4242" y="23"/>
                      <a:pt x="4184" y="55"/>
                    </a:cubicBezTo>
                    <a:cubicBezTo>
                      <a:pt x="3105" y="617"/>
                      <a:pt x="2275" y="1571"/>
                      <a:pt x="1677" y="2633"/>
                    </a:cubicBezTo>
                    <a:cubicBezTo>
                      <a:pt x="1365" y="3177"/>
                      <a:pt x="1106" y="3757"/>
                      <a:pt x="696" y="4230"/>
                    </a:cubicBezTo>
                    <a:cubicBezTo>
                      <a:pt x="419" y="4551"/>
                      <a:pt x="71" y="4845"/>
                      <a:pt x="0" y="5256"/>
                    </a:cubicBezTo>
                    <a:cubicBezTo>
                      <a:pt x="205" y="4890"/>
                      <a:pt x="526" y="4667"/>
                      <a:pt x="794" y="4346"/>
                    </a:cubicBezTo>
                    <a:cubicBezTo>
                      <a:pt x="1017" y="4078"/>
                      <a:pt x="1187" y="3784"/>
                      <a:pt x="1365" y="3489"/>
                    </a:cubicBezTo>
                    <a:cubicBezTo>
                      <a:pt x="1766" y="2803"/>
                      <a:pt x="2186" y="2125"/>
                      <a:pt x="2730" y="1554"/>
                    </a:cubicBezTo>
                    <a:cubicBezTo>
                      <a:pt x="3265" y="974"/>
                      <a:pt x="3943" y="501"/>
                      <a:pt x="4701" y="305"/>
                    </a:cubicBezTo>
                    <a:cubicBezTo>
                      <a:pt x="4675" y="189"/>
                      <a:pt x="4594" y="99"/>
                      <a:pt x="4496" y="37"/>
                    </a:cubicBezTo>
                    <a:cubicBezTo>
                      <a:pt x="4456" y="12"/>
                      <a:pt x="4413" y="1"/>
                      <a:pt x="43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500" name="Google Shape;1500;p14"/>
            <p:cNvGrpSpPr/>
            <p:nvPr/>
          </p:nvGrpSpPr>
          <p:grpSpPr>
            <a:xfrm rot="5938483">
              <a:off x="5607899" y="-532728"/>
              <a:ext cx="1277634" cy="1459076"/>
              <a:chOff x="7040587" y="1131380"/>
              <a:chExt cx="470735" cy="537586"/>
            </a:xfrm>
          </p:grpSpPr>
          <p:sp>
            <p:nvSpPr>
              <p:cNvPr id="1501" name="Google Shape;1501;p14"/>
              <p:cNvSpPr/>
              <p:nvPr/>
            </p:nvSpPr>
            <p:spPr>
              <a:xfrm>
                <a:off x="7051421" y="1131380"/>
                <a:ext cx="459900" cy="477137"/>
              </a:xfrm>
              <a:custGeom>
                <a:avLst/>
                <a:gdLst/>
                <a:ahLst/>
                <a:cxnLst/>
                <a:rect l="l" t="t" r="r" b="b"/>
                <a:pathLst>
                  <a:path w="4542" h="4712" extrusionOk="0">
                    <a:moveTo>
                      <a:pt x="4541" y="0"/>
                    </a:moveTo>
                    <a:cubicBezTo>
                      <a:pt x="3988" y="429"/>
                      <a:pt x="3310" y="723"/>
                      <a:pt x="2686" y="1053"/>
                    </a:cubicBezTo>
                    <a:cubicBezTo>
                      <a:pt x="2070" y="1374"/>
                      <a:pt x="1446" y="1722"/>
                      <a:pt x="937" y="2213"/>
                    </a:cubicBezTo>
                    <a:cubicBezTo>
                      <a:pt x="429" y="2703"/>
                      <a:pt x="45" y="3355"/>
                      <a:pt x="9" y="4051"/>
                    </a:cubicBezTo>
                    <a:cubicBezTo>
                      <a:pt x="0" y="4167"/>
                      <a:pt x="0" y="4283"/>
                      <a:pt x="45" y="4381"/>
                    </a:cubicBezTo>
                    <a:cubicBezTo>
                      <a:pt x="125" y="4586"/>
                      <a:pt x="348" y="4702"/>
                      <a:pt x="562" y="4711"/>
                    </a:cubicBezTo>
                    <a:cubicBezTo>
                      <a:pt x="568" y="4711"/>
                      <a:pt x="573" y="4711"/>
                      <a:pt x="579" y="4711"/>
                    </a:cubicBezTo>
                    <a:cubicBezTo>
                      <a:pt x="782" y="4711"/>
                      <a:pt x="898" y="4548"/>
                      <a:pt x="1098" y="4479"/>
                    </a:cubicBezTo>
                    <a:cubicBezTo>
                      <a:pt x="2097" y="4122"/>
                      <a:pt x="2962" y="3381"/>
                      <a:pt x="3471" y="2436"/>
                    </a:cubicBezTo>
                    <a:cubicBezTo>
                      <a:pt x="3506" y="2382"/>
                      <a:pt x="3533" y="2311"/>
                      <a:pt x="3515" y="2240"/>
                    </a:cubicBezTo>
                    <a:cubicBezTo>
                      <a:pt x="3506" y="2195"/>
                      <a:pt x="3471" y="2159"/>
                      <a:pt x="3435" y="2124"/>
                    </a:cubicBezTo>
                    <a:lnTo>
                      <a:pt x="3132" y="1820"/>
                    </a:lnTo>
                    <a:lnTo>
                      <a:pt x="3132" y="1820"/>
                    </a:lnTo>
                    <a:cubicBezTo>
                      <a:pt x="3283" y="1865"/>
                      <a:pt x="3444" y="1918"/>
                      <a:pt x="3595" y="1963"/>
                    </a:cubicBezTo>
                    <a:cubicBezTo>
                      <a:pt x="3836" y="1276"/>
                      <a:pt x="4149" y="616"/>
                      <a:pt x="45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02" name="Google Shape;1502;p14"/>
              <p:cNvSpPr/>
              <p:nvPr/>
            </p:nvSpPr>
            <p:spPr>
              <a:xfrm>
                <a:off x="7095670" y="1192843"/>
                <a:ext cx="359557" cy="403825"/>
              </a:xfrm>
              <a:custGeom>
                <a:avLst/>
                <a:gdLst/>
                <a:ahLst/>
                <a:cxnLst/>
                <a:rect l="l" t="t" r="r" b="b"/>
                <a:pathLst>
                  <a:path w="3551" h="3988" extrusionOk="0">
                    <a:moveTo>
                      <a:pt x="3551" y="0"/>
                    </a:moveTo>
                    <a:cubicBezTo>
                      <a:pt x="3078" y="125"/>
                      <a:pt x="2686" y="437"/>
                      <a:pt x="2302" y="741"/>
                    </a:cubicBezTo>
                    <a:cubicBezTo>
                      <a:pt x="2329" y="660"/>
                      <a:pt x="2320" y="607"/>
                      <a:pt x="2347" y="526"/>
                    </a:cubicBezTo>
                    <a:lnTo>
                      <a:pt x="2347" y="526"/>
                    </a:lnTo>
                    <a:cubicBezTo>
                      <a:pt x="2204" y="714"/>
                      <a:pt x="2088" y="919"/>
                      <a:pt x="2008" y="1142"/>
                    </a:cubicBezTo>
                    <a:cubicBezTo>
                      <a:pt x="1990" y="1008"/>
                      <a:pt x="2026" y="865"/>
                      <a:pt x="2052" y="732"/>
                    </a:cubicBezTo>
                    <a:lnTo>
                      <a:pt x="2052" y="732"/>
                    </a:lnTo>
                    <a:cubicBezTo>
                      <a:pt x="1927" y="937"/>
                      <a:pt x="1820" y="1151"/>
                      <a:pt x="1722" y="1365"/>
                    </a:cubicBezTo>
                    <a:cubicBezTo>
                      <a:pt x="1722" y="1240"/>
                      <a:pt x="1740" y="1115"/>
                      <a:pt x="1776" y="999"/>
                    </a:cubicBezTo>
                    <a:lnTo>
                      <a:pt x="1776" y="999"/>
                    </a:lnTo>
                    <a:cubicBezTo>
                      <a:pt x="1678" y="1178"/>
                      <a:pt x="1597" y="1374"/>
                      <a:pt x="1544" y="1570"/>
                    </a:cubicBezTo>
                    <a:cubicBezTo>
                      <a:pt x="1535" y="1427"/>
                      <a:pt x="1535" y="1294"/>
                      <a:pt x="1562" y="1160"/>
                    </a:cubicBezTo>
                    <a:lnTo>
                      <a:pt x="1562" y="1160"/>
                    </a:lnTo>
                    <a:cubicBezTo>
                      <a:pt x="1437" y="1401"/>
                      <a:pt x="1348" y="1659"/>
                      <a:pt x="1285" y="1927"/>
                    </a:cubicBezTo>
                    <a:cubicBezTo>
                      <a:pt x="1303" y="1740"/>
                      <a:pt x="1294" y="1552"/>
                      <a:pt x="1276" y="1365"/>
                    </a:cubicBezTo>
                    <a:cubicBezTo>
                      <a:pt x="1151" y="1704"/>
                      <a:pt x="1026" y="2034"/>
                      <a:pt x="910" y="2373"/>
                    </a:cubicBezTo>
                    <a:cubicBezTo>
                      <a:pt x="875" y="2168"/>
                      <a:pt x="884" y="1954"/>
                      <a:pt x="937" y="1749"/>
                    </a:cubicBezTo>
                    <a:lnTo>
                      <a:pt x="937" y="1749"/>
                    </a:lnTo>
                    <a:cubicBezTo>
                      <a:pt x="812" y="2088"/>
                      <a:pt x="687" y="2435"/>
                      <a:pt x="571" y="2783"/>
                    </a:cubicBezTo>
                    <a:cubicBezTo>
                      <a:pt x="580" y="2462"/>
                      <a:pt x="625" y="2150"/>
                      <a:pt x="687" y="1838"/>
                    </a:cubicBezTo>
                    <a:lnTo>
                      <a:pt x="687" y="1838"/>
                    </a:lnTo>
                    <a:cubicBezTo>
                      <a:pt x="571" y="2221"/>
                      <a:pt x="464" y="2596"/>
                      <a:pt x="357" y="2980"/>
                    </a:cubicBezTo>
                    <a:cubicBezTo>
                      <a:pt x="384" y="2757"/>
                      <a:pt x="411" y="2525"/>
                      <a:pt x="438" y="2302"/>
                    </a:cubicBezTo>
                    <a:lnTo>
                      <a:pt x="438" y="2302"/>
                    </a:lnTo>
                    <a:cubicBezTo>
                      <a:pt x="232" y="2846"/>
                      <a:pt x="116" y="3417"/>
                      <a:pt x="0" y="3988"/>
                    </a:cubicBezTo>
                    <a:cubicBezTo>
                      <a:pt x="384" y="3756"/>
                      <a:pt x="768" y="3542"/>
                      <a:pt x="1169" y="3354"/>
                    </a:cubicBezTo>
                    <a:lnTo>
                      <a:pt x="1169" y="3354"/>
                    </a:lnTo>
                    <a:cubicBezTo>
                      <a:pt x="955" y="3408"/>
                      <a:pt x="732" y="3435"/>
                      <a:pt x="518" y="3444"/>
                    </a:cubicBezTo>
                    <a:cubicBezTo>
                      <a:pt x="884" y="3212"/>
                      <a:pt x="1276" y="2998"/>
                      <a:pt x="1669" y="2819"/>
                    </a:cubicBezTo>
                    <a:cubicBezTo>
                      <a:pt x="1374" y="2819"/>
                      <a:pt x="1089" y="2873"/>
                      <a:pt x="812" y="2989"/>
                    </a:cubicBezTo>
                    <a:cubicBezTo>
                      <a:pt x="1240" y="2712"/>
                      <a:pt x="1713" y="2543"/>
                      <a:pt x="2186" y="2373"/>
                    </a:cubicBezTo>
                    <a:cubicBezTo>
                      <a:pt x="2088" y="2351"/>
                      <a:pt x="1987" y="2340"/>
                      <a:pt x="1885" y="2340"/>
                    </a:cubicBezTo>
                    <a:cubicBezTo>
                      <a:pt x="1665" y="2340"/>
                      <a:pt x="1445" y="2391"/>
                      <a:pt x="1249" y="2489"/>
                    </a:cubicBezTo>
                    <a:cubicBezTo>
                      <a:pt x="1669" y="2275"/>
                      <a:pt x="2115" y="2088"/>
                      <a:pt x="2570" y="1998"/>
                    </a:cubicBezTo>
                    <a:cubicBezTo>
                      <a:pt x="2473" y="1989"/>
                      <a:pt x="2376" y="1985"/>
                      <a:pt x="2279" y="1985"/>
                    </a:cubicBezTo>
                    <a:cubicBezTo>
                      <a:pt x="2002" y="1985"/>
                      <a:pt x="1726" y="2021"/>
                      <a:pt x="1455" y="2088"/>
                    </a:cubicBezTo>
                    <a:cubicBezTo>
                      <a:pt x="1856" y="1909"/>
                      <a:pt x="2266" y="1722"/>
                      <a:pt x="2695" y="1677"/>
                    </a:cubicBezTo>
                    <a:cubicBezTo>
                      <a:pt x="2557" y="1637"/>
                      <a:pt x="2411" y="1616"/>
                      <a:pt x="2266" y="1616"/>
                    </a:cubicBezTo>
                    <a:cubicBezTo>
                      <a:pt x="2090" y="1616"/>
                      <a:pt x="1914" y="1646"/>
                      <a:pt x="1749" y="1704"/>
                    </a:cubicBezTo>
                    <a:cubicBezTo>
                      <a:pt x="2052" y="1561"/>
                      <a:pt x="2373" y="1463"/>
                      <a:pt x="2704" y="1410"/>
                    </a:cubicBezTo>
                    <a:cubicBezTo>
                      <a:pt x="2567" y="1379"/>
                      <a:pt x="2427" y="1363"/>
                      <a:pt x="2288" y="1363"/>
                    </a:cubicBezTo>
                    <a:cubicBezTo>
                      <a:pt x="2182" y="1363"/>
                      <a:pt x="2076" y="1372"/>
                      <a:pt x="1972" y="1392"/>
                    </a:cubicBezTo>
                    <a:cubicBezTo>
                      <a:pt x="2300" y="1176"/>
                      <a:pt x="2694" y="1052"/>
                      <a:pt x="3091" y="1052"/>
                    </a:cubicBezTo>
                    <a:cubicBezTo>
                      <a:pt x="3104" y="1052"/>
                      <a:pt x="3118" y="1052"/>
                      <a:pt x="3132" y="1053"/>
                    </a:cubicBezTo>
                    <a:cubicBezTo>
                      <a:pt x="2944" y="963"/>
                      <a:pt x="2741" y="918"/>
                      <a:pt x="2536" y="918"/>
                    </a:cubicBezTo>
                    <a:cubicBezTo>
                      <a:pt x="2518" y="918"/>
                      <a:pt x="2499" y="918"/>
                      <a:pt x="2480" y="919"/>
                    </a:cubicBezTo>
                    <a:cubicBezTo>
                      <a:pt x="2712" y="812"/>
                      <a:pt x="2971" y="723"/>
                      <a:pt x="3230" y="669"/>
                    </a:cubicBezTo>
                    <a:cubicBezTo>
                      <a:pt x="3158" y="658"/>
                      <a:pt x="3087" y="650"/>
                      <a:pt x="3015" y="650"/>
                    </a:cubicBezTo>
                    <a:cubicBezTo>
                      <a:pt x="2971" y="650"/>
                      <a:pt x="2926" y="653"/>
                      <a:pt x="2882" y="660"/>
                    </a:cubicBezTo>
                    <a:cubicBezTo>
                      <a:pt x="3141" y="482"/>
                      <a:pt x="3373" y="259"/>
                      <a:pt x="3551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03" name="Google Shape;1503;p14"/>
              <p:cNvSpPr/>
              <p:nvPr/>
            </p:nvSpPr>
            <p:spPr>
              <a:xfrm>
                <a:off x="7088481" y="1131380"/>
                <a:ext cx="422841" cy="477137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712" extrusionOk="0">
                    <a:moveTo>
                      <a:pt x="4175" y="0"/>
                    </a:moveTo>
                    <a:lnTo>
                      <a:pt x="4175" y="0"/>
                    </a:lnTo>
                    <a:cubicBezTo>
                      <a:pt x="4157" y="18"/>
                      <a:pt x="4131" y="36"/>
                      <a:pt x="4104" y="54"/>
                    </a:cubicBezTo>
                    <a:cubicBezTo>
                      <a:pt x="3890" y="339"/>
                      <a:pt x="3622" y="580"/>
                      <a:pt x="3345" y="803"/>
                    </a:cubicBezTo>
                    <a:cubicBezTo>
                      <a:pt x="2516" y="1490"/>
                      <a:pt x="1633" y="2141"/>
                      <a:pt x="964" y="2998"/>
                    </a:cubicBezTo>
                    <a:cubicBezTo>
                      <a:pt x="571" y="3506"/>
                      <a:pt x="259" y="4077"/>
                      <a:pt x="0" y="4666"/>
                    </a:cubicBezTo>
                    <a:cubicBezTo>
                      <a:pt x="63" y="4693"/>
                      <a:pt x="134" y="4702"/>
                      <a:pt x="196" y="4711"/>
                    </a:cubicBezTo>
                    <a:cubicBezTo>
                      <a:pt x="202" y="4711"/>
                      <a:pt x="207" y="4711"/>
                      <a:pt x="213" y="4711"/>
                    </a:cubicBezTo>
                    <a:cubicBezTo>
                      <a:pt x="416" y="4711"/>
                      <a:pt x="532" y="4548"/>
                      <a:pt x="732" y="4479"/>
                    </a:cubicBezTo>
                    <a:cubicBezTo>
                      <a:pt x="1731" y="4122"/>
                      <a:pt x="2596" y="3381"/>
                      <a:pt x="3105" y="2436"/>
                    </a:cubicBezTo>
                    <a:cubicBezTo>
                      <a:pt x="3140" y="2382"/>
                      <a:pt x="3167" y="2311"/>
                      <a:pt x="3149" y="2240"/>
                    </a:cubicBezTo>
                    <a:cubicBezTo>
                      <a:pt x="3140" y="2195"/>
                      <a:pt x="3105" y="2159"/>
                      <a:pt x="3069" y="2124"/>
                    </a:cubicBezTo>
                    <a:cubicBezTo>
                      <a:pt x="2971" y="2025"/>
                      <a:pt x="2864" y="1918"/>
                      <a:pt x="2766" y="1820"/>
                    </a:cubicBezTo>
                    <a:lnTo>
                      <a:pt x="2766" y="1820"/>
                    </a:lnTo>
                    <a:cubicBezTo>
                      <a:pt x="2917" y="1865"/>
                      <a:pt x="3078" y="1918"/>
                      <a:pt x="3229" y="1963"/>
                    </a:cubicBezTo>
                    <a:cubicBezTo>
                      <a:pt x="3470" y="1276"/>
                      <a:pt x="3783" y="616"/>
                      <a:pt x="4175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04" name="Google Shape;1504;p14"/>
              <p:cNvSpPr/>
              <p:nvPr/>
            </p:nvSpPr>
            <p:spPr>
              <a:xfrm>
                <a:off x="7040587" y="1244281"/>
                <a:ext cx="353279" cy="424684"/>
              </a:xfrm>
              <a:custGeom>
                <a:avLst/>
                <a:gdLst/>
                <a:ahLst/>
                <a:cxnLst/>
                <a:rect l="l" t="t" r="r" b="b"/>
                <a:pathLst>
                  <a:path w="3489" h="4194" extrusionOk="0">
                    <a:moveTo>
                      <a:pt x="3488" y="1"/>
                    </a:moveTo>
                    <a:lnTo>
                      <a:pt x="3488" y="1"/>
                    </a:lnTo>
                    <a:cubicBezTo>
                      <a:pt x="1936" y="964"/>
                      <a:pt x="705" y="2427"/>
                      <a:pt x="18" y="4122"/>
                    </a:cubicBezTo>
                    <a:cubicBezTo>
                      <a:pt x="0" y="4167"/>
                      <a:pt x="63" y="4193"/>
                      <a:pt x="116" y="4193"/>
                    </a:cubicBezTo>
                    <a:cubicBezTo>
                      <a:pt x="170" y="4185"/>
                      <a:pt x="214" y="4149"/>
                      <a:pt x="259" y="4113"/>
                    </a:cubicBezTo>
                    <a:cubicBezTo>
                      <a:pt x="464" y="3899"/>
                      <a:pt x="589" y="3614"/>
                      <a:pt x="723" y="3346"/>
                    </a:cubicBezTo>
                    <a:cubicBezTo>
                      <a:pt x="1392" y="2017"/>
                      <a:pt x="2311" y="910"/>
                      <a:pt x="3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1505" name="Google Shape;1505;p14"/>
          <p:cNvSpPr/>
          <p:nvPr/>
        </p:nvSpPr>
        <p:spPr>
          <a:xfrm>
            <a:off x="4194986" y="9148641"/>
            <a:ext cx="1784392" cy="743902"/>
          </a:xfrm>
          <a:custGeom>
            <a:avLst/>
            <a:gdLst/>
            <a:ahLst/>
            <a:cxnLst/>
            <a:rect l="l" t="t" r="r" b="b"/>
            <a:pathLst>
              <a:path w="5282" h="2202" extrusionOk="0">
                <a:moveTo>
                  <a:pt x="1874" y="1"/>
                </a:moveTo>
                <a:cubicBezTo>
                  <a:pt x="1844" y="1"/>
                  <a:pt x="1814" y="2"/>
                  <a:pt x="1785" y="6"/>
                </a:cubicBezTo>
                <a:cubicBezTo>
                  <a:pt x="1249" y="77"/>
                  <a:pt x="1231" y="461"/>
                  <a:pt x="919" y="773"/>
                </a:cubicBezTo>
                <a:cubicBezTo>
                  <a:pt x="705" y="987"/>
                  <a:pt x="366" y="1014"/>
                  <a:pt x="170" y="1246"/>
                </a:cubicBezTo>
                <a:cubicBezTo>
                  <a:pt x="18" y="1442"/>
                  <a:pt x="0" y="1745"/>
                  <a:pt x="152" y="1942"/>
                </a:cubicBezTo>
                <a:cubicBezTo>
                  <a:pt x="330" y="2165"/>
                  <a:pt x="652" y="2191"/>
                  <a:pt x="937" y="2200"/>
                </a:cubicBezTo>
                <a:cubicBezTo>
                  <a:pt x="993" y="2201"/>
                  <a:pt x="1049" y="2202"/>
                  <a:pt x="1105" y="2202"/>
                </a:cubicBezTo>
                <a:cubicBezTo>
                  <a:pt x="2369" y="2202"/>
                  <a:pt x="3624" y="2012"/>
                  <a:pt x="4871" y="1790"/>
                </a:cubicBezTo>
                <a:cubicBezTo>
                  <a:pt x="5014" y="1763"/>
                  <a:pt x="5183" y="1719"/>
                  <a:pt x="5246" y="1576"/>
                </a:cubicBezTo>
                <a:cubicBezTo>
                  <a:pt x="5282" y="1469"/>
                  <a:pt x="5237" y="1353"/>
                  <a:pt x="5175" y="1264"/>
                </a:cubicBezTo>
                <a:cubicBezTo>
                  <a:pt x="5014" y="1059"/>
                  <a:pt x="4737" y="969"/>
                  <a:pt x="4479" y="969"/>
                </a:cubicBezTo>
                <a:cubicBezTo>
                  <a:pt x="4220" y="978"/>
                  <a:pt x="3970" y="1059"/>
                  <a:pt x="3720" y="1139"/>
                </a:cubicBezTo>
                <a:cubicBezTo>
                  <a:pt x="3738" y="898"/>
                  <a:pt x="3587" y="657"/>
                  <a:pt x="3355" y="577"/>
                </a:cubicBezTo>
                <a:cubicBezTo>
                  <a:pt x="3297" y="556"/>
                  <a:pt x="3235" y="546"/>
                  <a:pt x="3174" y="546"/>
                </a:cubicBezTo>
                <a:cubicBezTo>
                  <a:pt x="2997" y="546"/>
                  <a:pt x="2818" y="628"/>
                  <a:pt x="2712" y="773"/>
                </a:cubicBezTo>
                <a:cubicBezTo>
                  <a:pt x="2721" y="348"/>
                  <a:pt x="2301" y="1"/>
                  <a:pt x="1874" y="1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06" name="Google Shape;1506;p14"/>
          <p:cNvSpPr/>
          <p:nvPr/>
        </p:nvSpPr>
        <p:spPr>
          <a:xfrm>
            <a:off x="8330186" y="-12"/>
            <a:ext cx="1627640" cy="762144"/>
          </a:xfrm>
          <a:custGeom>
            <a:avLst/>
            <a:gdLst/>
            <a:ahLst/>
            <a:cxnLst/>
            <a:rect l="l" t="t" r="r" b="b"/>
            <a:pathLst>
              <a:path w="4818" h="2256" extrusionOk="0">
                <a:moveTo>
                  <a:pt x="1601" y="0"/>
                </a:moveTo>
                <a:cubicBezTo>
                  <a:pt x="1436" y="0"/>
                  <a:pt x="1268" y="46"/>
                  <a:pt x="1133" y="140"/>
                </a:cubicBezTo>
                <a:cubicBezTo>
                  <a:pt x="768" y="417"/>
                  <a:pt x="527" y="1246"/>
                  <a:pt x="821" y="1612"/>
                </a:cubicBezTo>
                <a:cubicBezTo>
                  <a:pt x="661" y="1621"/>
                  <a:pt x="491" y="1639"/>
                  <a:pt x="339" y="1683"/>
                </a:cubicBezTo>
                <a:cubicBezTo>
                  <a:pt x="232" y="1719"/>
                  <a:pt x="125" y="1764"/>
                  <a:pt x="63" y="1853"/>
                </a:cubicBezTo>
                <a:cubicBezTo>
                  <a:pt x="0" y="1933"/>
                  <a:pt x="0" y="2076"/>
                  <a:pt x="90" y="2138"/>
                </a:cubicBezTo>
                <a:cubicBezTo>
                  <a:pt x="134" y="2165"/>
                  <a:pt x="188" y="2174"/>
                  <a:pt x="241" y="2174"/>
                </a:cubicBezTo>
                <a:cubicBezTo>
                  <a:pt x="850" y="2229"/>
                  <a:pt x="1461" y="2256"/>
                  <a:pt x="2071" y="2256"/>
                </a:cubicBezTo>
                <a:cubicBezTo>
                  <a:pt x="2855" y="2256"/>
                  <a:pt x="3639" y="2211"/>
                  <a:pt x="4416" y="2120"/>
                </a:cubicBezTo>
                <a:cubicBezTo>
                  <a:pt x="4532" y="2112"/>
                  <a:pt x="4648" y="2094"/>
                  <a:pt x="4729" y="2013"/>
                </a:cubicBezTo>
                <a:cubicBezTo>
                  <a:pt x="4818" y="1915"/>
                  <a:pt x="4818" y="1755"/>
                  <a:pt x="4746" y="1639"/>
                </a:cubicBezTo>
                <a:cubicBezTo>
                  <a:pt x="4675" y="1532"/>
                  <a:pt x="4550" y="1460"/>
                  <a:pt x="4425" y="1407"/>
                </a:cubicBezTo>
                <a:cubicBezTo>
                  <a:pt x="4276" y="1350"/>
                  <a:pt x="4115" y="1321"/>
                  <a:pt x="3952" y="1321"/>
                </a:cubicBezTo>
                <a:cubicBezTo>
                  <a:pt x="3782" y="1321"/>
                  <a:pt x="3612" y="1352"/>
                  <a:pt x="3453" y="1416"/>
                </a:cubicBezTo>
                <a:cubicBezTo>
                  <a:pt x="3360" y="951"/>
                  <a:pt x="2916" y="674"/>
                  <a:pt x="2468" y="674"/>
                </a:cubicBezTo>
                <a:cubicBezTo>
                  <a:pt x="2401" y="674"/>
                  <a:pt x="2333" y="680"/>
                  <a:pt x="2266" y="693"/>
                </a:cubicBezTo>
                <a:cubicBezTo>
                  <a:pt x="2354" y="244"/>
                  <a:pt x="1984" y="0"/>
                  <a:pt x="1601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07" name="Google Shape;1507;p14"/>
          <p:cNvSpPr/>
          <p:nvPr/>
        </p:nvSpPr>
        <p:spPr>
          <a:xfrm>
            <a:off x="17113186" y="3751091"/>
            <a:ext cx="1784392" cy="743902"/>
          </a:xfrm>
          <a:custGeom>
            <a:avLst/>
            <a:gdLst/>
            <a:ahLst/>
            <a:cxnLst/>
            <a:rect l="l" t="t" r="r" b="b"/>
            <a:pathLst>
              <a:path w="5282" h="2202" extrusionOk="0">
                <a:moveTo>
                  <a:pt x="1874" y="1"/>
                </a:moveTo>
                <a:cubicBezTo>
                  <a:pt x="1844" y="1"/>
                  <a:pt x="1814" y="2"/>
                  <a:pt x="1785" y="6"/>
                </a:cubicBezTo>
                <a:cubicBezTo>
                  <a:pt x="1249" y="77"/>
                  <a:pt x="1231" y="461"/>
                  <a:pt x="919" y="773"/>
                </a:cubicBezTo>
                <a:cubicBezTo>
                  <a:pt x="705" y="987"/>
                  <a:pt x="366" y="1014"/>
                  <a:pt x="170" y="1246"/>
                </a:cubicBezTo>
                <a:cubicBezTo>
                  <a:pt x="18" y="1442"/>
                  <a:pt x="0" y="1745"/>
                  <a:pt x="152" y="1942"/>
                </a:cubicBezTo>
                <a:cubicBezTo>
                  <a:pt x="330" y="2165"/>
                  <a:pt x="652" y="2191"/>
                  <a:pt x="937" y="2200"/>
                </a:cubicBezTo>
                <a:cubicBezTo>
                  <a:pt x="993" y="2201"/>
                  <a:pt x="1049" y="2202"/>
                  <a:pt x="1105" y="2202"/>
                </a:cubicBezTo>
                <a:cubicBezTo>
                  <a:pt x="2369" y="2202"/>
                  <a:pt x="3624" y="2012"/>
                  <a:pt x="4871" y="1790"/>
                </a:cubicBezTo>
                <a:cubicBezTo>
                  <a:pt x="5014" y="1763"/>
                  <a:pt x="5183" y="1719"/>
                  <a:pt x="5246" y="1576"/>
                </a:cubicBezTo>
                <a:cubicBezTo>
                  <a:pt x="5282" y="1469"/>
                  <a:pt x="5237" y="1353"/>
                  <a:pt x="5175" y="1264"/>
                </a:cubicBezTo>
                <a:cubicBezTo>
                  <a:pt x="5014" y="1059"/>
                  <a:pt x="4737" y="969"/>
                  <a:pt x="4479" y="969"/>
                </a:cubicBezTo>
                <a:cubicBezTo>
                  <a:pt x="4220" y="978"/>
                  <a:pt x="3970" y="1059"/>
                  <a:pt x="3720" y="1139"/>
                </a:cubicBezTo>
                <a:cubicBezTo>
                  <a:pt x="3738" y="898"/>
                  <a:pt x="3587" y="657"/>
                  <a:pt x="3355" y="577"/>
                </a:cubicBezTo>
                <a:cubicBezTo>
                  <a:pt x="3297" y="556"/>
                  <a:pt x="3235" y="546"/>
                  <a:pt x="3174" y="546"/>
                </a:cubicBezTo>
                <a:cubicBezTo>
                  <a:pt x="2997" y="546"/>
                  <a:pt x="2818" y="628"/>
                  <a:pt x="2712" y="773"/>
                </a:cubicBezTo>
                <a:cubicBezTo>
                  <a:pt x="2721" y="348"/>
                  <a:pt x="2301" y="1"/>
                  <a:pt x="1874" y="1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508" name="Google Shape;1508;p14"/>
          <p:cNvGrpSpPr/>
          <p:nvPr/>
        </p:nvGrpSpPr>
        <p:grpSpPr>
          <a:xfrm>
            <a:off x="11815350" y="-2181484"/>
            <a:ext cx="7826260" cy="5629612"/>
            <a:chOff x="5831475" y="-1432142"/>
            <a:chExt cx="3913130" cy="2814806"/>
          </a:xfrm>
        </p:grpSpPr>
        <p:grpSp>
          <p:nvGrpSpPr>
            <p:cNvPr id="1509" name="Google Shape;1509;p14"/>
            <p:cNvGrpSpPr/>
            <p:nvPr/>
          </p:nvGrpSpPr>
          <p:grpSpPr>
            <a:xfrm rot="-6013754">
              <a:off x="6273282" y="-1563894"/>
              <a:ext cx="1600070" cy="2235058"/>
              <a:chOff x="3996441" y="87120"/>
              <a:chExt cx="849227" cy="1186243"/>
            </a:xfrm>
          </p:grpSpPr>
          <p:sp>
            <p:nvSpPr>
              <p:cNvPr id="1510" name="Google Shape;1510;p14"/>
              <p:cNvSpPr/>
              <p:nvPr/>
            </p:nvSpPr>
            <p:spPr>
              <a:xfrm>
                <a:off x="3996441" y="628235"/>
                <a:ext cx="849226" cy="645127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63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1" y="696"/>
                      <a:pt x="1107" y="1410"/>
                      <a:pt x="1588" y="2168"/>
                    </a:cubicBezTo>
                    <a:cubicBezTo>
                      <a:pt x="2070" y="2935"/>
                      <a:pt x="2454" y="3774"/>
                      <a:pt x="2605" y="4657"/>
                    </a:cubicBezTo>
                    <a:cubicBezTo>
                      <a:pt x="2320" y="4158"/>
                      <a:pt x="1963" y="3649"/>
                      <a:pt x="1535" y="3266"/>
                    </a:cubicBezTo>
                    <a:cubicBezTo>
                      <a:pt x="1107" y="2882"/>
                      <a:pt x="589" y="2588"/>
                      <a:pt x="18" y="2498"/>
                    </a:cubicBezTo>
                    <a:lnTo>
                      <a:pt x="18" y="2498"/>
                    </a:lnTo>
                    <a:cubicBezTo>
                      <a:pt x="910" y="3123"/>
                      <a:pt x="1901" y="3872"/>
                      <a:pt x="2275" y="4898"/>
                    </a:cubicBezTo>
                    <a:cubicBezTo>
                      <a:pt x="2338" y="5068"/>
                      <a:pt x="2400" y="5255"/>
                      <a:pt x="2561" y="5335"/>
                    </a:cubicBezTo>
                    <a:cubicBezTo>
                      <a:pt x="2605" y="5357"/>
                      <a:pt x="2653" y="5367"/>
                      <a:pt x="2702" y="5367"/>
                    </a:cubicBezTo>
                    <a:cubicBezTo>
                      <a:pt x="2793" y="5367"/>
                      <a:pt x="2887" y="5334"/>
                      <a:pt x="2962" y="5282"/>
                    </a:cubicBezTo>
                    <a:cubicBezTo>
                      <a:pt x="3078" y="5210"/>
                      <a:pt x="3185" y="4996"/>
                      <a:pt x="3310" y="4934"/>
                    </a:cubicBezTo>
                    <a:cubicBezTo>
                      <a:pt x="3841" y="4658"/>
                      <a:pt x="4433" y="4511"/>
                      <a:pt x="5029" y="4511"/>
                    </a:cubicBezTo>
                    <a:cubicBezTo>
                      <a:pt x="5185" y="4511"/>
                      <a:pt x="5341" y="4521"/>
                      <a:pt x="5496" y="4541"/>
                    </a:cubicBezTo>
                    <a:cubicBezTo>
                      <a:pt x="6004" y="4604"/>
                      <a:pt x="6504" y="4773"/>
                      <a:pt x="6905" y="5085"/>
                    </a:cubicBezTo>
                    <a:cubicBezTo>
                      <a:pt x="7154" y="5279"/>
                      <a:pt x="7362" y="5531"/>
                      <a:pt x="7499" y="5816"/>
                    </a:cubicBezTo>
                    <a:lnTo>
                      <a:pt x="7499" y="5816"/>
                    </a:lnTo>
                    <a:cubicBezTo>
                      <a:pt x="7363" y="5370"/>
                      <a:pt x="7196" y="4925"/>
                      <a:pt x="6870" y="4630"/>
                    </a:cubicBezTo>
                    <a:cubicBezTo>
                      <a:pt x="6593" y="4372"/>
                      <a:pt x="6245" y="4211"/>
                      <a:pt x="5888" y="4113"/>
                    </a:cubicBezTo>
                    <a:cubicBezTo>
                      <a:pt x="5608" y="4039"/>
                      <a:pt x="5318" y="4002"/>
                      <a:pt x="5028" y="4002"/>
                    </a:cubicBezTo>
                    <a:cubicBezTo>
                      <a:pt x="4415" y="4002"/>
                      <a:pt x="3801" y="4167"/>
                      <a:pt x="3274" y="4488"/>
                    </a:cubicBezTo>
                    <a:cubicBezTo>
                      <a:pt x="3533" y="3364"/>
                      <a:pt x="4238" y="2293"/>
                      <a:pt x="5166" y="1597"/>
                    </a:cubicBezTo>
                    <a:cubicBezTo>
                      <a:pt x="6093" y="901"/>
                      <a:pt x="7226" y="518"/>
                      <a:pt x="8386" y="429"/>
                    </a:cubicBezTo>
                    <a:cubicBezTo>
                      <a:pt x="8196" y="406"/>
                      <a:pt x="8006" y="394"/>
                      <a:pt x="7816" y="394"/>
                    </a:cubicBezTo>
                    <a:cubicBezTo>
                      <a:pt x="6747" y="394"/>
                      <a:pt x="5694" y="752"/>
                      <a:pt x="4853" y="1419"/>
                    </a:cubicBezTo>
                    <a:cubicBezTo>
                      <a:pt x="3863" y="2213"/>
                      <a:pt x="3194" y="3364"/>
                      <a:pt x="2918" y="4595"/>
                    </a:cubicBezTo>
                    <a:cubicBezTo>
                      <a:pt x="3016" y="3524"/>
                      <a:pt x="3381" y="2472"/>
                      <a:pt x="3970" y="1562"/>
                    </a:cubicBezTo>
                    <a:cubicBezTo>
                      <a:pt x="4229" y="1169"/>
                      <a:pt x="4532" y="803"/>
                      <a:pt x="4844" y="446"/>
                    </a:cubicBezTo>
                    <a:cubicBezTo>
                      <a:pt x="5029" y="236"/>
                      <a:pt x="5073" y="137"/>
                      <a:pt x="5020" y="137"/>
                    </a:cubicBezTo>
                    <a:cubicBezTo>
                      <a:pt x="4819" y="137"/>
                      <a:pt x="3228" y="1546"/>
                      <a:pt x="2614" y="3613"/>
                    </a:cubicBezTo>
                    <a:cubicBezTo>
                      <a:pt x="2106" y="2204"/>
                      <a:pt x="1231" y="839"/>
                      <a:pt x="0" y="0"/>
                    </a:cubicBezTo>
                    <a:close/>
                    <a:moveTo>
                      <a:pt x="7499" y="5816"/>
                    </a:moveTo>
                    <a:cubicBezTo>
                      <a:pt x="7556" y="6004"/>
                      <a:pt x="7608" y="6193"/>
                      <a:pt x="7664" y="6370"/>
                    </a:cubicBezTo>
                    <a:cubicBezTo>
                      <a:pt x="7640" y="6177"/>
                      <a:pt x="7583" y="5990"/>
                      <a:pt x="7499" y="581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11" name="Google Shape;1511;p14"/>
              <p:cNvSpPr/>
              <p:nvPr/>
            </p:nvSpPr>
            <p:spPr>
              <a:xfrm>
                <a:off x="4304460" y="668536"/>
                <a:ext cx="541208" cy="441291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358" extrusionOk="0">
                    <a:moveTo>
                      <a:pt x="4722" y="1"/>
                    </a:moveTo>
                    <a:cubicBezTo>
                      <a:pt x="4653" y="1"/>
                      <a:pt x="4584" y="2"/>
                      <a:pt x="4514" y="4"/>
                    </a:cubicBezTo>
                    <a:cubicBezTo>
                      <a:pt x="4274" y="40"/>
                      <a:pt x="4042" y="102"/>
                      <a:pt x="3819" y="173"/>
                    </a:cubicBezTo>
                    <a:cubicBezTo>
                      <a:pt x="3274" y="352"/>
                      <a:pt x="2766" y="628"/>
                      <a:pt x="2284" y="941"/>
                    </a:cubicBezTo>
                    <a:cubicBezTo>
                      <a:pt x="1981" y="1128"/>
                      <a:pt x="1686" y="1333"/>
                      <a:pt x="1428" y="1574"/>
                    </a:cubicBezTo>
                    <a:cubicBezTo>
                      <a:pt x="1017" y="1975"/>
                      <a:pt x="723" y="2475"/>
                      <a:pt x="455" y="2975"/>
                    </a:cubicBezTo>
                    <a:cubicBezTo>
                      <a:pt x="330" y="3198"/>
                      <a:pt x="215" y="3430"/>
                      <a:pt x="152" y="3670"/>
                    </a:cubicBezTo>
                    <a:cubicBezTo>
                      <a:pt x="91" y="3897"/>
                      <a:pt x="73" y="4123"/>
                      <a:pt x="6" y="4341"/>
                    </a:cubicBezTo>
                    <a:lnTo>
                      <a:pt x="6" y="4341"/>
                    </a:lnTo>
                    <a:cubicBezTo>
                      <a:pt x="46" y="4224"/>
                      <a:pt x="148" y="4130"/>
                      <a:pt x="250" y="4036"/>
                    </a:cubicBezTo>
                    <a:cubicBezTo>
                      <a:pt x="518" y="2930"/>
                      <a:pt x="1214" y="1886"/>
                      <a:pt x="2124" y="1199"/>
                    </a:cubicBezTo>
                    <a:cubicBezTo>
                      <a:pt x="3051" y="503"/>
                      <a:pt x="4184" y="120"/>
                      <a:pt x="5344" y="31"/>
                    </a:cubicBezTo>
                    <a:cubicBezTo>
                      <a:pt x="5137" y="11"/>
                      <a:pt x="4929" y="1"/>
                      <a:pt x="4722" y="1"/>
                    </a:cubicBezTo>
                    <a:close/>
                    <a:moveTo>
                      <a:pt x="6" y="4341"/>
                    </a:moveTo>
                    <a:lnTo>
                      <a:pt x="6" y="4341"/>
                    </a:lnTo>
                    <a:cubicBezTo>
                      <a:pt x="4" y="4346"/>
                      <a:pt x="2" y="4352"/>
                      <a:pt x="0" y="4357"/>
                    </a:cubicBezTo>
                    <a:cubicBezTo>
                      <a:pt x="2" y="4352"/>
                      <a:pt x="4" y="4346"/>
                      <a:pt x="6" y="434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12" name="Google Shape;1512;p14"/>
              <p:cNvSpPr/>
              <p:nvPr/>
            </p:nvSpPr>
            <p:spPr>
              <a:xfrm>
                <a:off x="4281880" y="779513"/>
                <a:ext cx="524906" cy="335069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3309" extrusionOk="0">
                    <a:moveTo>
                      <a:pt x="3912" y="0"/>
                    </a:moveTo>
                    <a:cubicBezTo>
                      <a:pt x="3020" y="0"/>
                      <a:pt x="2132" y="266"/>
                      <a:pt x="1428" y="808"/>
                    </a:cubicBezTo>
                    <a:cubicBezTo>
                      <a:pt x="946" y="1183"/>
                      <a:pt x="545" y="1664"/>
                      <a:pt x="170" y="2146"/>
                    </a:cubicBezTo>
                    <a:cubicBezTo>
                      <a:pt x="90" y="2253"/>
                      <a:pt x="0" y="2369"/>
                      <a:pt x="18" y="2494"/>
                    </a:cubicBezTo>
                    <a:cubicBezTo>
                      <a:pt x="43" y="2619"/>
                      <a:pt x="29" y="3309"/>
                      <a:pt x="71" y="3309"/>
                    </a:cubicBezTo>
                    <a:cubicBezTo>
                      <a:pt x="74" y="3309"/>
                      <a:pt x="77" y="3305"/>
                      <a:pt x="81" y="3297"/>
                    </a:cubicBezTo>
                    <a:cubicBezTo>
                      <a:pt x="491" y="2405"/>
                      <a:pt x="1455" y="1031"/>
                      <a:pt x="2329" y="585"/>
                    </a:cubicBezTo>
                    <a:cubicBezTo>
                      <a:pt x="2952" y="267"/>
                      <a:pt x="3648" y="103"/>
                      <a:pt x="4345" y="103"/>
                    </a:cubicBezTo>
                    <a:cubicBezTo>
                      <a:pt x="4626" y="103"/>
                      <a:pt x="4907" y="130"/>
                      <a:pt x="5184" y="184"/>
                    </a:cubicBezTo>
                    <a:cubicBezTo>
                      <a:pt x="4772" y="62"/>
                      <a:pt x="4342" y="0"/>
                      <a:pt x="39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13" name="Google Shape;1513;p14"/>
              <p:cNvSpPr/>
              <p:nvPr/>
            </p:nvSpPr>
            <p:spPr>
              <a:xfrm>
                <a:off x="4219507" y="87120"/>
                <a:ext cx="470734" cy="879949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8690" extrusionOk="0">
                    <a:moveTo>
                      <a:pt x="4580" y="0"/>
                    </a:moveTo>
                    <a:cubicBezTo>
                      <a:pt x="4301" y="0"/>
                      <a:pt x="3810" y="386"/>
                      <a:pt x="3605" y="509"/>
                    </a:cubicBezTo>
                    <a:cubicBezTo>
                      <a:pt x="2365" y="1321"/>
                      <a:pt x="1366" y="2525"/>
                      <a:pt x="830" y="3908"/>
                    </a:cubicBezTo>
                    <a:cubicBezTo>
                      <a:pt x="545" y="4649"/>
                      <a:pt x="393" y="5434"/>
                      <a:pt x="251" y="6219"/>
                    </a:cubicBezTo>
                    <a:cubicBezTo>
                      <a:pt x="117" y="6968"/>
                      <a:pt x="1" y="7735"/>
                      <a:pt x="117" y="8494"/>
                    </a:cubicBezTo>
                    <a:cubicBezTo>
                      <a:pt x="126" y="8583"/>
                      <a:pt x="170" y="8690"/>
                      <a:pt x="260" y="8690"/>
                    </a:cubicBezTo>
                    <a:cubicBezTo>
                      <a:pt x="331" y="8690"/>
                      <a:pt x="376" y="8610"/>
                      <a:pt x="393" y="8538"/>
                    </a:cubicBezTo>
                    <a:cubicBezTo>
                      <a:pt x="536" y="8155"/>
                      <a:pt x="563" y="7744"/>
                      <a:pt x="625" y="7334"/>
                    </a:cubicBezTo>
                    <a:cubicBezTo>
                      <a:pt x="732" y="6504"/>
                      <a:pt x="955" y="5701"/>
                      <a:pt x="1143" y="4881"/>
                    </a:cubicBezTo>
                    <a:cubicBezTo>
                      <a:pt x="1428" y="3649"/>
                      <a:pt x="2641" y="1954"/>
                      <a:pt x="3373" y="1241"/>
                    </a:cubicBezTo>
                    <a:cubicBezTo>
                      <a:pt x="3792" y="821"/>
                      <a:pt x="4256" y="438"/>
                      <a:pt x="4649" y="10"/>
                    </a:cubicBezTo>
                    <a:cubicBezTo>
                      <a:pt x="4628" y="3"/>
                      <a:pt x="4604" y="0"/>
                      <a:pt x="45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14" name="Google Shape;1514;p14"/>
              <p:cNvSpPr/>
              <p:nvPr/>
            </p:nvSpPr>
            <p:spPr>
              <a:xfrm>
                <a:off x="4036133" y="454783"/>
                <a:ext cx="235924" cy="587308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5800" extrusionOk="0">
                    <a:moveTo>
                      <a:pt x="1" y="1"/>
                    </a:moveTo>
                    <a:cubicBezTo>
                      <a:pt x="1152" y="1464"/>
                      <a:pt x="1839" y="3301"/>
                      <a:pt x="1990" y="5157"/>
                    </a:cubicBezTo>
                    <a:cubicBezTo>
                      <a:pt x="2008" y="5389"/>
                      <a:pt x="2124" y="5692"/>
                      <a:pt x="2329" y="5799"/>
                    </a:cubicBezTo>
                    <a:cubicBezTo>
                      <a:pt x="2294" y="4104"/>
                      <a:pt x="1776" y="2427"/>
                      <a:pt x="857" y="1000"/>
                    </a:cubicBezTo>
                    <a:cubicBezTo>
                      <a:pt x="616" y="634"/>
                      <a:pt x="349" y="277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15" name="Google Shape;1515;p14"/>
              <p:cNvSpPr/>
              <p:nvPr/>
            </p:nvSpPr>
            <p:spPr>
              <a:xfrm>
                <a:off x="4223152" y="779108"/>
                <a:ext cx="28149" cy="187939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856" extrusionOk="0">
                    <a:moveTo>
                      <a:pt x="116" y="0"/>
                    </a:moveTo>
                    <a:cubicBezTo>
                      <a:pt x="36" y="553"/>
                      <a:pt x="1" y="1115"/>
                      <a:pt x="81" y="1660"/>
                    </a:cubicBezTo>
                    <a:cubicBezTo>
                      <a:pt x="90" y="1749"/>
                      <a:pt x="134" y="1856"/>
                      <a:pt x="215" y="1856"/>
                    </a:cubicBezTo>
                    <a:cubicBezTo>
                      <a:pt x="241" y="1856"/>
                      <a:pt x="259" y="1847"/>
                      <a:pt x="277" y="1838"/>
                    </a:cubicBezTo>
                    <a:cubicBezTo>
                      <a:pt x="152" y="1240"/>
                      <a:pt x="116" y="625"/>
                      <a:pt x="116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16" name="Google Shape;1516;p14"/>
              <p:cNvSpPr/>
              <p:nvPr/>
            </p:nvSpPr>
            <p:spPr>
              <a:xfrm>
                <a:off x="4234898" y="88031"/>
                <a:ext cx="440054" cy="877215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8663" extrusionOk="0">
                    <a:moveTo>
                      <a:pt x="4345" y="1"/>
                    </a:moveTo>
                    <a:cubicBezTo>
                      <a:pt x="4060" y="63"/>
                      <a:pt x="3631" y="384"/>
                      <a:pt x="3453" y="500"/>
                    </a:cubicBezTo>
                    <a:cubicBezTo>
                      <a:pt x="2213" y="1312"/>
                      <a:pt x="1214" y="2516"/>
                      <a:pt x="678" y="3899"/>
                    </a:cubicBezTo>
                    <a:cubicBezTo>
                      <a:pt x="393" y="4640"/>
                      <a:pt x="241" y="5425"/>
                      <a:pt x="99" y="6210"/>
                    </a:cubicBezTo>
                    <a:cubicBezTo>
                      <a:pt x="63" y="6415"/>
                      <a:pt x="27" y="6620"/>
                      <a:pt x="0" y="6825"/>
                    </a:cubicBezTo>
                    <a:cubicBezTo>
                      <a:pt x="0" y="7450"/>
                      <a:pt x="36" y="8065"/>
                      <a:pt x="161" y="8663"/>
                    </a:cubicBezTo>
                    <a:cubicBezTo>
                      <a:pt x="170" y="8654"/>
                      <a:pt x="179" y="8645"/>
                      <a:pt x="188" y="8636"/>
                    </a:cubicBezTo>
                    <a:cubicBezTo>
                      <a:pt x="179" y="6923"/>
                      <a:pt x="464" y="5193"/>
                      <a:pt x="1187" y="3640"/>
                    </a:cubicBezTo>
                    <a:cubicBezTo>
                      <a:pt x="1874" y="2160"/>
                      <a:pt x="2953" y="848"/>
                      <a:pt x="4345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17" name="Google Shape;1517;p14"/>
              <p:cNvSpPr/>
              <p:nvPr/>
            </p:nvSpPr>
            <p:spPr>
              <a:xfrm>
                <a:off x="4285525" y="783158"/>
                <a:ext cx="521261" cy="331424"/>
              </a:xfrm>
              <a:custGeom>
                <a:avLst/>
                <a:gdLst/>
                <a:ahLst/>
                <a:cxnLst/>
                <a:rect l="l" t="t" r="r" b="b"/>
                <a:pathLst>
                  <a:path w="5148" h="3273" extrusionOk="0">
                    <a:moveTo>
                      <a:pt x="4090" y="0"/>
                    </a:moveTo>
                    <a:cubicBezTo>
                      <a:pt x="3916" y="0"/>
                      <a:pt x="3742" y="9"/>
                      <a:pt x="3568" y="32"/>
                    </a:cubicBezTo>
                    <a:cubicBezTo>
                      <a:pt x="2453" y="165"/>
                      <a:pt x="1445" y="808"/>
                      <a:pt x="723" y="1664"/>
                    </a:cubicBezTo>
                    <a:cubicBezTo>
                      <a:pt x="446" y="1994"/>
                      <a:pt x="205" y="2342"/>
                      <a:pt x="0" y="2708"/>
                    </a:cubicBezTo>
                    <a:cubicBezTo>
                      <a:pt x="0" y="2950"/>
                      <a:pt x="7" y="3272"/>
                      <a:pt x="35" y="3272"/>
                    </a:cubicBezTo>
                    <a:cubicBezTo>
                      <a:pt x="38" y="3272"/>
                      <a:pt x="41" y="3269"/>
                      <a:pt x="45" y="3261"/>
                    </a:cubicBezTo>
                    <a:cubicBezTo>
                      <a:pt x="455" y="2369"/>
                      <a:pt x="1419" y="995"/>
                      <a:pt x="2293" y="549"/>
                    </a:cubicBezTo>
                    <a:cubicBezTo>
                      <a:pt x="2916" y="231"/>
                      <a:pt x="3612" y="67"/>
                      <a:pt x="4309" y="67"/>
                    </a:cubicBezTo>
                    <a:cubicBezTo>
                      <a:pt x="4590" y="67"/>
                      <a:pt x="4871" y="94"/>
                      <a:pt x="5148" y="148"/>
                    </a:cubicBezTo>
                    <a:cubicBezTo>
                      <a:pt x="4969" y="94"/>
                      <a:pt x="4791" y="58"/>
                      <a:pt x="4612" y="23"/>
                    </a:cubicBezTo>
                    <a:cubicBezTo>
                      <a:pt x="4438" y="9"/>
                      <a:pt x="4264" y="0"/>
                      <a:pt x="4090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18" name="Google Shape;1518;p14"/>
              <p:cNvSpPr/>
              <p:nvPr/>
            </p:nvSpPr>
            <p:spPr>
              <a:xfrm>
                <a:off x="3996441" y="628235"/>
                <a:ext cx="274705" cy="465290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4595" extrusionOk="0">
                    <a:moveTo>
                      <a:pt x="0" y="0"/>
                    </a:moveTo>
                    <a:cubicBezTo>
                      <a:pt x="571" y="696"/>
                      <a:pt x="1107" y="1410"/>
                      <a:pt x="1588" y="2168"/>
                    </a:cubicBezTo>
                    <a:cubicBezTo>
                      <a:pt x="1981" y="2793"/>
                      <a:pt x="2311" y="3471"/>
                      <a:pt x="2498" y="4184"/>
                    </a:cubicBezTo>
                    <a:cubicBezTo>
                      <a:pt x="2570" y="4318"/>
                      <a:pt x="2641" y="4461"/>
                      <a:pt x="2712" y="4595"/>
                    </a:cubicBezTo>
                    <a:cubicBezTo>
                      <a:pt x="2686" y="4095"/>
                      <a:pt x="2516" y="3605"/>
                      <a:pt x="2311" y="3141"/>
                    </a:cubicBezTo>
                    <a:cubicBezTo>
                      <a:pt x="1802" y="2008"/>
                      <a:pt x="1062" y="964"/>
                      <a:pt x="161" y="107"/>
                    </a:cubicBezTo>
                    <a:cubicBezTo>
                      <a:pt x="107" y="72"/>
                      <a:pt x="54" y="36"/>
                      <a:pt x="0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19" name="Google Shape;1519;p14"/>
              <p:cNvSpPr/>
              <p:nvPr/>
            </p:nvSpPr>
            <p:spPr>
              <a:xfrm>
                <a:off x="4008186" y="887453"/>
                <a:ext cx="233089" cy="259428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56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66" y="616"/>
                      <a:pt x="1802" y="1348"/>
                      <a:pt x="2159" y="2338"/>
                    </a:cubicBezTo>
                    <a:cubicBezTo>
                      <a:pt x="2186" y="2418"/>
                      <a:pt x="2213" y="2490"/>
                      <a:pt x="2248" y="2561"/>
                    </a:cubicBezTo>
                    <a:cubicBezTo>
                      <a:pt x="2257" y="2543"/>
                      <a:pt x="2266" y="2525"/>
                      <a:pt x="2266" y="2508"/>
                    </a:cubicBezTo>
                    <a:cubicBezTo>
                      <a:pt x="2302" y="2347"/>
                      <a:pt x="2239" y="2186"/>
                      <a:pt x="2177" y="2035"/>
                    </a:cubicBezTo>
                    <a:cubicBezTo>
                      <a:pt x="1758" y="1116"/>
                      <a:pt x="919" y="447"/>
                      <a:pt x="0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20" name="Google Shape;1520;p14"/>
              <p:cNvSpPr/>
              <p:nvPr/>
            </p:nvSpPr>
            <p:spPr>
              <a:xfrm>
                <a:off x="4245732" y="1059488"/>
                <a:ext cx="486935" cy="12171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1202" extrusionOk="0">
                    <a:moveTo>
                      <a:pt x="2894" y="1"/>
                    </a:moveTo>
                    <a:cubicBezTo>
                      <a:pt x="2774" y="1"/>
                      <a:pt x="2654" y="7"/>
                      <a:pt x="2534" y="15"/>
                    </a:cubicBezTo>
                    <a:cubicBezTo>
                      <a:pt x="2213" y="32"/>
                      <a:pt x="1892" y="68"/>
                      <a:pt x="1588" y="139"/>
                    </a:cubicBezTo>
                    <a:cubicBezTo>
                      <a:pt x="991" y="282"/>
                      <a:pt x="447" y="586"/>
                      <a:pt x="1" y="1005"/>
                    </a:cubicBezTo>
                    <a:cubicBezTo>
                      <a:pt x="27" y="1041"/>
                      <a:pt x="63" y="1058"/>
                      <a:pt x="99" y="1076"/>
                    </a:cubicBezTo>
                    <a:cubicBezTo>
                      <a:pt x="143" y="1098"/>
                      <a:pt x="191" y="1108"/>
                      <a:pt x="240" y="1108"/>
                    </a:cubicBezTo>
                    <a:cubicBezTo>
                      <a:pt x="331" y="1108"/>
                      <a:pt x="425" y="1075"/>
                      <a:pt x="500" y="1023"/>
                    </a:cubicBezTo>
                    <a:cubicBezTo>
                      <a:pt x="616" y="951"/>
                      <a:pt x="723" y="737"/>
                      <a:pt x="848" y="675"/>
                    </a:cubicBezTo>
                    <a:cubicBezTo>
                      <a:pt x="1379" y="399"/>
                      <a:pt x="1971" y="252"/>
                      <a:pt x="2567" y="252"/>
                    </a:cubicBezTo>
                    <a:cubicBezTo>
                      <a:pt x="2723" y="252"/>
                      <a:pt x="2879" y="262"/>
                      <a:pt x="3034" y="282"/>
                    </a:cubicBezTo>
                    <a:cubicBezTo>
                      <a:pt x="3542" y="345"/>
                      <a:pt x="4042" y="514"/>
                      <a:pt x="4443" y="826"/>
                    </a:cubicBezTo>
                    <a:cubicBezTo>
                      <a:pt x="4577" y="933"/>
                      <a:pt x="4702" y="1058"/>
                      <a:pt x="4809" y="1201"/>
                    </a:cubicBezTo>
                    <a:cubicBezTo>
                      <a:pt x="4738" y="1076"/>
                      <a:pt x="4666" y="960"/>
                      <a:pt x="4577" y="853"/>
                    </a:cubicBezTo>
                    <a:cubicBezTo>
                      <a:pt x="4274" y="461"/>
                      <a:pt x="3846" y="139"/>
                      <a:pt x="3355" y="41"/>
                    </a:cubicBezTo>
                    <a:cubicBezTo>
                      <a:pt x="3203" y="11"/>
                      <a:pt x="3049" y="1"/>
                      <a:pt x="2894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521" name="Google Shape;1521;p14"/>
            <p:cNvGrpSpPr/>
            <p:nvPr/>
          </p:nvGrpSpPr>
          <p:grpSpPr>
            <a:xfrm>
              <a:off x="7005754" y="-391263"/>
              <a:ext cx="2138241" cy="999056"/>
              <a:chOff x="1889010" y="646259"/>
              <a:chExt cx="944912" cy="441494"/>
            </a:xfrm>
          </p:grpSpPr>
          <p:sp>
            <p:nvSpPr>
              <p:cNvPr id="1522" name="Google Shape;1522;p14"/>
              <p:cNvSpPr/>
              <p:nvPr/>
            </p:nvSpPr>
            <p:spPr>
              <a:xfrm>
                <a:off x="1889010" y="646259"/>
                <a:ext cx="944912" cy="441494"/>
              </a:xfrm>
              <a:custGeom>
                <a:avLst/>
                <a:gdLst/>
                <a:ahLst/>
                <a:cxnLst/>
                <a:rect l="l" t="t" r="r" b="b"/>
                <a:pathLst>
                  <a:path w="9332" h="4360" extrusionOk="0">
                    <a:moveTo>
                      <a:pt x="9332" y="1"/>
                    </a:moveTo>
                    <a:cubicBezTo>
                      <a:pt x="8922" y="634"/>
                      <a:pt x="8565" y="1312"/>
                      <a:pt x="8137" y="1937"/>
                    </a:cubicBezTo>
                    <a:cubicBezTo>
                      <a:pt x="7699" y="2561"/>
                      <a:pt x="7200" y="3230"/>
                      <a:pt x="6513" y="3551"/>
                    </a:cubicBezTo>
                    <a:cubicBezTo>
                      <a:pt x="6245" y="3685"/>
                      <a:pt x="5960" y="3819"/>
                      <a:pt x="5665" y="3873"/>
                    </a:cubicBezTo>
                    <a:cubicBezTo>
                      <a:pt x="5533" y="3901"/>
                      <a:pt x="5399" y="3912"/>
                      <a:pt x="5263" y="3912"/>
                    </a:cubicBezTo>
                    <a:cubicBezTo>
                      <a:pt x="5142" y="3912"/>
                      <a:pt x="5020" y="3903"/>
                      <a:pt x="4898" y="3890"/>
                    </a:cubicBezTo>
                    <a:cubicBezTo>
                      <a:pt x="4711" y="3873"/>
                      <a:pt x="4532" y="3846"/>
                      <a:pt x="4354" y="3783"/>
                    </a:cubicBezTo>
                    <a:cubicBezTo>
                      <a:pt x="4167" y="3703"/>
                      <a:pt x="3997" y="3569"/>
                      <a:pt x="3837" y="3444"/>
                    </a:cubicBezTo>
                    <a:cubicBezTo>
                      <a:pt x="3194" y="2927"/>
                      <a:pt x="2570" y="2383"/>
                      <a:pt x="1972" y="1812"/>
                    </a:cubicBezTo>
                    <a:cubicBezTo>
                      <a:pt x="1687" y="1535"/>
                      <a:pt x="1133" y="1018"/>
                      <a:pt x="777" y="831"/>
                    </a:cubicBezTo>
                    <a:lnTo>
                      <a:pt x="1" y="822"/>
                    </a:lnTo>
                    <a:lnTo>
                      <a:pt x="1" y="822"/>
                    </a:lnTo>
                    <a:cubicBezTo>
                      <a:pt x="348" y="1045"/>
                      <a:pt x="679" y="1321"/>
                      <a:pt x="1035" y="1509"/>
                    </a:cubicBezTo>
                    <a:cubicBezTo>
                      <a:pt x="1392" y="1696"/>
                      <a:pt x="1687" y="1981"/>
                      <a:pt x="1972" y="2258"/>
                    </a:cubicBezTo>
                    <a:cubicBezTo>
                      <a:pt x="2570" y="2829"/>
                      <a:pt x="3194" y="3373"/>
                      <a:pt x="3837" y="3890"/>
                    </a:cubicBezTo>
                    <a:cubicBezTo>
                      <a:pt x="3997" y="4024"/>
                      <a:pt x="4167" y="4149"/>
                      <a:pt x="4354" y="4229"/>
                    </a:cubicBezTo>
                    <a:cubicBezTo>
                      <a:pt x="4532" y="4301"/>
                      <a:pt x="4711" y="4328"/>
                      <a:pt x="4898" y="4345"/>
                    </a:cubicBezTo>
                    <a:cubicBezTo>
                      <a:pt x="5018" y="4354"/>
                      <a:pt x="5138" y="4360"/>
                      <a:pt x="5257" y="4360"/>
                    </a:cubicBezTo>
                    <a:cubicBezTo>
                      <a:pt x="5395" y="4360"/>
                      <a:pt x="5531" y="4351"/>
                      <a:pt x="5665" y="4328"/>
                    </a:cubicBezTo>
                    <a:cubicBezTo>
                      <a:pt x="5960" y="4265"/>
                      <a:pt x="6245" y="4140"/>
                      <a:pt x="6513" y="4006"/>
                    </a:cubicBezTo>
                    <a:cubicBezTo>
                      <a:pt x="7200" y="3676"/>
                      <a:pt x="7699" y="3016"/>
                      <a:pt x="8137" y="2383"/>
                    </a:cubicBezTo>
                    <a:cubicBezTo>
                      <a:pt x="8565" y="1758"/>
                      <a:pt x="8922" y="1089"/>
                      <a:pt x="9332" y="447"/>
                    </a:cubicBezTo>
                    <a:lnTo>
                      <a:pt x="9332" y="1"/>
                    </a:lnTo>
                    <a:close/>
                  </a:path>
                </a:pathLst>
              </a:custGeom>
              <a:solidFill>
                <a:srgbClr val="8A6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23" name="Google Shape;1523;p14"/>
              <p:cNvSpPr/>
              <p:nvPr/>
            </p:nvSpPr>
            <p:spPr>
              <a:xfrm>
                <a:off x="1889010" y="646259"/>
                <a:ext cx="944912" cy="441494"/>
              </a:xfrm>
              <a:custGeom>
                <a:avLst/>
                <a:gdLst/>
                <a:ahLst/>
                <a:cxnLst/>
                <a:rect l="l" t="t" r="r" b="b"/>
                <a:pathLst>
                  <a:path w="9332" h="4360" extrusionOk="0">
                    <a:moveTo>
                      <a:pt x="9332" y="1"/>
                    </a:moveTo>
                    <a:cubicBezTo>
                      <a:pt x="8922" y="634"/>
                      <a:pt x="8565" y="1312"/>
                      <a:pt x="8137" y="1937"/>
                    </a:cubicBezTo>
                    <a:cubicBezTo>
                      <a:pt x="7699" y="2561"/>
                      <a:pt x="7200" y="3230"/>
                      <a:pt x="6513" y="3551"/>
                    </a:cubicBezTo>
                    <a:cubicBezTo>
                      <a:pt x="6245" y="3685"/>
                      <a:pt x="5960" y="3819"/>
                      <a:pt x="5665" y="3873"/>
                    </a:cubicBezTo>
                    <a:cubicBezTo>
                      <a:pt x="5533" y="3901"/>
                      <a:pt x="5399" y="3912"/>
                      <a:pt x="5263" y="3912"/>
                    </a:cubicBezTo>
                    <a:cubicBezTo>
                      <a:pt x="5142" y="3912"/>
                      <a:pt x="5020" y="3903"/>
                      <a:pt x="4898" y="3890"/>
                    </a:cubicBezTo>
                    <a:cubicBezTo>
                      <a:pt x="4711" y="3873"/>
                      <a:pt x="4532" y="3846"/>
                      <a:pt x="4354" y="3783"/>
                    </a:cubicBezTo>
                    <a:cubicBezTo>
                      <a:pt x="4167" y="3703"/>
                      <a:pt x="3997" y="3569"/>
                      <a:pt x="3837" y="3444"/>
                    </a:cubicBezTo>
                    <a:cubicBezTo>
                      <a:pt x="3194" y="2927"/>
                      <a:pt x="2570" y="2383"/>
                      <a:pt x="1972" y="1812"/>
                    </a:cubicBezTo>
                    <a:cubicBezTo>
                      <a:pt x="1687" y="1535"/>
                      <a:pt x="1133" y="1018"/>
                      <a:pt x="777" y="831"/>
                    </a:cubicBezTo>
                    <a:lnTo>
                      <a:pt x="1" y="822"/>
                    </a:lnTo>
                    <a:lnTo>
                      <a:pt x="1" y="822"/>
                    </a:lnTo>
                    <a:cubicBezTo>
                      <a:pt x="348" y="1045"/>
                      <a:pt x="679" y="1321"/>
                      <a:pt x="1035" y="1509"/>
                    </a:cubicBezTo>
                    <a:cubicBezTo>
                      <a:pt x="1392" y="1696"/>
                      <a:pt x="1687" y="1981"/>
                      <a:pt x="1972" y="2258"/>
                    </a:cubicBezTo>
                    <a:cubicBezTo>
                      <a:pt x="2570" y="2829"/>
                      <a:pt x="3194" y="3373"/>
                      <a:pt x="3837" y="3890"/>
                    </a:cubicBezTo>
                    <a:cubicBezTo>
                      <a:pt x="3997" y="4024"/>
                      <a:pt x="4167" y="4149"/>
                      <a:pt x="4354" y="4229"/>
                    </a:cubicBezTo>
                    <a:cubicBezTo>
                      <a:pt x="4532" y="4301"/>
                      <a:pt x="4711" y="4328"/>
                      <a:pt x="4898" y="4345"/>
                    </a:cubicBezTo>
                    <a:cubicBezTo>
                      <a:pt x="5018" y="4354"/>
                      <a:pt x="5138" y="4360"/>
                      <a:pt x="5257" y="4360"/>
                    </a:cubicBezTo>
                    <a:cubicBezTo>
                      <a:pt x="5395" y="4360"/>
                      <a:pt x="5531" y="4351"/>
                      <a:pt x="5665" y="4328"/>
                    </a:cubicBezTo>
                    <a:cubicBezTo>
                      <a:pt x="5960" y="4265"/>
                      <a:pt x="6245" y="4140"/>
                      <a:pt x="6513" y="4006"/>
                    </a:cubicBezTo>
                    <a:cubicBezTo>
                      <a:pt x="7200" y="3676"/>
                      <a:pt x="7699" y="3016"/>
                      <a:pt x="8137" y="2383"/>
                    </a:cubicBezTo>
                    <a:cubicBezTo>
                      <a:pt x="8565" y="1758"/>
                      <a:pt x="8922" y="1089"/>
                      <a:pt x="9332" y="447"/>
                    </a:cubicBezTo>
                    <a:lnTo>
                      <a:pt x="93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24" name="Google Shape;1524;p14"/>
              <p:cNvSpPr/>
              <p:nvPr/>
            </p:nvSpPr>
            <p:spPr>
              <a:xfrm>
                <a:off x="1889010" y="668839"/>
                <a:ext cx="944912" cy="418913"/>
              </a:xfrm>
              <a:custGeom>
                <a:avLst/>
                <a:gdLst/>
                <a:ahLst/>
                <a:cxnLst/>
                <a:rect l="l" t="t" r="r" b="b"/>
                <a:pathLst>
                  <a:path w="9332" h="4137" extrusionOk="0">
                    <a:moveTo>
                      <a:pt x="9332" y="1"/>
                    </a:moveTo>
                    <a:cubicBezTo>
                      <a:pt x="8797" y="1089"/>
                      <a:pt x="8110" y="2106"/>
                      <a:pt x="7280" y="3007"/>
                    </a:cubicBezTo>
                    <a:cubicBezTo>
                      <a:pt x="7111" y="3186"/>
                      <a:pt x="6932" y="3364"/>
                      <a:pt x="6727" y="3498"/>
                    </a:cubicBezTo>
                    <a:cubicBezTo>
                      <a:pt x="6442" y="3676"/>
                      <a:pt x="6111" y="3748"/>
                      <a:pt x="5781" y="3801"/>
                    </a:cubicBezTo>
                    <a:cubicBezTo>
                      <a:pt x="5555" y="3841"/>
                      <a:pt x="5323" y="3870"/>
                      <a:pt x="5094" y="3870"/>
                    </a:cubicBezTo>
                    <a:cubicBezTo>
                      <a:pt x="4916" y="3870"/>
                      <a:pt x="4739" y="3853"/>
                      <a:pt x="4568" y="3810"/>
                    </a:cubicBezTo>
                    <a:cubicBezTo>
                      <a:pt x="3944" y="3641"/>
                      <a:pt x="3462" y="3159"/>
                      <a:pt x="2989" y="2713"/>
                    </a:cubicBezTo>
                    <a:cubicBezTo>
                      <a:pt x="2168" y="1928"/>
                      <a:pt x="1285" y="1223"/>
                      <a:pt x="331" y="608"/>
                    </a:cubicBezTo>
                    <a:lnTo>
                      <a:pt x="1" y="599"/>
                    </a:lnTo>
                    <a:lnTo>
                      <a:pt x="1" y="599"/>
                    </a:lnTo>
                    <a:cubicBezTo>
                      <a:pt x="348" y="822"/>
                      <a:pt x="679" y="1098"/>
                      <a:pt x="1035" y="1286"/>
                    </a:cubicBezTo>
                    <a:cubicBezTo>
                      <a:pt x="1392" y="1473"/>
                      <a:pt x="1687" y="1758"/>
                      <a:pt x="1972" y="2035"/>
                    </a:cubicBezTo>
                    <a:cubicBezTo>
                      <a:pt x="2570" y="2606"/>
                      <a:pt x="3194" y="3150"/>
                      <a:pt x="3837" y="3667"/>
                    </a:cubicBezTo>
                    <a:cubicBezTo>
                      <a:pt x="3997" y="3801"/>
                      <a:pt x="4167" y="3926"/>
                      <a:pt x="4354" y="4006"/>
                    </a:cubicBezTo>
                    <a:cubicBezTo>
                      <a:pt x="4532" y="4078"/>
                      <a:pt x="4711" y="4105"/>
                      <a:pt x="4898" y="4122"/>
                    </a:cubicBezTo>
                    <a:cubicBezTo>
                      <a:pt x="5018" y="4131"/>
                      <a:pt x="5138" y="4137"/>
                      <a:pt x="5257" y="4137"/>
                    </a:cubicBezTo>
                    <a:cubicBezTo>
                      <a:pt x="5395" y="4137"/>
                      <a:pt x="5531" y="4128"/>
                      <a:pt x="5665" y="4105"/>
                    </a:cubicBezTo>
                    <a:cubicBezTo>
                      <a:pt x="5960" y="4042"/>
                      <a:pt x="6245" y="3917"/>
                      <a:pt x="6513" y="3783"/>
                    </a:cubicBezTo>
                    <a:cubicBezTo>
                      <a:pt x="7200" y="3453"/>
                      <a:pt x="7699" y="2793"/>
                      <a:pt x="8137" y="2160"/>
                    </a:cubicBezTo>
                    <a:cubicBezTo>
                      <a:pt x="8565" y="1535"/>
                      <a:pt x="8922" y="866"/>
                      <a:pt x="9332" y="224"/>
                    </a:cubicBezTo>
                    <a:lnTo>
                      <a:pt x="9332" y="1"/>
                    </a:lnTo>
                    <a:close/>
                  </a:path>
                </a:pathLst>
              </a:custGeom>
              <a:solidFill>
                <a:srgbClr val="3F423C">
                  <a:alpha val="49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525" name="Google Shape;1525;p14"/>
            <p:cNvGrpSpPr/>
            <p:nvPr/>
          </p:nvGrpSpPr>
          <p:grpSpPr>
            <a:xfrm rot="-655394">
              <a:off x="8234113" y="-186015"/>
              <a:ext cx="1385610" cy="1450537"/>
              <a:chOff x="6541903" y="866189"/>
              <a:chExt cx="510528" cy="534450"/>
            </a:xfrm>
          </p:grpSpPr>
          <p:sp>
            <p:nvSpPr>
              <p:cNvPr id="1526" name="Google Shape;1526;p14"/>
              <p:cNvSpPr/>
              <p:nvPr/>
            </p:nvSpPr>
            <p:spPr>
              <a:xfrm>
                <a:off x="6541903" y="866189"/>
                <a:ext cx="510528" cy="534450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5278" extrusionOk="0">
                    <a:moveTo>
                      <a:pt x="3760" y="1"/>
                    </a:moveTo>
                    <a:cubicBezTo>
                      <a:pt x="3713" y="1"/>
                      <a:pt x="3669" y="5"/>
                      <a:pt x="3632" y="15"/>
                    </a:cubicBezTo>
                    <a:cubicBezTo>
                      <a:pt x="2829" y="229"/>
                      <a:pt x="2240" y="933"/>
                      <a:pt x="1883" y="1683"/>
                    </a:cubicBezTo>
                    <a:cubicBezTo>
                      <a:pt x="1526" y="2432"/>
                      <a:pt x="1339" y="3253"/>
                      <a:pt x="1000" y="4020"/>
                    </a:cubicBezTo>
                    <a:cubicBezTo>
                      <a:pt x="777" y="4529"/>
                      <a:pt x="438" y="4921"/>
                      <a:pt x="1" y="5278"/>
                    </a:cubicBezTo>
                    <a:cubicBezTo>
                      <a:pt x="1339" y="4725"/>
                      <a:pt x="2731" y="4109"/>
                      <a:pt x="3605" y="2950"/>
                    </a:cubicBezTo>
                    <a:cubicBezTo>
                      <a:pt x="4078" y="2334"/>
                      <a:pt x="4399" y="1567"/>
                      <a:pt x="5041" y="1130"/>
                    </a:cubicBezTo>
                    <a:cubicBezTo>
                      <a:pt x="4970" y="701"/>
                      <a:pt x="4667" y="362"/>
                      <a:pt x="4292" y="139"/>
                    </a:cubicBezTo>
                    <a:cubicBezTo>
                      <a:pt x="4165" y="62"/>
                      <a:pt x="3937" y="1"/>
                      <a:pt x="37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27" name="Google Shape;1527;p14"/>
              <p:cNvSpPr/>
              <p:nvPr/>
            </p:nvSpPr>
            <p:spPr>
              <a:xfrm>
                <a:off x="6623212" y="874795"/>
                <a:ext cx="418386" cy="471669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4658" extrusionOk="0">
                    <a:moveTo>
                      <a:pt x="3382" y="1"/>
                    </a:moveTo>
                    <a:cubicBezTo>
                      <a:pt x="3177" y="224"/>
                      <a:pt x="2998" y="474"/>
                      <a:pt x="2855" y="750"/>
                    </a:cubicBezTo>
                    <a:cubicBezTo>
                      <a:pt x="2873" y="509"/>
                      <a:pt x="2927" y="269"/>
                      <a:pt x="3025" y="54"/>
                    </a:cubicBezTo>
                    <a:lnTo>
                      <a:pt x="3025" y="54"/>
                    </a:lnTo>
                    <a:cubicBezTo>
                      <a:pt x="2820" y="376"/>
                      <a:pt x="2695" y="741"/>
                      <a:pt x="2570" y="1107"/>
                    </a:cubicBezTo>
                    <a:cubicBezTo>
                      <a:pt x="2606" y="839"/>
                      <a:pt x="2632" y="563"/>
                      <a:pt x="2659" y="295"/>
                    </a:cubicBezTo>
                    <a:lnTo>
                      <a:pt x="2659" y="295"/>
                    </a:lnTo>
                    <a:cubicBezTo>
                      <a:pt x="2418" y="750"/>
                      <a:pt x="2222" y="1232"/>
                      <a:pt x="2088" y="1732"/>
                    </a:cubicBezTo>
                    <a:cubicBezTo>
                      <a:pt x="2035" y="1419"/>
                      <a:pt x="2061" y="1098"/>
                      <a:pt x="2106" y="786"/>
                    </a:cubicBezTo>
                    <a:lnTo>
                      <a:pt x="2106" y="786"/>
                    </a:lnTo>
                    <a:cubicBezTo>
                      <a:pt x="1874" y="1250"/>
                      <a:pt x="1740" y="1758"/>
                      <a:pt x="1696" y="2276"/>
                    </a:cubicBezTo>
                    <a:cubicBezTo>
                      <a:pt x="1615" y="1928"/>
                      <a:pt x="1580" y="1571"/>
                      <a:pt x="1589" y="1214"/>
                    </a:cubicBezTo>
                    <a:lnTo>
                      <a:pt x="1589" y="1214"/>
                    </a:lnTo>
                    <a:cubicBezTo>
                      <a:pt x="1419" y="1696"/>
                      <a:pt x="1348" y="2213"/>
                      <a:pt x="1375" y="2722"/>
                    </a:cubicBezTo>
                    <a:cubicBezTo>
                      <a:pt x="1268" y="2410"/>
                      <a:pt x="1196" y="2088"/>
                      <a:pt x="1160" y="1767"/>
                    </a:cubicBezTo>
                    <a:cubicBezTo>
                      <a:pt x="1071" y="2213"/>
                      <a:pt x="1036" y="2677"/>
                      <a:pt x="1053" y="3132"/>
                    </a:cubicBezTo>
                    <a:cubicBezTo>
                      <a:pt x="1000" y="2918"/>
                      <a:pt x="937" y="2731"/>
                      <a:pt x="937" y="2517"/>
                    </a:cubicBezTo>
                    <a:cubicBezTo>
                      <a:pt x="920" y="2856"/>
                      <a:pt x="893" y="3204"/>
                      <a:pt x="875" y="3551"/>
                    </a:cubicBezTo>
                    <a:lnTo>
                      <a:pt x="786" y="2900"/>
                    </a:lnTo>
                    <a:cubicBezTo>
                      <a:pt x="741" y="3248"/>
                      <a:pt x="688" y="3587"/>
                      <a:pt x="625" y="3926"/>
                    </a:cubicBezTo>
                    <a:cubicBezTo>
                      <a:pt x="607" y="3721"/>
                      <a:pt x="607" y="3507"/>
                      <a:pt x="616" y="3302"/>
                    </a:cubicBezTo>
                    <a:lnTo>
                      <a:pt x="616" y="3302"/>
                    </a:lnTo>
                    <a:cubicBezTo>
                      <a:pt x="572" y="3801"/>
                      <a:pt x="340" y="4292"/>
                      <a:pt x="1" y="4658"/>
                    </a:cubicBezTo>
                    <a:cubicBezTo>
                      <a:pt x="509" y="4568"/>
                      <a:pt x="991" y="4328"/>
                      <a:pt x="1375" y="3980"/>
                    </a:cubicBezTo>
                    <a:lnTo>
                      <a:pt x="1375" y="3980"/>
                    </a:lnTo>
                    <a:cubicBezTo>
                      <a:pt x="1187" y="4060"/>
                      <a:pt x="991" y="4105"/>
                      <a:pt x="795" y="4113"/>
                    </a:cubicBezTo>
                    <a:cubicBezTo>
                      <a:pt x="1223" y="3899"/>
                      <a:pt x="1651" y="3694"/>
                      <a:pt x="2070" y="3489"/>
                    </a:cubicBezTo>
                    <a:lnTo>
                      <a:pt x="2070" y="3489"/>
                    </a:lnTo>
                    <a:cubicBezTo>
                      <a:pt x="1776" y="3498"/>
                      <a:pt x="1482" y="3569"/>
                      <a:pt x="1205" y="3676"/>
                    </a:cubicBezTo>
                    <a:lnTo>
                      <a:pt x="2427" y="3043"/>
                    </a:lnTo>
                    <a:lnTo>
                      <a:pt x="2427" y="3043"/>
                    </a:lnTo>
                    <a:cubicBezTo>
                      <a:pt x="2160" y="3096"/>
                      <a:pt x="1901" y="3159"/>
                      <a:pt x="1642" y="3230"/>
                    </a:cubicBezTo>
                    <a:cubicBezTo>
                      <a:pt x="1972" y="3043"/>
                      <a:pt x="2320" y="2865"/>
                      <a:pt x="2668" y="2704"/>
                    </a:cubicBezTo>
                    <a:lnTo>
                      <a:pt x="2668" y="2704"/>
                    </a:lnTo>
                    <a:cubicBezTo>
                      <a:pt x="2347" y="2731"/>
                      <a:pt x="2026" y="2820"/>
                      <a:pt x="1722" y="2918"/>
                    </a:cubicBezTo>
                    <a:cubicBezTo>
                      <a:pt x="2142" y="2686"/>
                      <a:pt x="2570" y="2454"/>
                      <a:pt x="2998" y="2222"/>
                    </a:cubicBezTo>
                    <a:lnTo>
                      <a:pt x="2998" y="2222"/>
                    </a:lnTo>
                    <a:cubicBezTo>
                      <a:pt x="2650" y="2267"/>
                      <a:pt x="2311" y="2347"/>
                      <a:pt x="1981" y="2463"/>
                    </a:cubicBezTo>
                    <a:cubicBezTo>
                      <a:pt x="2392" y="2195"/>
                      <a:pt x="2811" y="1946"/>
                      <a:pt x="3248" y="1723"/>
                    </a:cubicBezTo>
                    <a:lnTo>
                      <a:pt x="3248" y="1723"/>
                    </a:lnTo>
                    <a:cubicBezTo>
                      <a:pt x="2900" y="1758"/>
                      <a:pt x="2552" y="1848"/>
                      <a:pt x="2231" y="1972"/>
                    </a:cubicBezTo>
                    <a:cubicBezTo>
                      <a:pt x="2615" y="1660"/>
                      <a:pt x="3078" y="1446"/>
                      <a:pt x="3569" y="1357"/>
                    </a:cubicBezTo>
                    <a:cubicBezTo>
                      <a:pt x="3547" y="1356"/>
                      <a:pt x="3524" y="1356"/>
                      <a:pt x="3502" y="1356"/>
                    </a:cubicBezTo>
                    <a:cubicBezTo>
                      <a:pt x="3211" y="1356"/>
                      <a:pt x="2915" y="1409"/>
                      <a:pt x="2641" y="1509"/>
                    </a:cubicBezTo>
                    <a:cubicBezTo>
                      <a:pt x="2980" y="1285"/>
                      <a:pt x="3364" y="1134"/>
                      <a:pt x="3765" y="1054"/>
                    </a:cubicBezTo>
                    <a:cubicBezTo>
                      <a:pt x="3616" y="1021"/>
                      <a:pt x="3466" y="1005"/>
                      <a:pt x="3316" y="1005"/>
                    </a:cubicBezTo>
                    <a:cubicBezTo>
                      <a:pt x="3216" y="1005"/>
                      <a:pt x="3116" y="1013"/>
                      <a:pt x="3016" y="1027"/>
                    </a:cubicBezTo>
                    <a:lnTo>
                      <a:pt x="4131" y="706"/>
                    </a:lnTo>
                    <a:cubicBezTo>
                      <a:pt x="3972" y="654"/>
                      <a:pt x="3808" y="630"/>
                      <a:pt x="3644" y="630"/>
                    </a:cubicBezTo>
                    <a:cubicBezTo>
                      <a:pt x="3523" y="630"/>
                      <a:pt x="3402" y="643"/>
                      <a:pt x="3284" y="670"/>
                    </a:cubicBezTo>
                    <a:cubicBezTo>
                      <a:pt x="3319" y="447"/>
                      <a:pt x="3355" y="224"/>
                      <a:pt x="3382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28" name="Google Shape;1528;p14"/>
              <p:cNvSpPr/>
              <p:nvPr/>
            </p:nvSpPr>
            <p:spPr>
              <a:xfrm>
                <a:off x="6541903" y="898287"/>
                <a:ext cx="510528" cy="502351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4961" extrusionOk="0">
                    <a:moveTo>
                      <a:pt x="4542" y="1"/>
                    </a:moveTo>
                    <a:cubicBezTo>
                      <a:pt x="4283" y="126"/>
                      <a:pt x="4042" y="286"/>
                      <a:pt x="3828" y="474"/>
                    </a:cubicBezTo>
                    <a:cubicBezTo>
                      <a:pt x="3471" y="786"/>
                      <a:pt x="3177" y="1169"/>
                      <a:pt x="2891" y="1553"/>
                    </a:cubicBezTo>
                    <a:cubicBezTo>
                      <a:pt x="2749" y="1740"/>
                      <a:pt x="2606" y="1946"/>
                      <a:pt x="2490" y="2151"/>
                    </a:cubicBezTo>
                    <a:cubicBezTo>
                      <a:pt x="2365" y="2347"/>
                      <a:pt x="2267" y="2561"/>
                      <a:pt x="2151" y="2766"/>
                    </a:cubicBezTo>
                    <a:cubicBezTo>
                      <a:pt x="1678" y="3650"/>
                      <a:pt x="964" y="4443"/>
                      <a:pt x="81" y="4890"/>
                    </a:cubicBezTo>
                    <a:cubicBezTo>
                      <a:pt x="54" y="4916"/>
                      <a:pt x="28" y="4934"/>
                      <a:pt x="1" y="4961"/>
                    </a:cubicBezTo>
                    <a:cubicBezTo>
                      <a:pt x="1339" y="4408"/>
                      <a:pt x="2731" y="3792"/>
                      <a:pt x="3605" y="2633"/>
                    </a:cubicBezTo>
                    <a:cubicBezTo>
                      <a:pt x="4078" y="2017"/>
                      <a:pt x="4399" y="1250"/>
                      <a:pt x="5041" y="813"/>
                    </a:cubicBezTo>
                    <a:cubicBezTo>
                      <a:pt x="4988" y="483"/>
                      <a:pt x="4791" y="206"/>
                      <a:pt x="4542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29" name="Google Shape;1529;p14"/>
              <p:cNvSpPr/>
              <p:nvPr/>
            </p:nvSpPr>
            <p:spPr>
              <a:xfrm>
                <a:off x="6541903" y="887453"/>
                <a:ext cx="470734" cy="513186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5068" extrusionOk="0">
                    <a:moveTo>
                      <a:pt x="4399" y="1"/>
                    </a:moveTo>
                    <a:cubicBezTo>
                      <a:pt x="3400" y="625"/>
                      <a:pt x="2686" y="1651"/>
                      <a:pt x="2071" y="2668"/>
                    </a:cubicBezTo>
                    <a:cubicBezTo>
                      <a:pt x="1740" y="3212"/>
                      <a:pt x="1419" y="3765"/>
                      <a:pt x="991" y="4238"/>
                    </a:cubicBezTo>
                    <a:cubicBezTo>
                      <a:pt x="759" y="4488"/>
                      <a:pt x="500" y="4711"/>
                      <a:pt x="206" y="4889"/>
                    </a:cubicBezTo>
                    <a:cubicBezTo>
                      <a:pt x="144" y="4943"/>
                      <a:pt x="72" y="5005"/>
                      <a:pt x="1" y="5068"/>
                    </a:cubicBezTo>
                    <a:cubicBezTo>
                      <a:pt x="197" y="4988"/>
                      <a:pt x="384" y="4907"/>
                      <a:pt x="581" y="4827"/>
                    </a:cubicBezTo>
                    <a:cubicBezTo>
                      <a:pt x="1143" y="4417"/>
                      <a:pt x="1607" y="3837"/>
                      <a:pt x="1981" y="3239"/>
                    </a:cubicBezTo>
                    <a:cubicBezTo>
                      <a:pt x="2552" y="2356"/>
                      <a:pt x="3034" y="1384"/>
                      <a:pt x="3819" y="697"/>
                    </a:cubicBezTo>
                    <a:cubicBezTo>
                      <a:pt x="4060" y="482"/>
                      <a:pt x="4345" y="295"/>
                      <a:pt x="4649" y="206"/>
                    </a:cubicBezTo>
                    <a:cubicBezTo>
                      <a:pt x="4577" y="135"/>
                      <a:pt x="4488" y="63"/>
                      <a:pt x="43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530" name="Google Shape;1530;p14"/>
          <p:cNvGrpSpPr/>
          <p:nvPr/>
        </p:nvGrpSpPr>
        <p:grpSpPr>
          <a:xfrm rot="10800000">
            <a:off x="1426186" y="-3551212"/>
            <a:ext cx="10410760" cy="6111904"/>
            <a:chOff x="4929943" y="3232319"/>
            <a:chExt cx="5205380" cy="3055952"/>
          </a:xfrm>
        </p:grpSpPr>
        <p:grpSp>
          <p:nvGrpSpPr>
            <p:cNvPr id="1531" name="Google Shape;1531;p14"/>
            <p:cNvGrpSpPr/>
            <p:nvPr/>
          </p:nvGrpSpPr>
          <p:grpSpPr>
            <a:xfrm rot="4161106">
              <a:off x="6904948" y="4028046"/>
              <a:ext cx="1600055" cy="2235038"/>
              <a:chOff x="3996441" y="87120"/>
              <a:chExt cx="849227" cy="1186243"/>
            </a:xfrm>
          </p:grpSpPr>
          <p:sp>
            <p:nvSpPr>
              <p:cNvPr id="1532" name="Google Shape;1532;p14"/>
              <p:cNvSpPr/>
              <p:nvPr/>
            </p:nvSpPr>
            <p:spPr>
              <a:xfrm>
                <a:off x="3996441" y="628235"/>
                <a:ext cx="849226" cy="645127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63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1" y="696"/>
                      <a:pt x="1107" y="1410"/>
                      <a:pt x="1588" y="2168"/>
                    </a:cubicBezTo>
                    <a:cubicBezTo>
                      <a:pt x="2070" y="2935"/>
                      <a:pt x="2454" y="3774"/>
                      <a:pt x="2605" y="4657"/>
                    </a:cubicBezTo>
                    <a:cubicBezTo>
                      <a:pt x="2320" y="4158"/>
                      <a:pt x="1963" y="3649"/>
                      <a:pt x="1535" y="3266"/>
                    </a:cubicBezTo>
                    <a:cubicBezTo>
                      <a:pt x="1107" y="2882"/>
                      <a:pt x="589" y="2588"/>
                      <a:pt x="18" y="2498"/>
                    </a:cubicBezTo>
                    <a:lnTo>
                      <a:pt x="18" y="2498"/>
                    </a:lnTo>
                    <a:cubicBezTo>
                      <a:pt x="910" y="3123"/>
                      <a:pt x="1901" y="3872"/>
                      <a:pt x="2275" y="4898"/>
                    </a:cubicBezTo>
                    <a:cubicBezTo>
                      <a:pt x="2338" y="5068"/>
                      <a:pt x="2400" y="5255"/>
                      <a:pt x="2561" y="5335"/>
                    </a:cubicBezTo>
                    <a:cubicBezTo>
                      <a:pt x="2605" y="5357"/>
                      <a:pt x="2653" y="5367"/>
                      <a:pt x="2702" y="5367"/>
                    </a:cubicBezTo>
                    <a:cubicBezTo>
                      <a:pt x="2793" y="5367"/>
                      <a:pt x="2887" y="5334"/>
                      <a:pt x="2962" y="5282"/>
                    </a:cubicBezTo>
                    <a:cubicBezTo>
                      <a:pt x="3078" y="5210"/>
                      <a:pt x="3185" y="4996"/>
                      <a:pt x="3310" y="4934"/>
                    </a:cubicBezTo>
                    <a:cubicBezTo>
                      <a:pt x="3841" y="4658"/>
                      <a:pt x="4433" y="4511"/>
                      <a:pt x="5029" y="4511"/>
                    </a:cubicBezTo>
                    <a:cubicBezTo>
                      <a:pt x="5185" y="4511"/>
                      <a:pt x="5341" y="4521"/>
                      <a:pt x="5496" y="4541"/>
                    </a:cubicBezTo>
                    <a:cubicBezTo>
                      <a:pt x="6004" y="4604"/>
                      <a:pt x="6504" y="4773"/>
                      <a:pt x="6905" y="5085"/>
                    </a:cubicBezTo>
                    <a:cubicBezTo>
                      <a:pt x="7154" y="5279"/>
                      <a:pt x="7362" y="5531"/>
                      <a:pt x="7499" y="5816"/>
                    </a:cubicBezTo>
                    <a:lnTo>
                      <a:pt x="7499" y="5816"/>
                    </a:lnTo>
                    <a:cubicBezTo>
                      <a:pt x="7363" y="5370"/>
                      <a:pt x="7196" y="4925"/>
                      <a:pt x="6870" y="4630"/>
                    </a:cubicBezTo>
                    <a:cubicBezTo>
                      <a:pt x="6593" y="4372"/>
                      <a:pt x="6245" y="4211"/>
                      <a:pt x="5888" y="4113"/>
                    </a:cubicBezTo>
                    <a:cubicBezTo>
                      <a:pt x="5608" y="4039"/>
                      <a:pt x="5318" y="4002"/>
                      <a:pt x="5028" y="4002"/>
                    </a:cubicBezTo>
                    <a:cubicBezTo>
                      <a:pt x="4415" y="4002"/>
                      <a:pt x="3801" y="4167"/>
                      <a:pt x="3274" y="4488"/>
                    </a:cubicBezTo>
                    <a:cubicBezTo>
                      <a:pt x="3533" y="3364"/>
                      <a:pt x="4238" y="2293"/>
                      <a:pt x="5166" y="1597"/>
                    </a:cubicBezTo>
                    <a:cubicBezTo>
                      <a:pt x="6093" y="901"/>
                      <a:pt x="7226" y="518"/>
                      <a:pt x="8386" y="429"/>
                    </a:cubicBezTo>
                    <a:cubicBezTo>
                      <a:pt x="8196" y="406"/>
                      <a:pt x="8006" y="394"/>
                      <a:pt x="7816" y="394"/>
                    </a:cubicBezTo>
                    <a:cubicBezTo>
                      <a:pt x="6747" y="394"/>
                      <a:pt x="5694" y="752"/>
                      <a:pt x="4853" y="1419"/>
                    </a:cubicBezTo>
                    <a:cubicBezTo>
                      <a:pt x="3863" y="2213"/>
                      <a:pt x="3194" y="3364"/>
                      <a:pt x="2918" y="4595"/>
                    </a:cubicBezTo>
                    <a:cubicBezTo>
                      <a:pt x="3016" y="3524"/>
                      <a:pt x="3381" y="2472"/>
                      <a:pt x="3970" y="1562"/>
                    </a:cubicBezTo>
                    <a:cubicBezTo>
                      <a:pt x="4229" y="1169"/>
                      <a:pt x="4532" y="803"/>
                      <a:pt x="4844" y="446"/>
                    </a:cubicBezTo>
                    <a:cubicBezTo>
                      <a:pt x="5029" y="236"/>
                      <a:pt x="5073" y="137"/>
                      <a:pt x="5020" y="137"/>
                    </a:cubicBezTo>
                    <a:cubicBezTo>
                      <a:pt x="4819" y="137"/>
                      <a:pt x="3228" y="1546"/>
                      <a:pt x="2614" y="3613"/>
                    </a:cubicBezTo>
                    <a:cubicBezTo>
                      <a:pt x="2106" y="2204"/>
                      <a:pt x="1231" y="839"/>
                      <a:pt x="0" y="0"/>
                    </a:cubicBezTo>
                    <a:close/>
                    <a:moveTo>
                      <a:pt x="7499" y="5816"/>
                    </a:moveTo>
                    <a:cubicBezTo>
                      <a:pt x="7556" y="6004"/>
                      <a:pt x="7608" y="6193"/>
                      <a:pt x="7664" y="6370"/>
                    </a:cubicBezTo>
                    <a:cubicBezTo>
                      <a:pt x="7640" y="6177"/>
                      <a:pt x="7583" y="5990"/>
                      <a:pt x="7499" y="581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33" name="Google Shape;1533;p14"/>
              <p:cNvSpPr/>
              <p:nvPr/>
            </p:nvSpPr>
            <p:spPr>
              <a:xfrm>
                <a:off x="4304460" y="668536"/>
                <a:ext cx="541208" cy="441291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358" extrusionOk="0">
                    <a:moveTo>
                      <a:pt x="4722" y="1"/>
                    </a:moveTo>
                    <a:cubicBezTo>
                      <a:pt x="4653" y="1"/>
                      <a:pt x="4584" y="2"/>
                      <a:pt x="4514" y="4"/>
                    </a:cubicBezTo>
                    <a:cubicBezTo>
                      <a:pt x="4274" y="40"/>
                      <a:pt x="4042" y="102"/>
                      <a:pt x="3819" y="173"/>
                    </a:cubicBezTo>
                    <a:cubicBezTo>
                      <a:pt x="3274" y="352"/>
                      <a:pt x="2766" y="628"/>
                      <a:pt x="2284" y="941"/>
                    </a:cubicBezTo>
                    <a:cubicBezTo>
                      <a:pt x="1981" y="1128"/>
                      <a:pt x="1686" y="1333"/>
                      <a:pt x="1428" y="1574"/>
                    </a:cubicBezTo>
                    <a:cubicBezTo>
                      <a:pt x="1017" y="1975"/>
                      <a:pt x="723" y="2475"/>
                      <a:pt x="455" y="2975"/>
                    </a:cubicBezTo>
                    <a:cubicBezTo>
                      <a:pt x="330" y="3198"/>
                      <a:pt x="215" y="3430"/>
                      <a:pt x="152" y="3670"/>
                    </a:cubicBezTo>
                    <a:cubicBezTo>
                      <a:pt x="91" y="3897"/>
                      <a:pt x="73" y="4123"/>
                      <a:pt x="6" y="4341"/>
                    </a:cubicBezTo>
                    <a:lnTo>
                      <a:pt x="6" y="4341"/>
                    </a:lnTo>
                    <a:cubicBezTo>
                      <a:pt x="46" y="4224"/>
                      <a:pt x="148" y="4130"/>
                      <a:pt x="250" y="4036"/>
                    </a:cubicBezTo>
                    <a:cubicBezTo>
                      <a:pt x="518" y="2930"/>
                      <a:pt x="1214" y="1886"/>
                      <a:pt x="2124" y="1199"/>
                    </a:cubicBezTo>
                    <a:cubicBezTo>
                      <a:pt x="3051" y="503"/>
                      <a:pt x="4184" y="120"/>
                      <a:pt x="5344" y="31"/>
                    </a:cubicBezTo>
                    <a:cubicBezTo>
                      <a:pt x="5137" y="11"/>
                      <a:pt x="4929" y="1"/>
                      <a:pt x="4722" y="1"/>
                    </a:cubicBezTo>
                    <a:close/>
                    <a:moveTo>
                      <a:pt x="6" y="4341"/>
                    </a:moveTo>
                    <a:lnTo>
                      <a:pt x="6" y="4341"/>
                    </a:lnTo>
                    <a:cubicBezTo>
                      <a:pt x="4" y="4346"/>
                      <a:pt x="2" y="4352"/>
                      <a:pt x="0" y="4357"/>
                    </a:cubicBezTo>
                    <a:cubicBezTo>
                      <a:pt x="2" y="4352"/>
                      <a:pt x="4" y="4346"/>
                      <a:pt x="6" y="434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34" name="Google Shape;1534;p14"/>
              <p:cNvSpPr/>
              <p:nvPr/>
            </p:nvSpPr>
            <p:spPr>
              <a:xfrm>
                <a:off x="4281880" y="779513"/>
                <a:ext cx="524906" cy="335069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3309" extrusionOk="0">
                    <a:moveTo>
                      <a:pt x="3912" y="0"/>
                    </a:moveTo>
                    <a:cubicBezTo>
                      <a:pt x="3020" y="0"/>
                      <a:pt x="2132" y="266"/>
                      <a:pt x="1428" y="808"/>
                    </a:cubicBezTo>
                    <a:cubicBezTo>
                      <a:pt x="946" y="1183"/>
                      <a:pt x="545" y="1664"/>
                      <a:pt x="170" y="2146"/>
                    </a:cubicBezTo>
                    <a:cubicBezTo>
                      <a:pt x="90" y="2253"/>
                      <a:pt x="0" y="2369"/>
                      <a:pt x="18" y="2494"/>
                    </a:cubicBezTo>
                    <a:cubicBezTo>
                      <a:pt x="43" y="2619"/>
                      <a:pt x="29" y="3309"/>
                      <a:pt x="71" y="3309"/>
                    </a:cubicBezTo>
                    <a:cubicBezTo>
                      <a:pt x="74" y="3309"/>
                      <a:pt x="77" y="3305"/>
                      <a:pt x="81" y="3297"/>
                    </a:cubicBezTo>
                    <a:cubicBezTo>
                      <a:pt x="491" y="2405"/>
                      <a:pt x="1455" y="1031"/>
                      <a:pt x="2329" y="585"/>
                    </a:cubicBezTo>
                    <a:cubicBezTo>
                      <a:pt x="2952" y="267"/>
                      <a:pt x="3648" y="103"/>
                      <a:pt x="4345" y="103"/>
                    </a:cubicBezTo>
                    <a:cubicBezTo>
                      <a:pt x="4626" y="103"/>
                      <a:pt x="4907" y="130"/>
                      <a:pt x="5184" y="184"/>
                    </a:cubicBezTo>
                    <a:cubicBezTo>
                      <a:pt x="4772" y="62"/>
                      <a:pt x="4342" y="0"/>
                      <a:pt x="39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35" name="Google Shape;1535;p14"/>
              <p:cNvSpPr/>
              <p:nvPr/>
            </p:nvSpPr>
            <p:spPr>
              <a:xfrm>
                <a:off x="4219507" y="87120"/>
                <a:ext cx="470734" cy="879949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8690" extrusionOk="0">
                    <a:moveTo>
                      <a:pt x="4580" y="0"/>
                    </a:moveTo>
                    <a:cubicBezTo>
                      <a:pt x="4301" y="0"/>
                      <a:pt x="3810" y="386"/>
                      <a:pt x="3605" y="509"/>
                    </a:cubicBezTo>
                    <a:cubicBezTo>
                      <a:pt x="2365" y="1321"/>
                      <a:pt x="1366" y="2525"/>
                      <a:pt x="830" y="3908"/>
                    </a:cubicBezTo>
                    <a:cubicBezTo>
                      <a:pt x="545" y="4649"/>
                      <a:pt x="393" y="5434"/>
                      <a:pt x="251" y="6219"/>
                    </a:cubicBezTo>
                    <a:cubicBezTo>
                      <a:pt x="117" y="6968"/>
                      <a:pt x="1" y="7735"/>
                      <a:pt x="117" y="8494"/>
                    </a:cubicBezTo>
                    <a:cubicBezTo>
                      <a:pt x="126" y="8583"/>
                      <a:pt x="170" y="8690"/>
                      <a:pt x="260" y="8690"/>
                    </a:cubicBezTo>
                    <a:cubicBezTo>
                      <a:pt x="331" y="8690"/>
                      <a:pt x="376" y="8610"/>
                      <a:pt x="393" y="8538"/>
                    </a:cubicBezTo>
                    <a:cubicBezTo>
                      <a:pt x="536" y="8155"/>
                      <a:pt x="563" y="7744"/>
                      <a:pt x="625" y="7334"/>
                    </a:cubicBezTo>
                    <a:cubicBezTo>
                      <a:pt x="732" y="6504"/>
                      <a:pt x="955" y="5701"/>
                      <a:pt x="1143" y="4881"/>
                    </a:cubicBezTo>
                    <a:cubicBezTo>
                      <a:pt x="1428" y="3649"/>
                      <a:pt x="2641" y="1954"/>
                      <a:pt x="3373" y="1241"/>
                    </a:cubicBezTo>
                    <a:cubicBezTo>
                      <a:pt x="3792" y="821"/>
                      <a:pt x="4256" y="438"/>
                      <a:pt x="4649" y="10"/>
                    </a:cubicBezTo>
                    <a:cubicBezTo>
                      <a:pt x="4628" y="3"/>
                      <a:pt x="4604" y="0"/>
                      <a:pt x="45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36" name="Google Shape;1536;p14"/>
              <p:cNvSpPr/>
              <p:nvPr/>
            </p:nvSpPr>
            <p:spPr>
              <a:xfrm>
                <a:off x="4036133" y="454783"/>
                <a:ext cx="235924" cy="587308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5800" extrusionOk="0">
                    <a:moveTo>
                      <a:pt x="1" y="1"/>
                    </a:moveTo>
                    <a:cubicBezTo>
                      <a:pt x="1152" y="1464"/>
                      <a:pt x="1839" y="3301"/>
                      <a:pt x="1990" y="5157"/>
                    </a:cubicBezTo>
                    <a:cubicBezTo>
                      <a:pt x="2008" y="5389"/>
                      <a:pt x="2124" y="5692"/>
                      <a:pt x="2329" y="5799"/>
                    </a:cubicBezTo>
                    <a:cubicBezTo>
                      <a:pt x="2294" y="4104"/>
                      <a:pt x="1776" y="2427"/>
                      <a:pt x="857" y="1000"/>
                    </a:cubicBezTo>
                    <a:cubicBezTo>
                      <a:pt x="616" y="634"/>
                      <a:pt x="349" y="277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37" name="Google Shape;1537;p14"/>
              <p:cNvSpPr/>
              <p:nvPr/>
            </p:nvSpPr>
            <p:spPr>
              <a:xfrm>
                <a:off x="4223152" y="779108"/>
                <a:ext cx="28149" cy="187939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856" extrusionOk="0">
                    <a:moveTo>
                      <a:pt x="116" y="0"/>
                    </a:moveTo>
                    <a:cubicBezTo>
                      <a:pt x="36" y="553"/>
                      <a:pt x="1" y="1115"/>
                      <a:pt x="81" y="1660"/>
                    </a:cubicBezTo>
                    <a:cubicBezTo>
                      <a:pt x="90" y="1749"/>
                      <a:pt x="134" y="1856"/>
                      <a:pt x="215" y="1856"/>
                    </a:cubicBezTo>
                    <a:cubicBezTo>
                      <a:pt x="241" y="1856"/>
                      <a:pt x="259" y="1847"/>
                      <a:pt x="277" y="1838"/>
                    </a:cubicBezTo>
                    <a:cubicBezTo>
                      <a:pt x="152" y="1240"/>
                      <a:pt x="116" y="625"/>
                      <a:pt x="116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38" name="Google Shape;1538;p14"/>
              <p:cNvSpPr/>
              <p:nvPr/>
            </p:nvSpPr>
            <p:spPr>
              <a:xfrm>
                <a:off x="4234898" y="88031"/>
                <a:ext cx="440054" cy="877215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8663" extrusionOk="0">
                    <a:moveTo>
                      <a:pt x="4345" y="1"/>
                    </a:moveTo>
                    <a:cubicBezTo>
                      <a:pt x="4060" y="63"/>
                      <a:pt x="3631" y="384"/>
                      <a:pt x="3453" y="500"/>
                    </a:cubicBezTo>
                    <a:cubicBezTo>
                      <a:pt x="2213" y="1312"/>
                      <a:pt x="1214" y="2516"/>
                      <a:pt x="678" y="3899"/>
                    </a:cubicBezTo>
                    <a:cubicBezTo>
                      <a:pt x="393" y="4640"/>
                      <a:pt x="241" y="5425"/>
                      <a:pt x="99" y="6210"/>
                    </a:cubicBezTo>
                    <a:cubicBezTo>
                      <a:pt x="63" y="6415"/>
                      <a:pt x="27" y="6620"/>
                      <a:pt x="0" y="6825"/>
                    </a:cubicBezTo>
                    <a:cubicBezTo>
                      <a:pt x="0" y="7450"/>
                      <a:pt x="36" y="8065"/>
                      <a:pt x="161" y="8663"/>
                    </a:cubicBezTo>
                    <a:cubicBezTo>
                      <a:pt x="170" y="8654"/>
                      <a:pt x="179" y="8645"/>
                      <a:pt x="188" y="8636"/>
                    </a:cubicBezTo>
                    <a:cubicBezTo>
                      <a:pt x="179" y="6923"/>
                      <a:pt x="464" y="5193"/>
                      <a:pt x="1187" y="3640"/>
                    </a:cubicBezTo>
                    <a:cubicBezTo>
                      <a:pt x="1874" y="2160"/>
                      <a:pt x="2953" y="848"/>
                      <a:pt x="4345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39" name="Google Shape;1539;p14"/>
              <p:cNvSpPr/>
              <p:nvPr/>
            </p:nvSpPr>
            <p:spPr>
              <a:xfrm>
                <a:off x="4285525" y="783158"/>
                <a:ext cx="521261" cy="331424"/>
              </a:xfrm>
              <a:custGeom>
                <a:avLst/>
                <a:gdLst/>
                <a:ahLst/>
                <a:cxnLst/>
                <a:rect l="l" t="t" r="r" b="b"/>
                <a:pathLst>
                  <a:path w="5148" h="3273" extrusionOk="0">
                    <a:moveTo>
                      <a:pt x="4090" y="0"/>
                    </a:moveTo>
                    <a:cubicBezTo>
                      <a:pt x="3916" y="0"/>
                      <a:pt x="3742" y="9"/>
                      <a:pt x="3568" y="32"/>
                    </a:cubicBezTo>
                    <a:cubicBezTo>
                      <a:pt x="2453" y="165"/>
                      <a:pt x="1445" y="808"/>
                      <a:pt x="723" y="1664"/>
                    </a:cubicBezTo>
                    <a:cubicBezTo>
                      <a:pt x="446" y="1994"/>
                      <a:pt x="205" y="2342"/>
                      <a:pt x="0" y="2708"/>
                    </a:cubicBezTo>
                    <a:cubicBezTo>
                      <a:pt x="0" y="2950"/>
                      <a:pt x="7" y="3272"/>
                      <a:pt x="35" y="3272"/>
                    </a:cubicBezTo>
                    <a:cubicBezTo>
                      <a:pt x="38" y="3272"/>
                      <a:pt x="41" y="3269"/>
                      <a:pt x="45" y="3261"/>
                    </a:cubicBezTo>
                    <a:cubicBezTo>
                      <a:pt x="455" y="2369"/>
                      <a:pt x="1419" y="995"/>
                      <a:pt x="2293" y="549"/>
                    </a:cubicBezTo>
                    <a:cubicBezTo>
                      <a:pt x="2916" y="231"/>
                      <a:pt x="3612" y="67"/>
                      <a:pt x="4309" y="67"/>
                    </a:cubicBezTo>
                    <a:cubicBezTo>
                      <a:pt x="4590" y="67"/>
                      <a:pt x="4871" y="94"/>
                      <a:pt x="5148" y="148"/>
                    </a:cubicBezTo>
                    <a:cubicBezTo>
                      <a:pt x="4969" y="94"/>
                      <a:pt x="4791" y="58"/>
                      <a:pt x="4612" y="23"/>
                    </a:cubicBezTo>
                    <a:cubicBezTo>
                      <a:pt x="4438" y="9"/>
                      <a:pt x="4264" y="0"/>
                      <a:pt x="4090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40" name="Google Shape;1540;p14"/>
              <p:cNvSpPr/>
              <p:nvPr/>
            </p:nvSpPr>
            <p:spPr>
              <a:xfrm>
                <a:off x="3996441" y="628235"/>
                <a:ext cx="274705" cy="465290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4595" extrusionOk="0">
                    <a:moveTo>
                      <a:pt x="0" y="0"/>
                    </a:moveTo>
                    <a:cubicBezTo>
                      <a:pt x="571" y="696"/>
                      <a:pt x="1107" y="1410"/>
                      <a:pt x="1588" y="2168"/>
                    </a:cubicBezTo>
                    <a:cubicBezTo>
                      <a:pt x="1981" y="2793"/>
                      <a:pt x="2311" y="3471"/>
                      <a:pt x="2498" y="4184"/>
                    </a:cubicBezTo>
                    <a:cubicBezTo>
                      <a:pt x="2570" y="4318"/>
                      <a:pt x="2641" y="4461"/>
                      <a:pt x="2712" y="4595"/>
                    </a:cubicBezTo>
                    <a:cubicBezTo>
                      <a:pt x="2686" y="4095"/>
                      <a:pt x="2516" y="3605"/>
                      <a:pt x="2311" y="3141"/>
                    </a:cubicBezTo>
                    <a:cubicBezTo>
                      <a:pt x="1802" y="2008"/>
                      <a:pt x="1062" y="964"/>
                      <a:pt x="161" y="107"/>
                    </a:cubicBezTo>
                    <a:cubicBezTo>
                      <a:pt x="107" y="72"/>
                      <a:pt x="54" y="36"/>
                      <a:pt x="0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41" name="Google Shape;1541;p14"/>
              <p:cNvSpPr/>
              <p:nvPr/>
            </p:nvSpPr>
            <p:spPr>
              <a:xfrm>
                <a:off x="4008186" y="887453"/>
                <a:ext cx="233089" cy="259428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56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66" y="616"/>
                      <a:pt x="1802" y="1348"/>
                      <a:pt x="2159" y="2338"/>
                    </a:cubicBezTo>
                    <a:cubicBezTo>
                      <a:pt x="2186" y="2418"/>
                      <a:pt x="2213" y="2490"/>
                      <a:pt x="2248" y="2561"/>
                    </a:cubicBezTo>
                    <a:cubicBezTo>
                      <a:pt x="2257" y="2543"/>
                      <a:pt x="2266" y="2525"/>
                      <a:pt x="2266" y="2508"/>
                    </a:cubicBezTo>
                    <a:cubicBezTo>
                      <a:pt x="2302" y="2347"/>
                      <a:pt x="2239" y="2186"/>
                      <a:pt x="2177" y="2035"/>
                    </a:cubicBezTo>
                    <a:cubicBezTo>
                      <a:pt x="1758" y="1116"/>
                      <a:pt x="919" y="447"/>
                      <a:pt x="0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42" name="Google Shape;1542;p14"/>
              <p:cNvSpPr/>
              <p:nvPr/>
            </p:nvSpPr>
            <p:spPr>
              <a:xfrm>
                <a:off x="4245732" y="1059488"/>
                <a:ext cx="486935" cy="12171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1202" extrusionOk="0">
                    <a:moveTo>
                      <a:pt x="2894" y="1"/>
                    </a:moveTo>
                    <a:cubicBezTo>
                      <a:pt x="2774" y="1"/>
                      <a:pt x="2654" y="7"/>
                      <a:pt x="2534" y="15"/>
                    </a:cubicBezTo>
                    <a:cubicBezTo>
                      <a:pt x="2213" y="32"/>
                      <a:pt x="1892" y="68"/>
                      <a:pt x="1588" y="139"/>
                    </a:cubicBezTo>
                    <a:cubicBezTo>
                      <a:pt x="991" y="282"/>
                      <a:pt x="447" y="586"/>
                      <a:pt x="1" y="1005"/>
                    </a:cubicBezTo>
                    <a:cubicBezTo>
                      <a:pt x="27" y="1041"/>
                      <a:pt x="63" y="1058"/>
                      <a:pt x="99" y="1076"/>
                    </a:cubicBezTo>
                    <a:cubicBezTo>
                      <a:pt x="143" y="1098"/>
                      <a:pt x="191" y="1108"/>
                      <a:pt x="240" y="1108"/>
                    </a:cubicBezTo>
                    <a:cubicBezTo>
                      <a:pt x="331" y="1108"/>
                      <a:pt x="425" y="1075"/>
                      <a:pt x="500" y="1023"/>
                    </a:cubicBezTo>
                    <a:cubicBezTo>
                      <a:pt x="616" y="951"/>
                      <a:pt x="723" y="737"/>
                      <a:pt x="848" y="675"/>
                    </a:cubicBezTo>
                    <a:cubicBezTo>
                      <a:pt x="1379" y="399"/>
                      <a:pt x="1971" y="252"/>
                      <a:pt x="2567" y="252"/>
                    </a:cubicBezTo>
                    <a:cubicBezTo>
                      <a:pt x="2723" y="252"/>
                      <a:pt x="2879" y="262"/>
                      <a:pt x="3034" y="282"/>
                    </a:cubicBezTo>
                    <a:cubicBezTo>
                      <a:pt x="3542" y="345"/>
                      <a:pt x="4042" y="514"/>
                      <a:pt x="4443" y="826"/>
                    </a:cubicBezTo>
                    <a:cubicBezTo>
                      <a:pt x="4577" y="933"/>
                      <a:pt x="4702" y="1058"/>
                      <a:pt x="4809" y="1201"/>
                    </a:cubicBezTo>
                    <a:cubicBezTo>
                      <a:pt x="4738" y="1076"/>
                      <a:pt x="4666" y="960"/>
                      <a:pt x="4577" y="853"/>
                    </a:cubicBezTo>
                    <a:cubicBezTo>
                      <a:pt x="4274" y="461"/>
                      <a:pt x="3846" y="139"/>
                      <a:pt x="3355" y="41"/>
                    </a:cubicBezTo>
                    <a:cubicBezTo>
                      <a:pt x="3203" y="11"/>
                      <a:pt x="3049" y="1"/>
                      <a:pt x="2894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543" name="Google Shape;1543;p14"/>
            <p:cNvGrpSpPr/>
            <p:nvPr/>
          </p:nvGrpSpPr>
          <p:grpSpPr>
            <a:xfrm rot="-2848678">
              <a:off x="5571582" y="3648579"/>
              <a:ext cx="1600012" cy="2234977"/>
              <a:chOff x="3996441" y="87120"/>
              <a:chExt cx="849227" cy="1186243"/>
            </a:xfrm>
          </p:grpSpPr>
          <p:sp>
            <p:nvSpPr>
              <p:cNvPr id="1544" name="Google Shape;1544;p14"/>
              <p:cNvSpPr/>
              <p:nvPr/>
            </p:nvSpPr>
            <p:spPr>
              <a:xfrm>
                <a:off x="3996441" y="628235"/>
                <a:ext cx="849226" cy="645127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63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1" y="696"/>
                      <a:pt x="1107" y="1410"/>
                      <a:pt x="1588" y="2168"/>
                    </a:cubicBezTo>
                    <a:cubicBezTo>
                      <a:pt x="2070" y="2935"/>
                      <a:pt x="2454" y="3774"/>
                      <a:pt x="2605" y="4657"/>
                    </a:cubicBezTo>
                    <a:cubicBezTo>
                      <a:pt x="2320" y="4158"/>
                      <a:pt x="1963" y="3649"/>
                      <a:pt x="1535" y="3266"/>
                    </a:cubicBezTo>
                    <a:cubicBezTo>
                      <a:pt x="1107" y="2882"/>
                      <a:pt x="589" y="2588"/>
                      <a:pt x="18" y="2498"/>
                    </a:cubicBezTo>
                    <a:lnTo>
                      <a:pt x="18" y="2498"/>
                    </a:lnTo>
                    <a:cubicBezTo>
                      <a:pt x="910" y="3123"/>
                      <a:pt x="1901" y="3872"/>
                      <a:pt x="2275" y="4898"/>
                    </a:cubicBezTo>
                    <a:cubicBezTo>
                      <a:pt x="2338" y="5068"/>
                      <a:pt x="2400" y="5255"/>
                      <a:pt x="2561" y="5335"/>
                    </a:cubicBezTo>
                    <a:cubicBezTo>
                      <a:pt x="2605" y="5357"/>
                      <a:pt x="2653" y="5367"/>
                      <a:pt x="2702" y="5367"/>
                    </a:cubicBezTo>
                    <a:cubicBezTo>
                      <a:pt x="2793" y="5367"/>
                      <a:pt x="2887" y="5334"/>
                      <a:pt x="2962" y="5282"/>
                    </a:cubicBezTo>
                    <a:cubicBezTo>
                      <a:pt x="3078" y="5210"/>
                      <a:pt x="3185" y="4996"/>
                      <a:pt x="3310" y="4934"/>
                    </a:cubicBezTo>
                    <a:cubicBezTo>
                      <a:pt x="3841" y="4658"/>
                      <a:pt x="4433" y="4511"/>
                      <a:pt x="5029" y="4511"/>
                    </a:cubicBezTo>
                    <a:cubicBezTo>
                      <a:pt x="5185" y="4511"/>
                      <a:pt x="5341" y="4521"/>
                      <a:pt x="5496" y="4541"/>
                    </a:cubicBezTo>
                    <a:cubicBezTo>
                      <a:pt x="6004" y="4604"/>
                      <a:pt x="6504" y="4773"/>
                      <a:pt x="6905" y="5085"/>
                    </a:cubicBezTo>
                    <a:cubicBezTo>
                      <a:pt x="7154" y="5279"/>
                      <a:pt x="7362" y="5531"/>
                      <a:pt x="7499" y="5816"/>
                    </a:cubicBezTo>
                    <a:lnTo>
                      <a:pt x="7499" y="5816"/>
                    </a:lnTo>
                    <a:cubicBezTo>
                      <a:pt x="7363" y="5370"/>
                      <a:pt x="7196" y="4925"/>
                      <a:pt x="6870" y="4630"/>
                    </a:cubicBezTo>
                    <a:cubicBezTo>
                      <a:pt x="6593" y="4372"/>
                      <a:pt x="6245" y="4211"/>
                      <a:pt x="5888" y="4113"/>
                    </a:cubicBezTo>
                    <a:cubicBezTo>
                      <a:pt x="5608" y="4039"/>
                      <a:pt x="5318" y="4002"/>
                      <a:pt x="5028" y="4002"/>
                    </a:cubicBezTo>
                    <a:cubicBezTo>
                      <a:pt x="4415" y="4002"/>
                      <a:pt x="3801" y="4167"/>
                      <a:pt x="3274" y="4488"/>
                    </a:cubicBezTo>
                    <a:cubicBezTo>
                      <a:pt x="3533" y="3364"/>
                      <a:pt x="4238" y="2293"/>
                      <a:pt x="5166" y="1597"/>
                    </a:cubicBezTo>
                    <a:cubicBezTo>
                      <a:pt x="6093" y="901"/>
                      <a:pt x="7226" y="518"/>
                      <a:pt x="8386" y="429"/>
                    </a:cubicBezTo>
                    <a:cubicBezTo>
                      <a:pt x="8196" y="406"/>
                      <a:pt x="8006" y="394"/>
                      <a:pt x="7816" y="394"/>
                    </a:cubicBezTo>
                    <a:cubicBezTo>
                      <a:pt x="6747" y="394"/>
                      <a:pt x="5694" y="752"/>
                      <a:pt x="4853" y="1419"/>
                    </a:cubicBezTo>
                    <a:cubicBezTo>
                      <a:pt x="3863" y="2213"/>
                      <a:pt x="3194" y="3364"/>
                      <a:pt x="2918" y="4595"/>
                    </a:cubicBezTo>
                    <a:cubicBezTo>
                      <a:pt x="3016" y="3524"/>
                      <a:pt x="3381" y="2472"/>
                      <a:pt x="3970" y="1562"/>
                    </a:cubicBezTo>
                    <a:cubicBezTo>
                      <a:pt x="4229" y="1169"/>
                      <a:pt x="4532" y="803"/>
                      <a:pt x="4844" y="446"/>
                    </a:cubicBezTo>
                    <a:cubicBezTo>
                      <a:pt x="5029" y="236"/>
                      <a:pt x="5073" y="137"/>
                      <a:pt x="5020" y="137"/>
                    </a:cubicBezTo>
                    <a:cubicBezTo>
                      <a:pt x="4819" y="137"/>
                      <a:pt x="3228" y="1546"/>
                      <a:pt x="2614" y="3613"/>
                    </a:cubicBezTo>
                    <a:cubicBezTo>
                      <a:pt x="2106" y="2204"/>
                      <a:pt x="1231" y="839"/>
                      <a:pt x="0" y="0"/>
                    </a:cubicBezTo>
                    <a:close/>
                    <a:moveTo>
                      <a:pt x="7499" y="5816"/>
                    </a:moveTo>
                    <a:cubicBezTo>
                      <a:pt x="7556" y="6004"/>
                      <a:pt x="7608" y="6193"/>
                      <a:pt x="7664" y="6370"/>
                    </a:cubicBezTo>
                    <a:cubicBezTo>
                      <a:pt x="7640" y="6177"/>
                      <a:pt x="7583" y="5990"/>
                      <a:pt x="7499" y="581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45" name="Google Shape;1545;p14"/>
              <p:cNvSpPr/>
              <p:nvPr/>
            </p:nvSpPr>
            <p:spPr>
              <a:xfrm>
                <a:off x="4304460" y="668536"/>
                <a:ext cx="541208" cy="441291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358" extrusionOk="0">
                    <a:moveTo>
                      <a:pt x="4722" y="1"/>
                    </a:moveTo>
                    <a:cubicBezTo>
                      <a:pt x="4653" y="1"/>
                      <a:pt x="4584" y="2"/>
                      <a:pt x="4514" y="4"/>
                    </a:cubicBezTo>
                    <a:cubicBezTo>
                      <a:pt x="4274" y="40"/>
                      <a:pt x="4042" y="102"/>
                      <a:pt x="3819" y="173"/>
                    </a:cubicBezTo>
                    <a:cubicBezTo>
                      <a:pt x="3274" y="352"/>
                      <a:pt x="2766" y="628"/>
                      <a:pt x="2284" y="941"/>
                    </a:cubicBezTo>
                    <a:cubicBezTo>
                      <a:pt x="1981" y="1128"/>
                      <a:pt x="1686" y="1333"/>
                      <a:pt x="1428" y="1574"/>
                    </a:cubicBezTo>
                    <a:cubicBezTo>
                      <a:pt x="1017" y="1975"/>
                      <a:pt x="723" y="2475"/>
                      <a:pt x="455" y="2975"/>
                    </a:cubicBezTo>
                    <a:cubicBezTo>
                      <a:pt x="330" y="3198"/>
                      <a:pt x="215" y="3430"/>
                      <a:pt x="152" y="3670"/>
                    </a:cubicBezTo>
                    <a:cubicBezTo>
                      <a:pt x="91" y="3897"/>
                      <a:pt x="73" y="4123"/>
                      <a:pt x="6" y="4341"/>
                    </a:cubicBezTo>
                    <a:lnTo>
                      <a:pt x="6" y="4341"/>
                    </a:lnTo>
                    <a:cubicBezTo>
                      <a:pt x="46" y="4224"/>
                      <a:pt x="148" y="4130"/>
                      <a:pt x="250" y="4036"/>
                    </a:cubicBezTo>
                    <a:cubicBezTo>
                      <a:pt x="518" y="2930"/>
                      <a:pt x="1214" y="1886"/>
                      <a:pt x="2124" y="1199"/>
                    </a:cubicBezTo>
                    <a:cubicBezTo>
                      <a:pt x="3051" y="503"/>
                      <a:pt x="4184" y="120"/>
                      <a:pt x="5344" y="31"/>
                    </a:cubicBezTo>
                    <a:cubicBezTo>
                      <a:pt x="5137" y="11"/>
                      <a:pt x="4929" y="1"/>
                      <a:pt x="4722" y="1"/>
                    </a:cubicBezTo>
                    <a:close/>
                    <a:moveTo>
                      <a:pt x="6" y="4341"/>
                    </a:moveTo>
                    <a:lnTo>
                      <a:pt x="6" y="4341"/>
                    </a:lnTo>
                    <a:cubicBezTo>
                      <a:pt x="4" y="4346"/>
                      <a:pt x="2" y="4352"/>
                      <a:pt x="0" y="4357"/>
                    </a:cubicBezTo>
                    <a:cubicBezTo>
                      <a:pt x="2" y="4352"/>
                      <a:pt x="4" y="4346"/>
                      <a:pt x="6" y="434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46" name="Google Shape;1546;p14"/>
              <p:cNvSpPr/>
              <p:nvPr/>
            </p:nvSpPr>
            <p:spPr>
              <a:xfrm>
                <a:off x="4281880" y="779513"/>
                <a:ext cx="524906" cy="335069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3309" extrusionOk="0">
                    <a:moveTo>
                      <a:pt x="3912" y="0"/>
                    </a:moveTo>
                    <a:cubicBezTo>
                      <a:pt x="3020" y="0"/>
                      <a:pt x="2132" y="266"/>
                      <a:pt x="1428" y="808"/>
                    </a:cubicBezTo>
                    <a:cubicBezTo>
                      <a:pt x="946" y="1183"/>
                      <a:pt x="545" y="1664"/>
                      <a:pt x="170" y="2146"/>
                    </a:cubicBezTo>
                    <a:cubicBezTo>
                      <a:pt x="90" y="2253"/>
                      <a:pt x="0" y="2369"/>
                      <a:pt x="18" y="2494"/>
                    </a:cubicBezTo>
                    <a:cubicBezTo>
                      <a:pt x="43" y="2619"/>
                      <a:pt x="29" y="3309"/>
                      <a:pt x="71" y="3309"/>
                    </a:cubicBezTo>
                    <a:cubicBezTo>
                      <a:pt x="74" y="3309"/>
                      <a:pt x="77" y="3305"/>
                      <a:pt x="81" y="3297"/>
                    </a:cubicBezTo>
                    <a:cubicBezTo>
                      <a:pt x="491" y="2405"/>
                      <a:pt x="1455" y="1031"/>
                      <a:pt x="2329" y="585"/>
                    </a:cubicBezTo>
                    <a:cubicBezTo>
                      <a:pt x="2952" y="267"/>
                      <a:pt x="3648" y="103"/>
                      <a:pt x="4345" y="103"/>
                    </a:cubicBezTo>
                    <a:cubicBezTo>
                      <a:pt x="4626" y="103"/>
                      <a:pt x="4907" y="130"/>
                      <a:pt x="5184" y="184"/>
                    </a:cubicBezTo>
                    <a:cubicBezTo>
                      <a:pt x="4772" y="62"/>
                      <a:pt x="4342" y="0"/>
                      <a:pt x="39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47" name="Google Shape;1547;p14"/>
              <p:cNvSpPr/>
              <p:nvPr/>
            </p:nvSpPr>
            <p:spPr>
              <a:xfrm>
                <a:off x="4219507" y="87120"/>
                <a:ext cx="470734" cy="879949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8690" extrusionOk="0">
                    <a:moveTo>
                      <a:pt x="4580" y="0"/>
                    </a:moveTo>
                    <a:cubicBezTo>
                      <a:pt x="4301" y="0"/>
                      <a:pt x="3810" y="386"/>
                      <a:pt x="3605" y="509"/>
                    </a:cubicBezTo>
                    <a:cubicBezTo>
                      <a:pt x="2365" y="1321"/>
                      <a:pt x="1366" y="2525"/>
                      <a:pt x="830" y="3908"/>
                    </a:cubicBezTo>
                    <a:cubicBezTo>
                      <a:pt x="545" y="4649"/>
                      <a:pt x="393" y="5434"/>
                      <a:pt x="251" y="6219"/>
                    </a:cubicBezTo>
                    <a:cubicBezTo>
                      <a:pt x="117" y="6968"/>
                      <a:pt x="1" y="7735"/>
                      <a:pt x="117" y="8494"/>
                    </a:cubicBezTo>
                    <a:cubicBezTo>
                      <a:pt x="126" y="8583"/>
                      <a:pt x="170" y="8690"/>
                      <a:pt x="260" y="8690"/>
                    </a:cubicBezTo>
                    <a:cubicBezTo>
                      <a:pt x="331" y="8690"/>
                      <a:pt x="376" y="8610"/>
                      <a:pt x="393" y="8538"/>
                    </a:cubicBezTo>
                    <a:cubicBezTo>
                      <a:pt x="536" y="8155"/>
                      <a:pt x="563" y="7744"/>
                      <a:pt x="625" y="7334"/>
                    </a:cubicBezTo>
                    <a:cubicBezTo>
                      <a:pt x="732" y="6504"/>
                      <a:pt x="955" y="5701"/>
                      <a:pt x="1143" y="4881"/>
                    </a:cubicBezTo>
                    <a:cubicBezTo>
                      <a:pt x="1428" y="3649"/>
                      <a:pt x="2641" y="1954"/>
                      <a:pt x="3373" y="1241"/>
                    </a:cubicBezTo>
                    <a:cubicBezTo>
                      <a:pt x="3792" y="821"/>
                      <a:pt x="4256" y="438"/>
                      <a:pt x="4649" y="10"/>
                    </a:cubicBezTo>
                    <a:cubicBezTo>
                      <a:pt x="4628" y="3"/>
                      <a:pt x="4604" y="0"/>
                      <a:pt x="45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48" name="Google Shape;1548;p14"/>
              <p:cNvSpPr/>
              <p:nvPr/>
            </p:nvSpPr>
            <p:spPr>
              <a:xfrm>
                <a:off x="4036133" y="454783"/>
                <a:ext cx="235924" cy="587308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5800" extrusionOk="0">
                    <a:moveTo>
                      <a:pt x="1" y="1"/>
                    </a:moveTo>
                    <a:cubicBezTo>
                      <a:pt x="1152" y="1464"/>
                      <a:pt x="1839" y="3301"/>
                      <a:pt x="1990" y="5157"/>
                    </a:cubicBezTo>
                    <a:cubicBezTo>
                      <a:pt x="2008" y="5389"/>
                      <a:pt x="2124" y="5692"/>
                      <a:pt x="2329" y="5799"/>
                    </a:cubicBezTo>
                    <a:cubicBezTo>
                      <a:pt x="2294" y="4104"/>
                      <a:pt x="1776" y="2427"/>
                      <a:pt x="857" y="1000"/>
                    </a:cubicBezTo>
                    <a:cubicBezTo>
                      <a:pt x="616" y="634"/>
                      <a:pt x="349" y="277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49" name="Google Shape;1549;p14"/>
              <p:cNvSpPr/>
              <p:nvPr/>
            </p:nvSpPr>
            <p:spPr>
              <a:xfrm>
                <a:off x="4223152" y="779108"/>
                <a:ext cx="28149" cy="187939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856" extrusionOk="0">
                    <a:moveTo>
                      <a:pt x="116" y="0"/>
                    </a:moveTo>
                    <a:cubicBezTo>
                      <a:pt x="36" y="553"/>
                      <a:pt x="1" y="1115"/>
                      <a:pt x="81" y="1660"/>
                    </a:cubicBezTo>
                    <a:cubicBezTo>
                      <a:pt x="90" y="1749"/>
                      <a:pt x="134" y="1856"/>
                      <a:pt x="215" y="1856"/>
                    </a:cubicBezTo>
                    <a:cubicBezTo>
                      <a:pt x="241" y="1856"/>
                      <a:pt x="259" y="1847"/>
                      <a:pt x="277" y="1838"/>
                    </a:cubicBezTo>
                    <a:cubicBezTo>
                      <a:pt x="152" y="1240"/>
                      <a:pt x="116" y="625"/>
                      <a:pt x="116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50" name="Google Shape;1550;p14"/>
              <p:cNvSpPr/>
              <p:nvPr/>
            </p:nvSpPr>
            <p:spPr>
              <a:xfrm>
                <a:off x="4234898" y="88031"/>
                <a:ext cx="440054" cy="877215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8663" extrusionOk="0">
                    <a:moveTo>
                      <a:pt x="4345" y="1"/>
                    </a:moveTo>
                    <a:cubicBezTo>
                      <a:pt x="4060" y="63"/>
                      <a:pt x="3631" y="384"/>
                      <a:pt x="3453" y="500"/>
                    </a:cubicBezTo>
                    <a:cubicBezTo>
                      <a:pt x="2213" y="1312"/>
                      <a:pt x="1214" y="2516"/>
                      <a:pt x="678" y="3899"/>
                    </a:cubicBezTo>
                    <a:cubicBezTo>
                      <a:pt x="393" y="4640"/>
                      <a:pt x="241" y="5425"/>
                      <a:pt x="99" y="6210"/>
                    </a:cubicBezTo>
                    <a:cubicBezTo>
                      <a:pt x="63" y="6415"/>
                      <a:pt x="27" y="6620"/>
                      <a:pt x="0" y="6825"/>
                    </a:cubicBezTo>
                    <a:cubicBezTo>
                      <a:pt x="0" y="7450"/>
                      <a:pt x="36" y="8065"/>
                      <a:pt x="161" y="8663"/>
                    </a:cubicBezTo>
                    <a:cubicBezTo>
                      <a:pt x="170" y="8654"/>
                      <a:pt x="179" y="8645"/>
                      <a:pt x="188" y="8636"/>
                    </a:cubicBezTo>
                    <a:cubicBezTo>
                      <a:pt x="179" y="6923"/>
                      <a:pt x="464" y="5193"/>
                      <a:pt x="1187" y="3640"/>
                    </a:cubicBezTo>
                    <a:cubicBezTo>
                      <a:pt x="1874" y="2160"/>
                      <a:pt x="2953" y="848"/>
                      <a:pt x="4345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51" name="Google Shape;1551;p14"/>
              <p:cNvSpPr/>
              <p:nvPr/>
            </p:nvSpPr>
            <p:spPr>
              <a:xfrm>
                <a:off x="4285525" y="783158"/>
                <a:ext cx="521261" cy="331424"/>
              </a:xfrm>
              <a:custGeom>
                <a:avLst/>
                <a:gdLst/>
                <a:ahLst/>
                <a:cxnLst/>
                <a:rect l="l" t="t" r="r" b="b"/>
                <a:pathLst>
                  <a:path w="5148" h="3273" extrusionOk="0">
                    <a:moveTo>
                      <a:pt x="4090" y="0"/>
                    </a:moveTo>
                    <a:cubicBezTo>
                      <a:pt x="3916" y="0"/>
                      <a:pt x="3742" y="9"/>
                      <a:pt x="3568" y="32"/>
                    </a:cubicBezTo>
                    <a:cubicBezTo>
                      <a:pt x="2453" y="165"/>
                      <a:pt x="1445" y="808"/>
                      <a:pt x="723" y="1664"/>
                    </a:cubicBezTo>
                    <a:cubicBezTo>
                      <a:pt x="446" y="1994"/>
                      <a:pt x="205" y="2342"/>
                      <a:pt x="0" y="2708"/>
                    </a:cubicBezTo>
                    <a:cubicBezTo>
                      <a:pt x="0" y="2950"/>
                      <a:pt x="7" y="3272"/>
                      <a:pt x="35" y="3272"/>
                    </a:cubicBezTo>
                    <a:cubicBezTo>
                      <a:pt x="38" y="3272"/>
                      <a:pt x="41" y="3269"/>
                      <a:pt x="45" y="3261"/>
                    </a:cubicBezTo>
                    <a:cubicBezTo>
                      <a:pt x="455" y="2369"/>
                      <a:pt x="1419" y="995"/>
                      <a:pt x="2293" y="549"/>
                    </a:cubicBezTo>
                    <a:cubicBezTo>
                      <a:pt x="2916" y="231"/>
                      <a:pt x="3612" y="67"/>
                      <a:pt x="4309" y="67"/>
                    </a:cubicBezTo>
                    <a:cubicBezTo>
                      <a:pt x="4590" y="67"/>
                      <a:pt x="4871" y="94"/>
                      <a:pt x="5148" y="148"/>
                    </a:cubicBezTo>
                    <a:cubicBezTo>
                      <a:pt x="4969" y="94"/>
                      <a:pt x="4791" y="58"/>
                      <a:pt x="4612" y="23"/>
                    </a:cubicBezTo>
                    <a:cubicBezTo>
                      <a:pt x="4438" y="9"/>
                      <a:pt x="4264" y="0"/>
                      <a:pt x="4090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52" name="Google Shape;1552;p14"/>
              <p:cNvSpPr/>
              <p:nvPr/>
            </p:nvSpPr>
            <p:spPr>
              <a:xfrm>
                <a:off x="3996441" y="628235"/>
                <a:ext cx="274705" cy="465290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4595" extrusionOk="0">
                    <a:moveTo>
                      <a:pt x="0" y="0"/>
                    </a:moveTo>
                    <a:cubicBezTo>
                      <a:pt x="571" y="696"/>
                      <a:pt x="1107" y="1410"/>
                      <a:pt x="1588" y="2168"/>
                    </a:cubicBezTo>
                    <a:cubicBezTo>
                      <a:pt x="1981" y="2793"/>
                      <a:pt x="2311" y="3471"/>
                      <a:pt x="2498" y="4184"/>
                    </a:cubicBezTo>
                    <a:cubicBezTo>
                      <a:pt x="2570" y="4318"/>
                      <a:pt x="2641" y="4461"/>
                      <a:pt x="2712" y="4595"/>
                    </a:cubicBezTo>
                    <a:cubicBezTo>
                      <a:pt x="2686" y="4095"/>
                      <a:pt x="2516" y="3605"/>
                      <a:pt x="2311" y="3141"/>
                    </a:cubicBezTo>
                    <a:cubicBezTo>
                      <a:pt x="1802" y="2008"/>
                      <a:pt x="1062" y="964"/>
                      <a:pt x="161" y="107"/>
                    </a:cubicBezTo>
                    <a:cubicBezTo>
                      <a:pt x="107" y="72"/>
                      <a:pt x="54" y="36"/>
                      <a:pt x="0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53" name="Google Shape;1553;p14"/>
              <p:cNvSpPr/>
              <p:nvPr/>
            </p:nvSpPr>
            <p:spPr>
              <a:xfrm>
                <a:off x="4008186" y="887453"/>
                <a:ext cx="233089" cy="259428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56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66" y="616"/>
                      <a:pt x="1802" y="1348"/>
                      <a:pt x="2159" y="2338"/>
                    </a:cubicBezTo>
                    <a:cubicBezTo>
                      <a:pt x="2186" y="2418"/>
                      <a:pt x="2213" y="2490"/>
                      <a:pt x="2248" y="2561"/>
                    </a:cubicBezTo>
                    <a:cubicBezTo>
                      <a:pt x="2257" y="2543"/>
                      <a:pt x="2266" y="2525"/>
                      <a:pt x="2266" y="2508"/>
                    </a:cubicBezTo>
                    <a:cubicBezTo>
                      <a:pt x="2302" y="2347"/>
                      <a:pt x="2239" y="2186"/>
                      <a:pt x="2177" y="2035"/>
                    </a:cubicBezTo>
                    <a:cubicBezTo>
                      <a:pt x="1758" y="1116"/>
                      <a:pt x="919" y="447"/>
                      <a:pt x="0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54" name="Google Shape;1554;p14"/>
              <p:cNvSpPr/>
              <p:nvPr/>
            </p:nvSpPr>
            <p:spPr>
              <a:xfrm>
                <a:off x="4245732" y="1059488"/>
                <a:ext cx="486935" cy="12171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1202" extrusionOk="0">
                    <a:moveTo>
                      <a:pt x="2894" y="1"/>
                    </a:moveTo>
                    <a:cubicBezTo>
                      <a:pt x="2774" y="1"/>
                      <a:pt x="2654" y="7"/>
                      <a:pt x="2534" y="15"/>
                    </a:cubicBezTo>
                    <a:cubicBezTo>
                      <a:pt x="2213" y="32"/>
                      <a:pt x="1892" y="68"/>
                      <a:pt x="1588" y="139"/>
                    </a:cubicBezTo>
                    <a:cubicBezTo>
                      <a:pt x="991" y="282"/>
                      <a:pt x="447" y="586"/>
                      <a:pt x="1" y="1005"/>
                    </a:cubicBezTo>
                    <a:cubicBezTo>
                      <a:pt x="27" y="1041"/>
                      <a:pt x="63" y="1058"/>
                      <a:pt x="99" y="1076"/>
                    </a:cubicBezTo>
                    <a:cubicBezTo>
                      <a:pt x="143" y="1098"/>
                      <a:pt x="191" y="1108"/>
                      <a:pt x="240" y="1108"/>
                    </a:cubicBezTo>
                    <a:cubicBezTo>
                      <a:pt x="331" y="1108"/>
                      <a:pt x="425" y="1075"/>
                      <a:pt x="500" y="1023"/>
                    </a:cubicBezTo>
                    <a:cubicBezTo>
                      <a:pt x="616" y="951"/>
                      <a:pt x="723" y="737"/>
                      <a:pt x="848" y="675"/>
                    </a:cubicBezTo>
                    <a:cubicBezTo>
                      <a:pt x="1379" y="399"/>
                      <a:pt x="1971" y="252"/>
                      <a:pt x="2567" y="252"/>
                    </a:cubicBezTo>
                    <a:cubicBezTo>
                      <a:pt x="2723" y="252"/>
                      <a:pt x="2879" y="262"/>
                      <a:pt x="3034" y="282"/>
                    </a:cubicBezTo>
                    <a:cubicBezTo>
                      <a:pt x="3542" y="345"/>
                      <a:pt x="4042" y="514"/>
                      <a:pt x="4443" y="826"/>
                    </a:cubicBezTo>
                    <a:cubicBezTo>
                      <a:pt x="4577" y="933"/>
                      <a:pt x="4702" y="1058"/>
                      <a:pt x="4809" y="1201"/>
                    </a:cubicBezTo>
                    <a:cubicBezTo>
                      <a:pt x="4738" y="1076"/>
                      <a:pt x="4666" y="960"/>
                      <a:pt x="4577" y="853"/>
                    </a:cubicBezTo>
                    <a:cubicBezTo>
                      <a:pt x="4274" y="461"/>
                      <a:pt x="3846" y="139"/>
                      <a:pt x="3355" y="41"/>
                    </a:cubicBezTo>
                    <a:cubicBezTo>
                      <a:pt x="3203" y="11"/>
                      <a:pt x="3049" y="1"/>
                      <a:pt x="2894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555" name="Google Shape;1555;p14"/>
            <p:cNvGrpSpPr/>
            <p:nvPr/>
          </p:nvGrpSpPr>
          <p:grpSpPr>
            <a:xfrm rot="4161106">
              <a:off x="7775798" y="4028046"/>
              <a:ext cx="1600055" cy="2235038"/>
              <a:chOff x="3996441" y="87120"/>
              <a:chExt cx="849227" cy="1186243"/>
            </a:xfrm>
          </p:grpSpPr>
          <p:sp>
            <p:nvSpPr>
              <p:cNvPr id="1556" name="Google Shape;1556;p14"/>
              <p:cNvSpPr/>
              <p:nvPr/>
            </p:nvSpPr>
            <p:spPr>
              <a:xfrm>
                <a:off x="3996441" y="628235"/>
                <a:ext cx="849226" cy="645127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63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1" y="696"/>
                      <a:pt x="1107" y="1410"/>
                      <a:pt x="1588" y="2168"/>
                    </a:cubicBezTo>
                    <a:cubicBezTo>
                      <a:pt x="2070" y="2935"/>
                      <a:pt x="2454" y="3774"/>
                      <a:pt x="2605" y="4657"/>
                    </a:cubicBezTo>
                    <a:cubicBezTo>
                      <a:pt x="2320" y="4158"/>
                      <a:pt x="1963" y="3649"/>
                      <a:pt x="1535" y="3266"/>
                    </a:cubicBezTo>
                    <a:cubicBezTo>
                      <a:pt x="1107" y="2882"/>
                      <a:pt x="589" y="2588"/>
                      <a:pt x="18" y="2498"/>
                    </a:cubicBezTo>
                    <a:lnTo>
                      <a:pt x="18" y="2498"/>
                    </a:lnTo>
                    <a:cubicBezTo>
                      <a:pt x="910" y="3123"/>
                      <a:pt x="1901" y="3872"/>
                      <a:pt x="2275" y="4898"/>
                    </a:cubicBezTo>
                    <a:cubicBezTo>
                      <a:pt x="2338" y="5068"/>
                      <a:pt x="2400" y="5255"/>
                      <a:pt x="2561" y="5335"/>
                    </a:cubicBezTo>
                    <a:cubicBezTo>
                      <a:pt x="2605" y="5357"/>
                      <a:pt x="2653" y="5367"/>
                      <a:pt x="2702" y="5367"/>
                    </a:cubicBezTo>
                    <a:cubicBezTo>
                      <a:pt x="2793" y="5367"/>
                      <a:pt x="2887" y="5334"/>
                      <a:pt x="2962" y="5282"/>
                    </a:cubicBezTo>
                    <a:cubicBezTo>
                      <a:pt x="3078" y="5210"/>
                      <a:pt x="3185" y="4996"/>
                      <a:pt x="3310" y="4934"/>
                    </a:cubicBezTo>
                    <a:cubicBezTo>
                      <a:pt x="3841" y="4658"/>
                      <a:pt x="4433" y="4511"/>
                      <a:pt x="5029" y="4511"/>
                    </a:cubicBezTo>
                    <a:cubicBezTo>
                      <a:pt x="5185" y="4511"/>
                      <a:pt x="5341" y="4521"/>
                      <a:pt x="5496" y="4541"/>
                    </a:cubicBezTo>
                    <a:cubicBezTo>
                      <a:pt x="6004" y="4604"/>
                      <a:pt x="6504" y="4773"/>
                      <a:pt x="6905" y="5085"/>
                    </a:cubicBezTo>
                    <a:cubicBezTo>
                      <a:pt x="7154" y="5279"/>
                      <a:pt x="7362" y="5531"/>
                      <a:pt x="7499" y="5816"/>
                    </a:cubicBezTo>
                    <a:lnTo>
                      <a:pt x="7499" y="5816"/>
                    </a:lnTo>
                    <a:cubicBezTo>
                      <a:pt x="7363" y="5370"/>
                      <a:pt x="7196" y="4925"/>
                      <a:pt x="6870" y="4630"/>
                    </a:cubicBezTo>
                    <a:cubicBezTo>
                      <a:pt x="6593" y="4372"/>
                      <a:pt x="6245" y="4211"/>
                      <a:pt x="5888" y="4113"/>
                    </a:cubicBezTo>
                    <a:cubicBezTo>
                      <a:pt x="5608" y="4039"/>
                      <a:pt x="5318" y="4002"/>
                      <a:pt x="5028" y="4002"/>
                    </a:cubicBezTo>
                    <a:cubicBezTo>
                      <a:pt x="4415" y="4002"/>
                      <a:pt x="3801" y="4167"/>
                      <a:pt x="3274" y="4488"/>
                    </a:cubicBezTo>
                    <a:cubicBezTo>
                      <a:pt x="3533" y="3364"/>
                      <a:pt x="4238" y="2293"/>
                      <a:pt x="5166" y="1597"/>
                    </a:cubicBezTo>
                    <a:cubicBezTo>
                      <a:pt x="6093" y="901"/>
                      <a:pt x="7226" y="518"/>
                      <a:pt x="8386" y="429"/>
                    </a:cubicBezTo>
                    <a:cubicBezTo>
                      <a:pt x="8196" y="406"/>
                      <a:pt x="8006" y="394"/>
                      <a:pt x="7816" y="394"/>
                    </a:cubicBezTo>
                    <a:cubicBezTo>
                      <a:pt x="6747" y="394"/>
                      <a:pt x="5694" y="752"/>
                      <a:pt x="4853" y="1419"/>
                    </a:cubicBezTo>
                    <a:cubicBezTo>
                      <a:pt x="3863" y="2213"/>
                      <a:pt x="3194" y="3364"/>
                      <a:pt x="2918" y="4595"/>
                    </a:cubicBezTo>
                    <a:cubicBezTo>
                      <a:pt x="3016" y="3524"/>
                      <a:pt x="3381" y="2472"/>
                      <a:pt x="3970" y="1562"/>
                    </a:cubicBezTo>
                    <a:cubicBezTo>
                      <a:pt x="4229" y="1169"/>
                      <a:pt x="4532" y="803"/>
                      <a:pt x="4844" y="446"/>
                    </a:cubicBezTo>
                    <a:cubicBezTo>
                      <a:pt x="5029" y="236"/>
                      <a:pt x="5073" y="137"/>
                      <a:pt x="5020" y="137"/>
                    </a:cubicBezTo>
                    <a:cubicBezTo>
                      <a:pt x="4819" y="137"/>
                      <a:pt x="3228" y="1546"/>
                      <a:pt x="2614" y="3613"/>
                    </a:cubicBezTo>
                    <a:cubicBezTo>
                      <a:pt x="2106" y="2204"/>
                      <a:pt x="1231" y="839"/>
                      <a:pt x="0" y="0"/>
                    </a:cubicBezTo>
                    <a:close/>
                    <a:moveTo>
                      <a:pt x="7499" y="5816"/>
                    </a:moveTo>
                    <a:cubicBezTo>
                      <a:pt x="7556" y="6004"/>
                      <a:pt x="7608" y="6193"/>
                      <a:pt x="7664" y="6370"/>
                    </a:cubicBezTo>
                    <a:cubicBezTo>
                      <a:pt x="7640" y="6177"/>
                      <a:pt x="7583" y="5990"/>
                      <a:pt x="7499" y="581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57" name="Google Shape;1557;p14"/>
              <p:cNvSpPr/>
              <p:nvPr/>
            </p:nvSpPr>
            <p:spPr>
              <a:xfrm>
                <a:off x="4304460" y="668536"/>
                <a:ext cx="541208" cy="441291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358" extrusionOk="0">
                    <a:moveTo>
                      <a:pt x="4722" y="1"/>
                    </a:moveTo>
                    <a:cubicBezTo>
                      <a:pt x="4653" y="1"/>
                      <a:pt x="4584" y="2"/>
                      <a:pt x="4514" y="4"/>
                    </a:cubicBezTo>
                    <a:cubicBezTo>
                      <a:pt x="4274" y="40"/>
                      <a:pt x="4042" y="102"/>
                      <a:pt x="3819" y="173"/>
                    </a:cubicBezTo>
                    <a:cubicBezTo>
                      <a:pt x="3274" y="352"/>
                      <a:pt x="2766" y="628"/>
                      <a:pt x="2284" y="941"/>
                    </a:cubicBezTo>
                    <a:cubicBezTo>
                      <a:pt x="1981" y="1128"/>
                      <a:pt x="1686" y="1333"/>
                      <a:pt x="1428" y="1574"/>
                    </a:cubicBezTo>
                    <a:cubicBezTo>
                      <a:pt x="1017" y="1975"/>
                      <a:pt x="723" y="2475"/>
                      <a:pt x="455" y="2975"/>
                    </a:cubicBezTo>
                    <a:cubicBezTo>
                      <a:pt x="330" y="3198"/>
                      <a:pt x="215" y="3430"/>
                      <a:pt x="152" y="3670"/>
                    </a:cubicBezTo>
                    <a:cubicBezTo>
                      <a:pt x="91" y="3897"/>
                      <a:pt x="73" y="4123"/>
                      <a:pt x="6" y="4341"/>
                    </a:cubicBezTo>
                    <a:lnTo>
                      <a:pt x="6" y="4341"/>
                    </a:lnTo>
                    <a:cubicBezTo>
                      <a:pt x="46" y="4224"/>
                      <a:pt x="148" y="4130"/>
                      <a:pt x="250" y="4036"/>
                    </a:cubicBezTo>
                    <a:cubicBezTo>
                      <a:pt x="518" y="2930"/>
                      <a:pt x="1214" y="1886"/>
                      <a:pt x="2124" y="1199"/>
                    </a:cubicBezTo>
                    <a:cubicBezTo>
                      <a:pt x="3051" y="503"/>
                      <a:pt x="4184" y="120"/>
                      <a:pt x="5344" y="31"/>
                    </a:cubicBezTo>
                    <a:cubicBezTo>
                      <a:pt x="5137" y="11"/>
                      <a:pt x="4929" y="1"/>
                      <a:pt x="4722" y="1"/>
                    </a:cubicBezTo>
                    <a:close/>
                    <a:moveTo>
                      <a:pt x="6" y="4341"/>
                    </a:moveTo>
                    <a:lnTo>
                      <a:pt x="6" y="4341"/>
                    </a:lnTo>
                    <a:cubicBezTo>
                      <a:pt x="4" y="4346"/>
                      <a:pt x="2" y="4352"/>
                      <a:pt x="0" y="4357"/>
                    </a:cubicBezTo>
                    <a:cubicBezTo>
                      <a:pt x="2" y="4352"/>
                      <a:pt x="4" y="4346"/>
                      <a:pt x="6" y="434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58" name="Google Shape;1558;p14"/>
              <p:cNvSpPr/>
              <p:nvPr/>
            </p:nvSpPr>
            <p:spPr>
              <a:xfrm>
                <a:off x="4281880" y="779513"/>
                <a:ext cx="524906" cy="335069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3309" extrusionOk="0">
                    <a:moveTo>
                      <a:pt x="3912" y="0"/>
                    </a:moveTo>
                    <a:cubicBezTo>
                      <a:pt x="3020" y="0"/>
                      <a:pt x="2132" y="266"/>
                      <a:pt x="1428" y="808"/>
                    </a:cubicBezTo>
                    <a:cubicBezTo>
                      <a:pt x="946" y="1183"/>
                      <a:pt x="545" y="1664"/>
                      <a:pt x="170" y="2146"/>
                    </a:cubicBezTo>
                    <a:cubicBezTo>
                      <a:pt x="90" y="2253"/>
                      <a:pt x="0" y="2369"/>
                      <a:pt x="18" y="2494"/>
                    </a:cubicBezTo>
                    <a:cubicBezTo>
                      <a:pt x="43" y="2619"/>
                      <a:pt x="29" y="3309"/>
                      <a:pt x="71" y="3309"/>
                    </a:cubicBezTo>
                    <a:cubicBezTo>
                      <a:pt x="74" y="3309"/>
                      <a:pt x="77" y="3305"/>
                      <a:pt x="81" y="3297"/>
                    </a:cubicBezTo>
                    <a:cubicBezTo>
                      <a:pt x="491" y="2405"/>
                      <a:pt x="1455" y="1031"/>
                      <a:pt x="2329" y="585"/>
                    </a:cubicBezTo>
                    <a:cubicBezTo>
                      <a:pt x="2952" y="267"/>
                      <a:pt x="3648" y="103"/>
                      <a:pt x="4345" y="103"/>
                    </a:cubicBezTo>
                    <a:cubicBezTo>
                      <a:pt x="4626" y="103"/>
                      <a:pt x="4907" y="130"/>
                      <a:pt x="5184" y="184"/>
                    </a:cubicBezTo>
                    <a:cubicBezTo>
                      <a:pt x="4772" y="62"/>
                      <a:pt x="4342" y="0"/>
                      <a:pt x="39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59" name="Google Shape;1559;p14"/>
              <p:cNvSpPr/>
              <p:nvPr/>
            </p:nvSpPr>
            <p:spPr>
              <a:xfrm>
                <a:off x="4219507" y="87120"/>
                <a:ext cx="470734" cy="879949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8690" extrusionOk="0">
                    <a:moveTo>
                      <a:pt x="4580" y="0"/>
                    </a:moveTo>
                    <a:cubicBezTo>
                      <a:pt x="4301" y="0"/>
                      <a:pt x="3810" y="386"/>
                      <a:pt x="3605" y="509"/>
                    </a:cubicBezTo>
                    <a:cubicBezTo>
                      <a:pt x="2365" y="1321"/>
                      <a:pt x="1366" y="2525"/>
                      <a:pt x="830" y="3908"/>
                    </a:cubicBezTo>
                    <a:cubicBezTo>
                      <a:pt x="545" y="4649"/>
                      <a:pt x="393" y="5434"/>
                      <a:pt x="251" y="6219"/>
                    </a:cubicBezTo>
                    <a:cubicBezTo>
                      <a:pt x="117" y="6968"/>
                      <a:pt x="1" y="7735"/>
                      <a:pt x="117" y="8494"/>
                    </a:cubicBezTo>
                    <a:cubicBezTo>
                      <a:pt x="126" y="8583"/>
                      <a:pt x="170" y="8690"/>
                      <a:pt x="260" y="8690"/>
                    </a:cubicBezTo>
                    <a:cubicBezTo>
                      <a:pt x="331" y="8690"/>
                      <a:pt x="376" y="8610"/>
                      <a:pt x="393" y="8538"/>
                    </a:cubicBezTo>
                    <a:cubicBezTo>
                      <a:pt x="536" y="8155"/>
                      <a:pt x="563" y="7744"/>
                      <a:pt x="625" y="7334"/>
                    </a:cubicBezTo>
                    <a:cubicBezTo>
                      <a:pt x="732" y="6504"/>
                      <a:pt x="955" y="5701"/>
                      <a:pt x="1143" y="4881"/>
                    </a:cubicBezTo>
                    <a:cubicBezTo>
                      <a:pt x="1428" y="3649"/>
                      <a:pt x="2641" y="1954"/>
                      <a:pt x="3373" y="1241"/>
                    </a:cubicBezTo>
                    <a:cubicBezTo>
                      <a:pt x="3792" y="821"/>
                      <a:pt x="4256" y="438"/>
                      <a:pt x="4649" y="10"/>
                    </a:cubicBezTo>
                    <a:cubicBezTo>
                      <a:pt x="4628" y="3"/>
                      <a:pt x="4604" y="0"/>
                      <a:pt x="45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60" name="Google Shape;1560;p14"/>
              <p:cNvSpPr/>
              <p:nvPr/>
            </p:nvSpPr>
            <p:spPr>
              <a:xfrm>
                <a:off x="4036133" y="454783"/>
                <a:ext cx="235924" cy="587308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5800" extrusionOk="0">
                    <a:moveTo>
                      <a:pt x="1" y="1"/>
                    </a:moveTo>
                    <a:cubicBezTo>
                      <a:pt x="1152" y="1464"/>
                      <a:pt x="1839" y="3301"/>
                      <a:pt x="1990" y="5157"/>
                    </a:cubicBezTo>
                    <a:cubicBezTo>
                      <a:pt x="2008" y="5389"/>
                      <a:pt x="2124" y="5692"/>
                      <a:pt x="2329" y="5799"/>
                    </a:cubicBezTo>
                    <a:cubicBezTo>
                      <a:pt x="2294" y="4104"/>
                      <a:pt x="1776" y="2427"/>
                      <a:pt x="857" y="1000"/>
                    </a:cubicBezTo>
                    <a:cubicBezTo>
                      <a:pt x="616" y="634"/>
                      <a:pt x="349" y="277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61" name="Google Shape;1561;p14"/>
              <p:cNvSpPr/>
              <p:nvPr/>
            </p:nvSpPr>
            <p:spPr>
              <a:xfrm>
                <a:off x="4223152" y="779108"/>
                <a:ext cx="28149" cy="187939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856" extrusionOk="0">
                    <a:moveTo>
                      <a:pt x="116" y="0"/>
                    </a:moveTo>
                    <a:cubicBezTo>
                      <a:pt x="36" y="553"/>
                      <a:pt x="1" y="1115"/>
                      <a:pt x="81" y="1660"/>
                    </a:cubicBezTo>
                    <a:cubicBezTo>
                      <a:pt x="90" y="1749"/>
                      <a:pt x="134" y="1856"/>
                      <a:pt x="215" y="1856"/>
                    </a:cubicBezTo>
                    <a:cubicBezTo>
                      <a:pt x="241" y="1856"/>
                      <a:pt x="259" y="1847"/>
                      <a:pt x="277" y="1838"/>
                    </a:cubicBezTo>
                    <a:cubicBezTo>
                      <a:pt x="152" y="1240"/>
                      <a:pt x="116" y="625"/>
                      <a:pt x="116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62" name="Google Shape;1562;p14"/>
              <p:cNvSpPr/>
              <p:nvPr/>
            </p:nvSpPr>
            <p:spPr>
              <a:xfrm>
                <a:off x="4234898" y="88031"/>
                <a:ext cx="440054" cy="877215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8663" extrusionOk="0">
                    <a:moveTo>
                      <a:pt x="4345" y="1"/>
                    </a:moveTo>
                    <a:cubicBezTo>
                      <a:pt x="4060" y="63"/>
                      <a:pt x="3631" y="384"/>
                      <a:pt x="3453" y="500"/>
                    </a:cubicBezTo>
                    <a:cubicBezTo>
                      <a:pt x="2213" y="1312"/>
                      <a:pt x="1214" y="2516"/>
                      <a:pt x="678" y="3899"/>
                    </a:cubicBezTo>
                    <a:cubicBezTo>
                      <a:pt x="393" y="4640"/>
                      <a:pt x="241" y="5425"/>
                      <a:pt x="99" y="6210"/>
                    </a:cubicBezTo>
                    <a:cubicBezTo>
                      <a:pt x="63" y="6415"/>
                      <a:pt x="27" y="6620"/>
                      <a:pt x="0" y="6825"/>
                    </a:cubicBezTo>
                    <a:cubicBezTo>
                      <a:pt x="0" y="7450"/>
                      <a:pt x="36" y="8065"/>
                      <a:pt x="161" y="8663"/>
                    </a:cubicBezTo>
                    <a:cubicBezTo>
                      <a:pt x="170" y="8654"/>
                      <a:pt x="179" y="8645"/>
                      <a:pt x="188" y="8636"/>
                    </a:cubicBezTo>
                    <a:cubicBezTo>
                      <a:pt x="179" y="6923"/>
                      <a:pt x="464" y="5193"/>
                      <a:pt x="1187" y="3640"/>
                    </a:cubicBezTo>
                    <a:cubicBezTo>
                      <a:pt x="1874" y="2160"/>
                      <a:pt x="2953" y="848"/>
                      <a:pt x="4345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63" name="Google Shape;1563;p14"/>
              <p:cNvSpPr/>
              <p:nvPr/>
            </p:nvSpPr>
            <p:spPr>
              <a:xfrm>
                <a:off x="4285525" y="783158"/>
                <a:ext cx="521261" cy="331424"/>
              </a:xfrm>
              <a:custGeom>
                <a:avLst/>
                <a:gdLst/>
                <a:ahLst/>
                <a:cxnLst/>
                <a:rect l="l" t="t" r="r" b="b"/>
                <a:pathLst>
                  <a:path w="5148" h="3273" extrusionOk="0">
                    <a:moveTo>
                      <a:pt x="4090" y="0"/>
                    </a:moveTo>
                    <a:cubicBezTo>
                      <a:pt x="3916" y="0"/>
                      <a:pt x="3742" y="9"/>
                      <a:pt x="3568" y="32"/>
                    </a:cubicBezTo>
                    <a:cubicBezTo>
                      <a:pt x="2453" y="165"/>
                      <a:pt x="1445" y="808"/>
                      <a:pt x="723" y="1664"/>
                    </a:cubicBezTo>
                    <a:cubicBezTo>
                      <a:pt x="446" y="1994"/>
                      <a:pt x="205" y="2342"/>
                      <a:pt x="0" y="2708"/>
                    </a:cubicBezTo>
                    <a:cubicBezTo>
                      <a:pt x="0" y="2950"/>
                      <a:pt x="7" y="3272"/>
                      <a:pt x="35" y="3272"/>
                    </a:cubicBezTo>
                    <a:cubicBezTo>
                      <a:pt x="38" y="3272"/>
                      <a:pt x="41" y="3269"/>
                      <a:pt x="45" y="3261"/>
                    </a:cubicBezTo>
                    <a:cubicBezTo>
                      <a:pt x="455" y="2369"/>
                      <a:pt x="1419" y="995"/>
                      <a:pt x="2293" y="549"/>
                    </a:cubicBezTo>
                    <a:cubicBezTo>
                      <a:pt x="2916" y="231"/>
                      <a:pt x="3612" y="67"/>
                      <a:pt x="4309" y="67"/>
                    </a:cubicBezTo>
                    <a:cubicBezTo>
                      <a:pt x="4590" y="67"/>
                      <a:pt x="4871" y="94"/>
                      <a:pt x="5148" y="148"/>
                    </a:cubicBezTo>
                    <a:cubicBezTo>
                      <a:pt x="4969" y="94"/>
                      <a:pt x="4791" y="58"/>
                      <a:pt x="4612" y="23"/>
                    </a:cubicBezTo>
                    <a:cubicBezTo>
                      <a:pt x="4438" y="9"/>
                      <a:pt x="4264" y="0"/>
                      <a:pt x="4090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64" name="Google Shape;1564;p14"/>
              <p:cNvSpPr/>
              <p:nvPr/>
            </p:nvSpPr>
            <p:spPr>
              <a:xfrm>
                <a:off x="3996441" y="628235"/>
                <a:ext cx="274705" cy="465290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4595" extrusionOk="0">
                    <a:moveTo>
                      <a:pt x="0" y="0"/>
                    </a:moveTo>
                    <a:cubicBezTo>
                      <a:pt x="571" y="696"/>
                      <a:pt x="1107" y="1410"/>
                      <a:pt x="1588" y="2168"/>
                    </a:cubicBezTo>
                    <a:cubicBezTo>
                      <a:pt x="1981" y="2793"/>
                      <a:pt x="2311" y="3471"/>
                      <a:pt x="2498" y="4184"/>
                    </a:cubicBezTo>
                    <a:cubicBezTo>
                      <a:pt x="2570" y="4318"/>
                      <a:pt x="2641" y="4461"/>
                      <a:pt x="2712" y="4595"/>
                    </a:cubicBezTo>
                    <a:cubicBezTo>
                      <a:pt x="2686" y="4095"/>
                      <a:pt x="2516" y="3605"/>
                      <a:pt x="2311" y="3141"/>
                    </a:cubicBezTo>
                    <a:cubicBezTo>
                      <a:pt x="1802" y="2008"/>
                      <a:pt x="1062" y="964"/>
                      <a:pt x="161" y="107"/>
                    </a:cubicBezTo>
                    <a:cubicBezTo>
                      <a:pt x="107" y="72"/>
                      <a:pt x="54" y="36"/>
                      <a:pt x="0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65" name="Google Shape;1565;p14"/>
              <p:cNvSpPr/>
              <p:nvPr/>
            </p:nvSpPr>
            <p:spPr>
              <a:xfrm>
                <a:off x="4008186" y="887453"/>
                <a:ext cx="233089" cy="259428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56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66" y="616"/>
                      <a:pt x="1802" y="1348"/>
                      <a:pt x="2159" y="2338"/>
                    </a:cubicBezTo>
                    <a:cubicBezTo>
                      <a:pt x="2186" y="2418"/>
                      <a:pt x="2213" y="2490"/>
                      <a:pt x="2248" y="2561"/>
                    </a:cubicBezTo>
                    <a:cubicBezTo>
                      <a:pt x="2257" y="2543"/>
                      <a:pt x="2266" y="2525"/>
                      <a:pt x="2266" y="2508"/>
                    </a:cubicBezTo>
                    <a:cubicBezTo>
                      <a:pt x="2302" y="2347"/>
                      <a:pt x="2239" y="2186"/>
                      <a:pt x="2177" y="2035"/>
                    </a:cubicBezTo>
                    <a:cubicBezTo>
                      <a:pt x="1758" y="1116"/>
                      <a:pt x="919" y="447"/>
                      <a:pt x="0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66" name="Google Shape;1566;p14"/>
              <p:cNvSpPr/>
              <p:nvPr/>
            </p:nvSpPr>
            <p:spPr>
              <a:xfrm>
                <a:off x="4245732" y="1059488"/>
                <a:ext cx="486935" cy="12171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1202" extrusionOk="0">
                    <a:moveTo>
                      <a:pt x="2894" y="1"/>
                    </a:moveTo>
                    <a:cubicBezTo>
                      <a:pt x="2774" y="1"/>
                      <a:pt x="2654" y="7"/>
                      <a:pt x="2534" y="15"/>
                    </a:cubicBezTo>
                    <a:cubicBezTo>
                      <a:pt x="2213" y="32"/>
                      <a:pt x="1892" y="68"/>
                      <a:pt x="1588" y="139"/>
                    </a:cubicBezTo>
                    <a:cubicBezTo>
                      <a:pt x="991" y="282"/>
                      <a:pt x="447" y="586"/>
                      <a:pt x="1" y="1005"/>
                    </a:cubicBezTo>
                    <a:cubicBezTo>
                      <a:pt x="27" y="1041"/>
                      <a:pt x="63" y="1058"/>
                      <a:pt x="99" y="1076"/>
                    </a:cubicBezTo>
                    <a:cubicBezTo>
                      <a:pt x="143" y="1098"/>
                      <a:pt x="191" y="1108"/>
                      <a:pt x="240" y="1108"/>
                    </a:cubicBezTo>
                    <a:cubicBezTo>
                      <a:pt x="331" y="1108"/>
                      <a:pt x="425" y="1075"/>
                      <a:pt x="500" y="1023"/>
                    </a:cubicBezTo>
                    <a:cubicBezTo>
                      <a:pt x="616" y="951"/>
                      <a:pt x="723" y="737"/>
                      <a:pt x="848" y="675"/>
                    </a:cubicBezTo>
                    <a:cubicBezTo>
                      <a:pt x="1379" y="399"/>
                      <a:pt x="1971" y="252"/>
                      <a:pt x="2567" y="252"/>
                    </a:cubicBezTo>
                    <a:cubicBezTo>
                      <a:pt x="2723" y="252"/>
                      <a:pt x="2879" y="262"/>
                      <a:pt x="3034" y="282"/>
                    </a:cubicBezTo>
                    <a:cubicBezTo>
                      <a:pt x="3542" y="345"/>
                      <a:pt x="4042" y="514"/>
                      <a:pt x="4443" y="826"/>
                    </a:cubicBezTo>
                    <a:cubicBezTo>
                      <a:pt x="4577" y="933"/>
                      <a:pt x="4702" y="1058"/>
                      <a:pt x="4809" y="1201"/>
                    </a:cubicBezTo>
                    <a:cubicBezTo>
                      <a:pt x="4738" y="1076"/>
                      <a:pt x="4666" y="960"/>
                      <a:pt x="4577" y="853"/>
                    </a:cubicBezTo>
                    <a:cubicBezTo>
                      <a:pt x="4274" y="461"/>
                      <a:pt x="3846" y="139"/>
                      <a:pt x="3355" y="41"/>
                    </a:cubicBezTo>
                    <a:cubicBezTo>
                      <a:pt x="3203" y="11"/>
                      <a:pt x="3049" y="1"/>
                      <a:pt x="2894" y="1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567" name="Google Shape;1567;p14"/>
            <p:cNvGrpSpPr/>
            <p:nvPr/>
          </p:nvGrpSpPr>
          <p:grpSpPr>
            <a:xfrm rot="-1356785">
              <a:off x="8269038" y="3408409"/>
              <a:ext cx="1428399" cy="2563344"/>
              <a:chOff x="8268108" y="675218"/>
              <a:chExt cx="422841" cy="758842"/>
            </a:xfrm>
          </p:grpSpPr>
          <p:sp>
            <p:nvSpPr>
              <p:cNvPr id="1568" name="Google Shape;1568;p14"/>
              <p:cNvSpPr/>
              <p:nvPr/>
            </p:nvSpPr>
            <p:spPr>
              <a:xfrm>
                <a:off x="8268108" y="675218"/>
                <a:ext cx="272983" cy="432785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4274" extrusionOk="0">
                    <a:moveTo>
                      <a:pt x="1" y="0"/>
                    </a:moveTo>
                    <a:cubicBezTo>
                      <a:pt x="28" y="1196"/>
                      <a:pt x="509" y="2382"/>
                      <a:pt x="1286" y="3301"/>
                    </a:cubicBezTo>
                    <a:cubicBezTo>
                      <a:pt x="1660" y="3738"/>
                      <a:pt x="2133" y="4140"/>
                      <a:pt x="2695" y="4273"/>
                    </a:cubicBezTo>
                    <a:cubicBezTo>
                      <a:pt x="2633" y="3390"/>
                      <a:pt x="2374" y="2489"/>
                      <a:pt x="1928" y="1722"/>
                    </a:cubicBezTo>
                    <a:cubicBezTo>
                      <a:pt x="1482" y="964"/>
                      <a:pt x="813" y="35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69" name="Google Shape;1569;p14"/>
              <p:cNvSpPr/>
              <p:nvPr/>
            </p:nvSpPr>
            <p:spPr>
              <a:xfrm>
                <a:off x="8268108" y="675218"/>
                <a:ext cx="268427" cy="431874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4265" extrusionOk="0">
                    <a:moveTo>
                      <a:pt x="1" y="0"/>
                    </a:moveTo>
                    <a:cubicBezTo>
                      <a:pt x="28" y="1196"/>
                      <a:pt x="509" y="2382"/>
                      <a:pt x="1286" y="3301"/>
                    </a:cubicBezTo>
                    <a:cubicBezTo>
                      <a:pt x="1651" y="3729"/>
                      <a:pt x="2106" y="4113"/>
                      <a:pt x="2651" y="4265"/>
                    </a:cubicBezTo>
                    <a:cubicBezTo>
                      <a:pt x="2356" y="3845"/>
                      <a:pt x="2160" y="3346"/>
                      <a:pt x="1910" y="2891"/>
                    </a:cubicBezTo>
                    <a:cubicBezTo>
                      <a:pt x="1794" y="2677"/>
                      <a:pt x="1660" y="2471"/>
                      <a:pt x="1535" y="2266"/>
                    </a:cubicBezTo>
                    <a:cubicBezTo>
                      <a:pt x="1054" y="1508"/>
                      <a:pt x="554" y="759"/>
                      <a:pt x="37" y="9"/>
                    </a:cubicBezTo>
                    <a:cubicBezTo>
                      <a:pt x="28" y="9"/>
                      <a:pt x="19" y="0"/>
                      <a:pt x="1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70" name="Google Shape;1570;p14"/>
              <p:cNvSpPr/>
              <p:nvPr/>
            </p:nvSpPr>
            <p:spPr>
              <a:xfrm>
                <a:off x="8285321" y="697799"/>
                <a:ext cx="234000" cy="38853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837" extrusionOk="0">
                    <a:moveTo>
                      <a:pt x="0" y="0"/>
                    </a:moveTo>
                    <a:cubicBezTo>
                      <a:pt x="14" y="13"/>
                      <a:pt x="28" y="27"/>
                      <a:pt x="42" y="40"/>
                    </a:cubicBezTo>
                    <a:lnTo>
                      <a:pt x="42" y="40"/>
                    </a:lnTo>
                    <a:cubicBezTo>
                      <a:pt x="29" y="26"/>
                      <a:pt x="16" y="12"/>
                      <a:pt x="0" y="0"/>
                    </a:cubicBezTo>
                    <a:close/>
                    <a:moveTo>
                      <a:pt x="42" y="40"/>
                    </a:moveTo>
                    <a:lnTo>
                      <a:pt x="42" y="40"/>
                    </a:lnTo>
                    <a:cubicBezTo>
                      <a:pt x="105" y="111"/>
                      <a:pt x="143" y="206"/>
                      <a:pt x="188" y="295"/>
                    </a:cubicBezTo>
                    <a:cubicBezTo>
                      <a:pt x="268" y="464"/>
                      <a:pt x="366" y="616"/>
                      <a:pt x="482" y="759"/>
                    </a:cubicBezTo>
                    <a:cubicBezTo>
                      <a:pt x="322" y="634"/>
                      <a:pt x="179" y="491"/>
                      <a:pt x="45" y="339"/>
                    </a:cubicBezTo>
                    <a:lnTo>
                      <a:pt x="45" y="339"/>
                    </a:lnTo>
                    <a:cubicBezTo>
                      <a:pt x="206" y="616"/>
                      <a:pt x="384" y="884"/>
                      <a:pt x="634" y="1071"/>
                    </a:cubicBezTo>
                    <a:cubicBezTo>
                      <a:pt x="482" y="1000"/>
                      <a:pt x="339" y="910"/>
                      <a:pt x="215" y="794"/>
                    </a:cubicBezTo>
                    <a:lnTo>
                      <a:pt x="215" y="794"/>
                    </a:lnTo>
                    <a:cubicBezTo>
                      <a:pt x="384" y="1026"/>
                      <a:pt x="580" y="1240"/>
                      <a:pt x="830" y="1383"/>
                    </a:cubicBezTo>
                    <a:cubicBezTo>
                      <a:pt x="661" y="1347"/>
                      <a:pt x="500" y="1258"/>
                      <a:pt x="375" y="1142"/>
                    </a:cubicBezTo>
                    <a:lnTo>
                      <a:pt x="375" y="1142"/>
                    </a:lnTo>
                    <a:cubicBezTo>
                      <a:pt x="536" y="1330"/>
                      <a:pt x="714" y="1499"/>
                      <a:pt x="919" y="1642"/>
                    </a:cubicBezTo>
                    <a:cubicBezTo>
                      <a:pt x="678" y="1544"/>
                      <a:pt x="464" y="1401"/>
                      <a:pt x="277" y="1223"/>
                    </a:cubicBezTo>
                    <a:lnTo>
                      <a:pt x="277" y="1223"/>
                    </a:lnTo>
                    <a:cubicBezTo>
                      <a:pt x="464" y="1544"/>
                      <a:pt x="777" y="1767"/>
                      <a:pt x="1080" y="1981"/>
                    </a:cubicBezTo>
                    <a:cubicBezTo>
                      <a:pt x="919" y="1918"/>
                      <a:pt x="768" y="1847"/>
                      <a:pt x="616" y="1758"/>
                    </a:cubicBezTo>
                    <a:lnTo>
                      <a:pt x="616" y="1758"/>
                    </a:lnTo>
                    <a:cubicBezTo>
                      <a:pt x="839" y="1936"/>
                      <a:pt x="1071" y="2097"/>
                      <a:pt x="1312" y="2257"/>
                    </a:cubicBezTo>
                    <a:cubicBezTo>
                      <a:pt x="1062" y="2186"/>
                      <a:pt x="812" y="2079"/>
                      <a:pt x="598" y="1927"/>
                    </a:cubicBezTo>
                    <a:lnTo>
                      <a:pt x="598" y="1927"/>
                    </a:lnTo>
                    <a:cubicBezTo>
                      <a:pt x="723" y="2132"/>
                      <a:pt x="964" y="2222"/>
                      <a:pt x="1178" y="2338"/>
                    </a:cubicBezTo>
                    <a:cubicBezTo>
                      <a:pt x="1303" y="2409"/>
                      <a:pt x="1428" y="2489"/>
                      <a:pt x="1535" y="2579"/>
                    </a:cubicBezTo>
                    <a:cubicBezTo>
                      <a:pt x="1365" y="2507"/>
                      <a:pt x="1187" y="2480"/>
                      <a:pt x="1009" y="2454"/>
                    </a:cubicBezTo>
                    <a:lnTo>
                      <a:pt x="1009" y="2454"/>
                    </a:lnTo>
                    <a:cubicBezTo>
                      <a:pt x="1240" y="2579"/>
                      <a:pt x="1472" y="2703"/>
                      <a:pt x="1704" y="2837"/>
                    </a:cubicBezTo>
                    <a:cubicBezTo>
                      <a:pt x="1464" y="2802"/>
                      <a:pt x="1223" y="2748"/>
                      <a:pt x="1000" y="2650"/>
                    </a:cubicBezTo>
                    <a:lnTo>
                      <a:pt x="1000" y="2650"/>
                    </a:lnTo>
                    <a:cubicBezTo>
                      <a:pt x="1285" y="2819"/>
                      <a:pt x="1571" y="2980"/>
                      <a:pt x="1856" y="3149"/>
                    </a:cubicBezTo>
                    <a:cubicBezTo>
                      <a:pt x="1731" y="3114"/>
                      <a:pt x="1597" y="3078"/>
                      <a:pt x="1472" y="3042"/>
                    </a:cubicBezTo>
                    <a:lnTo>
                      <a:pt x="1472" y="3042"/>
                    </a:lnTo>
                    <a:cubicBezTo>
                      <a:pt x="1642" y="3158"/>
                      <a:pt x="1820" y="3283"/>
                      <a:pt x="1990" y="3399"/>
                    </a:cubicBezTo>
                    <a:cubicBezTo>
                      <a:pt x="1767" y="3301"/>
                      <a:pt x="1553" y="3203"/>
                      <a:pt x="1330" y="3105"/>
                    </a:cubicBezTo>
                    <a:lnTo>
                      <a:pt x="1330" y="3105"/>
                    </a:lnTo>
                    <a:cubicBezTo>
                      <a:pt x="1588" y="3292"/>
                      <a:pt x="1856" y="3462"/>
                      <a:pt x="2133" y="3622"/>
                    </a:cubicBezTo>
                    <a:cubicBezTo>
                      <a:pt x="1972" y="3587"/>
                      <a:pt x="1811" y="3533"/>
                      <a:pt x="1669" y="3453"/>
                    </a:cubicBezTo>
                    <a:lnTo>
                      <a:pt x="1669" y="3453"/>
                    </a:lnTo>
                    <a:cubicBezTo>
                      <a:pt x="1847" y="3622"/>
                      <a:pt x="2070" y="3756"/>
                      <a:pt x="2302" y="3836"/>
                    </a:cubicBezTo>
                    <a:cubicBezTo>
                      <a:pt x="2302" y="3827"/>
                      <a:pt x="2284" y="3792"/>
                      <a:pt x="2293" y="3792"/>
                    </a:cubicBezTo>
                    <a:cubicBezTo>
                      <a:pt x="2302" y="3792"/>
                      <a:pt x="2311" y="3783"/>
                      <a:pt x="2311" y="3774"/>
                    </a:cubicBezTo>
                    <a:cubicBezTo>
                      <a:pt x="2311" y="3542"/>
                      <a:pt x="2311" y="3301"/>
                      <a:pt x="2266" y="3078"/>
                    </a:cubicBezTo>
                    <a:cubicBezTo>
                      <a:pt x="2266" y="3185"/>
                      <a:pt x="2257" y="3301"/>
                      <a:pt x="2257" y="3417"/>
                    </a:cubicBezTo>
                    <a:cubicBezTo>
                      <a:pt x="2204" y="3149"/>
                      <a:pt x="2142" y="2882"/>
                      <a:pt x="2088" y="2614"/>
                    </a:cubicBezTo>
                    <a:lnTo>
                      <a:pt x="2070" y="3087"/>
                    </a:lnTo>
                    <a:cubicBezTo>
                      <a:pt x="2061" y="2775"/>
                      <a:pt x="2026" y="2463"/>
                      <a:pt x="1936" y="2159"/>
                    </a:cubicBezTo>
                    <a:cubicBezTo>
                      <a:pt x="1927" y="2338"/>
                      <a:pt x="1918" y="2516"/>
                      <a:pt x="1927" y="2694"/>
                    </a:cubicBezTo>
                    <a:cubicBezTo>
                      <a:pt x="1910" y="2409"/>
                      <a:pt x="1892" y="2124"/>
                      <a:pt x="1785" y="1865"/>
                    </a:cubicBezTo>
                    <a:cubicBezTo>
                      <a:pt x="1758" y="2070"/>
                      <a:pt x="1731" y="2266"/>
                      <a:pt x="1713" y="2471"/>
                    </a:cubicBezTo>
                    <a:cubicBezTo>
                      <a:pt x="1695" y="2150"/>
                      <a:pt x="1687" y="1829"/>
                      <a:pt x="1579" y="1526"/>
                    </a:cubicBezTo>
                    <a:cubicBezTo>
                      <a:pt x="1553" y="1740"/>
                      <a:pt x="1526" y="1954"/>
                      <a:pt x="1490" y="2159"/>
                    </a:cubicBezTo>
                    <a:cubicBezTo>
                      <a:pt x="1517" y="1883"/>
                      <a:pt x="1517" y="1588"/>
                      <a:pt x="1410" y="1330"/>
                    </a:cubicBezTo>
                    <a:cubicBezTo>
                      <a:pt x="1374" y="1508"/>
                      <a:pt x="1339" y="1686"/>
                      <a:pt x="1303" y="1865"/>
                    </a:cubicBezTo>
                    <a:cubicBezTo>
                      <a:pt x="1321" y="1624"/>
                      <a:pt x="1339" y="1374"/>
                      <a:pt x="1285" y="1124"/>
                    </a:cubicBezTo>
                    <a:cubicBezTo>
                      <a:pt x="1240" y="1276"/>
                      <a:pt x="1205" y="1437"/>
                      <a:pt x="1169" y="1588"/>
                    </a:cubicBezTo>
                    <a:cubicBezTo>
                      <a:pt x="1196" y="1365"/>
                      <a:pt x="1160" y="1142"/>
                      <a:pt x="1089" y="928"/>
                    </a:cubicBezTo>
                    <a:cubicBezTo>
                      <a:pt x="1089" y="1062"/>
                      <a:pt x="1053" y="1178"/>
                      <a:pt x="1000" y="1294"/>
                    </a:cubicBezTo>
                    <a:cubicBezTo>
                      <a:pt x="964" y="991"/>
                      <a:pt x="866" y="678"/>
                      <a:pt x="714" y="402"/>
                    </a:cubicBezTo>
                    <a:lnTo>
                      <a:pt x="714" y="402"/>
                    </a:lnTo>
                    <a:cubicBezTo>
                      <a:pt x="768" y="625"/>
                      <a:pt x="786" y="848"/>
                      <a:pt x="768" y="1071"/>
                    </a:cubicBezTo>
                    <a:cubicBezTo>
                      <a:pt x="687" y="812"/>
                      <a:pt x="598" y="553"/>
                      <a:pt x="429" y="339"/>
                    </a:cubicBezTo>
                    <a:lnTo>
                      <a:pt x="429" y="339"/>
                    </a:lnTo>
                    <a:cubicBezTo>
                      <a:pt x="518" y="518"/>
                      <a:pt x="580" y="696"/>
                      <a:pt x="634" y="884"/>
                    </a:cubicBezTo>
                    <a:cubicBezTo>
                      <a:pt x="490" y="571"/>
                      <a:pt x="290" y="282"/>
                      <a:pt x="42" y="4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71" name="Google Shape;1571;p14"/>
              <p:cNvSpPr/>
              <p:nvPr/>
            </p:nvSpPr>
            <p:spPr>
              <a:xfrm>
                <a:off x="8287144" y="698710"/>
                <a:ext cx="403805" cy="735350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726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10" y="2132"/>
                      <a:pt x="2641" y="4434"/>
                      <a:pt x="3649" y="6780"/>
                    </a:cubicBezTo>
                    <a:cubicBezTo>
                      <a:pt x="3729" y="6968"/>
                      <a:pt x="3819" y="7155"/>
                      <a:pt x="3979" y="7262"/>
                    </a:cubicBezTo>
                    <a:cubicBezTo>
                      <a:pt x="3988" y="7208"/>
                      <a:pt x="3899" y="7155"/>
                      <a:pt x="3881" y="7110"/>
                    </a:cubicBezTo>
                    <a:cubicBezTo>
                      <a:pt x="2953" y="4568"/>
                      <a:pt x="1633" y="2159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572" name="Google Shape;1572;p14"/>
            <p:cNvGrpSpPr/>
            <p:nvPr/>
          </p:nvGrpSpPr>
          <p:grpSpPr>
            <a:xfrm>
              <a:off x="4929943" y="3960550"/>
              <a:ext cx="1277621" cy="1459061"/>
              <a:chOff x="7040587" y="1131380"/>
              <a:chExt cx="470735" cy="537586"/>
            </a:xfrm>
          </p:grpSpPr>
          <p:sp>
            <p:nvSpPr>
              <p:cNvPr id="1573" name="Google Shape;1573;p14"/>
              <p:cNvSpPr/>
              <p:nvPr/>
            </p:nvSpPr>
            <p:spPr>
              <a:xfrm>
                <a:off x="7051421" y="1131380"/>
                <a:ext cx="459900" cy="477137"/>
              </a:xfrm>
              <a:custGeom>
                <a:avLst/>
                <a:gdLst/>
                <a:ahLst/>
                <a:cxnLst/>
                <a:rect l="l" t="t" r="r" b="b"/>
                <a:pathLst>
                  <a:path w="4542" h="4712" extrusionOk="0">
                    <a:moveTo>
                      <a:pt x="4541" y="0"/>
                    </a:moveTo>
                    <a:cubicBezTo>
                      <a:pt x="3988" y="429"/>
                      <a:pt x="3310" y="723"/>
                      <a:pt x="2686" y="1053"/>
                    </a:cubicBezTo>
                    <a:cubicBezTo>
                      <a:pt x="2070" y="1374"/>
                      <a:pt x="1446" y="1722"/>
                      <a:pt x="937" y="2213"/>
                    </a:cubicBezTo>
                    <a:cubicBezTo>
                      <a:pt x="429" y="2703"/>
                      <a:pt x="45" y="3355"/>
                      <a:pt x="9" y="4051"/>
                    </a:cubicBezTo>
                    <a:cubicBezTo>
                      <a:pt x="0" y="4167"/>
                      <a:pt x="0" y="4283"/>
                      <a:pt x="45" y="4381"/>
                    </a:cubicBezTo>
                    <a:cubicBezTo>
                      <a:pt x="125" y="4586"/>
                      <a:pt x="348" y="4702"/>
                      <a:pt x="562" y="4711"/>
                    </a:cubicBezTo>
                    <a:cubicBezTo>
                      <a:pt x="568" y="4711"/>
                      <a:pt x="573" y="4711"/>
                      <a:pt x="579" y="4711"/>
                    </a:cubicBezTo>
                    <a:cubicBezTo>
                      <a:pt x="782" y="4711"/>
                      <a:pt x="898" y="4548"/>
                      <a:pt x="1098" y="4479"/>
                    </a:cubicBezTo>
                    <a:cubicBezTo>
                      <a:pt x="2097" y="4122"/>
                      <a:pt x="2962" y="3381"/>
                      <a:pt x="3471" y="2436"/>
                    </a:cubicBezTo>
                    <a:cubicBezTo>
                      <a:pt x="3506" y="2382"/>
                      <a:pt x="3533" y="2311"/>
                      <a:pt x="3515" y="2240"/>
                    </a:cubicBezTo>
                    <a:cubicBezTo>
                      <a:pt x="3506" y="2195"/>
                      <a:pt x="3471" y="2159"/>
                      <a:pt x="3435" y="2124"/>
                    </a:cubicBezTo>
                    <a:lnTo>
                      <a:pt x="3132" y="1820"/>
                    </a:lnTo>
                    <a:lnTo>
                      <a:pt x="3132" y="1820"/>
                    </a:lnTo>
                    <a:cubicBezTo>
                      <a:pt x="3283" y="1865"/>
                      <a:pt x="3444" y="1918"/>
                      <a:pt x="3595" y="1963"/>
                    </a:cubicBezTo>
                    <a:cubicBezTo>
                      <a:pt x="3836" y="1276"/>
                      <a:pt x="4149" y="616"/>
                      <a:pt x="45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74" name="Google Shape;1574;p14"/>
              <p:cNvSpPr/>
              <p:nvPr/>
            </p:nvSpPr>
            <p:spPr>
              <a:xfrm>
                <a:off x="7095670" y="1192843"/>
                <a:ext cx="359557" cy="403825"/>
              </a:xfrm>
              <a:custGeom>
                <a:avLst/>
                <a:gdLst/>
                <a:ahLst/>
                <a:cxnLst/>
                <a:rect l="l" t="t" r="r" b="b"/>
                <a:pathLst>
                  <a:path w="3551" h="3988" extrusionOk="0">
                    <a:moveTo>
                      <a:pt x="3551" y="0"/>
                    </a:moveTo>
                    <a:cubicBezTo>
                      <a:pt x="3078" y="125"/>
                      <a:pt x="2686" y="437"/>
                      <a:pt x="2302" y="741"/>
                    </a:cubicBezTo>
                    <a:cubicBezTo>
                      <a:pt x="2329" y="660"/>
                      <a:pt x="2320" y="607"/>
                      <a:pt x="2347" y="526"/>
                    </a:cubicBezTo>
                    <a:lnTo>
                      <a:pt x="2347" y="526"/>
                    </a:lnTo>
                    <a:cubicBezTo>
                      <a:pt x="2204" y="714"/>
                      <a:pt x="2088" y="919"/>
                      <a:pt x="2008" y="1142"/>
                    </a:cubicBezTo>
                    <a:cubicBezTo>
                      <a:pt x="1990" y="1008"/>
                      <a:pt x="2026" y="865"/>
                      <a:pt x="2052" y="732"/>
                    </a:cubicBezTo>
                    <a:lnTo>
                      <a:pt x="2052" y="732"/>
                    </a:lnTo>
                    <a:cubicBezTo>
                      <a:pt x="1927" y="937"/>
                      <a:pt x="1820" y="1151"/>
                      <a:pt x="1722" y="1365"/>
                    </a:cubicBezTo>
                    <a:cubicBezTo>
                      <a:pt x="1722" y="1240"/>
                      <a:pt x="1740" y="1115"/>
                      <a:pt x="1776" y="999"/>
                    </a:cubicBezTo>
                    <a:lnTo>
                      <a:pt x="1776" y="999"/>
                    </a:lnTo>
                    <a:cubicBezTo>
                      <a:pt x="1678" y="1178"/>
                      <a:pt x="1597" y="1374"/>
                      <a:pt x="1544" y="1570"/>
                    </a:cubicBezTo>
                    <a:cubicBezTo>
                      <a:pt x="1535" y="1427"/>
                      <a:pt x="1535" y="1294"/>
                      <a:pt x="1562" y="1160"/>
                    </a:cubicBezTo>
                    <a:lnTo>
                      <a:pt x="1562" y="1160"/>
                    </a:lnTo>
                    <a:cubicBezTo>
                      <a:pt x="1437" y="1401"/>
                      <a:pt x="1348" y="1659"/>
                      <a:pt x="1285" y="1927"/>
                    </a:cubicBezTo>
                    <a:cubicBezTo>
                      <a:pt x="1303" y="1740"/>
                      <a:pt x="1294" y="1552"/>
                      <a:pt x="1276" y="1365"/>
                    </a:cubicBezTo>
                    <a:cubicBezTo>
                      <a:pt x="1151" y="1704"/>
                      <a:pt x="1026" y="2034"/>
                      <a:pt x="910" y="2373"/>
                    </a:cubicBezTo>
                    <a:cubicBezTo>
                      <a:pt x="875" y="2168"/>
                      <a:pt x="884" y="1954"/>
                      <a:pt x="937" y="1749"/>
                    </a:cubicBezTo>
                    <a:lnTo>
                      <a:pt x="937" y="1749"/>
                    </a:lnTo>
                    <a:cubicBezTo>
                      <a:pt x="812" y="2088"/>
                      <a:pt x="687" y="2435"/>
                      <a:pt x="571" y="2783"/>
                    </a:cubicBezTo>
                    <a:cubicBezTo>
                      <a:pt x="580" y="2462"/>
                      <a:pt x="625" y="2150"/>
                      <a:pt x="687" y="1838"/>
                    </a:cubicBezTo>
                    <a:lnTo>
                      <a:pt x="687" y="1838"/>
                    </a:lnTo>
                    <a:cubicBezTo>
                      <a:pt x="571" y="2221"/>
                      <a:pt x="464" y="2596"/>
                      <a:pt x="357" y="2980"/>
                    </a:cubicBezTo>
                    <a:cubicBezTo>
                      <a:pt x="384" y="2757"/>
                      <a:pt x="411" y="2525"/>
                      <a:pt x="438" y="2302"/>
                    </a:cubicBezTo>
                    <a:lnTo>
                      <a:pt x="438" y="2302"/>
                    </a:lnTo>
                    <a:cubicBezTo>
                      <a:pt x="232" y="2846"/>
                      <a:pt x="116" y="3417"/>
                      <a:pt x="0" y="3988"/>
                    </a:cubicBezTo>
                    <a:cubicBezTo>
                      <a:pt x="384" y="3756"/>
                      <a:pt x="768" y="3542"/>
                      <a:pt x="1169" y="3354"/>
                    </a:cubicBezTo>
                    <a:lnTo>
                      <a:pt x="1169" y="3354"/>
                    </a:lnTo>
                    <a:cubicBezTo>
                      <a:pt x="955" y="3408"/>
                      <a:pt x="732" y="3435"/>
                      <a:pt x="518" y="3444"/>
                    </a:cubicBezTo>
                    <a:cubicBezTo>
                      <a:pt x="884" y="3212"/>
                      <a:pt x="1276" y="2998"/>
                      <a:pt x="1669" y="2819"/>
                    </a:cubicBezTo>
                    <a:cubicBezTo>
                      <a:pt x="1374" y="2819"/>
                      <a:pt x="1089" y="2873"/>
                      <a:pt x="812" y="2989"/>
                    </a:cubicBezTo>
                    <a:cubicBezTo>
                      <a:pt x="1240" y="2712"/>
                      <a:pt x="1713" y="2543"/>
                      <a:pt x="2186" y="2373"/>
                    </a:cubicBezTo>
                    <a:cubicBezTo>
                      <a:pt x="2088" y="2351"/>
                      <a:pt x="1987" y="2340"/>
                      <a:pt x="1885" y="2340"/>
                    </a:cubicBezTo>
                    <a:cubicBezTo>
                      <a:pt x="1665" y="2340"/>
                      <a:pt x="1445" y="2391"/>
                      <a:pt x="1249" y="2489"/>
                    </a:cubicBezTo>
                    <a:cubicBezTo>
                      <a:pt x="1669" y="2275"/>
                      <a:pt x="2115" y="2088"/>
                      <a:pt x="2570" y="1998"/>
                    </a:cubicBezTo>
                    <a:cubicBezTo>
                      <a:pt x="2473" y="1989"/>
                      <a:pt x="2376" y="1985"/>
                      <a:pt x="2279" y="1985"/>
                    </a:cubicBezTo>
                    <a:cubicBezTo>
                      <a:pt x="2002" y="1985"/>
                      <a:pt x="1726" y="2021"/>
                      <a:pt x="1455" y="2088"/>
                    </a:cubicBezTo>
                    <a:cubicBezTo>
                      <a:pt x="1856" y="1909"/>
                      <a:pt x="2266" y="1722"/>
                      <a:pt x="2695" y="1677"/>
                    </a:cubicBezTo>
                    <a:cubicBezTo>
                      <a:pt x="2557" y="1637"/>
                      <a:pt x="2411" y="1616"/>
                      <a:pt x="2266" y="1616"/>
                    </a:cubicBezTo>
                    <a:cubicBezTo>
                      <a:pt x="2090" y="1616"/>
                      <a:pt x="1914" y="1646"/>
                      <a:pt x="1749" y="1704"/>
                    </a:cubicBezTo>
                    <a:cubicBezTo>
                      <a:pt x="2052" y="1561"/>
                      <a:pt x="2373" y="1463"/>
                      <a:pt x="2704" y="1410"/>
                    </a:cubicBezTo>
                    <a:cubicBezTo>
                      <a:pt x="2567" y="1379"/>
                      <a:pt x="2427" y="1363"/>
                      <a:pt x="2288" y="1363"/>
                    </a:cubicBezTo>
                    <a:cubicBezTo>
                      <a:pt x="2182" y="1363"/>
                      <a:pt x="2076" y="1372"/>
                      <a:pt x="1972" y="1392"/>
                    </a:cubicBezTo>
                    <a:cubicBezTo>
                      <a:pt x="2300" y="1176"/>
                      <a:pt x="2694" y="1052"/>
                      <a:pt x="3091" y="1052"/>
                    </a:cubicBezTo>
                    <a:cubicBezTo>
                      <a:pt x="3104" y="1052"/>
                      <a:pt x="3118" y="1052"/>
                      <a:pt x="3132" y="1053"/>
                    </a:cubicBezTo>
                    <a:cubicBezTo>
                      <a:pt x="2944" y="963"/>
                      <a:pt x="2741" y="918"/>
                      <a:pt x="2536" y="918"/>
                    </a:cubicBezTo>
                    <a:cubicBezTo>
                      <a:pt x="2518" y="918"/>
                      <a:pt x="2499" y="918"/>
                      <a:pt x="2480" y="919"/>
                    </a:cubicBezTo>
                    <a:cubicBezTo>
                      <a:pt x="2712" y="812"/>
                      <a:pt x="2971" y="723"/>
                      <a:pt x="3230" y="669"/>
                    </a:cubicBezTo>
                    <a:cubicBezTo>
                      <a:pt x="3158" y="658"/>
                      <a:pt x="3087" y="650"/>
                      <a:pt x="3015" y="650"/>
                    </a:cubicBezTo>
                    <a:cubicBezTo>
                      <a:pt x="2971" y="650"/>
                      <a:pt x="2926" y="653"/>
                      <a:pt x="2882" y="660"/>
                    </a:cubicBezTo>
                    <a:cubicBezTo>
                      <a:pt x="3141" y="482"/>
                      <a:pt x="3373" y="259"/>
                      <a:pt x="3551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75" name="Google Shape;1575;p14"/>
              <p:cNvSpPr/>
              <p:nvPr/>
            </p:nvSpPr>
            <p:spPr>
              <a:xfrm>
                <a:off x="7088481" y="1131380"/>
                <a:ext cx="422841" cy="477137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712" extrusionOk="0">
                    <a:moveTo>
                      <a:pt x="4175" y="0"/>
                    </a:moveTo>
                    <a:lnTo>
                      <a:pt x="4175" y="0"/>
                    </a:lnTo>
                    <a:cubicBezTo>
                      <a:pt x="4157" y="18"/>
                      <a:pt x="4131" y="36"/>
                      <a:pt x="4104" y="54"/>
                    </a:cubicBezTo>
                    <a:cubicBezTo>
                      <a:pt x="3890" y="339"/>
                      <a:pt x="3622" y="580"/>
                      <a:pt x="3345" y="803"/>
                    </a:cubicBezTo>
                    <a:cubicBezTo>
                      <a:pt x="2516" y="1490"/>
                      <a:pt x="1633" y="2141"/>
                      <a:pt x="964" y="2998"/>
                    </a:cubicBezTo>
                    <a:cubicBezTo>
                      <a:pt x="571" y="3506"/>
                      <a:pt x="259" y="4077"/>
                      <a:pt x="0" y="4666"/>
                    </a:cubicBezTo>
                    <a:cubicBezTo>
                      <a:pt x="63" y="4693"/>
                      <a:pt x="134" y="4702"/>
                      <a:pt x="196" y="4711"/>
                    </a:cubicBezTo>
                    <a:cubicBezTo>
                      <a:pt x="202" y="4711"/>
                      <a:pt x="207" y="4711"/>
                      <a:pt x="213" y="4711"/>
                    </a:cubicBezTo>
                    <a:cubicBezTo>
                      <a:pt x="416" y="4711"/>
                      <a:pt x="532" y="4548"/>
                      <a:pt x="732" y="4479"/>
                    </a:cubicBezTo>
                    <a:cubicBezTo>
                      <a:pt x="1731" y="4122"/>
                      <a:pt x="2596" y="3381"/>
                      <a:pt x="3105" y="2436"/>
                    </a:cubicBezTo>
                    <a:cubicBezTo>
                      <a:pt x="3140" y="2382"/>
                      <a:pt x="3167" y="2311"/>
                      <a:pt x="3149" y="2240"/>
                    </a:cubicBezTo>
                    <a:cubicBezTo>
                      <a:pt x="3140" y="2195"/>
                      <a:pt x="3105" y="2159"/>
                      <a:pt x="3069" y="2124"/>
                    </a:cubicBezTo>
                    <a:cubicBezTo>
                      <a:pt x="2971" y="2025"/>
                      <a:pt x="2864" y="1918"/>
                      <a:pt x="2766" y="1820"/>
                    </a:cubicBezTo>
                    <a:lnTo>
                      <a:pt x="2766" y="1820"/>
                    </a:lnTo>
                    <a:cubicBezTo>
                      <a:pt x="2917" y="1865"/>
                      <a:pt x="3078" y="1918"/>
                      <a:pt x="3229" y="1963"/>
                    </a:cubicBezTo>
                    <a:cubicBezTo>
                      <a:pt x="3470" y="1276"/>
                      <a:pt x="3783" y="616"/>
                      <a:pt x="4175" y="0"/>
                    </a:cubicBezTo>
                    <a:close/>
                  </a:path>
                </a:pathLst>
              </a:custGeom>
              <a:solidFill>
                <a:srgbClr val="3F423C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76" name="Google Shape;1576;p14"/>
              <p:cNvSpPr/>
              <p:nvPr/>
            </p:nvSpPr>
            <p:spPr>
              <a:xfrm>
                <a:off x="7040587" y="1244281"/>
                <a:ext cx="353279" cy="424684"/>
              </a:xfrm>
              <a:custGeom>
                <a:avLst/>
                <a:gdLst/>
                <a:ahLst/>
                <a:cxnLst/>
                <a:rect l="l" t="t" r="r" b="b"/>
                <a:pathLst>
                  <a:path w="3489" h="4194" extrusionOk="0">
                    <a:moveTo>
                      <a:pt x="3488" y="1"/>
                    </a:moveTo>
                    <a:lnTo>
                      <a:pt x="3488" y="1"/>
                    </a:lnTo>
                    <a:cubicBezTo>
                      <a:pt x="1936" y="964"/>
                      <a:pt x="705" y="2427"/>
                      <a:pt x="18" y="4122"/>
                    </a:cubicBezTo>
                    <a:cubicBezTo>
                      <a:pt x="0" y="4167"/>
                      <a:pt x="63" y="4193"/>
                      <a:pt x="116" y="4193"/>
                    </a:cubicBezTo>
                    <a:cubicBezTo>
                      <a:pt x="170" y="4185"/>
                      <a:pt x="214" y="4149"/>
                      <a:pt x="259" y="4113"/>
                    </a:cubicBezTo>
                    <a:cubicBezTo>
                      <a:pt x="464" y="3899"/>
                      <a:pt x="589" y="3614"/>
                      <a:pt x="723" y="3346"/>
                    </a:cubicBezTo>
                    <a:cubicBezTo>
                      <a:pt x="1392" y="2017"/>
                      <a:pt x="2311" y="910"/>
                      <a:pt x="3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0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531" y="6423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42742" y="-3671350"/>
            <a:ext cx="6484239" cy="82296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779069" y="1028700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91768" y="7456789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635824" y="7456789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62848" y="7309348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90297" y="6834558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35824" y="-3832182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93224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99909" y="8125088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855379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5777666" y="8133384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3886607" y="8487832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TextBox 18"/>
          <p:cNvSpPr txBox="1"/>
          <p:nvPr/>
        </p:nvSpPr>
        <p:spPr>
          <a:xfrm>
            <a:off x="2026775" y="3456399"/>
            <a:ext cx="13482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 THEO THỂ LOẠI</a:t>
            </a:r>
          </a:p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 CỜ THỦ NGỮ - DI TÍCH CỔ BÊN SÔNG SÀI GÒN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189" t="19189" r="5623" b="182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1859575">
            <a:off x="-1879232" y="8065892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0" name="Google Shape;1096;p26">
            <a:extLst>
              <a:ext uri="{FF2B5EF4-FFF2-40B4-BE49-F238E27FC236}">
                <a16:creationId xmlns:a16="http://schemas.microsoft.com/office/drawing/2014/main" id="{E3105696-FF2F-E4FD-924E-A437DB7D82C9}"/>
              </a:ext>
            </a:extLst>
          </p:cNvPr>
          <p:cNvSpPr/>
          <p:nvPr/>
        </p:nvSpPr>
        <p:spPr>
          <a:xfrm>
            <a:off x="0" y="9424674"/>
            <a:ext cx="18288000" cy="249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2800"/>
          </a:p>
        </p:txBody>
      </p:sp>
      <p:sp>
        <p:nvSpPr>
          <p:cNvPr id="126" name="Freeform 19">
            <a:extLst>
              <a:ext uri="{FF2B5EF4-FFF2-40B4-BE49-F238E27FC236}">
                <a16:creationId xmlns:a16="http://schemas.microsoft.com/office/drawing/2014/main" id="{51FBE261-20CB-D2D1-A10D-C7F8DF41F93E}"/>
              </a:ext>
            </a:extLst>
          </p:cNvPr>
          <p:cNvSpPr/>
          <p:nvPr/>
        </p:nvSpPr>
        <p:spPr>
          <a:xfrm>
            <a:off x="-2653537" y="-809875"/>
            <a:ext cx="4743398" cy="198580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0" y="0"/>
                </a:moveTo>
                <a:lnTo>
                  <a:pt x="6329254" y="0"/>
                </a:lnTo>
                <a:lnTo>
                  <a:pt x="6329254" y="2572416"/>
                </a:lnTo>
                <a:lnTo>
                  <a:pt x="0" y="25724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7" name="Freeform 20">
            <a:extLst>
              <a:ext uri="{FF2B5EF4-FFF2-40B4-BE49-F238E27FC236}">
                <a16:creationId xmlns:a16="http://schemas.microsoft.com/office/drawing/2014/main" id="{DDF01F3D-6EB9-926A-3CBF-3CDBC2954F7E}"/>
              </a:ext>
            </a:extLst>
          </p:cNvPr>
          <p:cNvSpPr/>
          <p:nvPr/>
        </p:nvSpPr>
        <p:spPr>
          <a:xfrm rot="20841465">
            <a:off x="16338339" y="-1303936"/>
            <a:ext cx="4912730" cy="5870340"/>
          </a:xfrm>
          <a:custGeom>
            <a:avLst/>
            <a:gdLst/>
            <a:ahLst/>
            <a:cxnLst/>
            <a:rect l="l" t="t" r="r" b="b"/>
            <a:pathLst>
              <a:path w="5727948" h="8771145">
                <a:moveTo>
                  <a:pt x="0" y="0"/>
                </a:moveTo>
                <a:lnTo>
                  <a:pt x="5727947" y="0"/>
                </a:lnTo>
                <a:lnTo>
                  <a:pt x="5727947" y="8771146"/>
                </a:lnTo>
                <a:lnTo>
                  <a:pt x="0" y="8771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Rectangle 22"/>
          <p:cNvSpPr/>
          <p:nvPr/>
        </p:nvSpPr>
        <p:spPr>
          <a:xfrm>
            <a:off x="2590800" y="2781299"/>
            <a:ext cx="14554200" cy="4461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88269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189" t="19189" r="5623" b="182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00587" y="1128143"/>
            <a:ext cx="17025904" cy="9158858"/>
            <a:chOff x="0" y="0"/>
            <a:chExt cx="4484188" cy="24122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4188" cy="2412210"/>
            </a:xfrm>
            <a:custGeom>
              <a:avLst/>
              <a:gdLst/>
              <a:ahLst/>
              <a:cxnLst/>
              <a:rect l="l" t="t" r="r" b="b"/>
              <a:pathLst>
                <a:path w="4484188" h="2412210">
                  <a:moveTo>
                    <a:pt x="0" y="0"/>
                  </a:moveTo>
                  <a:lnTo>
                    <a:pt x="4484188" y="0"/>
                  </a:lnTo>
                  <a:lnTo>
                    <a:pt x="4484188" y="2412210"/>
                  </a:lnTo>
                  <a:lnTo>
                    <a:pt x="0" y="24122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08341" y="2805348"/>
            <a:ext cx="3521698" cy="4069712"/>
            <a:chOff x="0" y="0"/>
            <a:chExt cx="4662007" cy="50065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62007" cy="5006511"/>
            </a:xfrm>
            <a:custGeom>
              <a:avLst/>
              <a:gdLst/>
              <a:ahLst/>
              <a:cxnLst/>
              <a:rect l="l" t="t" r="r" b="b"/>
              <a:pathLst>
                <a:path w="4662007" h="5006511">
                  <a:moveTo>
                    <a:pt x="4537547" y="5006510"/>
                  </a:moveTo>
                  <a:lnTo>
                    <a:pt x="124460" y="5006510"/>
                  </a:lnTo>
                  <a:cubicBezTo>
                    <a:pt x="55880" y="5006510"/>
                    <a:pt x="0" y="4950630"/>
                    <a:pt x="0" y="48820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537547" y="0"/>
                  </a:lnTo>
                  <a:cubicBezTo>
                    <a:pt x="4606127" y="0"/>
                    <a:pt x="4662007" y="55880"/>
                    <a:pt x="4662007" y="124460"/>
                  </a:cubicBezTo>
                  <a:lnTo>
                    <a:pt x="4662007" y="4882050"/>
                  </a:lnTo>
                  <a:cubicBezTo>
                    <a:pt x="4662007" y="4950630"/>
                    <a:pt x="4606127" y="5006511"/>
                    <a:pt x="4537547" y="5006511"/>
                  </a:cubicBezTo>
                  <a:close/>
                </a:path>
              </a:pathLst>
            </a:custGeom>
            <a:solidFill>
              <a:srgbClr val="D4ECE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08341" y="7214868"/>
            <a:ext cx="3521698" cy="3072132"/>
            <a:chOff x="0" y="0"/>
            <a:chExt cx="4075576" cy="21975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75576" cy="2197596"/>
            </a:xfrm>
            <a:custGeom>
              <a:avLst/>
              <a:gdLst/>
              <a:ahLst/>
              <a:cxnLst/>
              <a:rect l="l" t="t" r="r" b="b"/>
              <a:pathLst>
                <a:path w="4075576" h="2197596">
                  <a:moveTo>
                    <a:pt x="3951116" y="2197596"/>
                  </a:moveTo>
                  <a:lnTo>
                    <a:pt x="124460" y="2197596"/>
                  </a:lnTo>
                  <a:cubicBezTo>
                    <a:pt x="55880" y="2197596"/>
                    <a:pt x="0" y="2141716"/>
                    <a:pt x="0" y="20731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1116" y="0"/>
                  </a:lnTo>
                  <a:cubicBezTo>
                    <a:pt x="4019696" y="0"/>
                    <a:pt x="4075576" y="55880"/>
                    <a:pt x="4075576" y="124460"/>
                  </a:cubicBezTo>
                  <a:lnTo>
                    <a:pt x="4075576" y="2073136"/>
                  </a:lnTo>
                  <a:cubicBezTo>
                    <a:pt x="4075576" y="2141716"/>
                    <a:pt x="4019696" y="2197596"/>
                    <a:pt x="3951116" y="2197596"/>
                  </a:cubicBezTo>
                  <a:close/>
                </a:path>
              </a:pathLst>
            </a:custGeom>
            <a:solidFill>
              <a:srgbClr val="D4ECE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137753" y="742579"/>
            <a:ext cx="3492286" cy="1831758"/>
            <a:chOff x="0" y="0"/>
            <a:chExt cx="1916415" cy="9263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6415" cy="926310"/>
            </a:xfrm>
            <a:custGeom>
              <a:avLst/>
              <a:gdLst/>
              <a:ahLst/>
              <a:cxnLst/>
              <a:rect l="l" t="t" r="r" b="b"/>
              <a:pathLst>
                <a:path w="1916415" h="926310">
                  <a:moveTo>
                    <a:pt x="1791955" y="926310"/>
                  </a:moveTo>
                  <a:lnTo>
                    <a:pt x="124460" y="926310"/>
                  </a:lnTo>
                  <a:cubicBezTo>
                    <a:pt x="55880" y="926310"/>
                    <a:pt x="0" y="870430"/>
                    <a:pt x="0" y="8018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1955" y="0"/>
                  </a:lnTo>
                  <a:cubicBezTo>
                    <a:pt x="1860535" y="0"/>
                    <a:pt x="1916415" y="55880"/>
                    <a:pt x="1916415" y="124460"/>
                  </a:cubicBezTo>
                  <a:lnTo>
                    <a:pt x="1916415" y="801850"/>
                  </a:lnTo>
                  <a:cubicBezTo>
                    <a:pt x="1916415" y="870430"/>
                    <a:pt x="1860535" y="926310"/>
                    <a:pt x="1791955" y="926310"/>
                  </a:cubicBezTo>
                  <a:close/>
                </a:path>
              </a:pathLst>
            </a:custGeom>
            <a:solidFill>
              <a:srgbClr val="C5E4B8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858070" y="541880"/>
            <a:ext cx="12084834" cy="1748518"/>
            <a:chOff x="0" y="0"/>
            <a:chExt cx="6614119" cy="9866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614119" cy="986619"/>
            </a:xfrm>
            <a:custGeom>
              <a:avLst/>
              <a:gdLst/>
              <a:ahLst/>
              <a:cxnLst/>
              <a:rect l="l" t="t" r="r" b="b"/>
              <a:pathLst>
                <a:path w="6614119" h="986619">
                  <a:moveTo>
                    <a:pt x="6489659" y="986619"/>
                  </a:moveTo>
                  <a:lnTo>
                    <a:pt x="124460" y="986619"/>
                  </a:lnTo>
                  <a:cubicBezTo>
                    <a:pt x="55880" y="986619"/>
                    <a:pt x="0" y="930739"/>
                    <a:pt x="0" y="8621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489659" y="0"/>
                  </a:lnTo>
                  <a:cubicBezTo>
                    <a:pt x="6558238" y="0"/>
                    <a:pt x="6614119" y="55880"/>
                    <a:pt x="6614119" y="124460"/>
                  </a:cubicBezTo>
                  <a:lnTo>
                    <a:pt x="6614119" y="862159"/>
                  </a:lnTo>
                  <a:cubicBezTo>
                    <a:pt x="6614119" y="930739"/>
                    <a:pt x="6558238" y="986619"/>
                    <a:pt x="6489659" y="986619"/>
                  </a:cubicBezTo>
                  <a:close/>
                </a:path>
              </a:pathLst>
            </a:custGeom>
            <a:solidFill>
              <a:srgbClr val="036374"/>
            </a:solidFill>
          </p:spPr>
        </p:sp>
      </p:grpSp>
      <p:sp>
        <p:nvSpPr>
          <p:cNvPr id="14" name="Freeform 14"/>
          <p:cNvSpPr/>
          <p:nvPr/>
        </p:nvSpPr>
        <p:spPr>
          <a:xfrm rot="1859575">
            <a:off x="-1879232" y="8065892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898011" y="2805348"/>
            <a:ext cx="12084834" cy="4069712"/>
            <a:chOff x="0" y="0"/>
            <a:chExt cx="14419969" cy="50065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419969" cy="5006511"/>
            </a:xfrm>
            <a:custGeom>
              <a:avLst/>
              <a:gdLst/>
              <a:ahLst/>
              <a:cxnLst/>
              <a:rect l="l" t="t" r="r" b="b"/>
              <a:pathLst>
                <a:path w="14419969" h="5006511">
                  <a:moveTo>
                    <a:pt x="14295509" y="5006510"/>
                  </a:moveTo>
                  <a:lnTo>
                    <a:pt x="124460" y="5006510"/>
                  </a:lnTo>
                  <a:cubicBezTo>
                    <a:pt x="55880" y="5006510"/>
                    <a:pt x="0" y="4950630"/>
                    <a:pt x="0" y="48820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295509" y="0"/>
                  </a:lnTo>
                  <a:cubicBezTo>
                    <a:pt x="14364089" y="0"/>
                    <a:pt x="14419969" y="55880"/>
                    <a:pt x="14419969" y="124460"/>
                  </a:cubicBezTo>
                  <a:lnTo>
                    <a:pt x="14419969" y="4882050"/>
                  </a:lnTo>
                  <a:cubicBezTo>
                    <a:pt x="14419969" y="4950630"/>
                    <a:pt x="14364089" y="5006511"/>
                    <a:pt x="14295509" y="5006511"/>
                  </a:cubicBezTo>
                  <a:close/>
                </a:path>
              </a:pathLst>
            </a:custGeom>
            <a:solidFill>
              <a:srgbClr val="D4ECED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4898011" y="7214868"/>
            <a:ext cx="12084834" cy="3072132"/>
            <a:chOff x="0" y="0"/>
            <a:chExt cx="12606090" cy="219759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606090" cy="2197596"/>
            </a:xfrm>
            <a:custGeom>
              <a:avLst/>
              <a:gdLst/>
              <a:ahLst/>
              <a:cxnLst/>
              <a:rect l="l" t="t" r="r" b="b"/>
              <a:pathLst>
                <a:path w="12606090" h="2197596">
                  <a:moveTo>
                    <a:pt x="12481630" y="2197596"/>
                  </a:moveTo>
                  <a:lnTo>
                    <a:pt x="124460" y="2197596"/>
                  </a:lnTo>
                  <a:cubicBezTo>
                    <a:pt x="55880" y="2197596"/>
                    <a:pt x="0" y="2141716"/>
                    <a:pt x="0" y="20731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81630" y="0"/>
                  </a:lnTo>
                  <a:cubicBezTo>
                    <a:pt x="12550210" y="0"/>
                    <a:pt x="12606090" y="55880"/>
                    <a:pt x="12606090" y="124460"/>
                  </a:cubicBezTo>
                  <a:lnTo>
                    <a:pt x="12606090" y="2073136"/>
                  </a:lnTo>
                  <a:cubicBezTo>
                    <a:pt x="12606090" y="2141716"/>
                    <a:pt x="12550210" y="2197596"/>
                    <a:pt x="12481630" y="2197596"/>
                  </a:cubicBezTo>
                  <a:close/>
                </a:path>
              </a:pathLst>
            </a:custGeom>
            <a:solidFill>
              <a:srgbClr val="D4ECED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108341" y="923481"/>
            <a:ext cx="3492286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4"/>
              </a:lnSpc>
            </a:pP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184388" y="1107358"/>
            <a:ext cx="9875152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3600" i="1" dirty="0" err="1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i="1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i="1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i="1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i="1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i="1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37753" y="3854426"/>
            <a:ext cx="3789670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Cấu trúc của VB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17247" y="7701024"/>
            <a:ext cx="2771858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898012" y="2847303"/>
            <a:ext cx="12044892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017795" y="3932553"/>
            <a:ext cx="1188989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041813" y="4652906"/>
            <a:ext cx="11595728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392"/>
              </a:lnSpc>
              <a:buFontTx/>
              <a:buChar char="-"/>
            </a:pPr>
            <a:r>
              <a:rPr lang="en-US" sz="32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nay”</a:t>
            </a:r>
          </a:p>
          <a:p>
            <a:pPr marL="457200" indent="-457200">
              <a:lnSpc>
                <a:spcPts val="3392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4716794" y="5752850"/>
            <a:ext cx="12491897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156321" y="7435574"/>
            <a:ext cx="10957258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34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Google Shape;1096;p26">
            <a:extLst>
              <a:ext uri="{FF2B5EF4-FFF2-40B4-BE49-F238E27FC236}">
                <a16:creationId xmlns:a16="http://schemas.microsoft.com/office/drawing/2014/main" id="{E3105696-FF2F-E4FD-924E-A437DB7D82C9}"/>
              </a:ext>
            </a:extLst>
          </p:cNvPr>
          <p:cNvSpPr/>
          <p:nvPr/>
        </p:nvSpPr>
        <p:spPr>
          <a:xfrm>
            <a:off x="0" y="9424674"/>
            <a:ext cx="18288000" cy="249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2800"/>
          </a:p>
        </p:txBody>
      </p:sp>
      <p:sp>
        <p:nvSpPr>
          <p:cNvPr id="126" name="Freeform 19">
            <a:extLst>
              <a:ext uri="{FF2B5EF4-FFF2-40B4-BE49-F238E27FC236}">
                <a16:creationId xmlns:a16="http://schemas.microsoft.com/office/drawing/2014/main" id="{51FBE261-20CB-D2D1-A10D-C7F8DF41F93E}"/>
              </a:ext>
            </a:extLst>
          </p:cNvPr>
          <p:cNvSpPr/>
          <p:nvPr/>
        </p:nvSpPr>
        <p:spPr>
          <a:xfrm>
            <a:off x="-2653537" y="-809875"/>
            <a:ext cx="4743398" cy="198580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0" y="0"/>
                </a:moveTo>
                <a:lnTo>
                  <a:pt x="6329254" y="0"/>
                </a:lnTo>
                <a:lnTo>
                  <a:pt x="6329254" y="2572416"/>
                </a:lnTo>
                <a:lnTo>
                  <a:pt x="0" y="25724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7" name="Freeform 20">
            <a:extLst>
              <a:ext uri="{FF2B5EF4-FFF2-40B4-BE49-F238E27FC236}">
                <a16:creationId xmlns:a16="http://schemas.microsoft.com/office/drawing/2014/main" id="{DDF01F3D-6EB9-926A-3CBF-3CDBC2954F7E}"/>
              </a:ext>
            </a:extLst>
          </p:cNvPr>
          <p:cNvSpPr/>
          <p:nvPr/>
        </p:nvSpPr>
        <p:spPr>
          <a:xfrm rot="20841465">
            <a:off x="16338339" y="-1303936"/>
            <a:ext cx="4912730" cy="5870340"/>
          </a:xfrm>
          <a:custGeom>
            <a:avLst/>
            <a:gdLst/>
            <a:ahLst/>
            <a:cxnLst/>
            <a:rect l="l" t="t" r="r" b="b"/>
            <a:pathLst>
              <a:path w="5727948" h="8771145">
                <a:moveTo>
                  <a:pt x="0" y="0"/>
                </a:moveTo>
                <a:lnTo>
                  <a:pt x="5727947" y="0"/>
                </a:lnTo>
                <a:lnTo>
                  <a:pt x="5727947" y="8771146"/>
                </a:lnTo>
                <a:lnTo>
                  <a:pt x="0" y="8771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1" name="Rectangle 30"/>
          <p:cNvSpPr/>
          <p:nvPr/>
        </p:nvSpPr>
        <p:spPr>
          <a:xfrm>
            <a:off x="5041812" y="7466158"/>
            <a:ext cx="12584679" cy="2710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dốc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nhộn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ngoan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2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8" grpId="0"/>
      <p:bldP spid="29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p34"/>
          <p:cNvSpPr txBox="1">
            <a:spLocks noGrp="1"/>
          </p:cNvSpPr>
          <p:nvPr>
            <p:ph type="title"/>
          </p:nvPr>
        </p:nvSpPr>
        <p:spPr>
          <a:xfrm>
            <a:off x="1439998" y="666776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Câu 2</a:t>
            </a:r>
            <a:endParaRPr sz="64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2045;p65">
            <a:extLst>
              <a:ext uri="{FF2B5EF4-FFF2-40B4-BE49-F238E27FC236}">
                <a16:creationId xmlns:a16="http://schemas.microsoft.com/office/drawing/2014/main" id="{749BB41A-A2B7-A9F3-B902-22CE53821466}"/>
              </a:ext>
            </a:extLst>
          </p:cNvPr>
          <p:cNvSpPr/>
          <p:nvPr/>
        </p:nvSpPr>
        <p:spPr>
          <a:xfrm>
            <a:off x="3862035" y="794372"/>
            <a:ext cx="10563930" cy="114540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>
              <a:defRPr/>
            </a:pPr>
            <a:endParaRPr sz="3200" kern="0"/>
          </a:p>
        </p:txBody>
      </p:sp>
      <p:pic>
        <p:nvPicPr>
          <p:cNvPr id="3" name="图片 13">
            <a:extLst>
              <a:ext uri="{FF2B5EF4-FFF2-40B4-BE49-F238E27FC236}">
                <a16:creationId xmlns:a16="http://schemas.microsoft.com/office/drawing/2014/main" id="{82BC17C8-83D3-87B6-2C5B-AAB8E9DFB0AD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477714" y="5676900"/>
            <a:ext cx="13332568" cy="6660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65132" y="2324100"/>
            <a:ext cx="14706600" cy="403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Nam”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190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6" name="Google Shape;1416;p34"/>
          <p:cNvGraphicFramePr/>
          <p:nvPr>
            <p:extLst>
              <p:ext uri="{D42A27DB-BD31-4B8C-83A1-F6EECF244321}">
                <p14:modId xmlns:p14="http://schemas.microsoft.com/office/powerpoint/2010/main" val="800149054"/>
              </p:ext>
            </p:extLst>
          </p:nvPr>
        </p:nvGraphicFramePr>
        <p:xfrm>
          <a:off x="381000" y="2628900"/>
          <a:ext cx="17253929" cy="68274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253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70882">
                <a:tc>
                  <a:txBody>
                    <a:bodyPr/>
                    <a:lstStyle/>
                    <a:p>
                      <a:r>
                        <a:rPr lang="en-US" sz="4000" b="0" i="1" u="none" strike="noStrike" cap="non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Thông</a:t>
                      </a:r>
                      <a:r>
                        <a:rPr lang="en-US" sz="40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tin </a:t>
                      </a:r>
                      <a:r>
                        <a:rPr lang="en-US" sz="4000" b="0" i="1" u="none" strike="noStrike" cap="non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cơ</a:t>
                      </a:r>
                      <a:r>
                        <a:rPr lang="en-US" sz="40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4000" b="0" i="1" u="none" strike="noStrike" cap="non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bản</a:t>
                      </a:r>
                      <a:r>
                        <a:rPr lang="en-US" sz="40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40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…………………......................................</a:t>
                      </a:r>
                      <a:endParaRPr sz="64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Fredoka One"/>
                        <a:cs typeface="Times New Roman" panose="02020603050405020304" pitchFamily="18" charset="0"/>
                        <a:sym typeface="Fredoka One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4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43">
                <a:tc>
                  <a:txBody>
                    <a:bodyPr/>
                    <a:lstStyle/>
                    <a:p>
                      <a:r>
                        <a:rPr lang="en-US" sz="4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Chi </a:t>
                      </a:r>
                      <a:r>
                        <a:rPr lang="en-US" sz="40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tiết</a:t>
                      </a:r>
                      <a:r>
                        <a:rPr lang="en-US" sz="4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: ……….....................................</a:t>
                      </a:r>
                    </a:p>
                    <a:p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4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Chi </a:t>
                      </a:r>
                      <a:r>
                        <a:rPr lang="en-US" sz="40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tiết</a:t>
                      </a:r>
                      <a:r>
                        <a:rPr lang="en-US" sz="4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: ………....................................</a:t>
                      </a:r>
                    </a:p>
                    <a:p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4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Chi </a:t>
                      </a:r>
                      <a:r>
                        <a:rPr lang="en-US" sz="40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tiết</a:t>
                      </a:r>
                      <a:r>
                        <a:rPr lang="en-US" sz="4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: ………...................................</a:t>
                      </a:r>
                    </a:p>
                  </a:txBody>
                  <a:tcPr marL="182850" marR="182850" marT="182850" marB="18285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Google Shape;1337;p32">
            <a:extLst>
              <a:ext uri="{FF2B5EF4-FFF2-40B4-BE49-F238E27FC236}">
                <a16:creationId xmlns:a16="http://schemas.microsoft.com/office/drawing/2014/main" id="{9C20279F-ED82-80B0-F0F3-D2C54EDED979}"/>
              </a:ext>
            </a:extLst>
          </p:cNvPr>
          <p:cNvSpPr/>
          <p:nvPr/>
        </p:nvSpPr>
        <p:spPr>
          <a:xfrm>
            <a:off x="16038075" y="714928"/>
            <a:ext cx="3201798" cy="637432"/>
          </a:xfrm>
          <a:custGeom>
            <a:avLst/>
            <a:gdLst/>
            <a:ahLst/>
            <a:cxnLst/>
            <a:rect l="l" t="t" r="r" b="b"/>
            <a:pathLst>
              <a:path w="12508" h="3350" extrusionOk="0">
                <a:moveTo>
                  <a:pt x="4500" y="1"/>
                </a:moveTo>
                <a:cubicBezTo>
                  <a:pt x="3685" y="1"/>
                  <a:pt x="2893" y="552"/>
                  <a:pt x="2613" y="1322"/>
                </a:cubicBezTo>
                <a:cubicBezTo>
                  <a:pt x="2538" y="1535"/>
                  <a:pt x="2496" y="1761"/>
                  <a:pt x="2388" y="1958"/>
                </a:cubicBezTo>
                <a:cubicBezTo>
                  <a:pt x="2284" y="2145"/>
                  <a:pt x="2096" y="2310"/>
                  <a:pt x="1883" y="2310"/>
                </a:cubicBezTo>
                <a:cubicBezTo>
                  <a:pt x="1873" y="2310"/>
                  <a:pt x="1863" y="2309"/>
                  <a:pt x="1852" y="2309"/>
                </a:cubicBezTo>
                <a:cubicBezTo>
                  <a:pt x="1635" y="2296"/>
                  <a:pt x="1468" y="2116"/>
                  <a:pt x="1259" y="2037"/>
                </a:cubicBezTo>
                <a:cubicBezTo>
                  <a:pt x="1184" y="2008"/>
                  <a:pt x="1105" y="1995"/>
                  <a:pt x="1025" y="1995"/>
                </a:cubicBezTo>
                <a:cubicBezTo>
                  <a:pt x="761" y="1995"/>
                  <a:pt x="490" y="2142"/>
                  <a:pt x="323" y="2355"/>
                </a:cubicBezTo>
                <a:cubicBezTo>
                  <a:pt x="105" y="2630"/>
                  <a:pt x="26" y="2994"/>
                  <a:pt x="1" y="3345"/>
                </a:cubicBezTo>
                <a:lnTo>
                  <a:pt x="105" y="3349"/>
                </a:lnTo>
                <a:lnTo>
                  <a:pt x="12507" y="3349"/>
                </a:lnTo>
                <a:cubicBezTo>
                  <a:pt x="12411" y="3178"/>
                  <a:pt x="12219" y="3040"/>
                  <a:pt x="12022" y="2998"/>
                </a:cubicBezTo>
                <a:cubicBezTo>
                  <a:pt x="11947" y="2982"/>
                  <a:pt x="11872" y="2976"/>
                  <a:pt x="11797" y="2976"/>
                </a:cubicBezTo>
                <a:cubicBezTo>
                  <a:pt x="11554" y="2976"/>
                  <a:pt x="11313" y="3045"/>
                  <a:pt x="11073" y="3103"/>
                </a:cubicBezTo>
                <a:cubicBezTo>
                  <a:pt x="10897" y="3148"/>
                  <a:pt x="10711" y="3186"/>
                  <a:pt x="10530" y="3186"/>
                </a:cubicBezTo>
                <a:cubicBezTo>
                  <a:pt x="10393" y="3186"/>
                  <a:pt x="10259" y="3165"/>
                  <a:pt x="10133" y="3107"/>
                </a:cubicBezTo>
                <a:cubicBezTo>
                  <a:pt x="9748" y="2936"/>
                  <a:pt x="9569" y="2497"/>
                  <a:pt x="9255" y="2221"/>
                </a:cubicBezTo>
                <a:cubicBezTo>
                  <a:pt x="9028" y="2021"/>
                  <a:pt x="8726" y="1917"/>
                  <a:pt x="8425" y="1917"/>
                </a:cubicBezTo>
                <a:cubicBezTo>
                  <a:pt x="8235" y="1917"/>
                  <a:pt x="8044" y="1959"/>
                  <a:pt x="7872" y="2045"/>
                </a:cubicBezTo>
                <a:cubicBezTo>
                  <a:pt x="7627" y="2169"/>
                  <a:pt x="7387" y="2384"/>
                  <a:pt x="7122" y="2384"/>
                </a:cubicBezTo>
                <a:cubicBezTo>
                  <a:pt x="7092" y="2384"/>
                  <a:pt x="7062" y="2381"/>
                  <a:pt x="7031" y="2375"/>
                </a:cubicBezTo>
                <a:cubicBezTo>
                  <a:pt x="6630" y="2296"/>
                  <a:pt x="6542" y="1778"/>
                  <a:pt x="6417" y="1389"/>
                </a:cubicBezTo>
                <a:cubicBezTo>
                  <a:pt x="6158" y="599"/>
                  <a:pt x="5368" y="14"/>
                  <a:pt x="4536" y="1"/>
                </a:cubicBezTo>
                <a:cubicBezTo>
                  <a:pt x="4524" y="1"/>
                  <a:pt x="4512" y="1"/>
                  <a:pt x="45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2800"/>
          </a:p>
        </p:txBody>
      </p:sp>
      <p:sp>
        <p:nvSpPr>
          <p:cNvPr id="125" name="Google Shape;3454;p34"/>
          <p:cNvSpPr txBox="1">
            <a:spLocks noGrp="1"/>
          </p:cNvSpPr>
          <p:nvPr>
            <p:ph type="title"/>
          </p:nvPr>
        </p:nvSpPr>
        <p:spPr>
          <a:xfrm>
            <a:off x="304800" y="460944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Câu 3</a:t>
            </a:r>
            <a:endParaRPr sz="64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116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6" name="Google Shape;1416;p34"/>
          <p:cNvGraphicFramePr/>
          <p:nvPr>
            <p:extLst>
              <p:ext uri="{D42A27DB-BD31-4B8C-83A1-F6EECF244321}">
                <p14:modId xmlns:p14="http://schemas.microsoft.com/office/powerpoint/2010/main" val="3610806350"/>
              </p:ext>
            </p:extLst>
          </p:nvPr>
        </p:nvGraphicFramePr>
        <p:xfrm>
          <a:off x="415948" y="361590"/>
          <a:ext cx="17338652" cy="970229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929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11792">
                <a:tc>
                  <a:txBody>
                    <a:bodyPr/>
                    <a:lstStyle/>
                    <a:p>
                      <a:r>
                        <a:rPr lang="en-US" sz="4000" b="0" i="1" u="none" strike="noStrike" cap="non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Thông</a:t>
                      </a:r>
                      <a:r>
                        <a:rPr lang="en-US" sz="40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tin </a:t>
                      </a:r>
                      <a:r>
                        <a:rPr lang="en-US" sz="4000" b="0" i="1" u="none" strike="noStrike" cap="non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cơ</a:t>
                      </a:r>
                      <a:r>
                        <a:rPr lang="en-US" sz="40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4000" b="0" i="1" u="none" strike="noStrike" cap="non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bản</a:t>
                      </a:r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47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i="0" u="none" strike="noStrike" cap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182850" marR="182850" marT="182850" marB="1828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FA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90500">
                <a:tc>
                  <a:txBody>
                    <a:bodyPr/>
                    <a:lstStyle/>
                    <a:p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182850" marR="182850" marT="182850" marB="1828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Google Shape;1337;p32">
            <a:extLst>
              <a:ext uri="{FF2B5EF4-FFF2-40B4-BE49-F238E27FC236}">
                <a16:creationId xmlns:a16="http://schemas.microsoft.com/office/drawing/2014/main" id="{9C20279F-ED82-80B0-F0F3-D2C54EDED979}"/>
              </a:ext>
            </a:extLst>
          </p:cNvPr>
          <p:cNvSpPr/>
          <p:nvPr/>
        </p:nvSpPr>
        <p:spPr>
          <a:xfrm>
            <a:off x="16434091" y="1022066"/>
            <a:ext cx="3201798" cy="637432"/>
          </a:xfrm>
          <a:custGeom>
            <a:avLst/>
            <a:gdLst/>
            <a:ahLst/>
            <a:cxnLst/>
            <a:rect l="l" t="t" r="r" b="b"/>
            <a:pathLst>
              <a:path w="12508" h="3350" extrusionOk="0">
                <a:moveTo>
                  <a:pt x="4500" y="1"/>
                </a:moveTo>
                <a:cubicBezTo>
                  <a:pt x="3685" y="1"/>
                  <a:pt x="2893" y="552"/>
                  <a:pt x="2613" y="1322"/>
                </a:cubicBezTo>
                <a:cubicBezTo>
                  <a:pt x="2538" y="1535"/>
                  <a:pt x="2496" y="1761"/>
                  <a:pt x="2388" y="1958"/>
                </a:cubicBezTo>
                <a:cubicBezTo>
                  <a:pt x="2284" y="2145"/>
                  <a:pt x="2096" y="2310"/>
                  <a:pt x="1883" y="2310"/>
                </a:cubicBezTo>
                <a:cubicBezTo>
                  <a:pt x="1873" y="2310"/>
                  <a:pt x="1863" y="2309"/>
                  <a:pt x="1852" y="2309"/>
                </a:cubicBezTo>
                <a:cubicBezTo>
                  <a:pt x="1635" y="2296"/>
                  <a:pt x="1468" y="2116"/>
                  <a:pt x="1259" y="2037"/>
                </a:cubicBezTo>
                <a:cubicBezTo>
                  <a:pt x="1184" y="2008"/>
                  <a:pt x="1105" y="1995"/>
                  <a:pt x="1025" y="1995"/>
                </a:cubicBezTo>
                <a:cubicBezTo>
                  <a:pt x="761" y="1995"/>
                  <a:pt x="490" y="2142"/>
                  <a:pt x="323" y="2355"/>
                </a:cubicBezTo>
                <a:cubicBezTo>
                  <a:pt x="105" y="2630"/>
                  <a:pt x="26" y="2994"/>
                  <a:pt x="1" y="3345"/>
                </a:cubicBezTo>
                <a:lnTo>
                  <a:pt x="105" y="3349"/>
                </a:lnTo>
                <a:lnTo>
                  <a:pt x="12507" y="3349"/>
                </a:lnTo>
                <a:cubicBezTo>
                  <a:pt x="12411" y="3178"/>
                  <a:pt x="12219" y="3040"/>
                  <a:pt x="12022" y="2998"/>
                </a:cubicBezTo>
                <a:cubicBezTo>
                  <a:pt x="11947" y="2982"/>
                  <a:pt x="11872" y="2976"/>
                  <a:pt x="11797" y="2976"/>
                </a:cubicBezTo>
                <a:cubicBezTo>
                  <a:pt x="11554" y="2976"/>
                  <a:pt x="11313" y="3045"/>
                  <a:pt x="11073" y="3103"/>
                </a:cubicBezTo>
                <a:cubicBezTo>
                  <a:pt x="10897" y="3148"/>
                  <a:pt x="10711" y="3186"/>
                  <a:pt x="10530" y="3186"/>
                </a:cubicBezTo>
                <a:cubicBezTo>
                  <a:pt x="10393" y="3186"/>
                  <a:pt x="10259" y="3165"/>
                  <a:pt x="10133" y="3107"/>
                </a:cubicBezTo>
                <a:cubicBezTo>
                  <a:pt x="9748" y="2936"/>
                  <a:pt x="9569" y="2497"/>
                  <a:pt x="9255" y="2221"/>
                </a:cubicBezTo>
                <a:cubicBezTo>
                  <a:pt x="9028" y="2021"/>
                  <a:pt x="8726" y="1917"/>
                  <a:pt x="8425" y="1917"/>
                </a:cubicBezTo>
                <a:cubicBezTo>
                  <a:pt x="8235" y="1917"/>
                  <a:pt x="8044" y="1959"/>
                  <a:pt x="7872" y="2045"/>
                </a:cubicBezTo>
                <a:cubicBezTo>
                  <a:pt x="7627" y="2169"/>
                  <a:pt x="7387" y="2384"/>
                  <a:pt x="7122" y="2384"/>
                </a:cubicBezTo>
                <a:cubicBezTo>
                  <a:pt x="7092" y="2384"/>
                  <a:pt x="7062" y="2381"/>
                  <a:pt x="7031" y="2375"/>
                </a:cubicBezTo>
                <a:cubicBezTo>
                  <a:pt x="6630" y="2296"/>
                  <a:pt x="6542" y="1778"/>
                  <a:pt x="6417" y="1389"/>
                </a:cubicBezTo>
                <a:cubicBezTo>
                  <a:pt x="6158" y="599"/>
                  <a:pt x="5368" y="14"/>
                  <a:pt x="4536" y="1"/>
                </a:cubicBezTo>
                <a:cubicBezTo>
                  <a:pt x="4524" y="1"/>
                  <a:pt x="4512" y="1"/>
                  <a:pt x="45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2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913D84-9BB1-40B6-7EFB-4E08C198BF13}"/>
              </a:ext>
            </a:extLst>
          </p:cNvPr>
          <p:cNvSpPr txBox="1"/>
          <p:nvPr/>
        </p:nvSpPr>
        <p:spPr>
          <a:xfrm>
            <a:off x="341568" y="1741130"/>
            <a:ext cx="104463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36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472486" y="1094799"/>
            <a:ext cx="11245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664460"/>
            <a:ext cx="12268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1862 – 1965</a:t>
            </a:r>
          </a:p>
          <a:p>
            <a:pPr marL="571500" indent="-571500" algn="just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1867 – 1910,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1911 – 1930,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1930 – 1960,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1960 – 1975,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1975 – 2000.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CB3CFBF5-9541-9A8C-07E9-91B084C16C79}"/>
              </a:ext>
            </a:extLst>
          </p:cNvPr>
          <p:cNvSpPr txBox="1"/>
          <p:nvPr/>
        </p:nvSpPr>
        <p:spPr>
          <a:xfrm>
            <a:off x="685800" y="8039100"/>
            <a:ext cx="16154400" cy="1938992"/>
          </a:xfrm>
          <a:prstGeom prst="rect">
            <a:avLst/>
          </a:prstGeom>
          <a:solidFill>
            <a:srgbClr val="F9C98E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001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p34"/>
          <p:cNvSpPr txBox="1">
            <a:spLocks noGrp="1"/>
          </p:cNvSpPr>
          <p:nvPr>
            <p:ph type="title"/>
          </p:nvPr>
        </p:nvSpPr>
        <p:spPr>
          <a:xfrm>
            <a:off x="1379664" y="443604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lnSpc>
                <a:spcPct val="150000"/>
              </a:lnSpc>
              <a:spcAft>
                <a:spcPts val="1600"/>
              </a:spcAft>
            </a:pPr>
            <a:r>
              <a:rPr lang="en-US" sz="56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56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6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56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2045;p65">
            <a:extLst>
              <a:ext uri="{FF2B5EF4-FFF2-40B4-BE49-F238E27FC236}">
                <a16:creationId xmlns:a16="http://schemas.microsoft.com/office/drawing/2014/main" id="{749BB41A-A2B7-A9F3-B902-22CE53821466}"/>
              </a:ext>
            </a:extLst>
          </p:cNvPr>
          <p:cNvSpPr/>
          <p:nvPr/>
        </p:nvSpPr>
        <p:spPr>
          <a:xfrm>
            <a:off x="3862035" y="794372"/>
            <a:ext cx="10563930" cy="114540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>
              <a:defRPr/>
            </a:pPr>
            <a:endParaRPr sz="3200" kern="0"/>
          </a:p>
        </p:txBody>
      </p:sp>
      <p:grpSp>
        <p:nvGrpSpPr>
          <p:cNvPr id="30" name="Google Shape;932;p28">
            <a:extLst>
              <a:ext uri="{FF2B5EF4-FFF2-40B4-BE49-F238E27FC236}">
                <a16:creationId xmlns:a16="http://schemas.microsoft.com/office/drawing/2014/main" id="{4BD40DED-0C07-5221-4692-73599AB47CDC}"/>
              </a:ext>
            </a:extLst>
          </p:cNvPr>
          <p:cNvGrpSpPr/>
          <p:nvPr/>
        </p:nvGrpSpPr>
        <p:grpSpPr>
          <a:xfrm>
            <a:off x="204434" y="2920852"/>
            <a:ext cx="7315200" cy="6922544"/>
            <a:chOff x="272608" y="1827151"/>
            <a:chExt cx="2743200" cy="2595954"/>
          </a:xfrm>
        </p:grpSpPr>
        <p:sp>
          <p:nvSpPr>
            <p:cNvPr id="31" name="Google Shape;933;p28">
              <a:extLst>
                <a:ext uri="{FF2B5EF4-FFF2-40B4-BE49-F238E27FC236}">
                  <a16:creationId xmlns:a16="http://schemas.microsoft.com/office/drawing/2014/main" id="{026B0735-7E9B-784F-1211-009F6AAB9D7B}"/>
                </a:ext>
              </a:extLst>
            </p:cNvPr>
            <p:cNvSpPr/>
            <p:nvPr/>
          </p:nvSpPr>
          <p:spPr>
            <a:xfrm>
              <a:off x="1299533" y="1827151"/>
              <a:ext cx="683400" cy="471300"/>
            </a:xfrm>
            <a:prstGeom prst="roundRect">
              <a:avLst>
                <a:gd name="adj" fmla="val 50000"/>
              </a:avLst>
            </a:prstGeom>
            <a:solidFill>
              <a:srgbClr val="B23112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340">
                <a:defRPr/>
              </a:pPr>
              <a:endParaRPr sz="3600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2" name="Google Shape;934;p28">
              <a:extLst>
                <a:ext uri="{FF2B5EF4-FFF2-40B4-BE49-F238E27FC236}">
                  <a16:creationId xmlns:a16="http://schemas.microsoft.com/office/drawing/2014/main" id="{35EA39A8-4F6A-F62D-33B0-4CB1506816F5}"/>
                </a:ext>
              </a:extLst>
            </p:cNvPr>
            <p:cNvGrpSpPr/>
            <p:nvPr/>
          </p:nvGrpSpPr>
          <p:grpSpPr>
            <a:xfrm>
              <a:off x="272608" y="2395179"/>
              <a:ext cx="2743200" cy="2027926"/>
              <a:chOff x="272608" y="2395179"/>
              <a:chExt cx="2743200" cy="2027926"/>
            </a:xfrm>
          </p:grpSpPr>
          <p:sp>
            <p:nvSpPr>
              <p:cNvPr id="33" name="Google Shape;935;p28">
                <a:extLst>
                  <a:ext uri="{FF2B5EF4-FFF2-40B4-BE49-F238E27FC236}">
                    <a16:creationId xmlns:a16="http://schemas.microsoft.com/office/drawing/2014/main" id="{719F48B2-C5EE-B227-BAFF-13B236469A06}"/>
                  </a:ext>
                </a:extLst>
              </p:cNvPr>
              <p:cNvSpPr txBox="1"/>
              <p:nvPr/>
            </p:nvSpPr>
            <p:spPr>
              <a:xfrm>
                <a:off x="713320" y="3620605"/>
                <a:ext cx="1855800" cy="80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243800" rIns="243800" bIns="243800" anchor="t" anchorCtr="0">
                <a:noAutofit/>
              </a:bodyPr>
              <a:lstStyle/>
              <a:p>
                <a:pPr algn="ctr" defTabSz="2438340">
                  <a:defRPr/>
                </a:pPr>
                <a:r>
                  <a:rPr lang="en-US" sz="48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 ảnh</a:t>
                </a:r>
                <a:endParaRPr sz="4800" kern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Barlow"/>
                  <a:cs typeface="Times New Roman" panose="02020603050405020304" pitchFamily="18" charset="0"/>
                  <a:sym typeface="Barlow"/>
                </a:endParaRPr>
              </a:p>
            </p:txBody>
          </p:sp>
          <p:sp>
            <p:nvSpPr>
              <p:cNvPr id="34" name="Google Shape;936;p28">
                <a:extLst>
                  <a:ext uri="{FF2B5EF4-FFF2-40B4-BE49-F238E27FC236}">
                    <a16:creationId xmlns:a16="http://schemas.microsoft.com/office/drawing/2014/main" id="{F8CE5BE5-66EB-7A2D-01A7-34DAA0B0346F}"/>
                  </a:ext>
                </a:extLst>
              </p:cNvPr>
              <p:cNvSpPr/>
              <p:nvPr/>
            </p:nvSpPr>
            <p:spPr>
              <a:xfrm>
                <a:off x="272608" y="2395179"/>
                <a:ext cx="2743200" cy="409500"/>
              </a:xfrm>
              <a:prstGeom prst="roundRect">
                <a:avLst>
                  <a:gd name="adj" fmla="val 0"/>
                </a:avLst>
              </a:prstGeom>
              <a:solidFill>
                <a:srgbClr val="FF8A26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algn="ctr" defTabSz="2438340">
                  <a:defRPr/>
                </a:pPr>
                <a:r>
                  <a:rPr lang="en" sz="4800" b="1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Fredoka"/>
                    <a:cs typeface="Times New Roman" panose="02020603050405020304" pitchFamily="18" charset="0"/>
                    <a:sym typeface="Fredoka"/>
                  </a:rPr>
                  <a:t>Phương tiện phi ngôn ngữ</a:t>
                </a:r>
                <a:endParaRPr sz="3600" b="1" kern="0">
                  <a:solidFill>
                    <a:srgbClr val="FFFFFF"/>
                  </a:solidFill>
                  <a:latin typeface="Times New Roman" panose="02020603050405020304" pitchFamily="18" charset="0"/>
                  <a:ea typeface="Fredoka"/>
                  <a:cs typeface="Times New Roman" panose="02020603050405020304" pitchFamily="18" charset="0"/>
                  <a:sym typeface="Fredoka"/>
                </a:endParaRPr>
              </a:p>
            </p:txBody>
          </p:sp>
        </p:grpSp>
      </p:grpSp>
      <p:cxnSp>
        <p:nvCxnSpPr>
          <p:cNvPr id="35" name="Google Shape;937;p28">
            <a:extLst>
              <a:ext uri="{FF2B5EF4-FFF2-40B4-BE49-F238E27FC236}">
                <a16:creationId xmlns:a16="http://schemas.microsoft.com/office/drawing/2014/main" id="{239DA43A-7FAD-B4D3-6BDD-556ECEA745C5}"/>
              </a:ext>
            </a:extLst>
          </p:cNvPr>
          <p:cNvCxnSpPr>
            <a:cxnSpLocks/>
            <a:stCxn id="33" idx="0"/>
            <a:endCxn id="34" idx="2"/>
          </p:cNvCxnSpPr>
          <p:nvPr/>
        </p:nvCxnSpPr>
        <p:spPr>
          <a:xfrm flipV="1">
            <a:off x="3854066" y="5527595"/>
            <a:ext cx="7968" cy="2175802"/>
          </a:xfrm>
          <a:prstGeom prst="straightConnector1">
            <a:avLst/>
          </a:prstGeom>
          <a:noFill/>
          <a:ln w="19050" cap="flat" cmpd="sng">
            <a:solidFill>
              <a:srgbClr val="FFAB1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938;p28">
            <a:extLst>
              <a:ext uri="{FF2B5EF4-FFF2-40B4-BE49-F238E27FC236}">
                <a16:creationId xmlns:a16="http://schemas.microsoft.com/office/drawing/2014/main" id="{7D06C079-DC69-BD78-6832-9EC9F268F3AC}"/>
              </a:ext>
            </a:extLst>
          </p:cNvPr>
          <p:cNvCxnSpPr>
            <a:cxnSpLocks/>
            <a:stCxn id="40" idx="0"/>
            <a:endCxn id="41" idx="2"/>
          </p:cNvCxnSpPr>
          <p:nvPr/>
        </p:nvCxnSpPr>
        <p:spPr>
          <a:xfrm flipV="1">
            <a:off x="13336834" y="5527595"/>
            <a:ext cx="0" cy="868250"/>
          </a:xfrm>
          <a:prstGeom prst="straightConnector1">
            <a:avLst/>
          </a:prstGeom>
          <a:noFill/>
          <a:ln w="19050" cap="flat" cmpd="sng">
            <a:solidFill>
              <a:srgbClr val="FFAB1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7" name="Google Shape;947;p28">
            <a:extLst>
              <a:ext uri="{FF2B5EF4-FFF2-40B4-BE49-F238E27FC236}">
                <a16:creationId xmlns:a16="http://schemas.microsoft.com/office/drawing/2014/main" id="{D5729ADB-A343-FEF1-9BE3-09C2F5A68C00}"/>
              </a:ext>
            </a:extLst>
          </p:cNvPr>
          <p:cNvGrpSpPr/>
          <p:nvPr/>
        </p:nvGrpSpPr>
        <p:grpSpPr>
          <a:xfrm>
            <a:off x="9202065" y="2920852"/>
            <a:ext cx="8269538" cy="5614992"/>
            <a:chOff x="2044605" y="1827151"/>
            <a:chExt cx="3101077" cy="2105622"/>
          </a:xfrm>
        </p:grpSpPr>
        <p:grpSp>
          <p:nvGrpSpPr>
            <p:cNvPr id="38" name="Google Shape;948;p28">
              <a:extLst>
                <a:ext uri="{FF2B5EF4-FFF2-40B4-BE49-F238E27FC236}">
                  <a16:creationId xmlns:a16="http://schemas.microsoft.com/office/drawing/2014/main" id="{2661E11E-70FC-1390-B0CC-923711C7A29D}"/>
                </a:ext>
              </a:extLst>
            </p:cNvPr>
            <p:cNvGrpSpPr/>
            <p:nvPr/>
          </p:nvGrpSpPr>
          <p:grpSpPr>
            <a:xfrm>
              <a:off x="2044605" y="2395179"/>
              <a:ext cx="3101077" cy="1537594"/>
              <a:chOff x="2044605" y="2395179"/>
              <a:chExt cx="3101077" cy="1537594"/>
            </a:xfrm>
          </p:grpSpPr>
          <p:sp>
            <p:nvSpPr>
              <p:cNvPr id="40" name="Google Shape;939;p28">
                <a:extLst>
                  <a:ext uri="{FF2B5EF4-FFF2-40B4-BE49-F238E27FC236}">
                    <a16:creationId xmlns:a16="http://schemas.microsoft.com/office/drawing/2014/main" id="{3DBF65C9-5218-9DD1-ACF6-E78838D4EA0E}"/>
                  </a:ext>
                </a:extLst>
              </p:cNvPr>
              <p:cNvSpPr txBox="1"/>
              <p:nvPr/>
            </p:nvSpPr>
            <p:spPr>
              <a:xfrm>
                <a:off x="2044605" y="3130273"/>
                <a:ext cx="3101077" cy="80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243800" rIns="243800" bIns="243800" anchor="t" anchorCtr="0">
                <a:noAutofit/>
              </a:bodyPr>
              <a:lstStyle/>
              <a:p>
                <a:pPr algn="ctr" defTabSz="2438340">
                  <a:defRPr/>
                </a:pPr>
                <a:endParaRPr sz="6400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Barlow"/>
                  <a:cs typeface="Times New Roman" panose="02020603050405020304" pitchFamily="18" charset="0"/>
                  <a:sym typeface="Barlow"/>
                </a:endParaRPr>
              </a:p>
            </p:txBody>
          </p:sp>
          <p:sp>
            <p:nvSpPr>
              <p:cNvPr id="41" name="Google Shape;940;p28">
                <a:extLst>
                  <a:ext uri="{FF2B5EF4-FFF2-40B4-BE49-F238E27FC236}">
                    <a16:creationId xmlns:a16="http://schemas.microsoft.com/office/drawing/2014/main" id="{B1700E91-C4F3-D760-3497-B0CA7C53C5B8}"/>
                  </a:ext>
                </a:extLst>
              </p:cNvPr>
              <p:cNvSpPr/>
              <p:nvPr/>
            </p:nvSpPr>
            <p:spPr>
              <a:xfrm>
                <a:off x="2667244" y="2395179"/>
                <a:ext cx="1855800" cy="409500"/>
              </a:xfrm>
              <a:prstGeom prst="rect">
                <a:avLst/>
              </a:prstGeom>
              <a:solidFill>
                <a:srgbClr val="FF8A26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algn="ctr" defTabSz="2438340">
                  <a:defRPr/>
                </a:pPr>
                <a:r>
                  <a:rPr lang="en" sz="4800" b="1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Fredoka"/>
                    <a:cs typeface="Times New Roman" panose="02020603050405020304" pitchFamily="18" charset="0"/>
                    <a:sym typeface="Fredoka"/>
                  </a:rPr>
                  <a:t>Tác dụng</a:t>
                </a:r>
                <a:endParaRPr sz="3600" b="1" kern="0">
                  <a:solidFill>
                    <a:srgbClr val="FFFFFF"/>
                  </a:solidFill>
                  <a:latin typeface="Times New Roman" panose="02020603050405020304" pitchFamily="18" charset="0"/>
                  <a:ea typeface="Fredoka"/>
                  <a:cs typeface="Times New Roman" panose="02020603050405020304" pitchFamily="18" charset="0"/>
                  <a:sym typeface="Fredoka"/>
                </a:endParaRPr>
              </a:p>
            </p:txBody>
          </p:sp>
        </p:grpSp>
        <p:sp>
          <p:nvSpPr>
            <p:cNvPr id="39" name="Google Shape;949;p28">
              <a:extLst>
                <a:ext uri="{FF2B5EF4-FFF2-40B4-BE49-F238E27FC236}">
                  <a16:creationId xmlns:a16="http://schemas.microsoft.com/office/drawing/2014/main" id="{7CDA7B9C-ABDE-99E5-8FBE-36FE4D686621}"/>
                </a:ext>
              </a:extLst>
            </p:cNvPr>
            <p:cNvSpPr/>
            <p:nvPr/>
          </p:nvSpPr>
          <p:spPr>
            <a:xfrm>
              <a:off x="3253458" y="1827151"/>
              <a:ext cx="683400" cy="471300"/>
            </a:xfrm>
            <a:prstGeom prst="roundRect">
              <a:avLst>
                <a:gd name="adj" fmla="val 50000"/>
              </a:avLst>
            </a:prstGeom>
            <a:solidFill>
              <a:srgbClr val="B23112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340">
                <a:defRPr/>
              </a:pPr>
              <a:endParaRPr sz="3600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2" name="Google Shape;956;p28">
            <a:extLst>
              <a:ext uri="{FF2B5EF4-FFF2-40B4-BE49-F238E27FC236}">
                <a16:creationId xmlns:a16="http://schemas.microsoft.com/office/drawing/2014/main" id="{50EBC478-0E4E-23B2-0DBC-71685E939A92}"/>
              </a:ext>
            </a:extLst>
          </p:cNvPr>
          <p:cNvCxnSpPr>
            <a:stCxn id="31" idx="3"/>
            <a:endCxn id="39" idx="1"/>
          </p:cNvCxnSpPr>
          <p:nvPr/>
        </p:nvCxnSpPr>
        <p:spPr>
          <a:xfrm>
            <a:off x="4765300" y="3549252"/>
            <a:ext cx="7660372" cy="0"/>
          </a:xfrm>
          <a:prstGeom prst="straightConnector1">
            <a:avLst/>
          </a:prstGeom>
          <a:noFill/>
          <a:ln w="19050" cap="flat" cmpd="sng">
            <a:solidFill>
              <a:srgbClr val="FFAB1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Rectangle 2"/>
          <p:cNvSpPr/>
          <p:nvPr/>
        </p:nvSpPr>
        <p:spPr>
          <a:xfrm>
            <a:off x="7643664" y="6681397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82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p34"/>
          <p:cNvSpPr txBox="1">
            <a:spLocks noGrp="1"/>
          </p:cNvSpPr>
          <p:nvPr>
            <p:ph type="title"/>
          </p:nvPr>
        </p:nvSpPr>
        <p:spPr>
          <a:xfrm>
            <a:off x="1439998" y="666776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Câu 5</a:t>
            </a:r>
            <a:endParaRPr sz="64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2045;p65">
            <a:extLst>
              <a:ext uri="{FF2B5EF4-FFF2-40B4-BE49-F238E27FC236}">
                <a16:creationId xmlns:a16="http://schemas.microsoft.com/office/drawing/2014/main" id="{749BB41A-A2B7-A9F3-B902-22CE53821466}"/>
              </a:ext>
            </a:extLst>
          </p:cNvPr>
          <p:cNvSpPr/>
          <p:nvPr/>
        </p:nvSpPr>
        <p:spPr>
          <a:xfrm>
            <a:off x="3862035" y="794372"/>
            <a:ext cx="10563930" cy="114540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>
              <a:defRPr/>
            </a:pPr>
            <a:endParaRPr sz="3200" kern="0"/>
          </a:p>
        </p:txBody>
      </p:sp>
      <p:pic>
        <p:nvPicPr>
          <p:cNvPr id="3" name="图片 13">
            <a:extLst>
              <a:ext uri="{FF2B5EF4-FFF2-40B4-BE49-F238E27FC236}">
                <a16:creationId xmlns:a16="http://schemas.microsoft.com/office/drawing/2014/main" id="{82BC17C8-83D3-87B6-2C5B-AAB8E9DFB0AD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477714" y="5676900"/>
            <a:ext cx="13332568" cy="6660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58976" y="2077986"/>
            <a:ext cx="14706600" cy="541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di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05942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1000" y="727701"/>
            <a:ext cx="9372600" cy="9111909"/>
          </a:xfrm>
          <a:custGeom>
            <a:avLst/>
            <a:gdLst/>
            <a:ahLst/>
            <a:cxnLst/>
            <a:rect l="l" t="t" r="r" b="b"/>
            <a:pathLst>
              <a:path w="13068242" h="18932521">
                <a:moveTo>
                  <a:pt x="0" y="0"/>
                </a:moveTo>
                <a:lnTo>
                  <a:pt x="13068242" y="0"/>
                </a:lnTo>
                <a:lnTo>
                  <a:pt x="13068242" y="18932521"/>
                </a:lnTo>
                <a:lnTo>
                  <a:pt x="0" y="18932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68600" y="5898151"/>
            <a:ext cx="2655254" cy="4388849"/>
          </a:xfrm>
          <a:custGeom>
            <a:avLst/>
            <a:gdLst/>
            <a:ahLst/>
            <a:cxnLst/>
            <a:rect l="l" t="t" r="r" b="b"/>
            <a:pathLst>
              <a:path w="5517027" h="9119053">
                <a:moveTo>
                  <a:pt x="0" y="0"/>
                </a:moveTo>
                <a:lnTo>
                  <a:pt x="5517027" y="0"/>
                </a:lnTo>
                <a:lnTo>
                  <a:pt x="5517027" y="9119054"/>
                </a:lnTo>
                <a:lnTo>
                  <a:pt x="0" y="91190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16078200" y="-23586"/>
            <a:ext cx="2384288" cy="3940972"/>
          </a:xfrm>
          <a:custGeom>
            <a:avLst/>
            <a:gdLst/>
            <a:ahLst/>
            <a:cxnLst/>
            <a:rect l="l" t="t" r="r" b="b"/>
            <a:pathLst>
              <a:path w="4954021" h="8188465">
                <a:moveTo>
                  <a:pt x="0" y="8188465"/>
                </a:moveTo>
                <a:lnTo>
                  <a:pt x="4954022" y="8188465"/>
                </a:lnTo>
                <a:lnTo>
                  <a:pt x="4954022" y="0"/>
                </a:lnTo>
                <a:lnTo>
                  <a:pt x="0" y="0"/>
                </a:lnTo>
                <a:lnTo>
                  <a:pt x="0" y="8188465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74142" y="5896337"/>
            <a:ext cx="2655254" cy="4388849"/>
          </a:xfrm>
          <a:custGeom>
            <a:avLst/>
            <a:gdLst/>
            <a:ahLst/>
            <a:cxnLst/>
            <a:rect l="l" t="t" r="r" b="b"/>
            <a:pathLst>
              <a:path w="5517027" h="9119053">
                <a:moveTo>
                  <a:pt x="5517027" y="0"/>
                </a:moveTo>
                <a:lnTo>
                  <a:pt x="0" y="0"/>
                </a:lnTo>
                <a:lnTo>
                  <a:pt x="0" y="9119054"/>
                </a:lnTo>
                <a:lnTo>
                  <a:pt x="5517027" y="9119054"/>
                </a:lnTo>
                <a:lnTo>
                  <a:pt x="551702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-152400" y="23586"/>
            <a:ext cx="2782337" cy="4303078"/>
          </a:xfrm>
          <a:custGeom>
            <a:avLst/>
            <a:gdLst/>
            <a:ahLst/>
            <a:cxnLst/>
            <a:rect l="l" t="t" r="r" b="b"/>
            <a:pathLst>
              <a:path w="5781078" h="8940840">
                <a:moveTo>
                  <a:pt x="5781078" y="8940840"/>
                </a:moveTo>
                <a:lnTo>
                  <a:pt x="0" y="8940840"/>
                </a:lnTo>
                <a:lnTo>
                  <a:pt x="0" y="0"/>
                </a:lnTo>
                <a:lnTo>
                  <a:pt x="5781078" y="0"/>
                </a:lnTo>
                <a:lnTo>
                  <a:pt x="5781078" y="8940840"/>
                </a:lnTo>
                <a:close/>
              </a:path>
            </a:pathLst>
          </a:custGeom>
          <a:blipFill>
            <a:blip r:embed="rId4"/>
            <a:stretch>
              <a:fillRect l="-388" r="-388" b="-770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486400" y="4076700"/>
            <a:ext cx="7025736" cy="14773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t">
            <a:spAutoFit/>
          </a:bodyPr>
          <a:lstStyle/>
          <a:p>
            <a:r>
              <a:rPr lang="pt-BR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GB" sz="9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7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67800" y="0"/>
            <a:ext cx="9220200" cy="10287000"/>
          </a:xfrm>
          <a:custGeom>
            <a:avLst/>
            <a:gdLst/>
            <a:ahLst/>
            <a:cxnLst/>
            <a:rect l="l" t="t" r="r" b="b"/>
            <a:pathLst>
              <a:path w="15116175" h="21374100">
                <a:moveTo>
                  <a:pt x="0" y="0"/>
                </a:moveTo>
                <a:lnTo>
                  <a:pt x="15116175" y="0"/>
                </a:lnTo>
                <a:lnTo>
                  <a:pt x="15116175" y="21374100"/>
                </a:lnTo>
                <a:lnTo>
                  <a:pt x="0" y="2137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272" t="-534" r="-70689" b="-10716"/>
            </a:stretch>
          </a:blipFill>
        </p:spPr>
      </p:sp>
      <p:sp>
        <p:nvSpPr>
          <p:cNvPr id="6" name="Freeform 2"/>
          <p:cNvSpPr/>
          <p:nvPr/>
        </p:nvSpPr>
        <p:spPr>
          <a:xfrm>
            <a:off x="0" y="0"/>
            <a:ext cx="9448800" cy="10287000"/>
          </a:xfrm>
          <a:custGeom>
            <a:avLst/>
            <a:gdLst/>
            <a:ahLst/>
            <a:cxnLst/>
            <a:rect l="l" t="t" r="r" b="b"/>
            <a:pathLst>
              <a:path w="15116175" h="21374100">
                <a:moveTo>
                  <a:pt x="0" y="0"/>
                </a:moveTo>
                <a:lnTo>
                  <a:pt x="15116175" y="0"/>
                </a:lnTo>
                <a:lnTo>
                  <a:pt x="15116175" y="21374100"/>
                </a:lnTo>
                <a:lnTo>
                  <a:pt x="0" y="2137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272" t="-534" r="-70689" b="-10716"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5334000" y="2247900"/>
            <a:ext cx="7888698" cy="36317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algn="ctr"/>
            <a:r>
              <a:rPr lang="en-US" sz="115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  <a:endParaRPr lang="vi-VN" sz="11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1500" b="1">
                <a:latin typeface="Times New Roman" panose="02020603050405020304" pitchFamily="18" charset="0"/>
                <a:cs typeface="Times New Roman" panose="02020603050405020304" pitchFamily="18" charset="0"/>
              </a:rPr>
              <a:t> Vận dụng</a:t>
            </a:r>
            <a:endParaRPr lang="en-GB" sz="115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90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067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46473" y="6912645"/>
            <a:ext cx="4808257" cy="4282354"/>
          </a:xfrm>
          <a:custGeom>
            <a:avLst/>
            <a:gdLst/>
            <a:ahLst/>
            <a:cxnLst/>
            <a:rect l="l" t="t" r="r" b="b"/>
            <a:pathLst>
              <a:path w="4808257" h="4282354">
                <a:moveTo>
                  <a:pt x="0" y="0"/>
                </a:moveTo>
                <a:lnTo>
                  <a:pt x="4808257" y="0"/>
                </a:lnTo>
                <a:lnTo>
                  <a:pt x="4808257" y="4282354"/>
                </a:lnTo>
                <a:lnTo>
                  <a:pt x="0" y="428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858619" y="1755959"/>
            <a:ext cx="8115300" cy="3438858"/>
          </a:xfrm>
          <a:custGeom>
            <a:avLst/>
            <a:gdLst/>
            <a:ahLst/>
            <a:cxnLst/>
            <a:rect l="l" t="t" r="r" b="b"/>
            <a:pathLst>
              <a:path w="8115300" h="3438858">
                <a:moveTo>
                  <a:pt x="0" y="0"/>
                </a:moveTo>
                <a:lnTo>
                  <a:pt x="8115300" y="0"/>
                </a:lnTo>
                <a:lnTo>
                  <a:pt x="8115300" y="3438858"/>
                </a:lnTo>
                <a:lnTo>
                  <a:pt x="0" y="343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170252" y="3229051"/>
            <a:ext cx="8115300" cy="3438858"/>
          </a:xfrm>
          <a:custGeom>
            <a:avLst/>
            <a:gdLst/>
            <a:ahLst/>
            <a:cxnLst/>
            <a:rect l="l" t="t" r="r" b="b"/>
            <a:pathLst>
              <a:path w="8115300" h="3438858">
                <a:moveTo>
                  <a:pt x="8115300" y="0"/>
                </a:moveTo>
                <a:lnTo>
                  <a:pt x="0" y="0"/>
                </a:lnTo>
                <a:lnTo>
                  <a:pt x="0" y="3438858"/>
                </a:lnTo>
                <a:lnTo>
                  <a:pt x="8115300" y="3438858"/>
                </a:lnTo>
                <a:lnTo>
                  <a:pt x="81153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03753" y="1281758"/>
            <a:ext cx="12475029" cy="6165794"/>
          </a:xfrm>
          <a:custGeom>
            <a:avLst/>
            <a:gdLst/>
            <a:ahLst/>
            <a:cxnLst/>
            <a:rect l="l" t="t" r="r" b="b"/>
            <a:pathLst>
              <a:path w="12475029" h="5821680">
                <a:moveTo>
                  <a:pt x="0" y="0"/>
                </a:moveTo>
                <a:lnTo>
                  <a:pt x="12475028" y="0"/>
                </a:lnTo>
                <a:lnTo>
                  <a:pt x="12475028" y="5821680"/>
                </a:lnTo>
                <a:lnTo>
                  <a:pt x="0" y="58216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88715" flipH="1">
            <a:off x="-372685" y="7321601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69" y="0"/>
                </a:moveTo>
                <a:lnTo>
                  <a:pt x="0" y="0"/>
                </a:lnTo>
                <a:lnTo>
                  <a:pt x="0" y="3873398"/>
                </a:lnTo>
                <a:lnTo>
                  <a:pt x="2315969" y="3873398"/>
                </a:lnTo>
                <a:lnTo>
                  <a:pt x="231596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36576" y="7746833"/>
            <a:ext cx="2669292" cy="5080333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4"/>
                </a:lnTo>
                <a:lnTo>
                  <a:pt x="0" y="508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559695">
            <a:off x="1231359" y="8903482"/>
            <a:ext cx="2635567" cy="2345655"/>
          </a:xfrm>
          <a:custGeom>
            <a:avLst/>
            <a:gdLst/>
            <a:ahLst/>
            <a:cxnLst/>
            <a:rect l="l" t="t" r="r" b="b"/>
            <a:pathLst>
              <a:path w="2635567" h="2345655">
                <a:moveTo>
                  <a:pt x="0" y="0"/>
                </a:moveTo>
                <a:lnTo>
                  <a:pt x="2635567" y="0"/>
                </a:lnTo>
                <a:lnTo>
                  <a:pt x="2635567" y="2345655"/>
                </a:lnTo>
                <a:lnTo>
                  <a:pt x="0" y="23456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56917">
            <a:off x="3292807" y="8363347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7" y="0"/>
                </a:lnTo>
                <a:lnTo>
                  <a:pt x="3241057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56917">
            <a:off x="13088749" y="8553013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652482" y="8545099"/>
            <a:ext cx="2367704" cy="4506336"/>
          </a:xfrm>
          <a:custGeom>
            <a:avLst/>
            <a:gdLst/>
            <a:ahLst/>
            <a:cxnLst/>
            <a:rect l="l" t="t" r="r" b="b"/>
            <a:pathLst>
              <a:path w="2367704" h="4506336">
                <a:moveTo>
                  <a:pt x="2367704" y="0"/>
                </a:moveTo>
                <a:lnTo>
                  <a:pt x="0" y="0"/>
                </a:lnTo>
                <a:lnTo>
                  <a:pt x="0" y="4506336"/>
                </a:lnTo>
                <a:lnTo>
                  <a:pt x="2367704" y="4506336"/>
                </a:lnTo>
                <a:lnTo>
                  <a:pt x="236770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954598" y="1861758"/>
            <a:ext cx="1098060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02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61310" y="0"/>
            <a:ext cx="9220200" cy="10287000"/>
          </a:xfrm>
          <a:custGeom>
            <a:avLst/>
            <a:gdLst/>
            <a:ahLst/>
            <a:cxnLst/>
            <a:rect l="l" t="t" r="r" b="b"/>
            <a:pathLst>
              <a:path w="15116175" h="21374100">
                <a:moveTo>
                  <a:pt x="0" y="0"/>
                </a:moveTo>
                <a:lnTo>
                  <a:pt x="15116175" y="0"/>
                </a:lnTo>
                <a:lnTo>
                  <a:pt x="15116175" y="21374100"/>
                </a:lnTo>
                <a:lnTo>
                  <a:pt x="0" y="2137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272" t="-534" r="-70689" b="-10716"/>
            </a:stretch>
          </a:blipFill>
        </p:spPr>
      </p:sp>
      <p:sp>
        <p:nvSpPr>
          <p:cNvPr id="6" name="Freeform 2"/>
          <p:cNvSpPr/>
          <p:nvPr/>
        </p:nvSpPr>
        <p:spPr>
          <a:xfrm>
            <a:off x="0" y="0"/>
            <a:ext cx="9448800" cy="10287000"/>
          </a:xfrm>
          <a:custGeom>
            <a:avLst/>
            <a:gdLst/>
            <a:ahLst/>
            <a:cxnLst/>
            <a:rect l="l" t="t" r="r" b="b"/>
            <a:pathLst>
              <a:path w="15116175" h="21374100">
                <a:moveTo>
                  <a:pt x="0" y="0"/>
                </a:moveTo>
                <a:lnTo>
                  <a:pt x="15116175" y="0"/>
                </a:lnTo>
                <a:lnTo>
                  <a:pt x="15116175" y="21374100"/>
                </a:lnTo>
                <a:lnTo>
                  <a:pt x="0" y="2137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272" t="-534" r="-70689" b="-10716"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3581400" y="1790700"/>
            <a:ext cx="10307630" cy="52014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Pr Outfitter Script" pitchFamily="50" charset="-93"/>
                <a:ea typeface="Calibri" panose="020F0502020204030204" pitchFamily="34" charset="0"/>
              </a:rPr>
              <a:t>Hoạt động 1</a:t>
            </a:r>
          </a:p>
          <a:p>
            <a:pPr algn="ctr"/>
            <a:r>
              <a:rPr lang="vi-VN" sz="16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Pr Outfitter Script" pitchFamily="50" charset="-93"/>
              </a:rPr>
              <a:t>Khởi động</a:t>
            </a:r>
            <a:endParaRPr lang="en-GB" sz="28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Pr Outfitter Script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90772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8651" y="0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779069" y="1028700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635824" y="7456789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62848" y="7309348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635824" y="-3832182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09450" y="-282618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93224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99909" y="8125088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49136">
            <a:off x="1855379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5073190" y="828082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370421" y="3454048"/>
            <a:ext cx="13547159" cy="240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96"/>
              </a:lnSpc>
            </a:pPr>
            <a:r>
              <a:rPr lang="en-US" sz="14068">
                <a:solidFill>
                  <a:srgbClr val="FE9F95"/>
                </a:solidFill>
                <a:latin typeface="เอฟซี แคนดี้"/>
              </a:rPr>
              <a:t>THANK YOU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553868" y="9116543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843993" y="8818338"/>
            <a:ext cx="2669292" cy="5080333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3"/>
                </a:lnTo>
                <a:lnTo>
                  <a:pt x="0" y="50803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29023" y="8127819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602318">
            <a:off x="-1167346" y="2819850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90204">
            <a:off x="-699068" y="5637579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08271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04758" y="-162277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2492423" y="8265715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1867440" flipH="1">
            <a:off x="2238629" y="8712881"/>
            <a:ext cx="1602838" cy="2979066"/>
          </a:xfrm>
          <a:custGeom>
            <a:avLst/>
            <a:gdLst/>
            <a:ahLst/>
            <a:cxnLst/>
            <a:rect l="l" t="t" r="r" b="b"/>
            <a:pathLst>
              <a:path w="1602838" h="2979066">
                <a:moveTo>
                  <a:pt x="1602838" y="0"/>
                </a:moveTo>
                <a:lnTo>
                  <a:pt x="0" y="0"/>
                </a:lnTo>
                <a:lnTo>
                  <a:pt x="0" y="2979066"/>
                </a:lnTo>
                <a:lnTo>
                  <a:pt x="1602838" y="2979066"/>
                </a:lnTo>
                <a:lnTo>
                  <a:pt x="1602838" y="0"/>
                </a:lnTo>
                <a:close/>
              </a:path>
            </a:pathLst>
          </a:custGeom>
          <a:blipFill>
            <a:blip r:embed="rId3"/>
            <a:stretch>
              <a:fillRect r="-11129"/>
            </a:stretch>
          </a:blipFill>
        </p:spPr>
      </p:sp>
      <p:pic>
        <p:nvPicPr>
          <p:cNvPr id="13" name="Picture 12" descr="Hình ảnh Bác Hồ từ Bến Nhà Rồng đến Quảng trường Ba Đình lịch sử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307" y="1826710"/>
            <a:ext cx="7269862" cy="57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ình ảnh Bác Hồ từ Bến Nhà Rồng đến Quảng trường Ba Đình lịch sử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1914099"/>
            <a:ext cx="6738428" cy="57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29023" y="8127819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602318">
            <a:off x="-1167346" y="2819850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90204">
            <a:off x="-699068" y="5637579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08271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04758" y="-162277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533082" y="1583875"/>
            <a:ext cx="1430711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Freeform 29"/>
          <p:cNvSpPr/>
          <p:nvPr/>
        </p:nvSpPr>
        <p:spPr>
          <a:xfrm flipH="1">
            <a:off x="2492423" y="8265715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1867440" flipH="1">
            <a:off x="2238629" y="8712881"/>
            <a:ext cx="1602838" cy="2979066"/>
          </a:xfrm>
          <a:custGeom>
            <a:avLst/>
            <a:gdLst/>
            <a:ahLst/>
            <a:cxnLst/>
            <a:rect l="l" t="t" r="r" b="b"/>
            <a:pathLst>
              <a:path w="1602838" h="2979066">
                <a:moveTo>
                  <a:pt x="1602838" y="0"/>
                </a:moveTo>
                <a:lnTo>
                  <a:pt x="0" y="0"/>
                </a:lnTo>
                <a:lnTo>
                  <a:pt x="0" y="2979066"/>
                </a:lnTo>
                <a:lnTo>
                  <a:pt x="1602838" y="2979066"/>
                </a:lnTo>
                <a:lnTo>
                  <a:pt x="1602838" y="0"/>
                </a:lnTo>
                <a:close/>
              </a:path>
            </a:pathLst>
          </a:custGeom>
          <a:blipFill>
            <a:blip r:embed="rId3"/>
            <a:stretch>
              <a:fillRect r="-11129"/>
            </a:stretch>
          </a:blipFill>
        </p:spPr>
      </p:sp>
    </p:spTree>
    <p:extLst>
      <p:ext uri="{BB962C8B-B14F-4D97-AF65-F5344CB8AC3E}">
        <p14:creationId xmlns:p14="http://schemas.microsoft.com/office/powerpoint/2010/main" val="71412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0843"/>
            <a:ext cx="18317831" cy="10287000"/>
          </a:xfrm>
          <a:custGeom>
            <a:avLst/>
            <a:gdLst/>
            <a:ahLst/>
            <a:cxnLst/>
            <a:rect l="l" t="t" r="r" b="b"/>
            <a:pathLst>
              <a:path w="15116175" h="21374100">
                <a:moveTo>
                  <a:pt x="0" y="0"/>
                </a:moveTo>
                <a:lnTo>
                  <a:pt x="15116175" y="0"/>
                </a:lnTo>
                <a:lnTo>
                  <a:pt x="15116175" y="21374100"/>
                </a:lnTo>
                <a:lnTo>
                  <a:pt x="0" y="2137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286" t="-2573" r="-61147" b="-3282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7922" y="8397105"/>
            <a:ext cx="1117056" cy="1084940"/>
          </a:xfrm>
          <a:custGeom>
            <a:avLst/>
            <a:gdLst/>
            <a:ahLst/>
            <a:cxnLst/>
            <a:rect l="l" t="t" r="r" b="b"/>
            <a:pathLst>
              <a:path w="2320994" h="2254265">
                <a:moveTo>
                  <a:pt x="0" y="0"/>
                </a:moveTo>
                <a:lnTo>
                  <a:pt x="2320994" y="0"/>
                </a:lnTo>
                <a:lnTo>
                  <a:pt x="2320994" y="2254265"/>
                </a:lnTo>
                <a:lnTo>
                  <a:pt x="0" y="2254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71361" y="8363300"/>
            <a:ext cx="1117056" cy="1084940"/>
          </a:xfrm>
          <a:custGeom>
            <a:avLst/>
            <a:gdLst/>
            <a:ahLst/>
            <a:cxnLst/>
            <a:rect l="l" t="t" r="r" b="b"/>
            <a:pathLst>
              <a:path w="2320994" h="2254265">
                <a:moveTo>
                  <a:pt x="0" y="0"/>
                </a:moveTo>
                <a:lnTo>
                  <a:pt x="2320994" y="0"/>
                </a:lnTo>
                <a:lnTo>
                  <a:pt x="2320994" y="2254265"/>
                </a:lnTo>
                <a:lnTo>
                  <a:pt x="0" y="2254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2672" y="647700"/>
            <a:ext cx="1117056" cy="1084940"/>
          </a:xfrm>
          <a:custGeom>
            <a:avLst/>
            <a:gdLst/>
            <a:ahLst/>
            <a:cxnLst/>
            <a:rect l="l" t="t" r="r" b="b"/>
            <a:pathLst>
              <a:path w="2320994" h="2254265">
                <a:moveTo>
                  <a:pt x="0" y="0"/>
                </a:moveTo>
                <a:lnTo>
                  <a:pt x="2320994" y="0"/>
                </a:lnTo>
                <a:lnTo>
                  <a:pt x="2320994" y="2254265"/>
                </a:lnTo>
                <a:lnTo>
                  <a:pt x="0" y="2254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40000" y="647700"/>
            <a:ext cx="1117056" cy="1084940"/>
          </a:xfrm>
          <a:custGeom>
            <a:avLst/>
            <a:gdLst/>
            <a:ahLst/>
            <a:cxnLst/>
            <a:rect l="l" t="t" r="r" b="b"/>
            <a:pathLst>
              <a:path w="2320994" h="2254265">
                <a:moveTo>
                  <a:pt x="0" y="0"/>
                </a:moveTo>
                <a:lnTo>
                  <a:pt x="2320994" y="0"/>
                </a:lnTo>
                <a:lnTo>
                  <a:pt x="2320994" y="2254265"/>
                </a:lnTo>
                <a:lnTo>
                  <a:pt x="0" y="2254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4"/>
          <p:cNvGrpSpPr/>
          <p:nvPr/>
        </p:nvGrpSpPr>
        <p:grpSpPr>
          <a:xfrm>
            <a:off x="1981200" y="1111492"/>
            <a:ext cx="13944600" cy="8068858"/>
            <a:chOff x="0" y="0"/>
            <a:chExt cx="8661500" cy="12194076"/>
          </a:xfrm>
        </p:grpSpPr>
        <p:sp>
          <p:nvSpPr>
            <p:cNvPr id="14" name="Freeform 5"/>
            <p:cNvSpPr/>
            <p:nvPr/>
          </p:nvSpPr>
          <p:spPr>
            <a:xfrm>
              <a:off x="0" y="-1270"/>
              <a:ext cx="8664040" cy="12194076"/>
            </a:xfrm>
            <a:custGeom>
              <a:avLst/>
              <a:gdLst/>
              <a:ahLst/>
              <a:cxnLst/>
              <a:rect l="l" t="t" r="r" b="b"/>
              <a:pathLst>
                <a:path w="8664040" h="12194076">
                  <a:moveTo>
                    <a:pt x="8661500" y="11753386"/>
                  </a:moveTo>
                  <a:lnTo>
                    <a:pt x="8661500" y="181610"/>
                  </a:lnTo>
                  <a:cubicBezTo>
                    <a:pt x="8661500" y="127000"/>
                    <a:pt x="8633560" y="115570"/>
                    <a:pt x="8609430" y="115570"/>
                  </a:cubicBezTo>
                  <a:cubicBezTo>
                    <a:pt x="8600540" y="115570"/>
                    <a:pt x="8591650" y="116840"/>
                    <a:pt x="8582760" y="119380"/>
                  </a:cubicBezTo>
                  <a:lnTo>
                    <a:pt x="8582760" y="80010"/>
                  </a:lnTo>
                  <a:lnTo>
                    <a:pt x="8557360" y="80010"/>
                  </a:lnTo>
                  <a:cubicBezTo>
                    <a:pt x="8562440" y="63500"/>
                    <a:pt x="8563710" y="46990"/>
                    <a:pt x="8558630" y="33020"/>
                  </a:cubicBezTo>
                  <a:cubicBezTo>
                    <a:pt x="8549740" y="11430"/>
                    <a:pt x="8524340" y="0"/>
                    <a:pt x="8482430" y="0"/>
                  </a:cubicBezTo>
                  <a:lnTo>
                    <a:pt x="436880" y="0"/>
                  </a:lnTo>
                  <a:lnTo>
                    <a:pt x="436880" y="15240"/>
                  </a:lnTo>
                  <a:lnTo>
                    <a:pt x="8479890" y="15240"/>
                  </a:lnTo>
                  <a:cubicBezTo>
                    <a:pt x="8514180" y="15240"/>
                    <a:pt x="8534500" y="22860"/>
                    <a:pt x="8540850" y="38100"/>
                  </a:cubicBezTo>
                  <a:cubicBezTo>
                    <a:pt x="8545930" y="48260"/>
                    <a:pt x="8543390" y="63500"/>
                    <a:pt x="8538310" y="78740"/>
                  </a:cubicBezTo>
                  <a:lnTo>
                    <a:pt x="436880" y="78740"/>
                  </a:lnTo>
                  <a:lnTo>
                    <a:pt x="436880" y="95250"/>
                  </a:lnTo>
                  <a:lnTo>
                    <a:pt x="8530690" y="95250"/>
                  </a:lnTo>
                  <a:cubicBezTo>
                    <a:pt x="8515450" y="127000"/>
                    <a:pt x="8488780" y="158750"/>
                    <a:pt x="8473540" y="173990"/>
                  </a:cubicBezTo>
                  <a:lnTo>
                    <a:pt x="8483700" y="185420"/>
                  </a:lnTo>
                  <a:cubicBezTo>
                    <a:pt x="8483700" y="185420"/>
                    <a:pt x="8523070" y="156210"/>
                    <a:pt x="8563710" y="139700"/>
                  </a:cubicBezTo>
                  <a:lnTo>
                    <a:pt x="8563710" y="12051836"/>
                  </a:lnTo>
                  <a:cubicBezTo>
                    <a:pt x="8524340" y="12037866"/>
                    <a:pt x="8483700" y="12011196"/>
                    <a:pt x="8483700" y="12011196"/>
                  </a:cubicBezTo>
                  <a:lnTo>
                    <a:pt x="8473540" y="12023896"/>
                  </a:lnTo>
                  <a:cubicBezTo>
                    <a:pt x="8487510" y="12039136"/>
                    <a:pt x="8514180" y="12069616"/>
                    <a:pt x="8530690" y="12100096"/>
                  </a:cubicBezTo>
                  <a:lnTo>
                    <a:pt x="132080" y="12100096"/>
                  </a:lnTo>
                  <a:cubicBezTo>
                    <a:pt x="147320" y="12069616"/>
                    <a:pt x="170180" y="12037866"/>
                    <a:pt x="184150" y="12023896"/>
                  </a:cubicBezTo>
                  <a:lnTo>
                    <a:pt x="226060" y="11976906"/>
                  </a:lnTo>
                  <a:lnTo>
                    <a:pt x="173990" y="12012466"/>
                  </a:lnTo>
                  <a:cubicBezTo>
                    <a:pt x="173990" y="12012466"/>
                    <a:pt x="135890" y="12039136"/>
                    <a:pt x="96520" y="12053106"/>
                  </a:cubicBezTo>
                  <a:lnTo>
                    <a:pt x="96520" y="342900"/>
                  </a:lnTo>
                  <a:lnTo>
                    <a:pt x="78740" y="342900"/>
                  </a:lnTo>
                  <a:lnTo>
                    <a:pt x="78740" y="12056916"/>
                  </a:lnTo>
                  <a:cubicBezTo>
                    <a:pt x="68580" y="12059456"/>
                    <a:pt x="59690" y="12060726"/>
                    <a:pt x="50800" y="12060726"/>
                  </a:cubicBezTo>
                  <a:cubicBezTo>
                    <a:pt x="35560" y="12060726"/>
                    <a:pt x="15240" y="12055646"/>
                    <a:pt x="15240" y="12016276"/>
                  </a:cubicBezTo>
                  <a:lnTo>
                    <a:pt x="15240" y="186690"/>
                  </a:lnTo>
                  <a:cubicBezTo>
                    <a:pt x="15240" y="140970"/>
                    <a:pt x="36830" y="134620"/>
                    <a:pt x="52070" y="134620"/>
                  </a:cubicBezTo>
                  <a:cubicBezTo>
                    <a:pt x="59690" y="134620"/>
                    <a:pt x="68580" y="135890"/>
                    <a:pt x="77470" y="138430"/>
                  </a:cubicBezTo>
                  <a:lnTo>
                    <a:pt x="77470" y="341630"/>
                  </a:lnTo>
                  <a:lnTo>
                    <a:pt x="93980" y="341630"/>
                  </a:lnTo>
                  <a:lnTo>
                    <a:pt x="93980" y="144780"/>
                  </a:lnTo>
                  <a:cubicBezTo>
                    <a:pt x="134620" y="161290"/>
                    <a:pt x="175260" y="191770"/>
                    <a:pt x="176530" y="193040"/>
                  </a:cubicBezTo>
                  <a:lnTo>
                    <a:pt x="233680" y="237490"/>
                  </a:lnTo>
                  <a:lnTo>
                    <a:pt x="186690" y="181610"/>
                  </a:lnTo>
                  <a:cubicBezTo>
                    <a:pt x="172720" y="165100"/>
                    <a:pt x="147320" y="130810"/>
                    <a:pt x="133350" y="96520"/>
                  </a:cubicBezTo>
                  <a:lnTo>
                    <a:pt x="435610" y="96520"/>
                  </a:lnTo>
                  <a:lnTo>
                    <a:pt x="435610" y="80010"/>
                  </a:lnTo>
                  <a:lnTo>
                    <a:pt x="128270" y="80010"/>
                  </a:lnTo>
                  <a:cubicBezTo>
                    <a:pt x="123190" y="64770"/>
                    <a:pt x="121920" y="49530"/>
                    <a:pt x="127000" y="39370"/>
                  </a:cubicBezTo>
                  <a:cubicBezTo>
                    <a:pt x="133350" y="25400"/>
                    <a:pt x="152400" y="17780"/>
                    <a:pt x="182880" y="17780"/>
                  </a:cubicBezTo>
                  <a:lnTo>
                    <a:pt x="438150" y="17780"/>
                  </a:lnTo>
                  <a:lnTo>
                    <a:pt x="438150" y="1270"/>
                  </a:lnTo>
                  <a:lnTo>
                    <a:pt x="182880" y="1270"/>
                  </a:lnTo>
                  <a:cubicBezTo>
                    <a:pt x="146050" y="1270"/>
                    <a:pt x="123190" y="11430"/>
                    <a:pt x="113030" y="31750"/>
                  </a:cubicBezTo>
                  <a:cubicBezTo>
                    <a:pt x="106680" y="45720"/>
                    <a:pt x="107950" y="62230"/>
                    <a:pt x="113030" y="80010"/>
                  </a:cubicBezTo>
                  <a:lnTo>
                    <a:pt x="78740" y="80010"/>
                  </a:lnTo>
                  <a:lnTo>
                    <a:pt x="78740" y="121920"/>
                  </a:lnTo>
                  <a:cubicBezTo>
                    <a:pt x="69850" y="119380"/>
                    <a:pt x="60960" y="118110"/>
                    <a:pt x="53340" y="118110"/>
                  </a:cubicBezTo>
                  <a:cubicBezTo>
                    <a:pt x="29210" y="119380"/>
                    <a:pt x="0" y="130810"/>
                    <a:pt x="0" y="186690"/>
                  </a:cubicBezTo>
                  <a:lnTo>
                    <a:pt x="0" y="12017546"/>
                  </a:lnTo>
                  <a:cubicBezTo>
                    <a:pt x="0" y="12069616"/>
                    <a:pt x="33020" y="12077236"/>
                    <a:pt x="52070" y="12077236"/>
                  </a:cubicBezTo>
                  <a:cubicBezTo>
                    <a:pt x="60960" y="12077236"/>
                    <a:pt x="69850" y="12075966"/>
                    <a:pt x="80010" y="12073426"/>
                  </a:cubicBezTo>
                  <a:lnTo>
                    <a:pt x="80010" y="12115336"/>
                  </a:lnTo>
                  <a:lnTo>
                    <a:pt x="109220" y="12115336"/>
                  </a:lnTo>
                  <a:cubicBezTo>
                    <a:pt x="104140" y="12133116"/>
                    <a:pt x="102870" y="12149626"/>
                    <a:pt x="109220" y="12163596"/>
                  </a:cubicBezTo>
                  <a:cubicBezTo>
                    <a:pt x="118110" y="12183916"/>
                    <a:pt x="142240" y="12194076"/>
                    <a:pt x="179070" y="12194076"/>
                  </a:cubicBezTo>
                  <a:lnTo>
                    <a:pt x="8482430" y="12194076"/>
                  </a:lnTo>
                  <a:cubicBezTo>
                    <a:pt x="8525610" y="12194076"/>
                    <a:pt x="8552280" y="12182646"/>
                    <a:pt x="8561170" y="12161056"/>
                  </a:cubicBezTo>
                  <a:cubicBezTo>
                    <a:pt x="8566250" y="12147086"/>
                    <a:pt x="8564980" y="12131846"/>
                    <a:pt x="8559900" y="12115336"/>
                  </a:cubicBezTo>
                  <a:lnTo>
                    <a:pt x="8584030" y="12115336"/>
                  </a:lnTo>
                  <a:lnTo>
                    <a:pt x="8584030" y="12073426"/>
                  </a:lnTo>
                  <a:cubicBezTo>
                    <a:pt x="8592920" y="12075966"/>
                    <a:pt x="8601810" y="12077236"/>
                    <a:pt x="8610700" y="12077236"/>
                  </a:cubicBezTo>
                  <a:cubicBezTo>
                    <a:pt x="8627210" y="12077236"/>
                    <a:pt x="8638640" y="12072156"/>
                    <a:pt x="8648800" y="12063266"/>
                  </a:cubicBezTo>
                  <a:cubicBezTo>
                    <a:pt x="8658960" y="12053106"/>
                    <a:pt x="8664040" y="12037866"/>
                    <a:pt x="8664040" y="12017546"/>
                  </a:cubicBezTo>
                  <a:lnTo>
                    <a:pt x="8661500" y="11753386"/>
                  </a:lnTo>
                  <a:lnTo>
                    <a:pt x="8644990" y="11753386"/>
                  </a:lnTo>
                  <a:lnTo>
                    <a:pt x="8644990" y="12017546"/>
                  </a:lnTo>
                  <a:cubicBezTo>
                    <a:pt x="8644990" y="12034056"/>
                    <a:pt x="8641180" y="12045486"/>
                    <a:pt x="8634830" y="12051836"/>
                  </a:cubicBezTo>
                  <a:cubicBezTo>
                    <a:pt x="8628480" y="12058186"/>
                    <a:pt x="8619590" y="12060726"/>
                    <a:pt x="8608160" y="12060726"/>
                  </a:cubicBezTo>
                  <a:cubicBezTo>
                    <a:pt x="8599270" y="12060726"/>
                    <a:pt x="8590380" y="12059456"/>
                    <a:pt x="8581490" y="12056916"/>
                  </a:cubicBezTo>
                  <a:lnTo>
                    <a:pt x="8581490" y="135890"/>
                  </a:lnTo>
                  <a:cubicBezTo>
                    <a:pt x="8590380" y="133350"/>
                    <a:pt x="8600540" y="130810"/>
                    <a:pt x="8608160" y="130810"/>
                  </a:cubicBezTo>
                  <a:cubicBezTo>
                    <a:pt x="8623400" y="130810"/>
                    <a:pt x="8644990" y="135890"/>
                    <a:pt x="8644990" y="180340"/>
                  </a:cubicBezTo>
                  <a:lnTo>
                    <a:pt x="8644990" y="11752116"/>
                  </a:lnTo>
                  <a:lnTo>
                    <a:pt x="8661500" y="11752116"/>
                  </a:lnTo>
                  <a:lnTo>
                    <a:pt x="8661500" y="11753386"/>
                  </a:lnTo>
                  <a:close/>
                  <a:moveTo>
                    <a:pt x="95250" y="96520"/>
                  </a:moveTo>
                  <a:lnTo>
                    <a:pt x="118110" y="96520"/>
                  </a:lnTo>
                  <a:cubicBezTo>
                    <a:pt x="125730" y="116840"/>
                    <a:pt x="138430" y="137160"/>
                    <a:pt x="149860" y="153670"/>
                  </a:cubicBezTo>
                  <a:cubicBezTo>
                    <a:pt x="133350" y="144780"/>
                    <a:pt x="114300" y="134620"/>
                    <a:pt x="95250" y="128270"/>
                  </a:cubicBezTo>
                  <a:lnTo>
                    <a:pt x="95250" y="96520"/>
                  </a:lnTo>
                  <a:close/>
                  <a:moveTo>
                    <a:pt x="114300" y="12098826"/>
                  </a:moveTo>
                  <a:lnTo>
                    <a:pt x="95250" y="12098826"/>
                  </a:lnTo>
                  <a:lnTo>
                    <a:pt x="95250" y="12068346"/>
                  </a:lnTo>
                  <a:cubicBezTo>
                    <a:pt x="113030" y="12061996"/>
                    <a:pt x="129540" y="12054376"/>
                    <a:pt x="144780" y="12046756"/>
                  </a:cubicBezTo>
                  <a:cubicBezTo>
                    <a:pt x="133350" y="12061996"/>
                    <a:pt x="121920" y="12079776"/>
                    <a:pt x="114300" y="12098826"/>
                  </a:cubicBezTo>
                  <a:close/>
                  <a:moveTo>
                    <a:pt x="8544660" y="12155976"/>
                  </a:moveTo>
                  <a:cubicBezTo>
                    <a:pt x="8538310" y="12171216"/>
                    <a:pt x="8516720" y="12178836"/>
                    <a:pt x="8481160" y="12178836"/>
                  </a:cubicBezTo>
                  <a:lnTo>
                    <a:pt x="177800" y="12178836"/>
                  </a:lnTo>
                  <a:cubicBezTo>
                    <a:pt x="147320" y="12178836"/>
                    <a:pt x="129540" y="12171216"/>
                    <a:pt x="123190" y="12157246"/>
                  </a:cubicBezTo>
                  <a:cubicBezTo>
                    <a:pt x="118110" y="12145816"/>
                    <a:pt x="120650" y="12131846"/>
                    <a:pt x="125730" y="12115336"/>
                  </a:cubicBezTo>
                  <a:lnTo>
                    <a:pt x="8540850" y="12115336"/>
                  </a:lnTo>
                  <a:cubicBezTo>
                    <a:pt x="8547200" y="12130576"/>
                    <a:pt x="8549740" y="12144546"/>
                    <a:pt x="8544660" y="12155976"/>
                  </a:cubicBezTo>
                  <a:close/>
                  <a:moveTo>
                    <a:pt x="8564980" y="12098826"/>
                  </a:moveTo>
                  <a:lnTo>
                    <a:pt x="8551010" y="12098826"/>
                  </a:lnTo>
                  <a:cubicBezTo>
                    <a:pt x="8542120" y="12081046"/>
                    <a:pt x="8530690" y="12063266"/>
                    <a:pt x="8519260" y="12048026"/>
                  </a:cubicBezTo>
                  <a:cubicBezTo>
                    <a:pt x="8533230" y="12055646"/>
                    <a:pt x="8549740" y="12063266"/>
                    <a:pt x="8566250" y="12068346"/>
                  </a:cubicBezTo>
                  <a:lnTo>
                    <a:pt x="8566250" y="12098826"/>
                  </a:lnTo>
                  <a:lnTo>
                    <a:pt x="8564980" y="12098826"/>
                  </a:lnTo>
                  <a:close/>
                  <a:moveTo>
                    <a:pt x="8519260" y="146050"/>
                  </a:moveTo>
                  <a:cubicBezTo>
                    <a:pt x="8530690" y="130810"/>
                    <a:pt x="8540850" y="114300"/>
                    <a:pt x="8549740" y="96520"/>
                  </a:cubicBezTo>
                  <a:lnTo>
                    <a:pt x="8564980" y="96520"/>
                  </a:lnTo>
                  <a:lnTo>
                    <a:pt x="8564980" y="124460"/>
                  </a:lnTo>
                  <a:cubicBezTo>
                    <a:pt x="8549740" y="130810"/>
                    <a:pt x="8533230" y="138430"/>
                    <a:pt x="8519260" y="146050"/>
                  </a:cubicBezTo>
                  <a:close/>
                </a:path>
              </a:pathLst>
            </a:custGeom>
            <a:solidFill>
              <a:srgbClr val="1D1D1B"/>
            </a:solidFill>
          </p:spPr>
        </p:sp>
      </p:grpSp>
      <p:sp>
        <p:nvSpPr>
          <p:cNvPr id="15" name="Rectangle 14"/>
          <p:cNvSpPr/>
          <p:nvPr/>
        </p:nvSpPr>
        <p:spPr>
          <a:xfrm>
            <a:off x="3068619" y="2316695"/>
            <a:ext cx="11497058" cy="36953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vi-VN" sz="9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Pr Outfitter Script" pitchFamily="50" charset="-93"/>
                <a:ea typeface="Calibri" panose="020F0502020204030204" pitchFamily="34" charset="0"/>
                <a:cs typeface="Times New Roman" panose="02020603050405020304" pitchFamily="18" charset="0"/>
              </a:rPr>
              <a:t>Hoạt động 2</a:t>
            </a: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vi-VN" sz="9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Pr Outfitter Script" pitchFamily="50" charset="-93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 mới</a:t>
            </a:r>
            <a:endParaRPr lang="en-GB" sz="9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Pr Outfitter Script" pitchFamily="50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728" y="2019300"/>
            <a:ext cx="12561124" cy="464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5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1000" y="727701"/>
            <a:ext cx="9372600" cy="9111909"/>
          </a:xfrm>
          <a:custGeom>
            <a:avLst/>
            <a:gdLst/>
            <a:ahLst/>
            <a:cxnLst/>
            <a:rect l="l" t="t" r="r" b="b"/>
            <a:pathLst>
              <a:path w="13068242" h="18932521">
                <a:moveTo>
                  <a:pt x="0" y="0"/>
                </a:moveTo>
                <a:lnTo>
                  <a:pt x="13068242" y="0"/>
                </a:lnTo>
                <a:lnTo>
                  <a:pt x="13068242" y="18932521"/>
                </a:lnTo>
                <a:lnTo>
                  <a:pt x="0" y="18932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68600" y="5898151"/>
            <a:ext cx="2655254" cy="4388849"/>
          </a:xfrm>
          <a:custGeom>
            <a:avLst/>
            <a:gdLst/>
            <a:ahLst/>
            <a:cxnLst/>
            <a:rect l="l" t="t" r="r" b="b"/>
            <a:pathLst>
              <a:path w="5517027" h="9119053">
                <a:moveTo>
                  <a:pt x="0" y="0"/>
                </a:moveTo>
                <a:lnTo>
                  <a:pt x="5517027" y="0"/>
                </a:lnTo>
                <a:lnTo>
                  <a:pt x="5517027" y="9119054"/>
                </a:lnTo>
                <a:lnTo>
                  <a:pt x="0" y="91190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16078200" y="-23586"/>
            <a:ext cx="2384288" cy="3940972"/>
          </a:xfrm>
          <a:custGeom>
            <a:avLst/>
            <a:gdLst/>
            <a:ahLst/>
            <a:cxnLst/>
            <a:rect l="l" t="t" r="r" b="b"/>
            <a:pathLst>
              <a:path w="4954021" h="8188465">
                <a:moveTo>
                  <a:pt x="0" y="8188465"/>
                </a:moveTo>
                <a:lnTo>
                  <a:pt x="4954022" y="8188465"/>
                </a:lnTo>
                <a:lnTo>
                  <a:pt x="4954022" y="0"/>
                </a:lnTo>
                <a:lnTo>
                  <a:pt x="0" y="0"/>
                </a:lnTo>
                <a:lnTo>
                  <a:pt x="0" y="8188465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74142" y="5896337"/>
            <a:ext cx="2655254" cy="4388849"/>
          </a:xfrm>
          <a:custGeom>
            <a:avLst/>
            <a:gdLst/>
            <a:ahLst/>
            <a:cxnLst/>
            <a:rect l="l" t="t" r="r" b="b"/>
            <a:pathLst>
              <a:path w="5517027" h="9119053">
                <a:moveTo>
                  <a:pt x="5517027" y="0"/>
                </a:moveTo>
                <a:lnTo>
                  <a:pt x="0" y="0"/>
                </a:lnTo>
                <a:lnTo>
                  <a:pt x="0" y="9119054"/>
                </a:lnTo>
                <a:lnTo>
                  <a:pt x="5517027" y="9119054"/>
                </a:lnTo>
                <a:lnTo>
                  <a:pt x="551702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-152400" y="23586"/>
            <a:ext cx="2782337" cy="4303078"/>
          </a:xfrm>
          <a:custGeom>
            <a:avLst/>
            <a:gdLst/>
            <a:ahLst/>
            <a:cxnLst/>
            <a:rect l="l" t="t" r="r" b="b"/>
            <a:pathLst>
              <a:path w="5781078" h="8940840">
                <a:moveTo>
                  <a:pt x="5781078" y="8940840"/>
                </a:moveTo>
                <a:lnTo>
                  <a:pt x="0" y="8940840"/>
                </a:lnTo>
                <a:lnTo>
                  <a:pt x="0" y="0"/>
                </a:lnTo>
                <a:lnTo>
                  <a:pt x="5781078" y="0"/>
                </a:lnTo>
                <a:lnTo>
                  <a:pt x="5781078" y="8940840"/>
                </a:lnTo>
                <a:close/>
              </a:path>
            </a:pathLst>
          </a:custGeom>
          <a:blipFill>
            <a:blip r:embed="rId4"/>
            <a:stretch>
              <a:fillRect l="-388" r="-388" b="-770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953000" y="1562100"/>
            <a:ext cx="73152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Trải nghiệm cùng văn bản</a:t>
            </a:r>
            <a:endParaRPr lang="en-GB" sz="88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82787" y="4914900"/>
            <a:ext cx="6032421" cy="12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7200" b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1. Đọc văn bản</a:t>
            </a:r>
            <a:endParaRPr lang="en-GB" sz="7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32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p34"/>
          <p:cNvSpPr txBox="1">
            <a:spLocks noGrp="1"/>
          </p:cNvSpPr>
          <p:nvPr>
            <p:ph type="title"/>
          </p:nvPr>
        </p:nvSpPr>
        <p:spPr>
          <a:xfrm>
            <a:off x="1439998" y="666776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640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4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" sz="6400">
                <a:latin typeface="Times New Roman" panose="02020603050405020304" pitchFamily="18" charset="0"/>
                <a:cs typeface="Times New Roman" panose="02020603050405020304" pitchFamily="18" charset="0"/>
              </a:rPr>
              <a:t>ác phẩm</a:t>
            </a:r>
            <a:endParaRPr sz="6400" i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2045;p65">
            <a:extLst>
              <a:ext uri="{FF2B5EF4-FFF2-40B4-BE49-F238E27FC236}">
                <a16:creationId xmlns:a16="http://schemas.microsoft.com/office/drawing/2014/main" id="{749BB41A-A2B7-A9F3-B902-22CE53821466}"/>
              </a:ext>
            </a:extLst>
          </p:cNvPr>
          <p:cNvSpPr/>
          <p:nvPr/>
        </p:nvSpPr>
        <p:spPr>
          <a:xfrm>
            <a:off x="3862035" y="794372"/>
            <a:ext cx="10563930" cy="114540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>
              <a:defRPr/>
            </a:pPr>
            <a:endParaRPr sz="2800" kern="0"/>
          </a:p>
        </p:txBody>
      </p:sp>
      <p:grpSp>
        <p:nvGrpSpPr>
          <p:cNvPr id="3" name="Google Shape;1856;p38">
            <a:extLst>
              <a:ext uri="{FF2B5EF4-FFF2-40B4-BE49-F238E27FC236}">
                <a16:creationId xmlns:a16="http://schemas.microsoft.com/office/drawing/2014/main" id="{9F1A2764-E720-B988-9163-F841D076DF14}"/>
              </a:ext>
            </a:extLst>
          </p:cNvPr>
          <p:cNvGrpSpPr/>
          <p:nvPr/>
        </p:nvGrpSpPr>
        <p:grpSpPr>
          <a:xfrm>
            <a:off x="1188155" y="3699218"/>
            <a:ext cx="9321174" cy="6244881"/>
            <a:chOff x="3137750" y="1398572"/>
            <a:chExt cx="3205900" cy="2495700"/>
          </a:xfrm>
        </p:grpSpPr>
        <p:sp>
          <p:nvSpPr>
            <p:cNvPr id="4" name="Google Shape;1857;p38">
              <a:extLst>
                <a:ext uri="{FF2B5EF4-FFF2-40B4-BE49-F238E27FC236}">
                  <a16:creationId xmlns:a16="http://schemas.microsoft.com/office/drawing/2014/main" id="{89C78933-8A83-6B4D-94CD-BDBDF83357F8}"/>
                </a:ext>
              </a:extLst>
            </p:cNvPr>
            <p:cNvSpPr/>
            <p:nvPr/>
          </p:nvSpPr>
          <p:spPr>
            <a:xfrm>
              <a:off x="3137750" y="1398572"/>
              <a:ext cx="2898000" cy="2495700"/>
            </a:xfrm>
            <a:prstGeom prst="roundRect">
              <a:avLst>
                <a:gd name="adj" fmla="val 5686"/>
              </a:avLst>
            </a:prstGeom>
            <a:solidFill>
              <a:srgbClr val="F3D67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828800">
                <a:buClrTx/>
                <a:defRPr/>
              </a:pPr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Google Shape;1858;p38">
              <a:extLst>
                <a:ext uri="{FF2B5EF4-FFF2-40B4-BE49-F238E27FC236}">
                  <a16:creationId xmlns:a16="http://schemas.microsoft.com/office/drawing/2014/main" id="{46855736-3577-7C93-51E6-310B5EF75104}"/>
                </a:ext>
              </a:extLst>
            </p:cNvPr>
            <p:cNvSpPr/>
            <p:nvPr/>
          </p:nvSpPr>
          <p:spPr>
            <a:xfrm rot="5400000">
              <a:off x="5946900" y="2187342"/>
              <a:ext cx="444600" cy="348900"/>
            </a:xfrm>
            <a:prstGeom prst="triangle">
              <a:avLst>
                <a:gd name="adj" fmla="val 50000"/>
              </a:avLst>
            </a:prstGeom>
            <a:solidFill>
              <a:srgbClr val="F3D67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828800">
                <a:buClrTx/>
                <a:defRPr/>
              </a:pPr>
              <a:endParaRPr sz="36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Google Shape;1940;p38">
            <a:extLst>
              <a:ext uri="{FF2B5EF4-FFF2-40B4-BE49-F238E27FC236}">
                <a16:creationId xmlns:a16="http://schemas.microsoft.com/office/drawing/2014/main" id="{C7D70288-1FBE-4444-2473-587122B0880F}"/>
              </a:ext>
            </a:extLst>
          </p:cNvPr>
          <p:cNvSpPr/>
          <p:nvPr/>
        </p:nvSpPr>
        <p:spPr>
          <a:xfrm>
            <a:off x="2937394" y="3222070"/>
            <a:ext cx="4566500" cy="1117324"/>
          </a:xfrm>
          <a:prstGeom prst="roundRect">
            <a:avLst>
              <a:gd name="adj" fmla="val 16667"/>
            </a:avLst>
          </a:prstGeom>
          <a:solidFill>
            <a:srgbClr val="FFC857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Tx/>
              <a:defRPr/>
            </a:pPr>
            <a:r>
              <a:rPr lang="en-US" sz="4800" b="1" i="1"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</a:rPr>
              <a:t>Thể loại</a:t>
            </a:r>
            <a:endParaRPr sz="13200" b="1" i="1">
              <a:solidFill>
                <a:srgbClr val="FFFFFF"/>
              </a:solidFill>
              <a:latin typeface="Times New Roman" panose="02020603050405020304" pitchFamily="18" charset="0"/>
              <a:ea typeface="Fira Sans Extra Condensed"/>
              <a:cs typeface="Times New Roman" panose="02020603050405020304" pitchFamily="18" charset="0"/>
              <a:sym typeface="Fira Sans Extra Condensed"/>
            </a:endParaRPr>
          </a:p>
        </p:txBody>
      </p:sp>
      <p:sp>
        <p:nvSpPr>
          <p:cNvPr id="7" name="Google Shape;1941;p38">
            <a:extLst>
              <a:ext uri="{FF2B5EF4-FFF2-40B4-BE49-F238E27FC236}">
                <a16:creationId xmlns:a16="http://schemas.microsoft.com/office/drawing/2014/main" id="{7DFA192D-56E9-6CFC-1507-DFC97CDDB0D2}"/>
              </a:ext>
            </a:extLst>
          </p:cNvPr>
          <p:cNvSpPr txBox="1"/>
          <p:nvPr/>
        </p:nvSpPr>
        <p:spPr>
          <a:xfrm>
            <a:off x="1285578" y="4518831"/>
            <a:ext cx="8170032" cy="298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dirty="0"/>
              <a:t>VB </a:t>
            </a:r>
            <a:r>
              <a:rPr lang="en-US" sz="6000" dirty="0" err="1"/>
              <a:t>thông</a:t>
            </a:r>
            <a:r>
              <a:rPr lang="en-US" sz="6000" dirty="0"/>
              <a:t> tin </a:t>
            </a:r>
            <a:r>
              <a:rPr lang="en-US" sz="6000" dirty="0" err="1"/>
              <a:t>giới</a:t>
            </a:r>
            <a:r>
              <a:rPr lang="en-US" sz="6000" dirty="0"/>
              <a:t> </a:t>
            </a:r>
            <a:r>
              <a:rPr lang="en-US" sz="6000" dirty="0" err="1"/>
              <a:t>thiệu</a:t>
            </a:r>
            <a:r>
              <a:rPr lang="en-US" sz="6000" dirty="0"/>
              <a:t> </a:t>
            </a:r>
            <a:r>
              <a:rPr lang="en-US" sz="6000" dirty="0" err="1"/>
              <a:t>một</a:t>
            </a:r>
            <a:r>
              <a:rPr lang="en-US" sz="6000" dirty="0"/>
              <a:t> </a:t>
            </a:r>
            <a:r>
              <a:rPr lang="en-US" sz="6000" dirty="0" err="1"/>
              <a:t>danh</a:t>
            </a:r>
            <a:r>
              <a:rPr lang="en-US" sz="6000" dirty="0"/>
              <a:t> lam </a:t>
            </a:r>
            <a:r>
              <a:rPr lang="en-US" sz="6000" dirty="0" err="1"/>
              <a:t>thắng</a:t>
            </a:r>
            <a:r>
              <a:rPr lang="en-US" sz="6000" dirty="0"/>
              <a:t> </a:t>
            </a:r>
            <a:r>
              <a:rPr lang="en-US" sz="6000" dirty="0" err="1"/>
              <a:t>cảnh</a:t>
            </a:r>
            <a:r>
              <a:rPr lang="en-US" sz="6000" dirty="0"/>
              <a:t> </a:t>
            </a:r>
            <a:r>
              <a:rPr lang="en-US" sz="6000" dirty="0" err="1"/>
              <a:t>hoặc</a:t>
            </a:r>
            <a:r>
              <a:rPr lang="en-US" sz="6000" dirty="0"/>
              <a:t> di </a:t>
            </a:r>
            <a:r>
              <a:rPr lang="en-US" sz="6000" dirty="0" err="1"/>
              <a:t>tích</a:t>
            </a:r>
            <a:r>
              <a:rPr lang="en-US" sz="6000" dirty="0"/>
              <a:t> </a:t>
            </a:r>
            <a:r>
              <a:rPr lang="en-US" sz="6000" dirty="0" err="1"/>
              <a:t>lịch</a:t>
            </a:r>
            <a:r>
              <a:rPr lang="en-US" sz="6000" dirty="0"/>
              <a:t> </a:t>
            </a:r>
            <a:r>
              <a:rPr lang="en-US" sz="6000" dirty="0" err="1"/>
              <a:t>sử</a:t>
            </a:r>
            <a:endParaRPr lang="en-US" sz="1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873BF35C-7FC3-CF3D-0817-A9D60515A7E5}"/>
              </a:ext>
            </a:extLst>
          </p:cNvPr>
          <p:cNvSpPr/>
          <p:nvPr/>
        </p:nvSpPr>
        <p:spPr>
          <a:xfrm>
            <a:off x="11993484" y="2254560"/>
            <a:ext cx="5668272" cy="8032440"/>
          </a:xfrm>
          <a:custGeom>
            <a:avLst/>
            <a:gdLst/>
            <a:ahLst/>
            <a:cxnLst/>
            <a:rect l="l" t="t" r="r" b="b"/>
            <a:pathLst>
              <a:path w="2908176" h="3469625">
                <a:moveTo>
                  <a:pt x="0" y="0"/>
                </a:moveTo>
                <a:lnTo>
                  <a:pt x="2908176" y="0"/>
                </a:lnTo>
                <a:lnTo>
                  <a:pt x="2908176" y="3469625"/>
                </a:lnTo>
                <a:lnTo>
                  <a:pt x="0" y="3469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9290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9" name="Google Shape;3599;p41"/>
          <p:cNvSpPr txBox="1">
            <a:spLocks noGrp="1"/>
          </p:cNvSpPr>
          <p:nvPr>
            <p:ph type="title"/>
          </p:nvPr>
        </p:nvSpPr>
        <p:spPr>
          <a:xfrm>
            <a:off x="6291380" y="5074300"/>
            <a:ext cx="10570420" cy="1683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sz="13200" i="1" dirty="0">
                <a:solidFill>
                  <a:srgbClr val="FF0000"/>
                </a:solidFill>
              </a:rPr>
              <a:t>Suy ngẫm và phản hồi</a:t>
            </a:r>
            <a:endParaRPr sz="13200" i="1" dirty="0">
              <a:solidFill>
                <a:srgbClr val="FF0000"/>
              </a:solidFill>
            </a:endParaRPr>
          </a:p>
        </p:txBody>
      </p:sp>
      <p:sp>
        <p:nvSpPr>
          <p:cNvPr id="3600" name="Google Shape;3600;p41"/>
          <p:cNvSpPr txBox="1">
            <a:spLocks noGrp="1"/>
          </p:cNvSpPr>
          <p:nvPr>
            <p:ph type="title" idx="2"/>
          </p:nvPr>
        </p:nvSpPr>
        <p:spPr>
          <a:xfrm>
            <a:off x="9982200" y="1474417"/>
            <a:ext cx="2593200" cy="1897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dirty="0">
                <a:solidFill>
                  <a:srgbClr val="FF0000"/>
                </a:solidFill>
              </a:rPr>
              <a:t>II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3648" name="Google Shape;3648;p41"/>
          <p:cNvGrpSpPr/>
          <p:nvPr/>
        </p:nvGrpSpPr>
        <p:grpSpPr>
          <a:xfrm>
            <a:off x="6051327" y="1963417"/>
            <a:ext cx="1680934" cy="1644670"/>
            <a:chOff x="4118763" y="209958"/>
            <a:chExt cx="840467" cy="822335"/>
          </a:xfrm>
        </p:grpSpPr>
        <p:sp>
          <p:nvSpPr>
            <p:cNvPr id="3649" name="Google Shape;3649;p41"/>
            <p:cNvSpPr/>
            <p:nvPr/>
          </p:nvSpPr>
          <p:spPr>
            <a:xfrm>
              <a:off x="4118763" y="209958"/>
              <a:ext cx="840467" cy="822335"/>
            </a:xfrm>
            <a:custGeom>
              <a:avLst/>
              <a:gdLst/>
              <a:ahLst/>
              <a:cxnLst/>
              <a:rect l="l" t="t" r="r" b="b"/>
              <a:pathLst>
                <a:path w="3186" h="3117" extrusionOk="0">
                  <a:moveTo>
                    <a:pt x="1586" y="0"/>
                  </a:moveTo>
                  <a:cubicBezTo>
                    <a:pt x="758" y="0"/>
                    <a:pt x="71" y="657"/>
                    <a:pt x="36" y="1491"/>
                  </a:cubicBezTo>
                  <a:cubicBezTo>
                    <a:pt x="1" y="2357"/>
                    <a:pt x="670" y="3079"/>
                    <a:pt x="1526" y="3115"/>
                  </a:cubicBezTo>
                  <a:cubicBezTo>
                    <a:pt x="1548" y="3116"/>
                    <a:pt x="1570" y="3116"/>
                    <a:pt x="1592" y="3116"/>
                  </a:cubicBezTo>
                  <a:cubicBezTo>
                    <a:pt x="2428" y="3116"/>
                    <a:pt x="3115" y="2459"/>
                    <a:pt x="3150" y="1616"/>
                  </a:cubicBezTo>
                  <a:cubicBezTo>
                    <a:pt x="3186" y="760"/>
                    <a:pt x="2516" y="37"/>
                    <a:pt x="1651" y="1"/>
                  </a:cubicBezTo>
                  <a:cubicBezTo>
                    <a:pt x="1629" y="1"/>
                    <a:pt x="1607" y="0"/>
                    <a:pt x="1586" y="0"/>
                  </a:cubicBezTo>
                  <a:close/>
                </a:path>
              </a:pathLst>
            </a:custGeom>
            <a:solidFill>
              <a:srgbClr val="FFFFFF">
                <a:alpha val="1964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650" name="Google Shape;3650;p41"/>
            <p:cNvSpPr/>
            <p:nvPr/>
          </p:nvSpPr>
          <p:spPr>
            <a:xfrm>
              <a:off x="4238790" y="327617"/>
              <a:ext cx="600409" cy="586741"/>
            </a:xfrm>
            <a:custGeom>
              <a:avLst/>
              <a:gdLst/>
              <a:ahLst/>
              <a:cxnLst/>
              <a:rect l="l" t="t" r="r" b="b"/>
              <a:pathLst>
                <a:path w="2276" h="2224" extrusionOk="0">
                  <a:moveTo>
                    <a:pt x="1130" y="0"/>
                  </a:moveTo>
                  <a:cubicBezTo>
                    <a:pt x="545" y="0"/>
                    <a:pt x="54" y="473"/>
                    <a:pt x="27" y="1063"/>
                  </a:cubicBezTo>
                  <a:cubicBezTo>
                    <a:pt x="1" y="1679"/>
                    <a:pt x="482" y="2196"/>
                    <a:pt x="1089" y="2223"/>
                  </a:cubicBezTo>
                  <a:cubicBezTo>
                    <a:pt x="1100" y="2223"/>
                    <a:pt x="1112" y="2223"/>
                    <a:pt x="1123" y="2223"/>
                  </a:cubicBezTo>
                  <a:cubicBezTo>
                    <a:pt x="1723" y="2223"/>
                    <a:pt x="2223" y="1757"/>
                    <a:pt x="2249" y="1152"/>
                  </a:cubicBezTo>
                  <a:cubicBezTo>
                    <a:pt x="2276" y="546"/>
                    <a:pt x="1794" y="28"/>
                    <a:pt x="1178" y="2"/>
                  </a:cubicBezTo>
                  <a:cubicBezTo>
                    <a:pt x="1162" y="1"/>
                    <a:pt x="1146" y="0"/>
                    <a:pt x="1130" y="0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651" name="Google Shape;3651;p41"/>
            <p:cNvSpPr/>
            <p:nvPr/>
          </p:nvSpPr>
          <p:spPr>
            <a:xfrm>
              <a:off x="4394166" y="478516"/>
              <a:ext cx="289652" cy="285192"/>
            </a:xfrm>
            <a:custGeom>
              <a:avLst/>
              <a:gdLst/>
              <a:ahLst/>
              <a:cxnLst/>
              <a:rect l="l" t="t" r="r" b="b"/>
              <a:pathLst>
                <a:path w="1098" h="1081" extrusionOk="0">
                  <a:moveTo>
                    <a:pt x="554" y="0"/>
                  </a:moveTo>
                  <a:cubicBezTo>
                    <a:pt x="267" y="0"/>
                    <a:pt x="18" y="220"/>
                    <a:pt x="9" y="518"/>
                  </a:cubicBezTo>
                  <a:cubicBezTo>
                    <a:pt x="1" y="812"/>
                    <a:pt x="232" y="1062"/>
                    <a:pt x="527" y="1080"/>
                  </a:cubicBezTo>
                  <a:cubicBezTo>
                    <a:pt x="532" y="1080"/>
                    <a:pt x="538" y="1080"/>
                    <a:pt x="543" y="1080"/>
                  </a:cubicBezTo>
                  <a:cubicBezTo>
                    <a:pt x="830" y="1080"/>
                    <a:pt x="1071" y="851"/>
                    <a:pt x="1089" y="562"/>
                  </a:cubicBezTo>
                  <a:cubicBezTo>
                    <a:pt x="1098" y="259"/>
                    <a:pt x="866" y="9"/>
                    <a:pt x="571" y="0"/>
                  </a:cubicBezTo>
                  <a:cubicBezTo>
                    <a:pt x="566" y="0"/>
                    <a:pt x="560" y="0"/>
                    <a:pt x="554" y="0"/>
                  </a:cubicBezTo>
                  <a:close/>
                </a:path>
              </a:pathLst>
            </a:custGeom>
            <a:solidFill>
              <a:srgbClr val="FFFFFF">
                <a:alpha val="5714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1216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9" grpId="0"/>
      <p:bldP spid="36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p34"/>
          <p:cNvSpPr txBox="1">
            <a:spLocks noGrp="1"/>
          </p:cNvSpPr>
          <p:nvPr>
            <p:ph type="title"/>
          </p:nvPr>
        </p:nvSpPr>
        <p:spPr>
          <a:xfrm>
            <a:off x="1439998" y="666776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6400">
                <a:latin typeface="Times New Roman" panose="02020603050405020304" pitchFamily="18" charset="0"/>
                <a:cs typeface="Times New Roman" panose="02020603050405020304" pitchFamily="18" charset="0"/>
              </a:rPr>
              <a:t>1. Câu 1</a:t>
            </a:r>
            <a:endParaRPr sz="6400" i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2045;p65">
            <a:extLst>
              <a:ext uri="{FF2B5EF4-FFF2-40B4-BE49-F238E27FC236}">
                <a16:creationId xmlns:a16="http://schemas.microsoft.com/office/drawing/2014/main" id="{749BB41A-A2B7-A9F3-B902-22CE53821466}"/>
              </a:ext>
            </a:extLst>
          </p:cNvPr>
          <p:cNvSpPr/>
          <p:nvPr/>
        </p:nvSpPr>
        <p:spPr>
          <a:xfrm>
            <a:off x="3862035" y="794372"/>
            <a:ext cx="10563930" cy="114540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>
              <a:defRPr/>
            </a:pPr>
            <a:endParaRPr sz="3200" kern="0"/>
          </a:p>
        </p:txBody>
      </p:sp>
      <p:pic>
        <p:nvPicPr>
          <p:cNvPr id="3" name="图片 13">
            <a:extLst>
              <a:ext uri="{FF2B5EF4-FFF2-40B4-BE49-F238E27FC236}">
                <a16:creationId xmlns:a16="http://schemas.microsoft.com/office/drawing/2014/main" id="{82BC17C8-83D3-87B6-2C5B-AAB8E9DFB0AD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397734" y="5143500"/>
            <a:ext cx="13332568" cy="6660560"/>
          </a:xfrm>
          <a:prstGeom prst="rect">
            <a:avLst/>
          </a:prstGeom>
        </p:spPr>
      </p:pic>
      <p:sp>
        <p:nvSpPr>
          <p:cNvPr id="4" name="Google Shape;1859;p45">
            <a:extLst>
              <a:ext uri="{FF2B5EF4-FFF2-40B4-BE49-F238E27FC236}">
                <a16:creationId xmlns:a16="http://schemas.microsoft.com/office/drawing/2014/main" id="{93EE02DB-52CE-D2D8-DC27-834B17164847}"/>
              </a:ext>
            </a:extLst>
          </p:cNvPr>
          <p:cNvSpPr/>
          <p:nvPr/>
        </p:nvSpPr>
        <p:spPr>
          <a:xfrm rot="10800000" flipH="1">
            <a:off x="1379665" y="2995172"/>
            <a:ext cx="15368706" cy="3145144"/>
          </a:xfrm>
          <a:prstGeom prst="ellipseRibbon">
            <a:avLst>
              <a:gd name="adj1" fmla="val 30032"/>
              <a:gd name="adj2" fmla="val 75000"/>
              <a:gd name="adj3" fmla="val 12102"/>
            </a:avLst>
          </a:prstGeom>
          <a:solidFill>
            <a:srgbClr val="E9E978"/>
          </a:solidFill>
          <a:ln w="28575" cap="flat" cmpd="sng">
            <a:solidFill>
              <a:srgbClr val="E9E97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438280">
              <a:defRPr/>
            </a:pPr>
            <a:endParaRPr sz="3734" kern="0">
              <a:solidFill>
                <a:srgbClr val="000000"/>
              </a:solidFill>
              <a:cs typeface="Arial"/>
            </a:endParaRPr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2775E17B-3AC1-67F9-6DC0-8EB3B2D4D8CE}"/>
              </a:ext>
            </a:extLst>
          </p:cNvPr>
          <p:cNvSpPr txBox="1"/>
          <p:nvPr/>
        </p:nvSpPr>
        <p:spPr>
          <a:xfrm>
            <a:off x="3409078" y="2995173"/>
            <a:ext cx="113098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gì?Những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58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869</Words>
  <Application>Microsoft Office PowerPoint</Application>
  <PresentationFormat>Custom</PresentationFormat>
  <Paragraphs>73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iCielPr Outfitter Script</vt:lpstr>
      <vt:lpstr>Times New Roman</vt:lpstr>
      <vt:lpstr>เอฟซี แคนดี้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Tác phẩm</vt:lpstr>
      <vt:lpstr>Suy ngẫm và phản hồi</vt:lpstr>
      <vt:lpstr>1. Câu 1</vt:lpstr>
      <vt:lpstr>PowerPoint Presentation</vt:lpstr>
      <vt:lpstr>PowerPoint Presentation</vt:lpstr>
      <vt:lpstr>2. Câu 2</vt:lpstr>
      <vt:lpstr>3. Câu 3</vt:lpstr>
      <vt:lpstr>PowerPoint Presentation</vt:lpstr>
      <vt:lpstr>4. Câu 4</vt:lpstr>
      <vt:lpstr>5. Câu 5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Cute Spring Illustration Group Project Presentation</dc:title>
  <cp:lastModifiedBy>Admin</cp:lastModifiedBy>
  <cp:revision>147</cp:revision>
  <dcterms:created xsi:type="dcterms:W3CDTF">2006-08-16T00:00:00Z</dcterms:created>
  <dcterms:modified xsi:type="dcterms:W3CDTF">2024-07-23T06:46:08Z</dcterms:modified>
  <dc:identifier>DAGHDN9-MTw</dc:identifier>
</cp:coreProperties>
</file>