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76" r:id="rId2"/>
    <p:sldMasterId id="2147483791" r:id="rId3"/>
    <p:sldMasterId id="2147483807" r:id="rId4"/>
    <p:sldMasterId id="2147483827" r:id="rId5"/>
    <p:sldMasterId id="2147483847" r:id="rId6"/>
  </p:sldMasterIdLst>
  <p:notesMasterIdLst>
    <p:notesMasterId r:id="rId21"/>
  </p:notesMasterIdLst>
  <p:sldIdLst>
    <p:sldId id="297" r:id="rId7"/>
    <p:sldId id="298" r:id="rId8"/>
    <p:sldId id="316" r:id="rId9"/>
    <p:sldId id="315" r:id="rId10"/>
    <p:sldId id="309" r:id="rId11"/>
    <p:sldId id="317" r:id="rId12"/>
    <p:sldId id="318" r:id="rId13"/>
    <p:sldId id="319" r:id="rId14"/>
    <p:sldId id="320" r:id="rId15"/>
    <p:sldId id="321" r:id="rId16"/>
    <p:sldId id="310" r:id="rId17"/>
    <p:sldId id="307" r:id="rId18"/>
    <p:sldId id="296" r:id="rId19"/>
    <p:sldId id="279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3399"/>
    <a:srgbClr val="666633"/>
    <a:srgbClr val="FF0000"/>
    <a:srgbClr val="A3A0AD"/>
    <a:srgbClr val="0B4130"/>
    <a:srgbClr val="3B11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A107B-6182-4B2D-8EE9-6800AA5D1763}" type="datetimeFigureOut">
              <a:rPr lang="vi-VN" smtClean="0"/>
              <a:t>23/07/2024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8EE4E-CC01-4417-AA61-D0AAE803C71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7164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286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78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41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74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671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45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4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46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27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81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2CFB-751C-FCB1-F023-85829CF53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213FA4-3BC8-0DEF-28FC-3810104CE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5102D-89FF-96D5-A614-468AAC1D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CCAE-C9F1-412C-8B3A-9E33EB341F1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906A4-8F64-2664-EA9D-E74A8AF42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E580D-345C-A8AC-5411-7C3CF420F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18A3-174B-4736-9714-F2AFFA665D8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0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F7A36-148B-E39B-6878-D44E4D6B1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3193D7-7925-34B8-8DDD-2EFCAC19F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42AD7-6E22-8A4A-F3F1-9C9FE293F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CCAE-C9F1-412C-8B3A-9E33EB341F1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DCB82-0833-DB82-B625-F6473D845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D69D4-0F79-8CBC-2A6C-0140A072D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18A3-174B-4736-9714-F2AFFA665D8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60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F31AB5-7E35-52F9-5FB6-0CE3DCE456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A8CB9-2513-5C26-BEC7-D4E874D775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F6BA8-76DD-4A37-C27B-FBF7C7A57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CCAE-C9F1-412C-8B3A-9E33EB341F1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132DF-8595-6743-28FD-C2F3CA086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08ED7-C932-F00A-B3DF-2849D1311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18A3-174B-4736-9714-F2AFFA665D8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00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2E5DC-30C2-780D-3FF4-742FDD0EA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CF4E17-16EB-2300-ABB0-48956AD5E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BCF47-7F35-E862-35DC-B4976AFEC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9E8A-3039-437D-A22F-6B8FB9418C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6D3FC-CF39-E906-8624-D8C403382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E4F06-9ECC-537B-7828-309BBB5FF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E2EA-F13B-45D3-AA4F-5D623579A0D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83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9DDC-A6D3-CC3A-6484-5748EDAC1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34095-08B0-288D-7DD6-6FFB4EC55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81554-E2F7-98B3-AA11-E53B14D73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9E8A-3039-437D-A22F-6B8FB9418C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F2998-65B3-BC88-5A0C-105DFD0E2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C91C9-62CD-08F9-62A0-E50A8BB45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E2EA-F13B-45D3-AA4F-5D623579A0D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08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9273B-5296-D606-4653-9E9EC498E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DE9DA-CCA4-5431-1316-E9608A45C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F5D7A-DEA0-1527-B687-C97F4BDBD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9E8A-3039-437D-A22F-6B8FB9418C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FCE98-0DDC-E294-9F02-0CAB4A1CF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3EA14-744B-47FE-33A8-9688F4B91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E2EA-F13B-45D3-AA4F-5D623579A0D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410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D7F82-406F-8310-0B78-C9B2182A1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38156-5711-49EE-3FCB-D6CAEE53E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206967-DA5D-7B04-30BE-735259693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C1D7-E77C-F046-BDC5-CF46149E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9E8A-3039-437D-A22F-6B8FB9418C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9917F-6954-6776-55CE-ECE5E1717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74D374-7B09-E145-D5F9-82C6CFD77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E2EA-F13B-45D3-AA4F-5D623579A0D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36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2FA4E-5083-A95A-3830-5480168C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4C0A3-C299-A157-3A4F-2839FC5EF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EA2DF-5146-8CE3-2386-CA93B92B2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58291F-E61C-4912-FCE4-A2216895AB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26C0E7-951B-0BBF-21B6-BEBA53D7C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881281-B59A-DAE7-F73C-65641E610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9E8A-3039-437D-A22F-6B8FB9418C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4CFE42-074B-39BE-5FD5-F05C7269F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6316DC-E59C-670D-DA0D-F43268B20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E2EA-F13B-45D3-AA4F-5D623579A0D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870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61F2E-4CB8-6247-D3BD-D3CC3B947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ED1100-0D61-E5B1-F2B0-CCEE84A17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9E8A-3039-437D-A22F-6B8FB9418C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45EE2-6617-E106-7AB8-196DB8B80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06BB7-1252-7F34-3130-B6B905931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E2EA-F13B-45D3-AA4F-5D623579A0D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333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BD8F41-29E3-6ABA-17DB-DD435CAA3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9E8A-3039-437D-A22F-6B8FB9418C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2C7D76-0047-764F-6212-8BA4DD7FE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A9B36-AC02-E128-658B-CB5E05C6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E2EA-F13B-45D3-AA4F-5D623579A0D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51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A7758-6D37-F977-C209-AC5AFEB10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45511-847B-3813-B681-A3AF40344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F4BC59-9546-F944-E349-568FB2332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BD040-F4A5-3346-7EDC-FA90C1004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9E8A-3039-437D-A22F-6B8FB9418C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25C00-351D-5B52-4870-E36B61699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22CF5-8DDE-942F-D0BC-E71261809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E2EA-F13B-45D3-AA4F-5D623579A0D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9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A6358-3289-54E7-BBCA-A16E6CC00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91610-BA99-A782-8926-AAEB01BA3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F43E6-5258-B186-3607-48CEB8B0C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CCAE-C9F1-412C-8B3A-9E33EB341F1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6FE00-2BEB-7A6D-5CE4-6725F44A4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2444D-7D64-80F8-B9F8-5758818D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18A3-174B-4736-9714-F2AFFA665D8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80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702AA-95C0-9B2A-0AF5-5B1E98972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522FA3-ED68-4390-9613-2C26C18488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0EB321-B3A0-E65D-1D0E-F1EC90629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8E383-6C20-8C26-CC30-A3542471E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9E8A-3039-437D-A22F-6B8FB9418C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0902D4-BE30-EF2C-1CDA-CCB1DF83D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5F57A-BE24-8A42-6CE3-800570365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E2EA-F13B-45D3-AA4F-5D623579A0D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129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7ECC3-9C12-2261-C78F-EBB7357CF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8B32EB-E541-6D7F-13BA-B9C9E2588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1E248-C3C8-A5B2-721C-959E4EE18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9E8A-3039-437D-A22F-6B8FB9418C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0A48D-86FE-4E8E-808D-499DE02C2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2FE32-9415-2B7A-5174-21F96E663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E2EA-F13B-45D3-AA4F-5D623579A0D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52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119B17-F8B5-1A5D-5D37-F0907B934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7568EC-3049-91E9-0289-7879E4E24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447B9-F14D-A245-D146-D1FDEE0F2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9E8A-3039-437D-A22F-6B8FB9418C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C0D4C-0A12-3DA9-61E2-3076D2C88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648AC-F983-5588-410D-94A9CCF6F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E2EA-F13B-45D3-AA4F-5D623579A0D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56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20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/>
        </p:nvGrpSpPr>
        <p:grpSpPr>
          <a:xfrm>
            <a:off x="10666366" y="5472803"/>
            <a:ext cx="1496284" cy="1524513"/>
            <a:chOff x="-46800" y="206536"/>
            <a:chExt cx="6530780" cy="6654858"/>
          </a:xfrm>
        </p:grpSpPr>
        <p:sp>
          <p:nvSpPr>
            <p:cNvPr id="16" name="AutoShape 2"/>
            <p:cNvSpPr>
              <a:spLocks/>
            </p:cNvSpPr>
            <p:nvPr userDrawn="1"/>
          </p:nvSpPr>
          <p:spPr bwMode="auto">
            <a:xfrm>
              <a:off x="1038879" y="1027357"/>
              <a:ext cx="4354650" cy="5834037"/>
            </a:xfrm>
            <a:custGeom>
              <a:avLst/>
              <a:gdLst>
                <a:gd name="T0" fmla="*/ 1048398 w 20607"/>
                <a:gd name="T1" fmla="*/ 3881437 h 21337"/>
                <a:gd name="T2" fmla="*/ 1133597 w 20607"/>
                <a:gd name="T3" fmla="*/ 2299356 h 21337"/>
                <a:gd name="T4" fmla="*/ 4077 w 20607"/>
                <a:gd name="T5" fmla="*/ 1625921 h 21337"/>
                <a:gd name="T6" fmla="*/ 1229481 w 20607"/>
                <a:gd name="T7" fmla="*/ 1901335 h 21337"/>
                <a:gd name="T8" fmla="*/ 1282765 w 20607"/>
                <a:gd name="T9" fmla="*/ 901188 h 21337"/>
                <a:gd name="T10" fmla="*/ 749920 w 20607"/>
                <a:gd name="T11" fmla="*/ 248127 h 21337"/>
                <a:gd name="T12" fmla="*/ 1346735 w 20607"/>
                <a:gd name="T13" fmla="*/ 574657 h 21337"/>
                <a:gd name="T14" fmla="*/ 1794240 w 20607"/>
                <a:gd name="T15" fmla="*/ 3092 h 21337"/>
                <a:gd name="T16" fmla="*/ 1527818 w 20607"/>
                <a:gd name="T17" fmla="*/ 758387 h 21337"/>
                <a:gd name="T18" fmla="*/ 1762185 w 20607"/>
                <a:gd name="T19" fmla="*/ 1952452 h 21337"/>
                <a:gd name="T20" fmla="*/ 2891705 w 20607"/>
                <a:gd name="T21" fmla="*/ 1472752 h 21337"/>
                <a:gd name="T22" fmla="*/ 1826155 w 20607"/>
                <a:gd name="T23" fmla="*/ 2278982 h 21337"/>
                <a:gd name="T24" fmla="*/ 1836840 w 20607"/>
                <a:gd name="T25" fmla="*/ 3881437 h 21337"/>
                <a:gd name="T26" fmla="*/ 1048398 w 20607"/>
                <a:gd name="T27" fmla="*/ 3881437 h 213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607" h="21337">
                  <a:moveTo>
                    <a:pt x="7457" y="21337"/>
                  </a:moveTo>
                  <a:cubicBezTo>
                    <a:pt x="7457" y="21337"/>
                    <a:pt x="10109" y="14324"/>
                    <a:pt x="8063" y="12640"/>
                  </a:cubicBezTo>
                  <a:cubicBezTo>
                    <a:pt x="4425" y="9779"/>
                    <a:pt x="-425" y="9050"/>
                    <a:pt x="29" y="8938"/>
                  </a:cubicBezTo>
                  <a:cubicBezTo>
                    <a:pt x="2909" y="8377"/>
                    <a:pt x="7532" y="11238"/>
                    <a:pt x="8745" y="10452"/>
                  </a:cubicBezTo>
                  <a:cubicBezTo>
                    <a:pt x="9730" y="9835"/>
                    <a:pt x="9882" y="6301"/>
                    <a:pt x="9124" y="4954"/>
                  </a:cubicBezTo>
                  <a:cubicBezTo>
                    <a:pt x="7684" y="2317"/>
                    <a:pt x="4122" y="1364"/>
                    <a:pt x="5334" y="1364"/>
                  </a:cubicBezTo>
                  <a:cubicBezTo>
                    <a:pt x="7002" y="1364"/>
                    <a:pt x="9276" y="3439"/>
                    <a:pt x="9579" y="3159"/>
                  </a:cubicBezTo>
                  <a:cubicBezTo>
                    <a:pt x="9958" y="2934"/>
                    <a:pt x="12004" y="-263"/>
                    <a:pt x="12762" y="17"/>
                  </a:cubicBezTo>
                  <a:cubicBezTo>
                    <a:pt x="12989" y="129"/>
                    <a:pt x="10867" y="1756"/>
                    <a:pt x="10867" y="4169"/>
                  </a:cubicBezTo>
                  <a:cubicBezTo>
                    <a:pt x="10867" y="6525"/>
                    <a:pt x="11246" y="11294"/>
                    <a:pt x="12534" y="10733"/>
                  </a:cubicBezTo>
                  <a:cubicBezTo>
                    <a:pt x="14732" y="9723"/>
                    <a:pt x="19052" y="7984"/>
                    <a:pt x="20568" y="8096"/>
                  </a:cubicBezTo>
                  <a:cubicBezTo>
                    <a:pt x="21175" y="8152"/>
                    <a:pt x="14429" y="10116"/>
                    <a:pt x="12989" y="12528"/>
                  </a:cubicBezTo>
                  <a:cubicBezTo>
                    <a:pt x="11777" y="14548"/>
                    <a:pt x="12459" y="20663"/>
                    <a:pt x="13065" y="21337"/>
                  </a:cubicBezTo>
                  <a:lnTo>
                    <a:pt x="7457" y="21337"/>
                  </a:lnTo>
                  <a:close/>
                </a:path>
              </a:pathLst>
            </a:custGeom>
            <a:solidFill>
              <a:srgbClr val="BECE37"/>
            </a:soli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AutoShape 3"/>
            <p:cNvSpPr>
              <a:spLocks/>
            </p:cNvSpPr>
            <p:nvPr userDrawn="1"/>
          </p:nvSpPr>
          <p:spPr bwMode="auto">
            <a:xfrm>
              <a:off x="3806766" y="2948175"/>
              <a:ext cx="417570" cy="598914"/>
            </a:xfrm>
            <a:custGeom>
              <a:avLst/>
              <a:gdLst>
                <a:gd name="T0" fmla="*/ 152974 w 9894"/>
                <a:gd name="T1" fmla="*/ 398445 h 21600"/>
                <a:gd name="T2" fmla="*/ 78481 w 9894"/>
                <a:gd name="T3" fmla="*/ 0 h 21600"/>
                <a:gd name="T4" fmla="*/ 152974 w 9894"/>
                <a:gd name="T5" fmla="*/ 39844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94" h="21600">
                  <a:moveTo>
                    <a:pt x="5448" y="21599"/>
                  </a:moveTo>
                  <a:cubicBezTo>
                    <a:pt x="5448" y="21599"/>
                    <a:pt x="-4783" y="19938"/>
                    <a:pt x="2795" y="0"/>
                  </a:cubicBezTo>
                  <a:cubicBezTo>
                    <a:pt x="2795" y="0"/>
                    <a:pt x="16817" y="14399"/>
                    <a:pt x="5448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AutoShape 4"/>
            <p:cNvSpPr>
              <a:spLocks/>
            </p:cNvSpPr>
            <p:nvPr userDrawn="1"/>
          </p:nvSpPr>
          <p:spPr bwMode="auto">
            <a:xfrm>
              <a:off x="4513054" y="2616506"/>
              <a:ext cx="393709" cy="615616"/>
            </a:xfrm>
            <a:custGeom>
              <a:avLst/>
              <a:gdLst>
                <a:gd name="T0" fmla="*/ 97733 w 9611"/>
                <a:gd name="T1" fmla="*/ 409556 h 21600"/>
                <a:gd name="T2" fmla="*/ 140549 w 9611"/>
                <a:gd name="T3" fmla="*/ 0 h 21600"/>
                <a:gd name="T4" fmla="*/ 97733 w 9611"/>
                <a:gd name="T5" fmla="*/ 40955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11" h="21600">
                  <a:moveTo>
                    <a:pt x="3586" y="21599"/>
                  </a:moveTo>
                  <a:cubicBezTo>
                    <a:pt x="3586" y="21599"/>
                    <a:pt x="-5446" y="17280"/>
                    <a:pt x="5157" y="0"/>
                  </a:cubicBezTo>
                  <a:cubicBezTo>
                    <a:pt x="5157" y="0"/>
                    <a:pt x="16153" y="18900"/>
                    <a:pt x="3586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AutoShape 5"/>
            <p:cNvSpPr>
              <a:spLocks/>
            </p:cNvSpPr>
            <p:nvPr userDrawn="1"/>
          </p:nvSpPr>
          <p:spPr bwMode="auto">
            <a:xfrm>
              <a:off x="5073790" y="2334945"/>
              <a:ext cx="465291" cy="722991"/>
            </a:xfrm>
            <a:custGeom>
              <a:avLst/>
              <a:gdLst>
                <a:gd name="T0" fmla="*/ 64632 w 10585"/>
                <a:gd name="T1" fmla="*/ 480990 h 21600"/>
                <a:gd name="T2" fmla="*/ 257359 w 10585"/>
                <a:gd name="T3" fmla="*/ 0 h 21600"/>
                <a:gd name="T4" fmla="*/ 64632 w 10585"/>
                <a:gd name="T5" fmla="*/ 48099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85" h="21600">
                  <a:moveTo>
                    <a:pt x="2210" y="21599"/>
                  </a:moveTo>
                  <a:cubicBezTo>
                    <a:pt x="2210" y="21599"/>
                    <a:pt x="-5844" y="11489"/>
                    <a:pt x="8800" y="0"/>
                  </a:cubicBezTo>
                  <a:cubicBezTo>
                    <a:pt x="8800" y="0"/>
                    <a:pt x="15756" y="19761"/>
                    <a:pt x="2210" y="21599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AutoShape 6"/>
            <p:cNvSpPr>
              <a:spLocks/>
            </p:cNvSpPr>
            <p:nvPr userDrawn="1"/>
          </p:nvSpPr>
          <p:spPr bwMode="auto">
            <a:xfrm>
              <a:off x="5732356" y="2649912"/>
              <a:ext cx="751624" cy="405638"/>
            </a:xfrm>
            <a:custGeom>
              <a:avLst/>
              <a:gdLst>
                <a:gd name="T0" fmla="*/ 778 w 19937"/>
                <a:gd name="T1" fmla="*/ 168005 h 14258"/>
                <a:gd name="T2" fmla="*/ 500037 w 19937"/>
                <a:gd name="T3" fmla="*/ 24909 h 14258"/>
                <a:gd name="T4" fmla="*/ 372570 w 19937"/>
                <a:gd name="T5" fmla="*/ 178226 h 14258"/>
                <a:gd name="T6" fmla="*/ 778 w 19937"/>
                <a:gd name="T7" fmla="*/ 168005 h 142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937" h="14258">
                  <a:moveTo>
                    <a:pt x="31" y="8876"/>
                  </a:moveTo>
                  <a:cubicBezTo>
                    <a:pt x="31" y="8876"/>
                    <a:pt x="-1663" y="-4084"/>
                    <a:pt x="19936" y="1316"/>
                  </a:cubicBezTo>
                  <a:cubicBezTo>
                    <a:pt x="19936" y="1316"/>
                    <a:pt x="17819" y="4016"/>
                    <a:pt x="14854" y="9416"/>
                  </a:cubicBezTo>
                  <a:cubicBezTo>
                    <a:pt x="11889" y="14276"/>
                    <a:pt x="2995" y="17515"/>
                    <a:pt x="31" y="8876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AutoShape 7"/>
            <p:cNvSpPr>
              <a:spLocks/>
            </p:cNvSpPr>
            <p:nvPr userDrawn="1"/>
          </p:nvSpPr>
          <p:spPr bwMode="auto">
            <a:xfrm>
              <a:off x="5488973" y="3346656"/>
              <a:ext cx="649021" cy="372233"/>
            </a:xfrm>
            <a:custGeom>
              <a:avLst/>
              <a:gdLst>
                <a:gd name="T0" fmla="*/ 101230 w 19438"/>
                <a:gd name="T1" fmla="*/ 0 h 16645"/>
                <a:gd name="T2" fmla="*/ 431800 w 19438"/>
                <a:gd name="T3" fmla="*/ 207330 h 16645"/>
                <a:gd name="T4" fmla="*/ 47916 w 19438"/>
                <a:gd name="T5" fmla="*/ 165864 h 16645"/>
                <a:gd name="T6" fmla="*/ 101230 w 19438"/>
                <a:gd name="T7" fmla="*/ 0 h 166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438" h="16645">
                  <a:moveTo>
                    <a:pt x="4557" y="0"/>
                  </a:moveTo>
                  <a:cubicBezTo>
                    <a:pt x="4557" y="0"/>
                    <a:pt x="17038" y="2090"/>
                    <a:pt x="19438" y="13935"/>
                  </a:cubicBezTo>
                  <a:cubicBezTo>
                    <a:pt x="19438" y="13935"/>
                    <a:pt x="11277" y="21599"/>
                    <a:pt x="2157" y="11148"/>
                  </a:cubicBezTo>
                  <a:cubicBezTo>
                    <a:pt x="-2162" y="5574"/>
                    <a:pt x="717" y="696"/>
                    <a:pt x="4557" y="0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AutoShape 8"/>
            <p:cNvSpPr>
              <a:spLocks/>
            </p:cNvSpPr>
            <p:nvPr userDrawn="1"/>
          </p:nvSpPr>
          <p:spPr bwMode="auto">
            <a:xfrm>
              <a:off x="5042770" y="3675939"/>
              <a:ext cx="529716" cy="503469"/>
            </a:xfrm>
            <a:custGeom>
              <a:avLst/>
              <a:gdLst>
                <a:gd name="T0" fmla="*/ 36000 w 20049"/>
                <a:gd name="T1" fmla="*/ 28683 h 18650"/>
                <a:gd name="T2" fmla="*/ 257485 w 20049"/>
                <a:gd name="T3" fmla="*/ 59305 h 18650"/>
                <a:gd name="T4" fmla="*/ 352425 w 20049"/>
                <a:gd name="T5" fmla="*/ 334944 h 18650"/>
                <a:gd name="T6" fmla="*/ 25453 w 20049"/>
                <a:gd name="T7" fmla="*/ 181813 h 18650"/>
                <a:gd name="T8" fmla="*/ 36000 w 20049"/>
                <a:gd name="T9" fmla="*/ 28683 h 18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49" h="18650">
                  <a:moveTo>
                    <a:pt x="2048" y="1597"/>
                  </a:moveTo>
                  <a:cubicBezTo>
                    <a:pt x="2048" y="1597"/>
                    <a:pt x="8649" y="-2950"/>
                    <a:pt x="14648" y="3302"/>
                  </a:cubicBezTo>
                  <a:cubicBezTo>
                    <a:pt x="20049" y="8986"/>
                    <a:pt x="18848" y="15807"/>
                    <a:pt x="20049" y="18649"/>
                  </a:cubicBezTo>
                  <a:cubicBezTo>
                    <a:pt x="20049" y="18649"/>
                    <a:pt x="6848" y="16944"/>
                    <a:pt x="1448" y="10123"/>
                  </a:cubicBezTo>
                  <a:cubicBezTo>
                    <a:pt x="-1551" y="6144"/>
                    <a:pt x="848" y="3302"/>
                    <a:pt x="2048" y="1597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AutoShape 9"/>
            <p:cNvSpPr>
              <a:spLocks/>
            </p:cNvSpPr>
            <p:nvPr userDrawn="1"/>
          </p:nvSpPr>
          <p:spPr bwMode="auto">
            <a:xfrm>
              <a:off x="4577480" y="4007607"/>
              <a:ext cx="563121" cy="474837"/>
            </a:xfrm>
            <a:custGeom>
              <a:avLst/>
              <a:gdLst>
                <a:gd name="T0" fmla="*/ 31648 w 16064"/>
                <a:gd name="T1" fmla="*/ 10489 h 17680"/>
                <a:gd name="T2" fmla="*/ 288894 w 16064"/>
                <a:gd name="T3" fmla="*/ 81587 h 17680"/>
                <a:gd name="T4" fmla="*/ 374627 w 16064"/>
                <a:gd name="T5" fmla="*/ 315180 h 17680"/>
                <a:gd name="T6" fmla="*/ 31648 w 16064"/>
                <a:gd name="T7" fmla="*/ 10489 h 176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064" h="17680">
                  <a:moveTo>
                    <a:pt x="1357" y="587"/>
                  </a:moveTo>
                  <a:cubicBezTo>
                    <a:pt x="1357" y="587"/>
                    <a:pt x="8710" y="-2255"/>
                    <a:pt x="12387" y="4566"/>
                  </a:cubicBezTo>
                  <a:cubicBezTo>
                    <a:pt x="16063" y="10818"/>
                    <a:pt x="14685" y="15366"/>
                    <a:pt x="16063" y="17639"/>
                  </a:cubicBezTo>
                  <a:cubicBezTo>
                    <a:pt x="16063" y="17639"/>
                    <a:pt x="-5536" y="19345"/>
                    <a:pt x="1357" y="587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AutoShape 10"/>
            <p:cNvSpPr>
              <a:spLocks/>
            </p:cNvSpPr>
            <p:nvPr userDrawn="1"/>
          </p:nvSpPr>
          <p:spPr bwMode="auto">
            <a:xfrm>
              <a:off x="1874018" y="2948175"/>
              <a:ext cx="393709" cy="553577"/>
            </a:xfrm>
            <a:custGeom>
              <a:avLst/>
              <a:gdLst>
                <a:gd name="T0" fmla="*/ 64765 w 12554"/>
                <a:gd name="T1" fmla="*/ 358088 h 19439"/>
                <a:gd name="T2" fmla="*/ 257911 w 12554"/>
                <a:gd name="T3" fmla="*/ 0 h 19439"/>
                <a:gd name="T4" fmla="*/ 257911 w 12554"/>
                <a:gd name="T5" fmla="*/ 173928 h 19439"/>
                <a:gd name="T6" fmla="*/ 64765 w 12554"/>
                <a:gd name="T7" fmla="*/ 358088 h 194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554" h="19439">
                  <a:moveTo>
                    <a:pt x="3104" y="18900"/>
                  </a:moveTo>
                  <a:cubicBezTo>
                    <a:pt x="3104" y="18900"/>
                    <a:pt x="-8210" y="10260"/>
                    <a:pt x="12361" y="0"/>
                  </a:cubicBezTo>
                  <a:cubicBezTo>
                    <a:pt x="12361" y="0"/>
                    <a:pt x="11847" y="4320"/>
                    <a:pt x="12361" y="9180"/>
                  </a:cubicBezTo>
                  <a:cubicBezTo>
                    <a:pt x="13389" y="13500"/>
                    <a:pt x="10304" y="21599"/>
                    <a:pt x="3104" y="18900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AutoShape 11"/>
            <p:cNvSpPr>
              <a:spLocks/>
            </p:cNvSpPr>
            <p:nvPr userDrawn="1"/>
          </p:nvSpPr>
          <p:spPr bwMode="auto">
            <a:xfrm>
              <a:off x="1384866" y="2673773"/>
              <a:ext cx="391322" cy="627546"/>
            </a:xfrm>
            <a:custGeom>
              <a:avLst/>
              <a:gdLst>
                <a:gd name="T0" fmla="*/ 37685 w 13741"/>
                <a:gd name="T1" fmla="*/ 369406 h 20925"/>
                <a:gd name="T2" fmla="*/ 102314 w 13741"/>
                <a:gd name="T3" fmla="*/ 61554 h 20925"/>
                <a:gd name="T4" fmla="*/ 220770 w 13741"/>
                <a:gd name="T5" fmla="*/ 0 h 20925"/>
                <a:gd name="T6" fmla="*/ 188465 w 13741"/>
                <a:gd name="T7" fmla="*/ 400193 h 20925"/>
                <a:gd name="T8" fmla="*/ 37685 w 13741"/>
                <a:gd name="T9" fmla="*/ 369406 h 209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41" h="20925">
                  <a:moveTo>
                    <a:pt x="1989" y="18514"/>
                  </a:moveTo>
                  <a:cubicBezTo>
                    <a:pt x="1989" y="18514"/>
                    <a:pt x="-4263" y="10800"/>
                    <a:pt x="5400" y="3085"/>
                  </a:cubicBezTo>
                  <a:cubicBezTo>
                    <a:pt x="7673" y="1542"/>
                    <a:pt x="11652" y="0"/>
                    <a:pt x="11652" y="0"/>
                  </a:cubicBezTo>
                  <a:cubicBezTo>
                    <a:pt x="11652" y="0"/>
                    <a:pt x="17337" y="15942"/>
                    <a:pt x="9947" y="20057"/>
                  </a:cubicBezTo>
                  <a:cubicBezTo>
                    <a:pt x="7105" y="21599"/>
                    <a:pt x="3694" y="21085"/>
                    <a:pt x="1989" y="18514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AutoShape 12"/>
            <p:cNvSpPr>
              <a:spLocks/>
            </p:cNvSpPr>
            <p:nvPr userDrawn="1"/>
          </p:nvSpPr>
          <p:spPr bwMode="auto">
            <a:xfrm>
              <a:off x="740616" y="2583101"/>
              <a:ext cx="408024" cy="641863"/>
            </a:xfrm>
            <a:custGeom>
              <a:avLst/>
              <a:gdLst>
                <a:gd name="T0" fmla="*/ 147495 w 14722"/>
                <a:gd name="T1" fmla="*/ 426471 h 21125"/>
                <a:gd name="T2" fmla="*/ 39866 w 14722"/>
                <a:gd name="T3" fmla="*/ 152298 h 21125"/>
                <a:gd name="T4" fmla="*/ 125977 w 14722"/>
                <a:gd name="T5" fmla="*/ 0 h 21125"/>
                <a:gd name="T6" fmla="*/ 201319 w 14722"/>
                <a:gd name="T7" fmla="*/ 111687 h 21125"/>
                <a:gd name="T8" fmla="*/ 147495 w 14722"/>
                <a:gd name="T9" fmla="*/ 426471 h 21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722" h="21125">
                  <a:moveTo>
                    <a:pt x="7999" y="21097"/>
                  </a:moveTo>
                  <a:cubicBezTo>
                    <a:pt x="2162" y="21600"/>
                    <a:pt x="-3092" y="15069"/>
                    <a:pt x="2162" y="7534"/>
                  </a:cubicBezTo>
                  <a:cubicBezTo>
                    <a:pt x="6832" y="0"/>
                    <a:pt x="6832" y="0"/>
                    <a:pt x="6832" y="0"/>
                  </a:cubicBezTo>
                  <a:cubicBezTo>
                    <a:pt x="6832" y="0"/>
                    <a:pt x="9167" y="3516"/>
                    <a:pt x="10918" y="5525"/>
                  </a:cubicBezTo>
                  <a:cubicBezTo>
                    <a:pt x="14421" y="10046"/>
                    <a:pt x="18507" y="21097"/>
                    <a:pt x="7999" y="21097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AutoShape 13"/>
            <p:cNvSpPr>
              <a:spLocks/>
            </p:cNvSpPr>
            <p:nvPr userDrawn="1"/>
          </p:nvSpPr>
          <p:spPr bwMode="auto">
            <a:xfrm>
              <a:off x="-46800" y="3172469"/>
              <a:ext cx="782643" cy="379392"/>
            </a:xfrm>
            <a:custGeom>
              <a:avLst/>
              <a:gdLst>
                <a:gd name="T0" fmla="*/ 520184 w 21189"/>
                <a:gd name="T1" fmla="*/ 157142 h 15674"/>
                <a:gd name="T2" fmla="*/ 95544 w 21189"/>
                <a:gd name="T3" fmla="*/ 34366 h 15674"/>
                <a:gd name="T4" fmla="*/ 0 w 21189"/>
                <a:gd name="T5" fmla="*/ 105980 h 15674"/>
                <a:gd name="T6" fmla="*/ 244143 w 21189"/>
                <a:gd name="T7" fmla="*/ 249208 h 15674"/>
                <a:gd name="T8" fmla="*/ 520184 w 21189"/>
                <a:gd name="T9" fmla="*/ 157142 h 156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189" h="15674">
                  <a:moveTo>
                    <a:pt x="21168" y="9758"/>
                  </a:moveTo>
                  <a:cubicBezTo>
                    <a:pt x="21168" y="9758"/>
                    <a:pt x="12959" y="-5489"/>
                    <a:pt x="3888" y="2134"/>
                  </a:cubicBezTo>
                  <a:cubicBezTo>
                    <a:pt x="3888" y="2134"/>
                    <a:pt x="1296" y="5311"/>
                    <a:pt x="0" y="6581"/>
                  </a:cubicBezTo>
                  <a:cubicBezTo>
                    <a:pt x="0" y="6581"/>
                    <a:pt x="4320" y="14840"/>
                    <a:pt x="9935" y="15475"/>
                  </a:cubicBezTo>
                  <a:cubicBezTo>
                    <a:pt x="15119" y="16111"/>
                    <a:pt x="21599" y="15475"/>
                    <a:pt x="21168" y="9758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AutoShape 14"/>
            <p:cNvSpPr>
              <a:spLocks/>
            </p:cNvSpPr>
            <p:nvPr userDrawn="1"/>
          </p:nvSpPr>
          <p:spPr bwMode="auto">
            <a:xfrm>
              <a:off x="611766" y="3652078"/>
              <a:ext cx="613230" cy="560735"/>
            </a:xfrm>
            <a:custGeom>
              <a:avLst/>
              <a:gdLst>
                <a:gd name="T0" fmla="*/ 295532 w 20364"/>
                <a:gd name="T1" fmla="*/ 1467 h 21100"/>
                <a:gd name="T2" fmla="*/ 73868 w 20364"/>
                <a:gd name="T3" fmla="*/ 187256 h 21100"/>
                <a:gd name="T4" fmla="*/ 0 w 20364"/>
                <a:gd name="T5" fmla="*/ 373044 h 21100"/>
                <a:gd name="T6" fmla="*/ 401075 w 20364"/>
                <a:gd name="T7" fmla="*/ 197581 h 21100"/>
                <a:gd name="T8" fmla="*/ 295532 w 20364"/>
                <a:gd name="T9" fmla="*/ 1467 h 21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64" h="21100">
                  <a:moveTo>
                    <a:pt x="14751" y="83"/>
                  </a:moveTo>
                  <a:cubicBezTo>
                    <a:pt x="12117" y="83"/>
                    <a:pt x="4214" y="2418"/>
                    <a:pt x="3687" y="10591"/>
                  </a:cubicBezTo>
                  <a:cubicBezTo>
                    <a:pt x="2634" y="18181"/>
                    <a:pt x="0" y="21099"/>
                    <a:pt x="0" y="21099"/>
                  </a:cubicBezTo>
                  <a:cubicBezTo>
                    <a:pt x="0" y="21099"/>
                    <a:pt x="18439" y="19932"/>
                    <a:pt x="20019" y="11175"/>
                  </a:cubicBezTo>
                  <a:cubicBezTo>
                    <a:pt x="21599" y="1835"/>
                    <a:pt x="17385" y="-500"/>
                    <a:pt x="14751" y="83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AutoShape 15"/>
            <p:cNvSpPr>
              <a:spLocks/>
            </p:cNvSpPr>
            <p:nvPr userDrawn="1"/>
          </p:nvSpPr>
          <p:spPr bwMode="auto">
            <a:xfrm>
              <a:off x="1315667" y="3947955"/>
              <a:ext cx="529716" cy="596527"/>
            </a:xfrm>
            <a:custGeom>
              <a:avLst/>
              <a:gdLst>
                <a:gd name="T0" fmla="*/ 245334 w 11653"/>
                <a:gd name="T1" fmla="*/ 19646 h 19110"/>
                <a:gd name="T2" fmla="*/ 31151 w 11653"/>
                <a:gd name="T3" fmla="*/ 396875 h 19110"/>
                <a:gd name="T4" fmla="*/ 245334 w 11653"/>
                <a:gd name="T5" fmla="*/ 19646 h 191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53" h="19110">
                  <a:moveTo>
                    <a:pt x="8112" y="946"/>
                  </a:moveTo>
                  <a:cubicBezTo>
                    <a:pt x="3863" y="-2490"/>
                    <a:pt x="-2510" y="3400"/>
                    <a:pt x="1030" y="19110"/>
                  </a:cubicBezTo>
                  <a:cubicBezTo>
                    <a:pt x="1030" y="19110"/>
                    <a:pt x="19090" y="10273"/>
                    <a:pt x="8112" y="946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AutoShape 16"/>
            <p:cNvSpPr>
              <a:spLocks/>
            </p:cNvSpPr>
            <p:nvPr userDrawn="1"/>
          </p:nvSpPr>
          <p:spPr bwMode="auto">
            <a:xfrm>
              <a:off x="3663600" y="206536"/>
              <a:ext cx="472449" cy="703902"/>
            </a:xfrm>
            <a:custGeom>
              <a:avLst/>
              <a:gdLst>
                <a:gd name="T0" fmla="*/ 67128 w 13523"/>
                <a:gd name="T1" fmla="*/ 449800 h 18670"/>
                <a:gd name="T2" fmla="*/ 270092 w 13523"/>
                <a:gd name="T3" fmla="*/ 0 h 18670"/>
                <a:gd name="T4" fmla="*/ 312814 w 13523"/>
                <a:gd name="T5" fmla="*/ 173780 h 18670"/>
                <a:gd name="T6" fmla="*/ 67128 w 13523"/>
                <a:gd name="T7" fmla="*/ 449800 h 186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23" h="18670">
                  <a:moveTo>
                    <a:pt x="2888" y="17932"/>
                  </a:moveTo>
                  <a:cubicBezTo>
                    <a:pt x="2888" y="17932"/>
                    <a:pt x="-7682" y="8558"/>
                    <a:pt x="11620" y="0"/>
                  </a:cubicBezTo>
                  <a:cubicBezTo>
                    <a:pt x="11620" y="0"/>
                    <a:pt x="12998" y="3260"/>
                    <a:pt x="13458" y="6928"/>
                  </a:cubicBezTo>
                  <a:cubicBezTo>
                    <a:pt x="13917" y="10596"/>
                    <a:pt x="12079" y="21599"/>
                    <a:pt x="2888" y="17932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AutoShape 17"/>
            <p:cNvSpPr>
              <a:spLocks/>
            </p:cNvSpPr>
            <p:nvPr userDrawn="1"/>
          </p:nvSpPr>
          <p:spPr bwMode="auto">
            <a:xfrm>
              <a:off x="3083775" y="440375"/>
              <a:ext cx="424727" cy="665724"/>
            </a:xfrm>
            <a:custGeom>
              <a:avLst/>
              <a:gdLst>
                <a:gd name="T0" fmla="*/ 251649 w 16246"/>
                <a:gd name="T1" fmla="*/ 413107 h 20641"/>
                <a:gd name="T2" fmla="*/ 144297 w 16246"/>
                <a:gd name="T3" fmla="*/ 110830 h 20641"/>
                <a:gd name="T4" fmla="*/ 4766 w 16246"/>
                <a:gd name="T5" fmla="*/ 0 h 20641"/>
                <a:gd name="T6" fmla="*/ 4766 w 16246"/>
                <a:gd name="T7" fmla="*/ 191426 h 20641"/>
                <a:gd name="T8" fmla="*/ 101369 w 16246"/>
                <a:gd name="T9" fmla="*/ 433256 h 20641"/>
                <a:gd name="T10" fmla="*/ 251649 w 16246"/>
                <a:gd name="T11" fmla="*/ 413107 h 206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246" h="20641">
                  <a:moveTo>
                    <a:pt x="14468" y="19252"/>
                  </a:moveTo>
                  <a:cubicBezTo>
                    <a:pt x="14468" y="19252"/>
                    <a:pt x="21257" y="11739"/>
                    <a:pt x="8296" y="5165"/>
                  </a:cubicBezTo>
                  <a:cubicBezTo>
                    <a:pt x="1508" y="1408"/>
                    <a:pt x="274" y="0"/>
                    <a:pt x="274" y="0"/>
                  </a:cubicBezTo>
                  <a:cubicBezTo>
                    <a:pt x="274" y="0"/>
                    <a:pt x="-343" y="6573"/>
                    <a:pt x="274" y="8921"/>
                  </a:cubicBezTo>
                  <a:cubicBezTo>
                    <a:pt x="274" y="11269"/>
                    <a:pt x="-343" y="17843"/>
                    <a:pt x="5828" y="20191"/>
                  </a:cubicBezTo>
                  <a:cubicBezTo>
                    <a:pt x="10148" y="21600"/>
                    <a:pt x="14468" y="19252"/>
                    <a:pt x="14468" y="19252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AutoShape 18"/>
            <p:cNvSpPr>
              <a:spLocks/>
            </p:cNvSpPr>
            <p:nvPr userDrawn="1"/>
          </p:nvSpPr>
          <p:spPr bwMode="auto">
            <a:xfrm>
              <a:off x="3842558" y="1046446"/>
              <a:ext cx="689585" cy="377005"/>
            </a:xfrm>
            <a:custGeom>
              <a:avLst/>
              <a:gdLst>
                <a:gd name="T0" fmla="*/ 20914 w 19743"/>
                <a:gd name="T1" fmla="*/ 65328 h 11814"/>
                <a:gd name="T2" fmla="*/ 458764 w 19743"/>
                <a:gd name="T3" fmla="*/ 197832 h 11814"/>
                <a:gd name="T4" fmla="*/ 52959 w 19743"/>
                <a:gd name="T5" fmla="*/ 208023 h 11814"/>
                <a:gd name="T6" fmla="*/ 20914 w 19743"/>
                <a:gd name="T7" fmla="*/ 65328 h 118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43" h="11814">
                  <a:moveTo>
                    <a:pt x="900" y="3077"/>
                  </a:moveTo>
                  <a:cubicBezTo>
                    <a:pt x="900" y="3077"/>
                    <a:pt x="12389" y="-7002"/>
                    <a:pt x="19742" y="9318"/>
                  </a:cubicBezTo>
                  <a:cubicBezTo>
                    <a:pt x="19742" y="9318"/>
                    <a:pt x="11011" y="14598"/>
                    <a:pt x="2279" y="9798"/>
                  </a:cubicBezTo>
                  <a:cubicBezTo>
                    <a:pt x="-1857" y="7878"/>
                    <a:pt x="900" y="4038"/>
                    <a:pt x="900" y="3077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AutoShape 19"/>
            <p:cNvSpPr>
              <a:spLocks/>
            </p:cNvSpPr>
            <p:nvPr userDrawn="1"/>
          </p:nvSpPr>
          <p:spPr bwMode="auto">
            <a:xfrm>
              <a:off x="3506115" y="1638202"/>
              <a:ext cx="739693" cy="353144"/>
            </a:xfrm>
            <a:custGeom>
              <a:avLst/>
              <a:gdLst>
                <a:gd name="T0" fmla="*/ 767 w 21174"/>
                <a:gd name="T1" fmla="*/ 120504 h 12449"/>
                <a:gd name="T2" fmla="*/ 492102 w 21174"/>
                <a:gd name="T3" fmla="*/ 59337 h 12449"/>
                <a:gd name="T4" fmla="*/ 342563 w 21174"/>
                <a:gd name="T5" fmla="*/ 161251 h 12449"/>
                <a:gd name="T6" fmla="*/ 767 w 21174"/>
                <a:gd name="T7" fmla="*/ 120504 h 124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74" h="12449">
                  <a:moveTo>
                    <a:pt x="33" y="6385"/>
                  </a:moveTo>
                  <a:cubicBezTo>
                    <a:pt x="-426" y="3685"/>
                    <a:pt x="3710" y="-4415"/>
                    <a:pt x="21173" y="3144"/>
                  </a:cubicBezTo>
                  <a:cubicBezTo>
                    <a:pt x="21173" y="3144"/>
                    <a:pt x="17037" y="6925"/>
                    <a:pt x="14739" y="8544"/>
                  </a:cubicBezTo>
                  <a:cubicBezTo>
                    <a:pt x="12442" y="10704"/>
                    <a:pt x="493" y="17184"/>
                    <a:pt x="33" y="6385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AutoShape 20"/>
            <p:cNvSpPr>
              <a:spLocks/>
            </p:cNvSpPr>
            <p:nvPr userDrawn="1"/>
          </p:nvSpPr>
          <p:spPr bwMode="auto">
            <a:xfrm>
              <a:off x="3539521" y="2201323"/>
              <a:ext cx="653794" cy="508241"/>
            </a:xfrm>
            <a:custGeom>
              <a:avLst/>
              <a:gdLst>
                <a:gd name="T0" fmla="*/ 1930 w 21180"/>
                <a:gd name="T1" fmla="*/ 193334 h 18889"/>
                <a:gd name="T2" fmla="*/ 361042 w 21180"/>
                <a:gd name="T3" fmla="*/ 0 h 18889"/>
                <a:gd name="T4" fmla="*/ 434954 w 21180"/>
                <a:gd name="T5" fmla="*/ 0 h 18889"/>
                <a:gd name="T6" fmla="*/ 244843 w 21180"/>
                <a:gd name="T7" fmla="*/ 315438 h 18889"/>
                <a:gd name="T8" fmla="*/ 1930 w 21180"/>
                <a:gd name="T9" fmla="*/ 193334 h 18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180" h="18889">
                  <a:moveTo>
                    <a:pt x="94" y="10800"/>
                  </a:moveTo>
                  <a:cubicBezTo>
                    <a:pt x="-420" y="7957"/>
                    <a:pt x="608" y="0"/>
                    <a:pt x="17580" y="0"/>
                  </a:cubicBezTo>
                  <a:cubicBezTo>
                    <a:pt x="17580" y="0"/>
                    <a:pt x="20151" y="568"/>
                    <a:pt x="21179" y="0"/>
                  </a:cubicBezTo>
                  <a:cubicBezTo>
                    <a:pt x="21179" y="0"/>
                    <a:pt x="18094" y="13073"/>
                    <a:pt x="11922" y="17621"/>
                  </a:cubicBezTo>
                  <a:cubicBezTo>
                    <a:pt x="5751" y="21599"/>
                    <a:pt x="608" y="15347"/>
                    <a:pt x="94" y="10800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AutoShape 21"/>
            <p:cNvSpPr>
              <a:spLocks/>
            </p:cNvSpPr>
            <p:nvPr userDrawn="1"/>
          </p:nvSpPr>
          <p:spPr bwMode="auto">
            <a:xfrm>
              <a:off x="2165123" y="2473340"/>
              <a:ext cx="734921" cy="427113"/>
            </a:xfrm>
            <a:custGeom>
              <a:avLst/>
              <a:gdLst>
                <a:gd name="T0" fmla="*/ 486225 w 20815"/>
                <a:gd name="T1" fmla="*/ 156920 h 18748"/>
                <a:gd name="T2" fmla="*/ 158536 w 20815"/>
                <a:gd name="T3" fmla="*/ 3441 h 18748"/>
                <a:gd name="T4" fmla="*/ 0 w 20815"/>
                <a:gd name="T5" fmla="*/ 23902 h 18748"/>
                <a:gd name="T6" fmla="*/ 253695 w 20815"/>
                <a:gd name="T7" fmla="*/ 279691 h 18748"/>
                <a:gd name="T8" fmla="*/ 486225 w 20815"/>
                <a:gd name="T9" fmla="*/ 156920 h 187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15" h="18748">
                  <a:moveTo>
                    <a:pt x="20699" y="10353"/>
                  </a:moveTo>
                  <a:cubicBezTo>
                    <a:pt x="20699" y="10353"/>
                    <a:pt x="19799" y="-1797"/>
                    <a:pt x="6749" y="227"/>
                  </a:cubicBezTo>
                  <a:cubicBezTo>
                    <a:pt x="6749" y="227"/>
                    <a:pt x="899" y="2252"/>
                    <a:pt x="0" y="1577"/>
                  </a:cubicBezTo>
                  <a:cubicBezTo>
                    <a:pt x="0" y="1577"/>
                    <a:pt x="4499" y="16428"/>
                    <a:pt x="10800" y="18453"/>
                  </a:cubicBezTo>
                  <a:cubicBezTo>
                    <a:pt x="17099" y="19803"/>
                    <a:pt x="21600" y="16428"/>
                    <a:pt x="20699" y="10353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AutoShape 22"/>
            <p:cNvSpPr>
              <a:spLocks/>
            </p:cNvSpPr>
            <p:nvPr userDrawn="1"/>
          </p:nvSpPr>
          <p:spPr bwMode="auto">
            <a:xfrm>
              <a:off x="1826296" y="1860109"/>
              <a:ext cx="668110" cy="331670"/>
            </a:xfrm>
            <a:custGeom>
              <a:avLst/>
              <a:gdLst>
                <a:gd name="T0" fmla="*/ 436645 w 20033"/>
                <a:gd name="T1" fmla="*/ 72419 h 15680"/>
                <a:gd name="T2" fmla="*/ 74531 w 20033"/>
                <a:gd name="T3" fmla="*/ 42022 h 15680"/>
                <a:gd name="T4" fmla="*/ 0 w 20033"/>
                <a:gd name="T5" fmla="*/ 143361 h 15680"/>
                <a:gd name="T6" fmla="*/ 202336 w 20033"/>
                <a:gd name="T7" fmla="*/ 204155 h 15680"/>
                <a:gd name="T8" fmla="*/ 436645 w 20033"/>
                <a:gd name="T9" fmla="*/ 72419 h 15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33" h="15680">
                  <a:moveTo>
                    <a:pt x="19679" y="5146"/>
                  </a:moveTo>
                  <a:cubicBezTo>
                    <a:pt x="17760" y="826"/>
                    <a:pt x="10559" y="-2773"/>
                    <a:pt x="3359" y="2986"/>
                  </a:cubicBezTo>
                  <a:cubicBezTo>
                    <a:pt x="479" y="5866"/>
                    <a:pt x="0" y="10187"/>
                    <a:pt x="0" y="10187"/>
                  </a:cubicBezTo>
                  <a:cubicBezTo>
                    <a:pt x="0" y="10187"/>
                    <a:pt x="6239" y="12346"/>
                    <a:pt x="9119" y="14507"/>
                  </a:cubicBezTo>
                  <a:cubicBezTo>
                    <a:pt x="15360" y="18827"/>
                    <a:pt x="21600" y="10187"/>
                    <a:pt x="19679" y="5146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AutoShape 23"/>
            <p:cNvSpPr>
              <a:spLocks/>
            </p:cNvSpPr>
            <p:nvPr userDrawn="1"/>
          </p:nvSpPr>
          <p:spPr bwMode="auto">
            <a:xfrm>
              <a:off x="1642565" y="822152"/>
              <a:ext cx="458133" cy="544033"/>
            </a:xfrm>
            <a:custGeom>
              <a:avLst/>
              <a:gdLst>
                <a:gd name="T0" fmla="*/ 269324 w 15070"/>
                <a:gd name="T1" fmla="*/ 347181 h 19631"/>
                <a:gd name="T2" fmla="*/ 194752 w 15070"/>
                <a:gd name="T3" fmla="*/ 91893 h 19631"/>
                <a:gd name="T4" fmla="*/ 34909 w 15070"/>
                <a:gd name="T5" fmla="*/ 0 h 19631"/>
                <a:gd name="T6" fmla="*/ 45568 w 15070"/>
                <a:gd name="T7" fmla="*/ 275699 h 19631"/>
                <a:gd name="T8" fmla="*/ 269324 w 15070"/>
                <a:gd name="T9" fmla="*/ 347181 h 196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70" h="19631">
                  <a:moveTo>
                    <a:pt x="13316" y="18830"/>
                  </a:moveTo>
                  <a:cubicBezTo>
                    <a:pt x="13316" y="18830"/>
                    <a:pt x="19111" y="9415"/>
                    <a:pt x="9629" y="4984"/>
                  </a:cubicBezTo>
                  <a:cubicBezTo>
                    <a:pt x="2780" y="1661"/>
                    <a:pt x="1726" y="0"/>
                    <a:pt x="1726" y="0"/>
                  </a:cubicBezTo>
                  <a:cubicBezTo>
                    <a:pt x="1726" y="0"/>
                    <a:pt x="-2488" y="8307"/>
                    <a:pt x="2253" y="14953"/>
                  </a:cubicBezTo>
                  <a:cubicBezTo>
                    <a:pt x="6994" y="21599"/>
                    <a:pt x="11736" y="19384"/>
                    <a:pt x="13316" y="18830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AutoShape 24"/>
            <p:cNvSpPr>
              <a:spLocks/>
            </p:cNvSpPr>
            <p:nvPr userDrawn="1"/>
          </p:nvSpPr>
          <p:spPr bwMode="auto">
            <a:xfrm>
              <a:off x="2356011" y="755341"/>
              <a:ext cx="489153" cy="670496"/>
            </a:xfrm>
            <a:custGeom>
              <a:avLst/>
              <a:gdLst>
                <a:gd name="T0" fmla="*/ 72915 w 15376"/>
                <a:gd name="T1" fmla="*/ 419155 h 20489"/>
                <a:gd name="T2" fmla="*/ 51643 w 15376"/>
                <a:gd name="T3" fmla="*/ 173784 h 20489"/>
                <a:gd name="T4" fmla="*/ 253666 w 15376"/>
                <a:gd name="T5" fmla="*/ 0 h 20489"/>
                <a:gd name="T6" fmla="*/ 296188 w 15376"/>
                <a:gd name="T7" fmla="*/ 388478 h 20489"/>
                <a:gd name="T8" fmla="*/ 72915 w 15376"/>
                <a:gd name="T9" fmla="*/ 419155 h 204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76" h="20489">
                  <a:moveTo>
                    <a:pt x="3445" y="19252"/>
                  </a:moveTo>
                  <a:cubicBezTo>
                    <a:pt x="3445" y="19252"/>
                    <a:pt x="-3587" y="13147"/>
                    <a:pt x="2440" y="7982"/>
                  </a:cubicBezTo>
                  <a:cubicBezTo>
                    <a:pt x="8468" y="2347"/>
                    <a:pt x="11985" y="1878"/>
                    <a:pt x="11985" y="0"/>
                  </a:cubicBezTo>
                  <a:cubicBezTo>
                    <a:pt x="11985" y="0"/>
                    <a:pt x="18013" y="14086"/>
                    <a:pt x="13994" y="17843"/>
                  </a:cubicBezTo>
                  <a:cubicBezTo>
                    <a:pt x="10478" y="21599"/>
                    <a:pt x="5957" y="20660"/>
                    <a:pt x="3445" y="19252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AutoShape 25"/>
            <p:cNvSpPr>
              <a:spLocks/>
            </p:cNvSpPr>
            <p:nvPr userDrawn="1"/>
          </p:nvSpPr>
          <p:spPr bwMode="auto">
            <a:xfrm>
              <a:off x="4567936" y="1602409"/>
              <a:ext cx="541646" cy="672882"/>
            </a:xfrm>
            <a:custGeom>
              <a:avLst/>
              <a:gdLst>
                <a:gd name="T0" fmla="*/ 21227 w 16671"/>
                <a:gd name="T1" fmla="*/ 388836 h 20543"/>
                <a:gd name="T2" fmla="*/ 106113 w 16671"/>
                <a:gd name="T3" fmla="*/ 122777 h 20543"/>
                <a:gd name="T4" fmla="*/ 339567 w 16671"/>
                <a:gd name="T5" fmla="*/ 0 h 20543"/>
                <a:gd name="T6" fmla="*/ 307727 w 16671"/>
                <a:gd name="T7" fmla="*/ 399079 h 20543"/>
                <a:gd name="T8" fmla="*/ 21227 w 16671"/>
                <a:gd name="T9" fmla="*/ 388836 h 205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671" h="20543">
                  <a:moveTo>
                    <a:pt x="982" y="17843"/>
                  </a:moveTo>
                  <a:cubicBezTo>
                    <a:pt x="982" y="17843"/>
                    <a:pt x="-2945" y="8921"/>
                    <a:pt x="4909" y="5634"/>
                  </a:cubicBezTo>
                  <a:cubicBezTo>
                    <a:pt x="13255" y="2347"/>
                    <a:pt x="15709" y="0"/>
                    <a:pt x="15709" y="0"/>
                  </a:cubicBezTo>
                  <a:cubicBezTo>
                    <a:pt x="15709" y="0"/>
                    <a:pt x="18654" y="15026"/>
                    <a:pt x="14236" y="18313"/>
                  </a:cubicBezTo>
                  <a:cubicBezTo>
                    <a:pt x="9327" y="21130"/>
                    <a:pt x="3436" y="21599"/>
                    <a:pt x="982" y="17843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AutoShape 26"/>
            <p:cNvSpPr>
              <a:spLocks/>
            </p:cNvSpPr>
            <p:nvPr userDrawn="1"/>
          </p:nvSpPr>
          <p:spPr bwMode="auto">
            <a:xfrm>
              <a:off x="4577480" y="647966"/>
              <a:ext cx="410411" cy="629933"/>
            </a:xfrm>
            <a:custGeom>
              <a:avLst/>
              <a:gdLst>
                <a:gd name="T0" fmla="*/ 128757 w 19262"/>
                <a:gd name="T1" fmla="*/ 419100 h 21600"/>
                <a:gd name="T2" fmla="*/ 2055 w 19262"/>
                <a:gd name="T3" fmla="*/ 214653 h 21600"/>
                <a:gd name="T4" fmla="*/ 139318 w 19262"/>
                <a:gd name="T5" fmla="*/ 0 h 21600"/>
                <a:gd name="T6" fmla="*/ 266019 w 19262"/>
                <a:gd name="T7" fmla="*/ 204428 h 21600"/>
                <a:gd name="T8" fmla="*/ 128757 w 19262"/>
                <a:gd name="T9" fmla="*/ 41910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62" h="21600">
                  <a:moveTo>
                    <a:pt x="9083" y="21600"/>
                  </a:moveTo>
                  <a:cubicBezTo>
                    <a:pt x="9083" y="21600"/>
                    <a:pt x="-1344" y="16331"/>
                    <a:pt x="145" y="11063"/>
                  </a:cubicBezTo>
                  <a:cubicBezTo>
                    <a:pt x="1635" y="5795"/>
                    <a:pt x="9828" y="1580"/>
                    <a:pt x="9828" y="0"/>
                  </a:cubicBezTo>
                  <a:cubicBezTo>
                    <a:pt x="9828" y="0"/>
                    <a:pt x="18021" y="6848"/>
                    <a:pt x="18766" y="10536"/>
                  </a:cubicBezTo>
                  <a:cubicBezTo>
                    <a:pt x="20256" y="13697"/>
                    <a:pt x="18766" y="21073"/>
                    <a:pt x="9083" y="21600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AutoShape 27"/>
            <p:cNvSpPr>
              <a:spLocks/>
            </p:cNvSpPr>
            <p:nvPr userDrawn="1"/>
          </p:nvSpPr>
          <p:spPr bwMode="auto">
            <a:xfrm>
              <a:off x="1000701" y="1836248"/>
              <a:ext cx="436659" cy="639477"/>
            </a:xfrm>
            <a:custGeom>
              <a:avLst/>
              <a:gdLst>
                <a:gd name="T0" fmla="*/ 177114 w 12174"/>
                <a:gd name="T1" fmla="*/ 425430 h 21600"/>
                <a:gd name="T2" fmla="*/ 91182 w 12174"/>
                <a:gd name="T3" fmla="*/ 0 h 21600"/>
                <a:gd name="T4" fmla="*/ 209330 w 12174"/>
                <a:gd name="T5" fmla="*/ 111425 h 21600"/>
                <a:gd name="T6" fmla="*/ 177114 w 12174"/>
                <a:gd name="T7" fmla="*/ 42543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74" h="21600">
                  <a:moveTo>
                    <a:pt x="7422" y="21599"/>
                  </a:moveTo>
                  <a:cubicBezTo>
                    <a:pt x="7422" y="21599"/>
                    <a:pt x="-6528" y="17485"/>
                    <a:pt x="3821" y="0"/>
                  </a:cubicBezTo>
                  <a:cubicBezTo>
                    <a:pt x="3821" y="0"/>
                    <a:pt x="5622" y="3085"/>
                    <a:pt x="8772" y="5657"/>
                  </a:cubicBezTo>
                  <a:cubicBezTo>
                    <a:pt x="11921" y="8228"/>
                    <a:pt x="15071" y="21599"/>
                    <a:pt x="7422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AutoShape 28"/>
            <p:cNvSpPr>
              <a:spLocks/>
            </p:cNvSpPr>
            <p:nvPr userDrawn="1"/>
          </p:nvSpPr>
          <p:spPr bwMode="auto">
            <a:xfrm>
              <a:off x="167950" y="1967485"/>
              <a:ext cx="510627" cy="672882"/>
            </a:xfrm>
            <a:custGeom>
              <a:avLst/>
              <a:gdLst>
                <a:gd name="T0" fmla="*/ 144509 w 11872"/>
                <a:gd name="T1" fmla="*/ 447654 h 21600"/>
                <a:gd name="T2" fmla="*/ 80582 w 11872"/>
                <a:gd name="T3" fmla="*/ 0 h 21600"/>
                <a:gd name="T4" fmla="*/ 165828 w 11872"/>
                <a:gd name="T5" fmla="*/ 71213 h 21600"/>
                <a:gd name="T6" fmla="*/ 144509 w 11872"/>
                <a:gd name="T7" fmla="*/ 44765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872" h="21600">
                  <a:moveTo>
                    <a:pt x="5050" y="21599"/>
                  </a:moveTo>
                  <a:cubicBezTo>
                    <a:pt x="5050" y="21599"/>
                    <a:pt x="-4632" y="15218"/>
                    <a:pt x="2816" y="0"/>
                  </a:cubicBezTo>
                  <a:cubicBezTo>
                    <a:pt x="2816" y="0"/>
                    <a:pt x="4305" y="2454"/>
                    <a:pt x="5795" y="3436"/>
                  </a:cubicBezTo>
                  <a:cubicBezTo>
                    <a:pt x="10636" y="7363"/>
                    <a:pt x="16968" y="17181"/>
                    <a:pt x="5050" y="21599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AutoShape 29"/>
            <p:cNvSpPr>
              <a:spLocks/>
            </p:cNvSpPr>
            <p:nvPr userDrawn="1"/>
          </p:nvSpPr>
          <p:spPr bwMode="auto">
            <a:xfrm>
              <a:off x="1077057" y="1036903"/>
              <a:ext cx="422342" cy="582210"/>
            </a:xfrm>
            <a:custGeom>
              <a:avLst/>
              <a:gdLst>
                <a:gd name="T0" fmla="*/ 188209 w 11448"/>
                <a:gd name="T1" fmla="*/ 387332 h 21600"/>
                <a:gd name="T2" fmla="*/ 60994 w 11448"/>
                <a:gd name="T3" fmla="*/ 0 h 21600"/>
                <a:gd name="T4" fmla="*/ 145796 w 11448"/>
                <a:gd name="T5" fmla="*/ 91727 h 21600"/>
                <a:gd name="T6" fmla="*/ 188209 w 11448"/>
                <a:gd name="T7" fmla="*/ 38733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448" h="21600">
                  <a:moveTo>
                    <a:pt x="7668" y="21599"/>
                  </a:moveTo>
                  <a:cubicBezTo>
                    <a:pt x="7668" y="21599"/>
                    <a:pt x="-5291" y="21599"/>
                    <a:pt x="2485" y="0"/>
                  </a:cubicBezTo>
                  <a:cubicBezTo>
                    <a:pt x="2485" y="0"/>
                    <a:pt x="4212" y="3978"/>
                    <a:pt x="5940" y="5115"/>
                  </a:cubicBezTo>
                  <a:cubicBezTo>
                    <a:pt x="7668" y="6252"/>
                    <a:pt x="16308" y="17621"/>
                    <a:pt x="7668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6" name="AutoShape 16"/>
          <p:cNvSpPr>
            <a:spLocks/>
          </p:cNvSpPr>
          <p:nvPr userDrawn="1"/>
        </p:nvSpPr>
        <p:spPr bwMode="auto">
          <a:xfrm>
            <a:off x="637740" y="235082"/>
            <a:ext cx="220042" cy="327798"/>
          </a:xfrm>
          <a:custGeom>
            <a:avLst/>
            <a:gdLst>
              <a:gd name="T0" fmla="*/ 67128 w 13523"/>
              <a:gd name="T1" fmla="*/ 449800 h 18670"/>
              <a:gd name="T2" fmla="*/ 270092 w 13523"/>
              <a:gd name="T3" fmla="*/ 0 h 18670"/>
              <a:gd name="T4" fmla="*/ 312814 w 13523"/>
              <a:gd name="T5" fmla="*/ 173780 h 18670"/>
              <a:gd name="T6" fmla="*/ 67128 w 13523"/>
              <a:gd name="T7" fmla="*/ 449800 h 1867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523" h="18670">
                <a:moveTo>
                  <a:pt x="2888" y="17932"/>
                </a:moveTo>
                <a:cubicBezTo>
                  <a:pt x="2888" y="17932"/>
                  <a:pt x="-7682" y="8558"/>
                  <a:pt x="11620" y="0"/>
                </a:cubicBezTo>
                <a:cubicBezTo>
                  <a:pt x="11620" y="0"/>
                  <a:pt x="12998" y="3260"/>
                  <a:pt x="13458" y="6928"/>
                </a:cubicBezTo>
                <a:cubicBezTo>
                  <a:pt x="13917" y="10596"/>
                  <a:pt x="12079" y="21599"/>
                  <a:pt x="2888" y="17932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47" name="AutoShape 17"/>
          <p:cNvSpPr>
            <a:spLocks/>
          </p:cNvSpPr>
          <p:nvPr userDrawn="1"/>
        </p:nvSpPr>
        <p:spPr bwMode="auto">
          <a:xfrm>
            <a:off x="367688" y="343979"/>
            <a:ext cx="197816" cy="310019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48" name="AutoShape 18"/>
          <p:cNvSpPr>
            <a:spLocks/>
          </p:cNvSpPr>
          <p:nvPr userDrawn="1"/>
        </p:nvSpPr>
        <p:spPr bwMode="auto">
          <a:xfrm>
            <a:off x="721089" y="626217"/>
            <a:ext cx="321173" cy="175566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49" name="AutoShape 15"/>
          <p:cNvSpPr>
            <a:spLocks/>
          </p:cNvSpPr>
          <p:nvPr userDrawn="1"/>
        </p:nvSpPr>
        <p:spPr bwMode="auto">
          <a:xfrm>
            <a:off x="1097710" y="196939"/>
            <a:ext cx="179436" cy="202042"/>
          </a:xfrm>
          <a:custGeom>
            <a:avLst/>
            <a:gdLst>
              <a:gd name="T0" fmla="*/ 245334 w 11653"/>
              <a:gd name="T1" fmla="*/ 19646 h 19110"/>
              <a:gd name="T2" fmla="*/ 31151 w 11653"/>
              <a:gd name="T3" fmla="*/ 396875 h 19110"/>
              <a:gd name="T4" fmla="*/ 245334 w 11653"/>
              <a:gd name="T5" fmla="*/ 19646 h 191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653" h="19110">
                <a:moveTo>
                  <a:pt x="8112" y="946"/>
                </a:moveTo>
                <a:cubicBezTo>
                  <a:pt x="3863" y="-2490"/>
                  <a:pt x="-2510" y="3400"/>
                  <a:pt x="1030" y="19110"/>
                </a:cubicBezTo>
                <a:cubicBezTo>
                  <a:pt x="1030" y="19110"/>
                  <a:pt x="19090" y="10273"/>
                  <a:pt x="8112" y="946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1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9C6AE-547C-4F54-7B25-B32E453B3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51F1D6-DD34-74AC-7190-330F48F53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C5C76-9D58-607A-0635-9A8A09417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CA7F-0131-4DCD-B182-451C2752680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3E9DE-418B-DE76-B1E4-9D395216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C0FB0-062A-D378-02FE-F6B9391BD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D401-9513-4488-BD26-6F971486EA8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88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C50CF-4CB5-4F45-A5F4-614DF93E8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29BF4-707A-E131-A6DA-244C78C7D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F9D9D-5370-C95E-13DB-A0B5C7FA5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CA7F-0131-4DCD-B182-451C2752680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22892-3738-BDB5-C7F6-585CCB617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2CD39-A132-310D-8CDA-44ED159F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D401-9513-4488-BD26-6F971486EA8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25F24-F0F3-F1DB-BCCF-4B3CF3B5E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A3711-628C-04C8-CAED-8046C10D5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77EEB-9D0D-65A6-CAF6-F96F33950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CA7F-0131-4DCD-B182-451C2752680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AF1F2-3801-98B5-02CA-D05CEDFEA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95C3C-4E1D-AA8D-357F-ACE795B2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D401-9513-4488-BD26-6F971486EA8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107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C94D6-44BF-9265-7679-6101312F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78788-FF26-DBE7-822A-5A5B023EF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2911E-F12C-9A7A-681D-25E390EFD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20185-64C3-D49A-6771-73E630FA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CA7F-0131-4DCD-B182-451C2752680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0F731-401E-867B-B9CF-C76CB10A8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266AE-62F6-D409-20DE-24EEEC684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D401-9513-4488-BD26-6F971486EA8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31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4C1FC-76AA-F1A9-B94C-13BD20954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0242A-E186-740F-7DC3-1CE6A1BA7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D97E6-73CA-0A95-20A1-B8D1D1A68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CCAE-C9F1-412C-8B3A-9E33EB341F1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6E5FF-8F0D-3F67-FD47-172BAFFF8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02FA7-432C-EF24-E641-53E9D2F3D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18A3-174B-4736-9714-F2AFFA665D8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5380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59DF6-9A8F-D43C-68AC-9D03B6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DCB68-DC94-743A-5000-4D2A02738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B8527A-3ACB-AA62-141B-E91732C70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B9C845-5FF1-8374-A182-D5DCA6513F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889A47-F1EE-E014-A6B8-4A117AB285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83C869-2007-19CE-74C6-5CDA8A977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CA7F-0131-4DCD-B182-451C2752680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91F4A8-3EA6-12C4-4F4C-1E74EA999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EFD258-9297-F06D-C78F-FAC39DB8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D401-9513-4488-BD26-6F971486EA8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7514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CCB2D-0261-8E9F-0451-D75B1F76B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886934-70A7-C8DC-57F3-56B4EBDE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CA7F-0131-4DCD-B182-451C2752680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DCEB57-EBB8-FA71-6172-56219D3E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BEEA6-A8C9-2A45-8782-CA73AF34B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D401-9513-4488-BD26-6F971486EA8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551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662CE9-F34A-5D63-FD60-F297B897D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CA7F-0131-4DCD-B182-451C2752680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9ED901-3C3F-A2E7-AF6C-F51B84CFF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623C6-92F8-782A-88AC-704D499E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D401-9513-4488-BD26-6F971486EA8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779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D8183-DC8C-35E5-9D91-108A8B126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FDC95-6AD3-D1E8-4362-7EF319A11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BF742-CE77-77A8-781B-512C61A1F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1B280-7D3B-6AB8-E17F-7AF1B19F8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CA7F-0131-4DCD-B182-451C2752680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F6176-787D-C4C9-BE37-649AC0694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B3B11-B03D-31C8-9E00-E15F9138D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D401-9513-4488-BD26-6F971486EA8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025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DB768-1C07-8F71-C5AA-6F0DF38A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700FC8-FA7F-A551-C68C-9C87E39E5E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F8676A-944E-9F8F-2E12-4490999BC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C7A735-F3B1-0ED1-951F-C7C1E8BDD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CA7F-0131-4DCD-B182-451C2752680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0F262-D03E-85C6-E08C-C75D40589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1D538-7C07-6D87-8C22-7C8764093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D401-9513-4488-BD26-6F971486EA8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961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0F7C9-E5F3-4862-8293-F42EA199F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0D895B-8BF3-48BF-EFB2-D2969E094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626ED-F8FF-55FF-60DA-AEF3D2670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CA7F-0131-4DCD-B182-451C2752680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6184A-C7F5-06A9-B766-34E197FFD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94481-AE5B-74CD-D7D5-7BF55AE0D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D401-9513-4488-BD26-6F971486EA8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439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DB238C-1C77-AB8A-DE58-9FEDFCB395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0BB1B-7051-DB66-D875-A39FD36E4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2290A-C08E-44E6-40EF-4423A1C9E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CA7F-0131-4DCD-B182-451C2752680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E6492-6D23-6CC5-751A-2E6920015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7B113-3B34-FFBA-9D66-B9954DF03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D401-9513-4488-BD26-6F971486EA8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01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Cause and Effect">
  <p:cSld name="006 Cause and Effect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7"/>
          <p:cNvSpPr/>
          <p:nvPr/>
        </p:nvSpPr>
        <p:spPr>
          <a:xfrm>
            <a:off x="5202826" y="1962471"/>
            <a:ext cx="6446957" cy="1282511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endParaRPr sz="120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7"/>
          <p:cNvSpPr/>
          <p:nvPr/>
        </p:nvSpPr>
        <p:spPr>
          <a:xfrm>
            <a:off x="5202826" y="4966105"/>
            <a:ext cx="6446957" cy="1282511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endParaRPr sz="120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7"/>
          <p:cNvSpPr/>
          <p:nvPr/>
        </p:nvSpPr>
        <p:spPr>
          <a:xfrm>
            <a:off x="5202826" y="3458497"/>
            <a:ext cx="6446957" cy="1282511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endParaRPr sz="120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7"/>
          <p:cNvSpPr/>
          <p:nvPr/>
        </p:nvSpPr>
        <p:spPr>
          <a:xfrm>
            <a:off x="551443" y="1962471"/>
            <a:ext cx="3947555" cy="4274425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endParaRPr sz="120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7"/>
          <p:cNvSpPr/>
          <p:nvPr/>
        </p:nvSpPr>
        <p:spPr>
          <a:xfrm>
            <a:off x="341817" y="1751102"/>
            <a:ext cx="846359" cy="829052"/>
          </a:xfrm>
          <a:custGeom>
            <a:avLst/>
            <a:gdLst/>
            <a:ahLst/>
            <a:cxnLst/>
            <a:rect l="l" t="t" r="r" b="b"/>
            <a:pathLst>
              <a:path w="403669" h="421195" extrusionOk="0">
                <a:moveTo>
                  <a:pt x="16280" y="360223"/>
                </a:moveTo>
                <a:lnTo>
                  <a:pt x="50285" y="335934"/>
                </a:lnTo>
                <a:cubicBezTo>
                  <a:pt x="46722" y="347935"/>
                  <a:pt x="41322" y="359308"/>
                  <a:pt x="34283" y="369652"/>
                </a:cubicBezTo>
                <a:cubicBezTo>
                  <a:pt x="43265" y="363957"/>
                  <a:pt x="52847" y="359261"/>
                  <a:pt x="62858" y="355651"/>
                </a:cubicBezTo>
                <a:cubicBezTo>
                  <a:pt x="61505" y="364738"/>
                  <a:pt x="58467" y="373491"/>
                  <a:pt x="53904" y="381463"/>
                </a:cubicBezTo>
                <a:lnTo>
                  <a:pt x="65239" y="392036"/>
                </a:lnTo>
                <a:cubicBezTo>
                  <a:pt x="69954" y="386607"/>
                  <a:pt x="75297" y="381740"/>
                  <a:pt x="81146" y="377558"/>
                </a:cubicBezTo>
                <a:cubicBezTo>
                  <a:pt x="82955" y="382606"/>
                  <a:pt x="77050" y="388702"/>
                  <a:pt x="75621" y="394608"/>
                </a:cubicBezTo>
                <a:cubicBezTo>
                  <a:pt x="72478" y="408134"/>
                  <a:pt x="92576" y="409848"/>
                  <a:pt x="97148" y="421183"/>
                </a:cubicBezTo>
                <a:cubicBezTo>
                  <a:pt x="203256" y="313236"/>
                  <a:pt x="305431" y="201603"/>
                  <a:pt x="403662" y="86284"/>
                </a:cubicBezTo>
                <a:lnTo>
                  <a:pt x="378707" y="61709"/>
                </a:lnTo>
                <a:lnTo>
                  <a:pt x="358418" y="81902"/>
                </a:lnTo>
                <a:cubicBezTo>
                  <a:pt x="359257" y="73177"/>
                  <a:pt x="363019" y="64986"/>
                  <a:pt x="369086" y="58661"/>
                </a:cubicBezTo>
                <a:lnTo>
                  <a:pt x="353847" y="66186"/>
                </a:lnTo>
                <a:cubicBezTo>
                  <a:pt x="354989" y="60623"/>
                  <a:pt x="357371" y="55385"/>
                  <a:pt x="360800" y="50851"/>
                </a:cubicBezTo>
                <a:lnTo>
                  <a:pt x="346512" y="36754"/>
                </a:lnTo>
                <a:cubicBezTo>
                  <a:pt x="341997" y="40688"/>
                  <a:pt x="338140" y="45317"/>
                  <a:pt x="335082" y="50470"/>
                </a:cubicBezTo>
                <a:cubicBezTo>
                  <a:pt x="335187" y="42412"/>
                  <a:pt x="337178" y="34477"/>
                  <a:pt x="340892" y="27324"/>
                </a:cubicBezTo>
                <a:lnTo>
                  <a:pt x="331367" y="17799"/>
                </a:lnTo>
                <a:lnTo>
                  <a:pt x="319080" y="29038"/>
                </a:lnTo>
                <a:cubicBezTo>
                  <a:pt x="323900" y="18349"/>
                  <a:pt x="319766" y="5751"/>
                  <a:pt x="309555" y="-13"/>
                </a:cubicBezTo>
                <a:cubicBezTo>
                  <a:pt x="261930" y="61138"/>
                  <a:pt x="209733" y="119145"/>
                  <a:pt x="156203" y="175533"/>
                </a:cubicBezTo>
                <a:cubicBezTo>
                  <a:pt x="121913" y="211538"/>
                  <a:pt x="86985" y="246970"/>
                  <a:pt x="51428" y="281832"/>
                </a:cubicBezTo>
                <a:cubicBezTo>
                  <a:pt x="37712" y="295262"/>
                  <a:pt x="-7" y="331648"/>
                  <a:pt x="-7" y="331648"/>
                </a:cubicBezTo>
                <a:cubicBezTo>
                  <a:pt x="4279" y="338410"/>
                  <a:pt x="10280" y="356318"/>
                  <a:pt x="16280" y="360223"/>
                </a:cubicBezTo>
                <a:close/>
              </a:path>
            </a:pathLst>
          </a:custGeom>
          <a:solidFill>
            <a:schemeClr val="accent5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endParaRPr sz="120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7"/>
          <p:cNvSpPr/>
          <p:nvPr/>
        </p:nvSpPr>
        <p:spPr>
          <a:xfrm>
            <a:off x="3926591" y="1704467"/>
            <a:ext cx="841967" cy="798492"/>
          </a:xfrm>
          <a:custGeom>
            <a:avLst/>
            <a:gdLst/>
            <a:ahLst/>
            <a:cxnLst/>
            <a:rect l="l" t="t" r="r" b="b"/>
            <a:pathLst>
              <a:path w="401574" h="405669" extrusionOk="0">
                <a:moveTo>
                  <a:pt x="401567" y="323551"/>
                </a:moveTo>
                <a:lnTo>
                  <a:pt x="380135" y="345269"/>
                </a:lnTo>
                <a:cubicBezTo>
                  <a:pt x="375354" y="339134"/>
                  <a:pt x="369096" y="334315"/>
                  <a:pt x="361943" y="331267"/>
                </a:cubicBezTo>
                <a:cubicBezTo>
                  <a:pt x="360428" y="338391"/>
                  <a:pt x="361800" y="345821"/>
                  <a:pt x="365752" y="351936"/>
                </a:cubicBezTo>
                <a:cubicBezTo>
                  <a:pt x="356066" y="352022"/>
                  <a:pt x="346417" y="350574"/>
                  <a:pt x="337177" y="347650"/>
                </a:cubicBezTo>
                <a:cubicBezTo>
                  <a:pt x="338321" y="353460"/>
                  <a:pt x="348608" y="370415"/>
                  <a:pt x="349846" y="376225"/>
                </a:cubicBezTo>
                <a:cubicBezTo>
                  <a:pt x="339083" y="380701"/>
                  <a:pt x="326414" y="397084"/>
                  <a:pt x="310889" y="405657"/>
                </a:cubicBezTo>
                <a:cubicBezTo>
                  <a:pt x="201065" y="312979"/>
                  <a:pt x="104196" y="194583"/>
                  <a:pt x="-7" y="91903"/>
                </a:cubicBezTo>
                <a:cubicBezTo>
                  <a:pt x="3231" y="84855"/>
                  <a:pt x="13423" y="77902"/>
                  <a:pt x="16566" y="70853"/>
                </a:cubicBezTo>
                <a:lnTo>
                  <a:pt x="32949" y="81426"/>
                </a:lnTo>
                <a:cubicBezTo>
                  <a:pt x="30377" y="73234"/>
                  <a:pt x="32949" y="59804"/>
                  <a:pt x="30377" y="51613"/>
                </a:cubicBezTo>
                <a:cubicBezTo>
                  <a:pt x="38007" y="57880"/>
                  <a:pt x="46389" y="63157"/>
                  <a:pt x="55333" y="67329"/>
                </a:cubicBezTo>
                <a:cubicBezTo>
                  <a:pt x="54857" y="61900"/>
                  <a:pt x="51142" y="35230"/>
                  <a:pt x="50475" y="31324"/>
                </a:cubicBezTo>
                <a:lnTo>
                  <a:pt x="81527" y="-13"/>
                </a:lnTo>
                <a:cubicBezTo>
                  <a:pt x="124580" y="31039"/>
                  <a:pt x="186302" y="96571"/>
                  <a:pt x="212305" y="124479"/>
                </a:cubicBezTo>
                <a:cubicBezTo>
                  <a:pt x="282123" y="200012"/>
                  <a:pt x="331748" y="247542"/>
                  <a:pt x="401567" y="323551"/>
                </a:cubicBezTo>
                <a:close/>
              </a:path>
            </a:pathLst>
          </a:custGeom>
          <a:solidFill>
            <a:schemeClr val="accent4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endParaRPr sz="120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901" name="Google Shape;901;p7"/>
          <p:cNvGrpSpPr/>
          <p:nvPr/>
        </p:nvGrpSpPr>
        <p:grpSpPr>
          <a:xfrm rot="-7619478">
            <a:off x="4585628" y="2620906"/>
            <a:ext cx="263690" cy="808918"/>
            <a:chOff x="5847863" y="4281335"/>
            <a:chExt cx="358150" cy="1075915"/>
          </a:xfrm>
        </p:grpSpPr>
        <p:sp>
          <p:nvSpPr>
            <p:cNvPr id="902" name="Google Shape;902;p7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700"/>
                <a:buFont typeface="Arial"/>
                <a:buNone/>
              </a:pPr>
              <a:endParaRPr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700"/>
                <a:buFont typeface="Arial"/>
                <a:buNone/>
              </a:pPr>
              <a:endParaRPr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4" name="Google Shape;904;p7"/>
          <p:cNvGrpSpPr/>
          <p:nvPr/>
        </p:nvGrpSpPr>
        <p:grpSpPr>
          <a:xfrm rot="-4158542">
            <a:off x="4568941" y="4867734"/>
            <a:ext cx="259900" cy="819828"/>
            <a:chOff x="5847863" y="4281335"/>
            <a:chExt cx="358150" cy="1075915"/>
          </a:xfrm>
        </p:grpSpPr>
        <p:sp>
          <p:nvSpPr>
            <p:cNvPr id="905" name="Google Shape;905;p7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700"/>
                <a:buFont typeface="Arial"/>
                <a:buNone/>
              </a:pPr>
              <a:endParaRPr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700"/>
                <a:buFont typeface="Arial"/>
                <a:buNone/>
              </a:pPr>
              <a:endParaRPr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7" name="Google Shape;907;p7"/>
          <p:cNvGrpSpPr/>
          <p:nvPr/>
        </p:nvGrpSpPr>
        <p:grpSpPr>
          <a:xfrm rot="-5558147">
            <a:off x="4569870" y="3777541"/>
            <a:ext cx="258045" cy="825261"/>
            <a:chOff x="5847863" y="4281335"/>
            <a:chExt cx="358150" cy="1075915"/>
          </a:xfrm>
        </p:grpSpPr>
        <p:sp>
          <p:nvSpPr>
            <p:cNvPr id="908" name="Google Shape;908;p7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700"/>
                <a:buFont typeface="Arial"/>
                <a:buNone/>
              </a:pPr>
              <a:endParaRPr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700"/>
                <a:buFont typeface="Arial"/>
                <a:buNone/>
              </a:pPr>
              <a:endParaRPr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0" name="Google Shape;910;p7"/>
          <p:cNvSpPr/>
          <p:nvPr/>
        </p:nvSpPr>
        <p:spPr>
          <a:xfrm>
            <a:off x="5290273" y="1751097"/>
            <a:ext cx="1888759" cy="391836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endParaRPr sz="1200">
              <a:solidFill>
                <a:prstClr val="black"/>
              </a:solidFill>
            </a:endParaRPr>
          </a:p>
        </p:txBody>
      </p:sp>
      <p:sp>
        <p:nvSpPr>
          <p:cNvPr id="911" name="Google Shape;911;p7"/>
          <p:cNvSpPr/>
          <p:nvPr/>
        </p:nvSpPr>
        <p:spPr>
          <a:xfrm>
            <a:off x="5290273" y="3163638"/>
            <a:ext cx="1888759" cy="391836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endParaRPr sz="1200">
              <a:solidFill>
                <a:prstClr val="black"/>
              </a:solidFill>
            </a:endParaRPr>
          </a:p>
        </p:txBody>
      </p:sp>
      <p:sp>
        <p:nvSpPr>
          <p:cNvPr id="912" name="Google Shape;912;p7"/>
          <p:cNvSpPr/>
          <p:nvPr/>
        </p:nvSpPr>
        <p:spPr>
          <a:xfrm>
            <a:off x="5304423" y="4654437"/>
            <a:ext cx="1888759" cy="391836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3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endParaRPr sz="1200">
              <a:solidFill>
                <a:prstClr val="black"/>
              </a:solidFill>
            </a:endParaRPr>
          </a:p>
        </p:txBody>
      </p:sp>
      <p:grpSp>
        <p:nvGrpSpPr>
          <p:cNvPr id="913" name="Google Shape;913;p7"/>
          <p:cNvGrpSpPr/>
          <p:nvPr/>
        </p:nvGrpSpPr>
        <p:grpSpPr>
          <a:xfrm>
            <a:off x="11220705" y="4329495"/>
            <a:ext cx="635109" cy="807097"/>
            <a:chOff x="16453107" y="5822292"/>
            <a:chExt cx="952664" cy="1210645"/>
          </a:xfrm>
        </p:grpSpPr>
        <p:grpSp>
          <p:nvGrpSpPr>
            <p:cNvPr id="914" name="Google Shape;914;p7"/>
            <p:cNvGrpSpPr/>
            <p:nvPr/>
          </p:nvGrpSpPr>
          <p:grpSpPr>
            <a:xfrm rot="-408978">
              <a:off x="16516689" y="5867319"/>
              <a:ext cx="825500" cy="1120590"/>
              <a:chOff x="4584954" y="2452115"/>
              <a:chExt cx="607790" cy="825055"/>
            </a:xfrm>
          </p:grpSpPr>
          <p:grpSp>
            <p:nvGrpSpPr>
              <p:cNvPr id="915" name="Google Shape;915;p7"/>
              <p:cNvGrpSpPr/>
              <p:nvPr/>
            </p:nvGrpSpPr>
            <p:grpSpPr>
              <a:xfrm>
                <a:off x="4584954" y="2452115"/>
                <a:ext cx="607790" cy="825055"/>
                <a:chOff x="4584954" y="2452115"/>
                <a:chExt cx="607790" cy="825055"/>
              </a:xfrm>
            </p:grpSpPr>
            <p:sp>
              <p:nvSpPr>
                <p:cNvPr id="916" name="Google Shape;916;p7"/>
                <p:cNvSpPr/>
                <p:nvPr/>
              </p:nvSpPr>
              <p:spPr>
                <a:xfrm>
                  <a:off x="4599241" y="2466402"/>
                  <a:ext cx="579215" cy="796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215" h="796480" extrusionOk="0">
                      <a:moveTo>
                        <a:pt x="470630" y="398240"/>
                      </a:moveTo>
                      <a:cubicBezTo>
                        <a:pt x="470630" y="472916"/>
                        <a:pt x="516731" y="535686"/>
                        <a:pt x="579215" y="553498"/>
                      </a:cubicBezTo>
                      <a:lnTo>
                        <a:pt x="579215" y="796481"/>
                      </a:lnTo>
                      <a:lnTo>
                        <a:pt x="0" y="796481"/>
                      </a:lnTo>
                      <a:lnTo>
                        <a:pt x="0" y="553498"/>
                      </a:lnTo>
                      <a:cubicBezTo>
                        <a:pt x="62484" y="535686"/>
                        <a:pt x="108585" y="472916"/>
                        <a:pt x="108585" y="398240"/>
                      </a:cubicBezTo>
                      <a:cubicBezTo>
                        <a:pt x="108585" y="323564"/>
                        <a:pt x="62484" y="260795"/>
                        <a:pt x="0" y="242983"/>
                      </a:cubicBezTo>
                      <a:lnTo>
                        <a:pt x="0" y="0"/>
                      </a:lnTo>
                      <a:lnTo>
                        <a:pt x="579215" y="0"/>
                      </a:lnTo>
                      <a:lnTo>
                        <a:pt x="579215" y="242983"/>
                      </a:lnTo>
                      <a:cubicBezTo>
                        <a:pt x="516731" y="260795"/>
                        <a:pt x="470630" y="323564"/>
                        <a:pt x="470630" y="3982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7" name="Google Shape;917;p7"/>
                <p:cNvSpPr/>
                <p:nvPr/>
              </p:nvSpPr>
              <p:spPr>
                <a:xfrm>
                  <a:off x="4584954" y="2452115"/>
                  <a:ext cx="607790" cy="825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790" h="825055" extrusionOk="0">
                      <a:moveTo>
                        <a:pt x="593503" y="825056"/>
                      </a:moveTo>
                      <a:lnTo>
                        <a:pt x="14288" y="825056"/>
                      </a:lnTo>
                      <a:cubicBezTo>
                        <a:pt x="6382" y="825056"/>
                        <a:pt x="0" y="818674"/>
                        <a:pt x="0" y="810768"/>
                      </a:cubicBezTo>
                      <a:lnTo>
                        <a:pt x="0" y="567785"/>
                      </a:lnTo>
                      <a:cubicBezTo>
                        <a:pt x="0" y="561404"/>
                        <a:pt x="4191" y="555784"/>
                        <a:pt x="10382" y="554069"/>
                      </a:cubicBezTo>
                      <a:cubicBezTo>
                        <a:pt x="68199" y="537591"/>
                        <a:pt x="108585" y="479393"/>
                        <a:pt x="108585" y="412528"/>
                      </a:cubicBezTo>
                      <a:cubicBezTo>
                        <a:pt x="108585" y="345662"/>
                        <a:pt x="68199" y="287465"/>
                        <a:pt x="10382" y="270986"/>
                      </a:cubicBezTo>
                      <a:cubicBezTo>
                        <a:pt x="4286" y="269272"/>
                        <a:pt x="0" y="263652"/>
                        <a:pt x="0" y="257270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593503" y="0"/>
                      </a:lnTo>
                      <a:cubicBezTo>
                        <a:pt x="601409" y="0"/>
                        <a:pt x="607790" y="6382"/>
                        <a:pt x="607790" y="14288"/>
                      </a:cubicBezTo>
                      <a:lnTo>
                        <a:pt x="607790" y="257270"/>
                      </a:lnTo>
                      <a:cubicBezTo>
                        <a:pt x="607790" y="263652"/>
                        <a:pt x="603599" y="269272"/>
                        <a:pt x="597408" y="270986"/>
                      </a:cubicBezTo>
                      <a:cubicBezTo>
                        <a:pt x="539591" y="287465"/>
                        <a:pt x="499205" y="345662"/>
                        <a:pt x="499205" y="412528"/>
                      </a:cubicBezTo>
                      <a:cubicBezTo>
                        <a:pt x="499205" y="479393"/>
                        <a:pt x="539591" y="537591"/>
                        <a:pt x="597408" y="554069"/>
                      </a:cubicBezTo>
                      <a:cubicBezTo>
                        <a:pt x="603504" y="555784"/>
                        <a:pt x="607790" y="561404"/>
                        <a:pt x="607790" y="567785"/>
                      </a:cubicBezTo>
                      <a:lnTo>
                        <a:pt x="607790" y="810768"/>
                      </a:lnTo>
                      <a:cubicBezTo>
                        <a:pt x="607790" y="818579"/>
                        <a:pt x="601409" y="825056"/>
                        <a:pt x="593503" y="825056"/>
                      </a:cubicBezTo>
                      <a:close/>
                      <a:moveTo>
                        <a:pt x="28575" y="796481"/>
                      </a:moveTo>
                      <a:lnTo>
                        <a:pt x="579215" y="796481"/>
                      </a:lnTo>
                      <a:lnTo>
                        <a:pt x="579215" y="578168"/>
                      </a:lnTo>
                      <a:cubicBezTo>
                        <a:pt x="514731" y="554641"/>
                        <a:pt x="470630" y="488061"/>
                        <a:pt x="470630" y="412528"/>
                      </a:cubicBezTo>
                      <a:cubicBezTo>
                        <a:pt x="470630" y="336995"/>
                        <a:pt x="514731" y="270510"/>
                        <a:pt x="579215" y="246888"/>
                      </a:cubicBezTo>
                      <a:lnTo>
                        <a:pt x="579215" y="28575"/>
                      </a:lnTo>
                      <a:lnTo>
                        <a:pt x="28575" y="28575"/>
                      </a:lnTo>
                      <a:lnTo>
                        <a:pt x="28575" y="246888"/>
                      </a:lnTo>
                      <a:cubicBezTo>
                        <a:pt x="93059" y="270415"/>
                        <a:pt x="137160" y="336899"/>
                        <a:pt x="137160" y="412528"/>
                      </a:cubicBezTo>
                      <a:cubicBezTo>
                        <a:pt x="137160" y="488061"/>
                        <a:pt x="93059" y="554546"/>
                        <a:pt x="28575" y="578168"/>
                      </a:cubicBezTo>
                      <a:lnTo>
                        <a:pt x="28575" y="79648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18" name="Google Shape;918;p7"/>
              <p:cNvSpPr/>
              <p:nvPr/>
            </p:nvSpPr>
            <p:spPr>
              <a:xfrm>
                <a:off x="4599241" y="2466402"/>
                <a:ext cx="232409" cy="796480"/>
              </a:xfrm>
              <a:custGeom>
                <a:avLst/>
                <a:gdLst/>
                <a:ahLst/>
                <a:cxnLst/>
                <a:rect l="l" t="t" r="r" b="b"/>
                <a:pathLst>
                  <a:path w="232409" h="796480" extrusionOk="0">
                    <a:moveTo>
                      <a:pt x="232410" y="398240"/>
                    </a:moveTo>
                    <a:cubicBezTo>
                      <a:pt x="232410" y="472916"/>
                      <a:pt x="186214" y="535686"/>
                      <a:pt x="123825" y="553498"/>
                    </a:cubicBezTo>
                    <a:lnTo>
                      <a:pt x="123825" y="796481"/>
                    </a:lnTo>
                    <a:lnTo>
                      <a:pt x="0" y="796481"/>
                    </a:lnTo>
                    <a:lnTo>
                      <a:pt x="0" y="553498"/>
                    </a:lnTo>
                    <a:cubicBezTo>
                      <a:pt x="62389" y="535686"/>
                      <a:pt x="108585" y="472916"/>
                      <a:pt x="108585" y="398240"/>
                    </a:cubicBezTo>
                    <a:cubicBezTo>
                      <a:pt x="108585" y="323564"/>
                      <a:pt x="62389" y="260795"/>
                      <a:pt x="0" y="242983"/>
                    </a:cubicBezTo>
                    <a:lnTo>
                      <a:pt x="0" y="0"/>
                    </a:lnTo>
                    <a:lnTo>
                      <a:pt x="123825" y="0"/>
                    </a:lnTo>
                    <a:lnTo>
                      <a:pt x="123825" y="242983"/>
                    </a:lnTo>
                    <a:cubicBezTo>
                      <a:pt x="186214" y="260795"/>
                      <a:pt x="232410" y="323564"/>
                      <a:pt x="232410" y="3982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19" name="Google Shape;919;p7"/>
              <p:cNvGrpSpPr/>
              <p:nvPr/>
            </p:nvGrpSpPr>
            <p:grpSpPr>
              <a:xfrm>
                <a:off x="4745259" y="2514218"/>
                <a:ext cx="287178" cy="752570"/>
                <a:chOff x="4745259" y="2514218"/>
                <a:chExt cx="287178" cy="752570"/>
              </a:xfrm>
            </p:grpSpPr>
            <p:sp>
              <p:nvSpPr>
                <p:cNvPr id="920" name="Google Shape;920;p7"/>
                <p:cNvSpPr/>
                <p:nvPr/>
              </p:nvSpPr>
              <p:spPr>
                <a:xfrm>
                  <a:off x="4759547" y="2528506"/>
                  <a:ext cx="258603" cy="723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603" h="723995" extrusionOk="0">
                      <a:moveTo>
                        <a:pt x="0" y="0"/>
                      </a:moveTo>
                      <a:lnTo>
                        <a:pt x="258604" y="0"/>
                      </a:lnTo>
                      <a:lnTo>
                        <a:pt x="258604" y="723995"/>
                      </a:lnTo>
                      <a:lnTo>
                        <a:pt x="0" y="7239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1" name="Google Shape;921;p7"/>
                <p:cNvSpPr/>
                <p:nvPr/>
              </p:nvSpPr>
              <p:spPr>
                <a:xfrm>
                  <a:off x="4745259" y="2514218"/>
                  <a:ext cx="287178" cy="752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178" h="752570" extrusionOk="0">
                      <a:moveTo>
                        <a:pt x="272891" y="752570"/>
                      </a:moveTo>
                      <a:lnTo>
                        <a:pt x="14288" y="752570"/>
                      </a:lnTo>
                      <a:cubicBezTo>
                        <a:pt x="6382" y="752570"/>
                        <a:pt x="0" y="746189"/>
                        <a:pt x="0" y="738283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272891" y="0"/>
                      </a:lnTo>
                      <a:cubicBezTo>
                        <a:pt x="280797" y="0"/>
                        <a:pt x="287179" y="6382"/>
                        <a:pt x="287179" y="14288"/>
                      </a:cubicBezTo>
                      <a:lnTo>
                        <a:pt x="287179" y="738283"/>
                      </a:lnTo>
                      <a:cubicBezTo>
                        <a:pt x="287179" y="746189"/>
                        <a:pt x="280797" y="752570"/>
                        <a:pt x="272891" y="752570"/>
                      </a:cubicBezTo>
                      <a:close/>
                      <a:moveTo>
                        <a:pt x="28575" y="723995"/>
                      </a:moveTo>
                      <a:lnTo>
                        <a:pt x="258604" y="723995"/>
                      </a:lnTo>
                      <a:lnTo>
                        <a:pt x="258604" y="28575"/>
                      </a:lnTo>
                      <a:lnTo>
                        <a:pt x="28575" y="28575"/>
                      </a:lnTo>
                      <a:lnTo>
                        <a:pt x="28575" y="7239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22" name="Google Shape;922;p7"/>
              <p:cNvGrpSpPr/>
              <p:nvPr/>
            </p:nvGrpSpPr>
            <p:grpSpPr>
              <a:xfrm>
                <a:off x="4923662" y="2514218"/>
                <a:ext cx="111347" cy="752570"/>
                <a:chOff x="4923662" y="2514218"/>
                <a:chExt cx="111347" cy="752570"/>
              </a:xfrm>
            </p:grpSpPr>
            <p:sp>
              <p:nvSpPr>
                <p:cNvPr id="923" name="Google Shape;923;p7"/>
                <p:cNvSpPr/>
                <p:nvPr/>
              </p:nvSpPr>
              <p:spPr>
                <a:xfrm>
                  <a:off x="4937950" y="2528506"/>
                  <a:ext cx="82772" cy="723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72" h="723995" extrusionOk="0">
                      <a:moveTo>
                        <a:pt x="0" y="0"/>
                      </a:moveTo>
                      <a:lnTo>
                        <a:pt x="82772" y="0"/>
                      </a:lnTo>
                      <a:lnTo>
                        <a:pt x="82772" y="723995"/>
                      </a:lnTo>
                      <a:lnTo>
                        <a:pt x="0" y="7239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4" name="Google Shape;924;p7"/>
                <p:cNvSpPr/>
                <p:nvPr/>
              </p:nvSpPr>
              <p:spPr>
                <a:xfrm>
                  <a:off x="4923662" y="2514218"/>
                  <a:ext cx="111347" cy="752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47" h="752570" extrusionOk="0">
                      <a:moveTo>
                        <a:pt x="97060" y="752570"/>
                      </a:moveTo>
                      <a:lnTo>
                        <a:pt x="14288" y="752570"/>
                      </a:lnTo>
                      <a:cubicBezTo>
                        <a:pt x="6382" y="752570"/>
                        <a:pt x="0" y="746189"/>
                        <a:pt x="0" y="738283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97060" y="0"/>
                      </a:lnTo>
                      <a:cubicBezTo>
                        <a:pt x="104966" y="0"/>
                        <a:pt x="111347" y="6382"/>
                        <a:pt x="111347" y="14288"/>
                      </a:cubicBezTo>
                      <a:lnTo>
                        <a:pt x="111347" y="738283"/>
                      </a:lnTo>
                      <a:cubicBezTo>
                        <a:pt x="111347" y="746189"/>
                        <a:pt x="104966" y="752570"/>
                        <a:pt x="97060" y="752570"/>
                      </a:cubicBezTo>
                      <a:close/>
                      <a:moveTo>
                        <a:pt x="28575" y="723995"/>
                      </a:moveTo>
                      <a:lnTo>
                        <a:pt x="82772" y="723995"/>
                      </a:lnTo>
                      <a:lnTo>
                        <a:pt x="82772" y="28575"/>
                      </a:lnTo>
                      <a:lnTo>
                        <a:pt x="28575" y="28575"/>
                      </a:lnTo>
                      <a:lnTo>
                        <a:pt x="28575" y="7239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25" name="Google Shape;925;p7"/>
              <p:cNvGrpSpPr/>
              <p:nvPr/>
            </p:nvGrpSpPr>
            <p:grpSpPr>
              <a:xfrm>
                <a:off x="4799552" y="2803778"/>
                <a:ext cx="100965" cy="100964"/>
                <a:chOff x="4799552" y="2803778"/>
                <a:chExt cx="100965" cy="100964"/>
              </a:xfrm>
            </p:grpSpPr>
            <p:sp>
              <p:nvSpPr>
                <p:cNvPr id="926" name="Google Shape;926;p7"/>
                <p:cNvSpPr/>
                <p:nvPr/>
              </p:nvSpPr>
              <p:spPr>
                <a:xfrm>
                  <a:off x="4813839" y="2818066"/>
                  <a:ext cx="72390" cy="72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90" h="72389" extrusionOk="0">
                      <a:moveTo>
                        <a:pt x="72390" y="36195"/>
                      </a:moveTo>
                      <a:cubicBezTo>
                        <a:pt x="72390" y="56185"/>
                        <a:pt x="56185" y="72390"/>
                        <a:pt x="36195" y="72390"/>
                      </a:cubicBezTo>
                      <a:cubicBezTo>
                        <a:pt x="16205" y="72390"/>
                        <a:pt x="0" y="56185"/>
                        <a:pt x="0" y="36195"/>
                      </a:cubicBezTo>
                      <a:cubicBezTo>
                        <a:pt x="0" y="16205"/>
                        <a:pt x="16205" y="0"/>
                        <a:pt x="36195" y="0"/>
                      </a:cubicBezTo>
                      <a:cubicBezTo>
                        <a:pt x="56185" y="0"/>
                        <a:pt x="72390" y="16205"/>
                        <a:pt x="72390" y="3619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7" name="Google Shape;927;p7"/>
                <p:cNvSpPr/>
                <p:nvPr/>
              </p:nvSpPr>
              <p:spPr>
                <a:xfrm>
                  <a:off x="4799552" y="2803778"/>
                  <a:ext cx="100965" cy="100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65" h="100964" extrusionOk="0">
                      <a:moveTo>
                        <a:pt x="50483" y="100965"/>
                      </a:moveTo>
                      <a:cubicBezTo>
                        <a:pt x="22670" y="100965"/>
                        <a:pt x="0" y="78296"/>
                        <a:pt x="0" y="50482"/>
                      </a:cubicBezTo>
                      <a:cubicBezTo>
                        <a:pt x="0" y="22670"/>
                        <a:pt x="22670" y="0"/>
                        <a:pt x="50483" y="0"/>
                      </a:cubicBezTo>
                      <a:cubicBezTo>
                        <a:pt x="78296" y="0"/>
                        <a:pt x="100965" y="22670"/>
                        <a:pt x="100965" y="50482"/>
                      </a:cubicBezTo>
                      <a:cubicBezTo>
                        <a:pt x="100965" y="78391"/>
                        <a:pt x="78296" y="100965"/>
                        <a:pt x="50483" y="100965"/>
                      </a:cubicBezTo>
                      <a:close/>
                      <a:moveTo>
                        <a:pt x="50483" y="28575"/>
                      </a:moveTo>
                      <a:cubicBezTo>
                        <a:pt x="38386" y="28575"/>
                        <a:pt x="28575" y="38386"/>
                        <a:pt x="28575" y="50482"/>
                      </a:cubicBezTo>
                      <a:cubicBezTo>
                        <a:pt x="28575" y="62579"/>
                        <a:pt x="38386" y="72390"/>
                        <a:pt x="50483" y="72390"/>
                      </a:cubicBezTo>
                      <a:cubicBezTo>
                        <a:pt x="62579" y="72390"/>
                        <a:pt x="72390" y="62579"/>
                        <a:pt x="72390" y="50482"/>
                      </a:cubicBezTo>
                      <a:cubicBezTo>
                        <a:pt x="72390" y="38386"/>
                        <a:pt x="62579" y="28575"/>
                        <a:pt x="5048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928" name="Google Shape;928;p7"/>
            <p:cNvGrpSpPr/>
            <p:nvPr/>
          </p:nvGrpSpPr>
          <p:grpSpPr>
            <a:xfrm rot="-408978">
              <a:off x="16516689" y="5867319"/>
              <a:ext cx="825500" cy="1120590"/>
              <a:chOff x="4584954" y="2452115"/>
              <a:chExt cx="607790" cy="825055"/>
            </a:xfrm>
          </p:grpSpPr>
          <p:grpSp>
            <p:nvGrpSpPr>
              <p:cNvPr id="929" name="Google Shape;929;p7"/>
              <p:cNvGrpSpPr/>
              <p:nvPr/>
            </p:nvGrpSpPr>
            <p:grpSpPr>
              <a:xfrm>
                <a:off x="4584954" y="2452115"/>
                <a:ext cx="607790" cy="825055"/>
                <a:chOff x="4584954" y="2452115"/>
                <a:chExt cx="607790" cy="825055"/>
              </a:xfrm>
            </p:grpSpPr>
            <p:sp>
              <p:nvSpPr>
                <p:cNvPr id="930" name="Google Shape;930;p7"/>
                <p:cNvSpPr/>
                <p:nvPr/>
              </p:nvSpPr>
              <p:spPr>
                <a:xfrm>
                  <a:off x="4599241" y="2466402"/>
                  <a:ext cx="579215" cy="796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215" h="796480" extrusionOk="0">
                      <a:moveTo>
                        <a:pt x="470630" y="398240"/>
                      </a:moveTo>
                      <a:cubicBezTo>
                        <a:pt x="470630" y="472916"/>
                        <a:pt x="516731" y="535686"/>
                        <a:pt x="579215" y="553498"/>
                      </a:cubicBezTo>
                      <a:lnTo>
                        <a:pt x="579215" y="796481"/>
                      </a:lnTo>
                      <a:lnTo>
                        <a:pt x="0" y="796481"/>
                      </a:lnTo>
                      <a:lnTo>
                        <a:pt x="0" y="553498"/>
                      </a:lnTo>
                      <a:cubicBezTo>
                        <a:pt x="62484" y="535686"/>
                        <a:pt x="108585" y="472916"/>
                        <a:pt x="108585" y="398240"/>
                      </a:cubicBezTo>
                      <a:cubicBezTo>
                        <a:pt x="108585" y="323564"/>
                        <a:pt x="62484" y="260795"/>
                        <a:pt x="0" y="242983"/>
                      </a:cubicBezTo>
                      <a:lnTo>
                        <a:pt x="0" y="0"/>
                      </a:lnTo>
                      <a:lnTo>
                        <a:pt x="579215" y="0"/>
                      </a:lnTo>
                      <a:lnTo>
                        <a:pt x="579215" y="242983"/>
                      </a:lnTo>
                      <a:cubicBezTo>
                        <a:pt x="516731" y="260795"/>
                        <a:pt x="470630" y="323564"/>
                        <a:pt x="470630" y="39824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1" name="Google Shape;931;p7"/>
                <p:cNvSpPr/>
                <p:nvPr/>
              </p:nvSpPr>
              <p:spPr>
                <a:xfrm>
                  <a:off x="4584954" y="2452115"/>
                  <a:ext cx="607790" cy="825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790" h="825055" extrusionOk="0">
                      <a:moveTo>
                        <a:pt x="593503" y="825056"/>
                      </a:moveTo>
                      <a:lnTo>
                        <a:pt x="14288" y="825056"/>
                      </a:lnTo>
                      <a:cubicBezTo>
                        <a:pt x="6382" y="825056"/>
                        <a:pt x="0" y="818674"/>
                        <a:pt x="0" y="810768"/>
                      </a:cubicBezTo>
                      <a:lnTo>
                        <a:pt x="0" y="567785"/>
                      </a:lnTo>
                      <a:cubicBezTo>
                        <a:pt x="0" y="561404"/>
                        <a:pt x="4191" y="555784"/>
                        <a:pt x="10382" y="554069"/>
                      </a:cubicBezTo>
                      <a:cubicBezTo>
                        <a:pt x="68199" y="537591"/>
                        <a:pt x="108585" y="479393"/>
                        <a:pt x="108585" y="412528"/>
                      </a:cubicBezTo>
                      <a:cubicBezTo>
                        <a:pt x="108585" y="345662"/>
                        <a:pt x="68199" y="287465"/>
                        <a:pt x="10382" y="270986"/>
                      </a:cubicBezTo>
                      <a:cubicBezTo>
                        <a:pt x="4286" y="269272"/>
                        <a:pt x="0" y="263652"/>
                        <a:pt x="0" y="257270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593503" y="0"/>
                      </a:lnTo>
                      <a:cubicBezTo>
                        <a:pt x="601409" y="0"/>
                        <a:pt x="607790" y="6382"/>
                        <a:pt x="607790" y="14288"/>
                      </a:cubicBezTo>
                      <a:lnTo>
                        <a:pt x="607790" y="257270"/>
                      </a:lnTo>
                      <a:cubicBezTo>
                        <a:pt x="607790" y="263652"/>
                        <a:pt x="603599" y="269272"/>
                        <a:pt x="597408" y="270986"/>
                      </a:cubicBezTo>
                      <a:cubicBezTo>
                        <a:pt x="539591" y="287465"/>
                        <a:pt x="499205" y="345662"/>
                        <a:pt x="499205" y="412528"/>
                      </a:cubicBezTo>
                      <a:cubicBezTo>
                        <a:pt x="499205" y="479393"/>
                        <a:pt x="539591" y="537591"/>
                        <a:pt x="597408" y="554069"/>
                      </a:cubicBezTo>
                      <a:cubicBezTo>
                        <a:pt x="603504" y="555784"/>
                        <a:pt x="607790" y="561404"/>
                        <a:pt x="607790" y="567785"/>
                      </a:cubicBezTo>
                      <a:lnTo>
                        <a:pt x="607790" y="810768"/>
                      </a:lnTo>
                      <a:cubicBezTo>
                        <a:pt x="607790" y="818579"/>
                        <a:pt x="601409" y="825056"/>
                        <a:pt x="593503" y="825056"/>
                      </a:cubicBezTo>
                      <a:close/>
                      <a:moveTo>
                        <a:pt x="28575" y="796481"/>
                      </a:moveTo>
                      <a:lnTo>
                        <a:pt x="579215" y="796481"/>
                      </a:lnTo>
                      <a:lnTo>
                        <a:pt x="579215" y="578168"/>
                      </a:lnTo>
                      <a:cubicBezTo>
                        <a:pt x="514731" y="554641"/>
                        <a:pt x="470630" y="488061"/>
                        <a:pt x="470630" y="412528"/>
                      </a:cubicBezTo>
                      <a:cubicBezTo>
                        <a:pt x="470630" y="336995"/>
                        <a:pt x="514731" y="270510"/>
                        <a:pt x="579215" y="246888"/>
                      </a:cubicBezTo>
                      <a:lnTo>
                        <a:pt x="579215" y="28575"/>
                      </a:lnTo>
                      <a:lnTo>
                        <a:pt x="28575" y="28575"/>
                      </a:lnTo>
                      <a:lnTo>
                        <a:pt x="28575" y="246888"/>
                      </a:lnTo>
                      <a:cubicBezTo>
                        <a:pt x="93059" y="270415"/>
                        <a:pt x="137160" y="336899"/>
                        <a:pt x="137160" y="412528"/>
                      </a:cubicBezTo>
                      <a:cubicBezTo>
                        <a:pt x="137160" y="488061"/>
                        <a:pt x="93059" y="554546"/>
                        <a:pt x="28575" y="578168"/>
                      </a:cubicBezTo>
                      <a:lnTo>
                        <a:pt x="28575" y="79648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32" name="Google Shape;932;p7"/>
              <p:cNvSpPr/>
              <p:nvPr/>
            </p:nvSpPr>
            <p:spPr>
              <a:xfrm>
                <a:off x="4599241" y="2466402"/>
                <a:ext cx="232409" cy="796480"/>
              </a:xfrm>
              <a:custGeom>
                <a:avLst/>
                <a:gdLst/>
                <a:ahLst/>
                <a:cxnLst/>
                <a:rect l="l" t="t" r="r" b="b"/>
                <a:pathLst>
                  <a:path w="232409" h="796480" extrusionOk="0">
                    <a:moveTo>
                      <a:pt x="232410" y="398240"/>
                    </a:moveTo>
                    <a:cubicBezTo>
                      <a:pt x="232410" y="472916"/>
                      <a:pt x="186214" y="535686"/>
                      <a:pt x="123825" y="553498"/>
                    </a:cubicBezTo>
                    <a:lnTo>
                      <a:pt x="123825" y="796481"/>
                    </a:lnTo>
                    <a:lnTo>
                      <a:pt x="0" y="796481"/>
                    </a:lnTo>
                    <a:lnTo>
                      <a:pt x="0" y="553498"/>
                    </a:lnTo>
                    <a:cubicBezTo>
                      <a:pt x="62389" y="535686"/>
                      <a:pt x="108585" y="472916"/>
                      <a:pt x="108585" y="398240"/>
                    </a:cubicBezTo>
                    <a:cubicBezTo>
                      <a:pt x="108585" y="323564"/>
                      <a:pt x="62389" y="260795"/>
                      <a:pt x="0" y="242983"/>
                    </a:cubicBezTo>
                    <a:lnTo>
                      <a:pt x="0" y="0"/>
                    </a:lnTo>
                    <a:lnTo>
                      <a:pt x="123825" y="0"/>
                    </a:lnTo>
                    <a:lnTo>
                      <a:pt x="123825" y="242983"/>
                    </a:lnTo>
                    <a:cubicBezTo>
                      <a:pt x="186214" y="260795"/>
                      <a:pt x="232410" y="323564"/>
                      <a:pt x="232410" y="39824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33" name="Google Shape;933;p7"/>
              <p:cNvGrpSpPr/>
              <p:nvPr/>
            </p:nvGrpSpPr>
            <p:grpSpPr>
              <a:xfrm>
                <a:off x="4745259" y="2514218"/>
                <a:ext cx="287178" cy="752570"/>
                <a:chOff x="4745259" y="2514218"/>
                <a:chExt cx="287178" cy="752570"/>
              </a:xfrm>
            </p:grpSpPr>
            <p:sp>
              <p:nvSpPr>
                <p:cNvPr id="934" name="Google Shape;934;p7"/>
                <p:cNvSpPr/>
                <p:nvPr/>
              </p:nvSpPr>
              <p:spPr>
                <a:xfrm>
                  <a:off x="4759547" y="2528506"/>
                  <a:ext cx="258603" cy="723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603" h="723995" extrusionOk="0">
                      <a:moveTo>
                        <a:pt x="0" y="0"/>
                      </a:moveTo>
                      <a:lnTo>
                        <a:pt x="258604" y="0"/>
                      </a:lnTo>
                      <a:lnTo>
                        <a:pt x="258604" y="723995"/>
                      </a:lnTo>
                      <a:lnTo>
                        <a:pt x="0" y="723995"/>
                      </a:lnTo>
                      <a:close/>
                    </a:path>
                  </a:pathLst>
                </a:custGeom>
                <a:solidFill>
                  <a:srgbClr val="A1A1A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5" name="Google Shape;935;p7"/>
                <p:cNvSpPr/>
                <p:nvPr/>
              </p:nvSpPr>
              <p:spPr>
                <a:xfrm>
                  <a:off x="4745259" y="2514218"/>
                  <a:ext cx="287178" cy="752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178" h="752570" extrusionOk="0">
                      <a:moveTo>
                        <a:pt x="272891" y="752570"/>
                      </a:moveTo>
                      <a:lnTo>
                        <a:pt x="14288" y="752570"/>
                      </a:lnTo>
                      <a:cubicBezTo>
                        <a:pt x="6382" y="752570"/>
                        <a:pt x="0" y="746189"/>
                        <a:pt x="0" y="738283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272891" y="0"/>
                      </a:lnTo>
                      <a:cubicBezTo>
                        <a:pt x="280797" y="0"/>
                        <a:pt x="287179" y="6382"/>
                        <a:pt x="287179" y="14288"/>
                      </a:cubicBezTo>
                      <a:lnTo>
                        <a:pt x="287179" y="738283"/>
                      </a:lnTo>
                      <a:cubicBezTo>
                        <a:pt x="287179" y="746189"/>
                        <a:pt x="280797" y="752570"/>
                        <a:pt x="272891" y="752570"/>
                      </a:cubicBezTo>
                      <a:close/>
                      <a:moveTo>
                        <a:pt x="28575" y="723995"/>
                      </a:moveTo>
                      <a:lnTo>
                        <a:pt x="258604" y="723995"/>
                      </a:lnTo>
                      <a:lnTo>
                        <a:pt x="258604" y="28575"/>
                      </a:lnTo>
                      <a:lnTo>
                        <a:pt x="28575" y="28575"/>
                      </a:lnTo>
                      <a:lnTo>
                        <a:pt x="28575" y="72399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6" name="Google Shape;936;p7"/>
              <p:cNvGrpSpPr/>
              <p:nvPr/>
            </p:nvGrpSpPr>
            <p:grpSpPr>
              <a:xfrm>
                <a:off x="4923662" y="2514218"/>
                <a:ext cx="111347" cy="752570"/>
                <a:chOff x="4923662" y="2514218"/>
                <a:chExt cx="111347" cy="752570"/>
              </a:xfrm>
            </p:grpSpPr>
            <p:sp>
              <p:nvSpPr>
                <p:cNvPr id="937" name="Google Shape;937;p7"/>
                <p:cNvSpPr/>
                <p:nvPr/>
              </p:nvSpPr>
              <p:spPr>
                <a:xfrm>
                  <a:off x="4937950" y="2528506"/>
                  <a:ext cx="82772" cy="723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72" h="723995" extrusionOk="0">
                      <a:moveTo>
                        <a:pt x="0" y="0"/>
                      </a:moveTo>
                      <a:lnTo>
                        <a:pt x="82772" y="0"/>
                      </a:lnTo>
                      <a:lnTo>
                        <a:pt x="82772" y="723995"/>
                      </a:lnTo>
                      <a:lnTo>
                        <a:pt x="0" y="723995"/>
                      </a:ln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8" name="Google Shape;938;p7"/>
                <p:cNvSpPr/>
                <p:nvPr/>
              </p:nvSpPr>
              <p:spPr>
                <a:xfrm>
                  <a:off x="4923662" y="2514218"/>
                  <a:ext cx="111347" cy="752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47" h="752570" extrusionOk="0">
                      <a:moveTo>
                        <a:pt x="97060" y="752570"/>
                      </a:moveTo>
                      <a:lnTo>
                        <a:pt x="14288" y="752570"/>
                      </a:lnTo>
                      <a:cubicBezTo>
                        <a:pt x="6382" y="752570"/>
                        <a:pt x="0" y="746189"/>
                        <a:pt x="0" y="738283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97060" y="0"/>
                      </a:lnTo>
                      <a:cubicBezTo>
                        <a:pt x="104966" y="0"/>
                        <a:pt x="111347" y="6382"/>
                        <a:pt x="111347" y="14288"/>
                      </a:cubicBezTo>
                      <a:lnTo>
                        <a:pt x="111347" y="738283"/>
                      </a:lnTo>
                      <a:cubicBezTo>
                        <a:pt x="111347" y="746189"/>
                        <a:pt x="104966" y="752570"/>
                        <a:pt x="97060" y="752570"/>
                      </a:cubicBezTo>
                      <a:close/>
                      <a:moveTo>
                        <a:pt x="28575" y="723995"/>
                      </a:moveTo>
                      <a:lnTo>
                        <a:pt x="82772" y="723995"/>
                      </a:lnTo>
                      <a:lnTo>
                        <a:pt x="82772" y="28575"/>
                      </a:lnTo>
                      <a:lnTo>
                        <a:pt x="28575" y="28575"/>
                      </a:lnTo>
                      <a:lnTo>
                        <a:pt x="28575" y="72399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9" name="Google Shape;939;p7"/>
              <p:cNvGrpSpPr/>
              <p:nvPr/>
            </p:nvGrpSpPr>
            <p:grpSpPr>
              <a:xfrm>
                <a:off x="4799552" y="2803778"/>
                <a:ext cx="100965" cy="100964"/>
                <a:chOff x="4799552" y="2803778"/>
                <a:chExt cx="100965" cy="100964"/>
              </a:xfrm>
            </p:grpSpPr>
            <p:sp>
              <p:nvSpPr>
                <p:cNvPr id="940" name="Google Shape;940;p7"/>
                <p:cNvSpPr/>
                <p:nvPr/>
              </p:nvSpPr>
              <p:spPr>
                <a:xfrm>
                  <a:off x="4813839" y="2818066"/>
                  <a:ext cx="72390" cy="72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90" h="72389" extrusionOk="0">
                      <a:moveTo>
                        <a:pt x="72390" y="36195"/>
                      </a:moveTo>
                      <a:cubicBezTo>
                        <a:pt x="72390" y="56185"/>
                        <a:pt x="56185" y="72390"/>
                        <a:pt x="36195" y="72390"/>
                      </a:cubicBezTo>
                      <a:cubicBezTo>
                        <a:pt x="16205" y="72390"/>
                        <a:pt x="0" y="56185"/>
                        <a:pt x="0" y="36195"/>
                      </a:cubicBezTo>
                      <a:cubicBezTo>
                        <a:pt x="0" y="16205"/>
                        <a:pt x="16205" y="0"/>
                        <a:pt x="36195" y="0"/>
                      </a:cubicBezTo>
                      <a:cubicBezTo>
                        <a:pt x="56185" y="0"/>
                        <a:pt x="72390" y="16205"/>
                        <a:pt x="72390" y="36195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1" name="Google Shape;941;p7"/>
                <p:cNvSpPr/>
                <p:nvPr/>
              </p:nvSpPr>
              <p:spPr>
                <a:xfrm>
                  <a:off x="4799552" y="2803778"/>
                  <a:ext cx="100965" cy="100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65" h="100964" extrusionOk="0">
                      <a:moveTo>
                        <a:pt x="50483" y="100965"/>
                      </a:moveTo>
                      <a:cubicBezTo>
                        <a:pt x="22670" y="100965"/>
                        <a:pt x="0" y="78296"/>
                        <a:pt x="0" y="50482"/>
                      </a:cubicBezTo>
                      <a:cubicBezTo>
                        <a:pt x="0" y="22670"/>
                        <a:pt x="22670" y="0"/>
                        <a:pt x="50483" y="0"/>
                      </a:cubicBezTo>
                      <a:cubicBezTo>
                        <a:pt x="78296" y="0"/>
                        <a:pt x="100965" y="22670"/>
                        <a:pt x="100965" y="50482"/>
                      </a:cubicBezTo>
                      <a:cubicBezTo>
                        <a:pt x="100965" y="78391"/>
                        <a:pt x="78296" y="100965"/>
                        <a:pt x="50483" y="100965"/>
                      </a:cubicBezTo>
                      <a:close/>
                      <a:moveTo>
                        <a:pt x="50483" y="28575"/>
                      </a:moveTo>
                      <a:cubicBezTo>
                        <a:pt x="38386" y="28575"/>
                        <a:pt x="28575" y="38386"/>
                        <a:pt x="28575" y="50482"/>
                      </a:cubicBezTo>
                      <a:cubicBezTo>
                        <a:pt x="28575" y="62579"/>
                        <a:pt x="38386" y="72390"/>
                        <a:pt x="50483" y="72390"/>
                      </a:cubicBezTo>
                      <a:cubicBezTo>
                        <a:pt x="62579" y="72390"/>
                        <a:pt x="72390" y="62579"/>
                        <a:pt x="72390" y="50482"/>
                      </a:cubicBezTo>
                      <a:cubicBezTo>
                        <a:pt x="72390" y="38386"/>
                        <a:pt x="62579" y="28575"/>
                        <a:pt x="5048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942" name="Google Shape;942;p7"/>
          <p:cNvGrpSpPr/>
          <p:nvPr/>
        </p:nvGrpSpPr>
        <p:grpSpPr>
          <a:xfrm>
            <a:off x="11119247" y="5272298"/>
            <a:ext cx="923591" cy="1093445"/>
            <a:chOff x="15662019" y="7573647"/>
            <a:chExt cx="1385387" cy="1640167"/>
          </a:xfrm>
        </p:grpSpPr>
        <p:grpSp>
          <p:nvGrpSpPr>
            <p:cNvPr id="943" name="Google Shape;943;p7"/>
            <p:cNvGrpSpPr/>
            <p:nvPr/>
          </p:nvGrpSpPr>
          <p:grpSpPr>
            <a:xfrm>
              <a:off x="15662019" y="7580072"/>
              <a:ext cx="1385387" cy="1633742"/>
              <a:chOff x="4444301" y="5303307"/>
              <a:chExt cx="837446" cy="987573"/>
            </a:xfrm>
          </p:grpSpPr>
          <p:grpSp>
            <p:nvGrpSpPr>
              <p:cNvPr id="944" name="Google Shape;944;p7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945" name="Google Shape;945;p7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6" name="Google Shape;946;p7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47" name="Google Shape;947;p7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948" name="Google Shape;948;p7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9" name="Google Shape;949;p7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50" name="Google Shape;950;p7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951" name="Google Shape;951;p7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2" name="Google Shape;952;p7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53" name="Google Shape;953;p7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954" name="Google Shape;954;p7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5" name="Google Shape;955;p7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56" name="Google Shape;956;p7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957" name="Google Shape;957;p7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8" name="Google Shape;958;p7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59" name="Google Shape;959;p7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960" name="Google Shape;960;p7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1" name="Google Shape;961;p7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62" name="Google Shape;962;p7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963" name="Google Shape;963;p7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4" name="Google Shape;964;p7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65" name="Google Shape;965;p7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66" name="Google Shape;966;p7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967" name="Google Shape;967;p7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8" name="Google Shape;968;p7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69" name="Google Shape;969;p7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0" name="Google Shape;970;p7"/>
            <p:cNvGrpSpPr/>
            <p:nvPr/>
          </p:nvGrpSpPr>
          <p:grpSpPr>
            <a:xfrm>
              <a:off x="15662019" y="7573647"/>
              <a:ext cx="1385387" cy="1633742"/>
              <a:chOff x="4444301" y="5303307"/>
              <a:chExt cx="837446" cy="987573"/>
            </a:xfrm>
          </p:grpSpPr>
          <p:grpSp>
            <p:nvGrpSpPr>
              <p:cNvPr id="971" name="Google Shape;971;p7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972" name="Google Shape;972;p7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3" name="Google Shape;973;p7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74" name="Google Shape;974;p7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975" name="Google Shape;975;p7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6" name="Google Shape;976;p7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77" name="Google Shape;977;p7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978" name="Google Shape;978;p7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9" name="Google Shape;979;p7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80" name="Google Shape;980;p7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981" name="Google Shape;981;p7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2" name="Google Shape;982;p7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83" name="Google Shape;983;p7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984" name="Google Shape;984;p7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5" name="Google Shape;985;p7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86" name="Google Shape;986;p7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987" name="Google Shape;987;p7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8" name="Google Shape;988;p7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89" name="Google Shape;989;p7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990" name="Google Shape;990;p7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1" name="Google Shape;991;p7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92" name="Google Shape;992;p7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93" name="Google Shape;993;p7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994" name="Google Shape;994;p7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D8D7D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5" name="Google Shape;995;p7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96" name="Google Shape;996;p7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97" name="Google Shape;997;p7"/>
          <p:cNvGrpSpPr/>
          <p:nvPr/>
        </p:nvGrpSpPr>
        <p:grpSpPr>
          <a:xfrm>
            <a:off x="680509" y="409982"/>
            <a:ext cx="985054" cy="1149841"/>
            <a:chOff x="8127313" y="716372"/>
            <a:chExt cx="1477581" cy="1724761"/>
          </a:xfrm>
        </p:grpSpPr>
        <p:grpSp>
          <p:nvGrpSpPr>
            <p:cNvPr id="998" name="Google Shape;998;p7"/>
            <p:cNvGrpSpPr/>
            <p:nvPr/>
          </p:nvGrpSpPr>
          <p:grpSpPr>
            <a:xfrm flipH="1">
              <a:off x="8127313" y="730397"/>
              <a:ext cx="1477581" cy="1710736"/>
              <a:chOff x="8390004" y="456115"/>
              <a:chExt cx="904162" cy="1046834"/>
            </a:xfrm>
          </p:grpSpPr>
          <p:grpSp>
            <p:nvGrpSpPr>
              <p:cNvPr id="999" name="Google Shape;999;p7"/>
              <p:cNvGrpSpPr/>
              <p:nvPr/>
            </p:nvGrpSpPr>
            <p:grpSpPr>
              <a:xfrm>
                <a:off x="8390004" y="1344626"/>
                <a:ext cx="193429" cy="158323"/>
                <a:chOff x="8390004" y="1344626"/>
                <a:chExt cx="193429" cy="158323"/>
              </a:xfrm>
            </p:grpSpPr>
            <p:sp>
              <p:nvSpPr>
                <p:cNvPr id="1000" name="Google Shape;1000;p7"/>
                <p:cNvSpPr/>
                <p:nvPr/>
              </p:nvSpPr>
              <p:spPr>
                <a:xfrm>
                  <a:off x="8404193" y="1358836"/>
                  <a:ext cx="164687" cy="12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87" h="129825" extrusionOk="0">
                      <a:moveTo>
                        <a:pt x="94012" y="0"/>
                      </a:moveTo>
                      <a:lnTo>
                        <a:pt x="0" y="122396"/>
                      </a:lnTo>
                      <a:lnTo>
                        <a:pt x="106680" y="129826"/>
                      </a:lnTo>
                      <a:lnTo>
                        <a:pt x="164687" y="542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1" name="Google Shape;1001;p7"/>
                <p:cNvSpPr/>
                <p:nvPr/>
              </p:nvSpPr>
              <p:spPr>
                <a:xfrm>
                  <a:off x="8390004" y="1344626"/>
                  <a:ext cx="193429" cy="158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429" h="158323" extrusionOk="0">
                      <a:moveTo>
                        <a:pt x="120869" y="158323"/>
                      </a:moveTo>
                      <a:cubicBezTo>
                        <a:pt x="120488" y="158323"/>
                        <a:pt x="120202" y="158323"/>
                        <a:pt x="119916" y="158323"/>
                      </a:cubicBezTo>
                      <a:lnTo>
                        <a:pt x="13236" y="150894"/>
                      </a:lnTo>
                      <a:cubicBezTo>
                        <a:pt x="7998" y="150513"/>
                        <a:pt x="3330" y="147274"/>
                        <a:pt x="1235" y="142511"/>
                      </a:cubicBezTo>
                      <a:cubicBezTo>
                        <a:pt x="-861" y="137749"/>
                        <a:pt x="-289" y="132129"/>
                        <a:pt x="2950" y="127938"/>
                      </a:cubicBezTo>
                      <a:lnTo>
                        <a:pt x="97057" y="5542"/>
                      </a:lnTo>
                      <a:cubicBezTo>
                        <a:pt x="99343" y="2494"/>
                        <a:pt x="102771" y="589"/>
                        <a:pt x="106582" y="113"/>
                      </a:cubicBezTo>
                      <a:cubicBezTo>
                        <a:pt x="110296" y="-364"/>
                        <a:pt x="114106" y="684"/>
                        <a:pt x="117154" y="2970"/>
                      </a:cubicBezTo>
                      <a:lnTo>
                        <a:pt x="187830" y="57263"/>
                      </a:lnTo>
                      <a:cubicBezTo>
                        <a:pt x="194116" y="62025"/>
                        <a:pt x="195259" y="71074"/>
                        <a:pt x="190497" y="77265"/>
                      </a:cubicBezTo>
                      <a:lnTo>
                        <a:pt x="132394" y="152798"/>
                      </a:lnTo>
                      <a:cubicBezTo>
                        <a:pt x="129441" y="156227"/>
                        <a:pt x="125250" y="158323"/>
                        <a:pt x="120869" y="158323"/>
                      </a:cubicBezTo>
                      <a:close/>
                      <a:moveTo>
                        <a:pt x="41716" y="124128"/>
                      </a:moveTo>
                      <a:lnTo>
                        <a:pt x="114202" y="129177"/>
                      </a:lnTo>
                      <a:lnTo>
                        <a:pt x="158874" y="71074"/>
                      </a:lnTo>
                      <a:lnTo>
                        <a:pt x="110867" y="34117"/>
                      </a:lnTo>
                      <a:lnTo>
                        <a:pt x="41716" y="1241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02" name="Google Shape;1002;p7"/>
              <p:cNvGrpSpPr/>
              <p:nvPr/>
            </p:nvGrpSpPr>
            <p:grpSpPr>
              <a:xfrm>
                <a:off x="8437418" y="1249718"/>
                <a:ext cx="235873" cy="221893"/>
                <a:chOff x="8437418" y="1249718"/>
                <a:chExt cx="235873" cy="221893"/>
              </a:xfrm>
            </p:grpSpPr>
            <p:sp>
              <p:nvSpPr>
                <p:cNvPr id="1003" name="Google Shape;1003;p7"/>
                <p:cNvSpPr/>
                <p:nvPr/>
              </p:nvSpPr>
              <p:spPr>
                <a:xfrm rot="-3144837">
                  <a:off x="8502712" y="1270078"/>
                  <a:ext cx="104782" cy="180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4" h="180973" extrusionOk="0">
                      <a:moveTo>
                        <a:pt x="0" y="0"/>
                      </a:moveTo>
                      <a:lnTo>
                        <a:pt x="104774" y="0"/>
                      </a:lnTo>
                      <a:lnTo>
                        <a:pt x="104774" y="180974"/>
                      </a:lnTo>
                      <a:lnTo>
                        <a:pt x="0" y="1809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4" name="Google Shape;1004;p7"/>
                <p:cNvSpPr/>
                <p:nvPr/>
              </p:nvSpPr>
              <p:spPr>
                <a:xfrm>
                  <a:off x="8437418" y="1249718"/>
                  <a:ext cx="235873" cy="221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73" h="221893" extrusionOk="0">
                      <a:moveTo>
                        <a:pt x="157656" y="221893"/>
                      </a:moveTo>
                      <a:cubicBezTo>
                        <a:pt x="154608" y="221893"/>
                        <a:pt x="151560" y="220941"/>
                        <a:pt x="148989" y="218941"/>
                      </a:cubicBezTo>
                      <a:lnTo>
                        <a:pt x="5542" y="108641"/>
                      </a:lnTo>
                      <a:cubicBezTo>
                        <a:pt x="2494" y="106355"/>
                        <a:pt x="589" y="102926"/>
                        <a:pt x="113" y="99211"/>
                      </a:cubicBezTo>
                      <a:cubicBezTo>
                        <a:pt x="-363" y="95497"/>
                        <a:pt x="684" y="91687"/>
                        <a:pt x="2970" y="88639"/>
                      </a:cubicBezTo>
                      <a:lnTo>
                        <a:pt x="66883" y="5581"/>
                      </a:lnTo>
                      <a:cubicBezTo>
                        <a:pt x="71740" y="-706"/>
                        <a:pt x="80694" y="-1849"/>
                        <a:pt x="86885" y="3009"/>
                      </a:cubicBezTo>
                      <a:lnTo>
                        <a:pt x="230332" y="113308"/>
                      </a:lnTo>
                      <a:cubicBezTo>
                        <a:pt x="233380" y="115594"/>
                        <a:pt x="235285" y="119023"/>
                        <a:pt x="235761" y="122738"/>
                      </a:cubicBezTo>
                      <a:cubicBezTo>
                        <a:pt x="236237" y="126453"/>
                        <a:pt x="235190" y="130263"/>
                        <a:pt x="232904" y="133311"/>
                      </a:cubicBezTo>
                      <a:lnTo>
                        <a:pt x="168991" y="216369"/>
                      </a:lnTo>
                      <a:cubicBezTo>
                        <a:pt x="166133" y="219893"/>
                        <a:pt x="161847" y="221893"/>
                        <a:pt x="157656" y="221893"/>
                      </a:cubicBezTo>
                      <a:close/>
                      <a:moveTo>
                        <a:pt x="34212" y="94639"/>
                      </a:moveTo>
                      <a:lnTo>
                        <a:pt x="154989" y="187508"/>
                      </a:lnTo>
                      <a:lnTo>
                        <a:pt x="201471" y="127120"/>
                      </a:lnTo>
                      <a:lnTo>
                        <a:pt x="80694" y="34251"/>
                      </a:lnTo>
                      <a:lnTo>
                        <a:pt x="34212" y="946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05" name="Google Shape;1005;p7"/>
              <p:cNvSpPr/>
              <p:nvPr/>
            </p:nvSpPr>
            <p:spPr>
              <a:xfrm>
                <a:off x="8403145" y="1357978"/>
                <a:ext cx="131254" cy="126301"/>
              </a:xfrm>
              <a:custGeom>
                <a:avLst/>
                <a:gdLst/>
                <a:ahLst/>
                <a:cxnLst/>
                <a:rect l="l" t="t" r="r" b="b"/>
                <a:pathLst>
                  <a:path w="131254" h="126301" extrusionOk="0">
                    <a:moveTo>
                      <a:pt x="131255" y="28480"/>
                    </a:moveTo>
                    <a:lnTo>
                      <a:pt x="56007" y="126302"/>
                    </a:lnTo>
                    <a:lnTo>
                      <a:pt x="0" y="122396"/>
                    </a:lnTo>
                    <a:lnTo>
                      <a:pt x="94202" y="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7"/>
              <p:cNvSpPr/>
              <p:nvPr/>
            </p:nvSpPr>
            <p:spPr>
              <a:xfrm rot="-3144837">
                <a:off x="8450770" y="1293300"/>
                <a:ext cx="104782" cy="66679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66674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66675"/>
                    </a:lnTo>
                    <a:lnTo>
                      <a:pt x="0" y="6667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07" name="Google Shape;1007;p7"/>
              <p:cNvGrpSpPr/>
              <p:nvPr/>
            </p:nvGrpSpPr>
            <p:grpSpPr>
              <a:xfrm>
                <a:off x="8433011" y="1095392"/>
                <a:ext cx="388579" cy="353169"/>
                <a:chOff x="8433011" y="1095392"/>
                <a:chExt cx="388579" cy="353169"/>
              </a:xfrm>
            </p:grpSpPr>
            <p:sp>
              <p:nvSpPr>
                <p:cNvPr id="1008" name="Google Shape;1008;p7"/>
                <p:cNvSpPr/>
                <p:nvPr/>
              </p:nvSpPr>
              <p:spPr>
                <a:xfrm>
                  <a:off x="8447246" y="1109662"/>
                  <a:ext cx="360045" cy="324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045" h="324612" extrusionOk="0">
                      <a:moveTo>
                        <a:pt x="55150" y="0"/>
                      </a:moveTo>
                      <a:lnTo>
                        <a:pt x="0" y="149828"/>
                      </a:lnTo>
                      <a:lnTo>
                        <a:pt x="227267" y="324612"/>
                      </a:lnTo>
                      <a:lnTo>
                        <a:pt x="360045" y="2345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9" name="Google Shape;1009;p7"/>
                <p:cNvSpPr/>
                <p:nvPr/>
              </p:nvSpPr>
              <p:spPr>
                <a:xfrm>
                  <a:off x="8433011" y="1095392"/>
                  <a:ext cx="388579" cy="353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579" h="353169" extrusionOk="0">
                      <a:moveTo>
                        <a:pt x="241502" y="353169"/>
                      </a:moveTo>
                      <a:cubicBezTo>
                        <a:pt x="238454" y="353169"/>
                        <a:pt x="235310" y="352217"/>
                        <a:pt x="232834" y="350217"/>
                      </a:cubicBezTo>
                      <a:lnTo>
                        <a:pt x="5567" y="175433"/>
                      </a:lnTo>
                      <a:cubicBezTo>
                        <a:pt x="614" y="171623"/>
                        <a:pt x="-1291" y="165051"/>
                        <a:pt x="900" y="159145"/>
                      </a:cubicBezTo>
                      <a:lnTo>
                        <a:pt x="56050" y="9317"/>
                      </a:lnTo>
                      <a:cubicBezTo>
                        <a:pt x="57574" y="5031"/>
                        <a:pt x="61098" y="1792"/>
                        <a:pt x="65479" y="554"/>
                      </a:cubicBezTo>
                      <a:cubicBezTo>
                        <a:pt x="69861" y="-684"/>
                        <a:pt x="74528" y="173"/>
                        <a:pt x="78148" y="2935"/>
                      </a:cubicBezTo>
                      <a:lnTo>
                        <a:pt x="383043" y="237441"/>
                      </a:lnTo>
                      <a:cubicBezTo>
                        <a:pt x="386663" y="240203"/>
                        <a:pt x="388758" y="244584"/>
                        <a:pt x="388568" y="249156"/>
                      </a:cubicBezTo>
                      <a:cubicBezTo>
                        <a:pt x="388473" y="253728"/>
                        <a:pt x="386091" y="258015"/>
                        <a:pt x="382281" y="260586"/>
                      </a:cubicBezTo>
                      <a:lnTo>
                        <a:pt x="249502" y="350693"/>
                      </a:lnTo>
                      <a:cubicBezTo>
                        <a:pt x="247121" y="352407"/>
                        <a:pt x="244264" y="353169"/>
                        <a:pt x="241502" y="353169"/>
                      </a:cubicBezTo>
                      <a:close/>
                      <a:moveTo>
                        <a:pt x="31285" y="159145"/>
                      </a:moveTo>
                      <a:lnTo>
                        <a:pt x="242073" y="321261"/>
                      </a:lnTo>
                      <a:lnTo>
                        <a:pt x="349991" y="248013"/>
                      </a:lnTo>
                      <a:lnTo>
                        <a:pt x="76147" y="37416"/>
                      </a:lnTo>
                      <a:lnTo>
                        <a:pt x="31285" y="1591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10" name="Google Shape;1010;p7"/>
              <p:cNvGrpSpPr/>
              <p:nvPr/>
            </p:nvGrpSpPr>
            <p:grpSpPr>
              <a:xfrm>
                <a:off x="8457991" y="456115"/>
                <a:ext cx="836175" cy="922341"/>
                <a:chOff x="8457991" y="456115"/>
                <a:chExt cx="836175" cy="922341"/>
              </a:xfrm>
            </p:grpSpPr>
            <p:sp>
              <p:nvSpPr>
                <p:cNvPr id="1011" name="Google Shape;1011;p7"/>
                <p:cNvSpPr/>
                <p:nvPr/>
              </p:nvSpPr>
              <p:spPr>
                <a:xfrm>
                  <a:off x="8472298" y="470875"/>
                  <a:ext cx="807218" cy="893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218" h="893293" extrusionOk="0">
                      <a:moveTo>
                        <a:pt x="527017" y="680506"/>
                      </a:moveTo>
                      <a:lnTo>
                        <a:pt x="399573" y="880055"/>
                      </a:lnTo>
                      <a:cubicBezTo>
                        <a:pt x="388142" y="894914"/>
                        <a:pt x="366711" y="897676"/>
                        <a:pt x="351852" y="886246"/>
                      </a:cubicBezTo>
                      <a:lnTo>
                        <a:pt x="13239" y="625833"/>
                      </a:lnTo>
                      <a:cubicBezTo>
                        <a:pt x="-1620" y="614403"/>
                        <a:pt x="-4382" y="592972"/>
                        <a:pt x="7047" y="578112"/>
                      </a:cubicBezTo>
                      <a:lnTo>
                        <a:pt x="482345" y="60524"/>
                      </a:lnTo>
                      <a:cubicBezTo>
                        <a:pt x="547972" y="-10914"/>
                        <a:pt x="657319" y="-20343"/>
                        <a:pt x="734186" y="38807"/>
                      </a:cubicBezTo>
                      <a:lnTo>
                        <a:pt x="734186" y="38807"/>
                      </a:lnTo>
                      <a:cubicBezTo>
                        <a:pt x="811053" y="97957"/>
                        <a:pt x="830007" y="206066"/>
                        <a:pt x="777811" y="287791"/>
                      </a:cubicBezTo>
                      <a:lnTo>
                        <a:pt x="574642" y="606021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2" name="Google Shape;1012;p7"/>
                <p:cNvSpPr/>
                <p:nvPr/>
              </p:nvSpPr>
              <p:spPr>
                <a:xfrm>
                  <a:off x="8457991" y="456115"/>
                  <a:ext cx="836175" cy="922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175" h="922341" extrusionOk="0">
                      <a:moveTo>
                        <a:pt x="386828" y="922342"/>
                      </a:moveTo>
                      <a:cubicBezTo>
                        <a:pt x="376541" y="922342"/>
                        <a:pt x="366159" y="919103"/>
                        <a:pt x="357396" y="912341"/>
                      </a:cubicBezTo>
                      <a:lnTo>
                        <a:pt x="18782" y="651927"/>
                      </a:lnTo>
                      <a:cubicBezTo>
                        <a:pt x="8590" y="644117"/>
                        <a:pt x="2018" y="632687"/>
                        <a:pt x="399" y="619828"/>
                      </a:cubicBezTo>
                      <a:cubicBezTo>
                        <a:pt x="-1221" y="606969"/>
                        <a:pt x="2113" y="594301"/>
                        <a:pt x="10019" y="584109"/>
                      </a:cubicBezTo>
                      <a:cubicBezTo>
                        <a:pt x="10305" y="583823"/>
                        <a:pt x="10495" y="583442"/>
                        <a:pt x="10781" y="583157"/>
                      </a:cubicBezTo>
                      <a:lnTo>
                        <a:pt x="486079" y="65568"/>
                      </a:lnTo>
                      <a:cubicBezTo>
                        <a:pt x="557230" y="-11965"/>
                        <a:pt x="673816" y="-21967"/>
                        <a:pt x="757160" y="42137"/>
                      </a:cubicBezTo>
                      <a:cubicBezTo>
                        <a:pt x="840599" y="106240"/>
                        <a:pt x="860792" y="221492"/>
                        <a:pt x="804118" y="310170"/>
                      </a:cubicBezTo>
                      <a:lnTo>
                        <a:pt x="600950" y="628400"/>
                      </a:lnTo>
                      <a:cubicBezTo>
                        <a:pt x="596664" y="635068"/>
                        <a:pt x="587805" y="636973"/>
                        <a:pt x="581233" y="632782"/>
                      </a:cubicBezTo>
                      <a:cubicBezTo>
                        <a:pt x="574566" y="628496"/>
                        <a:pt x="572660" y="619733"/>
                        <a:pt x="576851" y="613065"/>
                      </a:cubicBezTo>
                      <a:lnTo>
                        <a:pt x="780020" y="294835"/>
                      </a:lnTo>
                      <a:cubicBezTo>
                        <a:pt x="828597" y="218730"/>
                        <a:pt x="811262" y="119861"/>
                        <a:pt x="739729" y="64806"/>
                      </a:cubicBezTo>
                      <a:cubicBezTo>
                        <a:pt x="668196" y="9752"/>
                        <a:pt x="568184" y="18419"/>
                        <a:pt x="507128" y="84904"/>
                      </a:cubicBezTo>
                      <a:lnTo>
                        <a:pt x="32307" y="601921"/>
                      </a:lnTo>
                      <a:cubicBezTo>
                        <a:pt x="29355" y="606017"/>
                        <a:pt x="28116" y="610970"/>
                        <a:pt x="28688" y="616113"/>
                      </a:cubicBezTo>
                      <a:cubicBezTo>
                        <a:pt x="29355" y="621352"/>
                        <a:pt x="32022" y="626019"/>
                        <a:pt x="36213" y="629258"/>
                      </a:cubicBezTo>
                      <a:lnTo>
                        <a:pt x="374827" y="889671"/>
                      </a:lnTo>
                      <a:cubicBezTo>
                        <a:pt x="383303" y="896243"/>
                        <a:pt x="395496" y="894719"/>
                        <a:pt x="402259" y="886433"/>
                      </a:cubicBezTo>
                      <a:lnTo>
                        <a:pt x="529226" y="687551"/>
                      </a:lnTo>
                      <a:cubicBezTo>
                        <a:pt x="533513" y="680883"/>
                        <a:pt x="542371" y="678978"/>
                        <a:pt x="548943" y="683169"/>
                      </a:cubicBezTo>
                      <a:cubicBezTo>
                        <a:pt x="555611" y="687455"/>
                        <a:pt x="557516" y="696218"/>
                        <a:pt x="553325" y="702886"/>
                      </a:cubicBezTo>
                      <a:lnTo>
                        <a:pt x="425880" y="902435"/>
                      </a:lnTo>
                      <a:cubicBezTo>
                        <a:pt x="425690" y="902816"/>
                        <a:pt x="425404" y="903101"/>
                        <a:pt x="425118" y="903482"/>
                      </a:cubicBezTo>
                      <a:cubicBezTo>
                        <a:pt x="415689" y="915865"/>
                        <a:pt x="401401" y="922342"/>
                        <a:pt x="386828" y="92234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13" name="Google Shape;1013;p7"/>
              <p:cNvGrpSpPr/>
              <p:nvPr/>
            </p:nvGrpSpPr>
            <p:grpSpPr>
              <a:xfrm>
                <a:off x="9017765" y="1062485"/>
                <a:ext cx="43394" cy="51843"/>
                <a:chOff x="9017765" y="1062485"/>
                <a:chExt cx="43394" cy="51843"/>
              </a:xfrm>
            </p:grpSpPr>
            <p:sp>
              <p:nvSpPr>
                <p:cNvPr id="1014" name="Google Shape;1014;p7"/>
                <p:cNvSpPr/>
                <p:nvPr/>
              </p:nvSpPr>
              <p:spPr>
                <a:xfrm>
                  <a:off x="9032081" y="1076800"/>
                  <a:ext cx="14858" cy="23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58" h="23240" extrusionOk="0">
                      <a:moveTo>
                        <a:pt x="14859" y="0"/>
                      </a:moveTo>
                      <a:lnTo>
                        <a:pt x="0" y="23241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5" name="Google Shape;1015;p7"/>
                <p:cNvSpPr/>
                <p:nvPr/>
              </p:nvSpPr>
              <p:spPr>
                <a:xfrm>
                  <a:off x="9017765" y="1062485"/>
                  <a:ext cx="43394" cy="51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94" h="51843" extrusionOk="0">
                      <a:moveTo>
                        <a:pt x="14315" y="51844"/>
                      </a:moveTo>
                      <a:cubicBezTo>
                        <a:pt x="11648" y="51844"/>
                        <a:pt x="8981" y="51082"/>
                        <a:pt x="6600" y="49558"/>
                      </a:cubicBezTo>
                      <a:cubicBezTo>
                        <a:pt x="-67" y="45272"/>
                        <a:pt x="-1973" y="36508"/>
                        <a:pt x="2218" y="29841"/>
                      </a:cubicBezTo>
                      <a:lnTo>
                        <a:pt x="17077" y="6600"/>
                      </a:lnTo>
                      <a:cubicBezTo>
                        <a:pt x="21364" y="-68"/>
                        <a:pt x="30127" y="-1973"/>
                        <a:pt x="36794" y="2218"/>
                      </a:cubicBezTo>
                      <a:cubicBezTo>
                        <a:pt x="43462" y="6505"/>
                        <a:pt x="45367" y="15268"/>
                        <a:pt x="41176" y="21935"/>
                      </a:cubicBezTo>
                      <a:lnTo>
                        <a:pt x="26317" y="45176"/>
                      </a:lnTo>
                      <a:cubicBezTo>
                        <a:pt x="23650" y="49558"/>
                        <a:pt x="18983" y="51844"/>
                        <a:pt x="14315" y="518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16" name="Google Shape;1016;p7"/>
              <p:cNvGrpSpPr/>
              <p:nvPr/>
            </p:nvGrpSpPr>
            <p:grpSpPr>
              <a:xfrm>
                <a:off x="8715085" y="603328"/>
                <a:ext cx="436817" cy="522335"/>
                <a:chOff x="8715085" y="603328"/>
                <a:chExt cx="436817" cy="522335"/>
              </a:xfrm>
            </p:grpSpPr>
            <p:sp>
              <p:nvSpPr>
                <p:cNvPr id="1017" name="Google Shape;1017;p7"/>
                <p:cNvSpPr/>
                <p:nvPr/>
              </p:nvSpPr>
              <p:spPr>
                <a:xfrm>
                  <a:off x="8729477" y="617605"/>
                  <a:ext cx="408231" cy="493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231" h="493699" extrusionOk="0">
                      <a:moveTo>
                        <a:pt x="24093" y="480912"/>
                      </a:moveTo>
                      <a:lnTo>
                        <a:pt x="24093" y="480912"/>
                      </a:lnTo>
                      <a:cubicBezTo>
                        <a:pt x="-2863" y="460148"/>
                        <a:pt x="-8006" y="421095"/>
                        <a:pt x="12759" y="394044"/>
                      </a:cubicBezTo>
                      <a:lnTo>
                        <a:pt x="297270" y="24093"/>
                      </a:lnTo>
                      <a:cubicBezTo>
                        <a:pt x="318035" y="-2862"/>
                        <a:pt x="357087" y="-8006"/>
                        <a:pt x="384138" y="12759"/>
                      </a:cubicBezTo>
                      <a:lnTo>
                        <a:pt x="384138" y="12759"/>
                      </a:lnTo>
                      <a:cubicBezTo>
                        <a:pt x="411094" y="33523"/>
                        <a:pt x="416237" y="72576"/>
                        <a:pt x="395473" y="99627"/>
                      </a:cubicBezTo>
                      <a:lnTo>
                        <a:pt x="110961" y="469578"/>
                      </a:lnTo>
                      <a:cubicBezTo>
                        <a:pt x="90102" y="496629"/>
                        <a:pt x="51049" y="501677"/>
                        <a:pt x="24093" y="4809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8" name="Google Shape;1018;p7"/>
                <p:cNvSpPr/>
                <p:nvPr/>
              </p:nvSpPr>
              <p:spPr>
                <a:xfrm>
                  <a:off x="8715085" y="603328"/>
                  <a:ext cx="436817" cy="522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817" h="522335" extrusionOk="0">
                      <a:moveTo>
                        <a:pt x="76108" y="522336"/>
                      </a:moveTo>
                      <a:cubicBezTo>
                        <a:pt x="59916" y="522336"/>
                        <a:pt x="43533" y="517192"/>
                        <a:pt x="29722" y="506524"/>
                      </a:cubicBezTo>
                      <a:cubicBezTo>
                        <a:pt x="-3616" y="480902"/>
                        <a:pt x="-9807" y="432991"/>
                        <a:pt x="15720" y="399654"/>
                      </a:cubicBezTo>
                      <a:lnTo>
                        <a:pt x="300231" y="29703"/>
                      </a:lnTo>
                      <a:cubicBezTo>
                        <a:pt x="325854" y="-3635"/>
                        <a:pt x="373765" y="-9826"/>
                        <a:pt x="407102" y="15796"/>
                      </a:cubicBezTo>
                      <a:cubicBezTo>
                        <a:pt x="423200" y="28179"/>
                        <a:pt x="433486" y="46086"/>
                        <a:pt x="436153" y="66374"/>
                      </a:cubicBezTo>
                      <a:cubicBezTo>
                        <a:pt x="438820" y="86662"/>
                        <a:pt x="433391" y="106569"/>
                        <a:pt x="421104" y="122667"/>
                      </a:cubicBezTo>
                      <a:lnTo>
                        <a:pt x="136592" y="492618"/>
                      </a:lnTo>
                      <a:cubicBezTo>
                        <a:pt x="121638" y="512049"/>
                        <a:pt x="98968" y="522336"/>
                        <a:pt x="76108" y="522336"/>
                      </a:cubicBezTo>
                      <a:close/>
                      <a:moveTo>
                        <a:pt x="360810" y="28560"/>
                      </a:moveTo>
                      <a:cubicBezTo>
                        <a:pt x="346523" y="28560"/>
                        <a:pt x="332331" y="34941"/>
                        <a:pt x="322996" y="47133"/>
                      </a:cubicBezTo>
                      <a:lnTo>
                        <a:pt x="38485" y="417084"/>
                      </a:lnTo>
                      <a:cubicBezTo>
                        <a:pt x="22483" y="437944"/>
                        <a:pt x="26388" y="467853"/>
                        <a:pt x="47247" y="483855"/>
                      </a:cubicBezTo>
                      <a:lnTo>
                        <a:pt x="47247" y="483855"/>
                      </a:lnTo>
                      <a:cubicBezTo>
                        <a:pt x="57249" y="491570"/>
                        <a:pt x="69726" y="494904"/>
                        <a:pt x="82395" y="493284"/>
                      </a:cubicBezTo>
                      <a:cubicBezTo>
                        <a:pt x="95063" y="491665"/>
                        <a:pt x="106303" y="485188"/>
                        <a:pt x="114018" y="475187"/>
                      </a:cubicBezTo>
                      <a:lnTo>
                        <a:pt x="398530" y="105236"/>
                      </a:lnTo>
                      <a:cubicBezTo>
                        <a:pt x="406245" y="95235"/>
                        <a:pt x="409578" y="82757"/>
                        <a:pt x="407959" y="70089"/>
                      </a:cubicBezTo>
                      <a:cubicBezTo>
                        <a:pt x="406340" y="57420"/>
                        <a:pt x="399863" y="46181"/>
                        <a:pt x="389862" y="38466"/>
                      </a:cubicBezTo>
                      <a:cubicBezTo>
                        <a:pt x="381099" y="31798"/>
                        <a:pt x="370907" y="28560"/>
                        <a:pt x="360810" y="285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19" name="Google Shape;1019;p7"/>
              <p:cNvSpPr/>
              <p:nvPr/>
            </p:nvSpPr>
            <p:spPr>
              <a:xfrm>
                <a:off x="8435816" y="1106899"/>
                <a:ext cx="115538" cy="196310"/>
              </a:xfrm>
              <a:custGeom>
                <a:avLst/>
                <a:gdLst/>
                <a:ahLst/>
                <a:cxnLst/>
                <a:rect l="l" t="t" r="r" b="b"/>
                <a:pathLst>
                  <a:path w="115538" h="196310" extrusionOk="0">
                    <a:moveTo>
                      <a:pt x="60388" y="196310"/>
                    </a:moveTo>
                    <a:lnTo>
                      <a:pt x="0" y="149828"/>
                    </a:lnTo>
                    <a:lnTo>
                      <a:pt x="55150" y="0"/>
                    </a:lnTo>
                    <a:lnTo>
                      <a:pt x="115538" y="46387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7"/>
              <p:cNvSpPr/>
              <p:nvPr/>
            </p:nvSpPr>
            <p:spPr>
              <a:xfrm>
                <a:off x="8466611" y="460493"/>
                <a:ext cx="768161" cy="683935"/>
              </a:xfrm>
              <a:custGeom>
                <a:avLst/>
                <a:gdLst/>
                <a:ahLst/>
                <a:cxnLst/>
                <a:rect l="l" t="t" r="r" b="b"/>
                <a:pathLst>
                  <a:path w="768161" h="683935" extrusionOk="0">
                    <a:moveTo>
                      <a:pt x="768162" y="72716"/>
                    </a:moveTo>
                    <a:cubicBezTo>
                      <a:pt x="697010" y="42617"/>
                      <a:pt x="612332" y="59190"/>
                      <a:pt x="557850" y="118626"/>
                    </a:cubicBezTo>
                    <a:lnTo>
                      <a:pt x="82552" y="636215"/>
                    </a:lnTo>
                    <a:cubicBezTo>
                      <a:pt x="71122" y="651074"/>
                      <a:pt x="73884" y="672600"/>
                      <a:pt x="88743" y="683935"/>
                    </a:cubicBezTo>
                    <a:lnTo>
                      <a:pt x="13210" y="625833"/>
                    </a:lnTo>
                    <a:cubicBezTo>
                      <a:pt x="-1554" y="614498"/>
                      <a:pt x="-4411" y="592971"/>
                      <a:pt x="7019" y="578113"/>
                    </a:cubicBezTo>
                    <a:lnTo>
                      <a:pt x="482316" y="60524"/>
                    </a:lnTo>
                    <a:cubicBezTo>
                      <a:pt x="547943" y="-10914"/>
                      <a:pt x="657291" y="-20343"/>
                      <a:pt x="734157" y="38807"/>
                    </a:cubicBezTo>
                    <a:cubicBezTo>
                      <a:pt x="747207" y="48808"/>
                      <a:pt x="758637" y="60143"/>
                      <a:pt x="768162" y="727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7"/>
              <p:cNvSpPr/>
              <p:nvPr/>
            </p:nvSpPr>
            <p:spPr>
              <a:xfrm>
                <a:off x="8725685" y="613189"/>
                <a:ext cx="390596" cy="484128"/>
              </a:xfrm>
              <a:custGeom>
                <a:avLst/>
                <a:gdLst/>
                <a:ahLst/>
                <a:cxnLst/>
                <a:rect l="l" t="t" r="r" b="b"/>
                <a:pathLst>
                  <a:path w="390596" h="484128" extrusionOk="0">
                    <a:moveTo>
                      <a:pt x="44172" y="483995"/>
                    </a:moveTo>
                    <a:cubicBezTo>
                      <a:pt x="33695" y="484757"/>
                      <a:pt x="23789" y="482280"/>
                      <a:pt x="15788" y="476089"/>
                    </a:cubicBezTo>
                    <a:cubicBezTo>
                      <a:pt x="-5167" y="459992"/>
                      <a:pt x="-5262" y="424845"/>
                      <a:pt x="15502" y="397794"/>
                    </a:cubicBezTo>
                    <a:lnTo>
                      <a:pt x="300014" y="27843"/>
                    </a:lnTo>
                    <a:cubicBezTo>
                      <a:pt x="320779" y="792"/>
                      <a:pt x="354878" y="-8067"/>
                      <a:pt x="375738" y="8031"/>
                    </a:cubicBezTo>
                    <a:cubicBezTo>
                      <a:pt x="383739" y="14222"/>
                      <a:pt x="388692" y="23175"/>
                      <a:pt x="390597" y="33462"/>
                    </a:cubicBezTo>
                    <a:cubicBezTo>
                      <a:pt x="373833" y="34796"/>
                      <a:pt x="356021" y="44511"/>
                      <a:pt x="343257" y="61180"/>
                    </a:cubicBezTo>
                    <a:lnTo>
                      <a:pt x="58746" y="431131"/>
                    </a:lnTo>
                    <a:cubicBezTo>
                      <a:pt x="45982" y="447705"/>
                      <a:pt x="41125" y="467421"/>
                      <a:pt x="44172" y="4839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2" name="Google Shape;1022;p7"/>
            <p:cNvGrpSpPr/>
            <p:nvPr/>
          </p:nvGrpSpPr>
          <p:grpSpPr>
            <a:xfrm flipH="1">
              <a:off x="8127313" y="716372"/>
              <a:ext cx="1477581" cy="1710736"/>
              <a:chOff x="8390004" y="456115"/>
              <a:chExt cx="904162" cy="1046834"/>
            </a:xfrm>
          </p:grpSpPr>
          <p:grpSp>
            <p:nvGrpSpPr>
              <p:cNvPr id="1023" name="Google Shape;1023;p7"/>
              <p:cNvGrpSpPr/>
              <p:nvPr/>
            </p:nvGrpSpPr>
            <p:grpSpPr>
              <a:xfrm>
                <a:off x="8390004" y="1344626"/>
                <a:ext cx="193429" cy="158323"/>
                <a:chOff x="8390004" y="1344626"/>
                <a:chExt cx="193429" cy="158323"/>
              </a:xfrm>
            </p:grpSpPr>
            <p:sp>
              <p:nvSpPr>
                <p:cNvPr id="1024" name="Google Shape;1024;p7"/>
                <p:cNvSpPr/>
                <p:nvPr/>
              </p:nvSpPr>
              <p:spPr>
                <a:xfrm>
                  <a:off x="8404193" y="1358836"/>
                  <a:ext cx="164687" cy="12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87" h="129825" extrusionOk="0">
                      <a:moveTo>
                        <a:pt x="94012" y="0"/>
                      </a:moveTo>
                      <a:lnTo>
                        <a:pt x="0" y="122396"/>
                      </a:lnTo>
                      <a:lnTo>
                        <a:pt x="106680" y="129826"/>
                      </a:lnTo>
                      <a:lnTo>
                        <a:pt x="164687" y="5429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5" name="Google Shape;1025;p7"/>
                <p:cNvSpPr/>
                <p:nvPr/>
              </p:nvSpPr>
              <p:spPr>
                <a:xfrm>
                  <a:off x="8390004" y="1344626"/>
                  <a:ext cx="193429" cy="158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429" h="158323" extrusionOk="0">
                      <a:moveTo>
                        <a:pt x="120869" y="158323"/>
                      </a:moveTo>
                      <a:cubicBezTo>
                        <a:pt x="120488" y="158323"/>
                        <a:pt x="120202" y="158323"/>
                        <a:pt x="119916" y="158323"/>
                      </a:cubicBezTo>
                      <a:lnTo>
                        <a:pt x="13236" y="150894"/>
                      </a:lnTo>
                      <a:cubicBezTo>
                        <a:pt x="7998" y="150513"/>
                        <a:pt x="3330" y="147274"/>
                        <a:pt x="1235" y="142511"/>
                      </a:cubicBezTo>
                      <a:cubicBezTo>
                        <a:pt x="-861" y="137749"/>
                        <a:pt x="-289" y="132129"/>
                        <a:pt x="2950" y="127938"/>
                      </a:cubicBezTo>
                      <a:lnTo>
                        <a:pt x="97057" y="5542"/>
                      </a:lnTo>
                      <a:cubicBezTo>
                        <a:pt x="99343" y="2494"/>
                        <a:pt x="102771" y="589"/>
                        <a:pt x="106582" y="113"/>
                      </a:cubicBezTo>
                      <a:cubicBezTo>
                        <a:pt x="110296" y="-364"/>
                        <a:pt x="114106" y="684"/>
                        <a:pt x="117154" y="2970"/>
                      </a:cubicBezTo>
                      <a:lnTo>
                        <a:pt x="187830" y="57263"/>
                      </a:lnTo>
                      <a:cubicBezTo>
                        <a:pt x="194116" y="62025"/>
                        <a:pt x="195259" y="71074"/>
                        <a:pt x="190497" y="77265"/>
                      </a:cubicBezTo>
                      <a:lnTo>
                        <a:pt x="132394" y="152798"/>
                      </a:lnTo>
                      <a:cubicBezTo>
                        <a:pt x="129441" y="156227"/>
                        <a:pt x="125250" y="158323"/>
                        <a:pt x="120869" y="158323"/>
                      </a:cubicBezTo>
                      <a:close/>
                      <a:moveTo>
                        <a:pt x="41716" y="124128"/>
                      </a:moveTo>
                      <a:lnTo>
                        <a:pt x="114202" y="129177"/>
                      </a:lnTo>
                      <a:lnTo>
                        <a:pt x="158874" y="71074"/>
                      </a:lnTo>
                      <a:lnTo>
                        <a:pt x="110867" y="34117"/>
                      </a:lnTo>
                      <a:lnTo>
                        <a:pt x="41716" y="12412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26" name="Google Shape;1026;p7"/>
              <p:cNvGrpSpPr/>
              <p:nvPr/>
            </p:nvGrpSpPr>
            <p:grpSpPr>
              <a:xfrm>
                <a:off x="8437418" y="1249718"/>
                <a:ext cx="235873" cy="221893"/>
                <a:chOff x="8437418" y="1249718"/>
                <a:chExt cx="235873" cy="221893"/>
              </a:xfrm>
            </p:grpSpPr>
            <p:sp>
              <p:nvSpPr>
                <p:cNvPr id="1027" name="Google Shape;1027;p7"/>
                <p:cNvSpPr/>
                <p:nvPr/>
              </p:nvSpPr>
              <p:spPr>
                <a:xfrm rot="-3144837">
                  <a:off x="8502712" y="1270078"/>
                  <a:ext cx="104782" cy="180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4" h="180973" extrusionOk="0">
                      <a:moveTo>
                        <a:pt x="0" y="0"/>
                      </a:moveTo>
                      <a:lnTo>
                        <a:pt x="104774" y="0"/>
                      </a:lnTo>
                      <a:lnTo>
                        <a:pt x="104774" y="180974"/>
                      </a:lnTo>
                      <a:lnTo>
                        <a:pt x="0" y="18097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8" name="Google Shape;1028;p7"/>
                <p:cNvSpPr/>
                <p:nvPr/>
              </p:nvSpPr>
              <p:spPr>
                <a:xfrm>
                  <a:off x="8437418" y="1249718"/>
                  <a:ext cx="235873" cy="221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73" h="221893" extrusionOk="0">
                      <a:moveTo>
                        <a:pt x="157656" y="221893"/>
                      </a:moveTo>
                      <a:cubicBezTo>
                        <a:pt x="154608" y="221893"/>
                        <a:pt x="151560" y="220941"/>
                        <a:pt x="148989" y="218941"/>
                      </a:cubicBezTo>
                      <a:lnTo>
                        <a:pt x="5542" y="108641"/>
                      </a:lnTo>
                      <a:cubicBezTo>
                        <a:pt x="2494" y="106355"/>
                        <a:pt x="589" y="102926"/>
                        <a:pt x="113" y="99211"/>
                      </a:cubicBezTo>
                      <a:cubicBezTo>
                        <a:pt x="-363" y="95497"/>
                        <a:pt x="684" y="91687"/>
                        <a:pt x="2970" y="88639"/>
                      </a:cubicBezTo>
                      <a:lnTo>
                        <a:pt x="66883" y="5581"/>
                      </a:lnTo>
                      <a:cubicBezTo>
                        <a:pt x="71740" y="-706"/>
                        <a:pt x="80694" y="-1849"/>
                        <a:pt x="86885" y="3009"/>
                      </a:cubicBezTo>
                      <a:lnTo>
                        <a:pt x="230332" y="113308"/>
                      </a:lnTo>
                      <a:cubicBezTo>
                        <a:pt x="233380" y="115594"/>
                        <a:pt x="235285" y="119023"/>
                        <a:pt x="235761" y="122738"/>
                      </a:cubicBezTo>
                      <a:cubicBezTo>
                        <a:pt x="236237" y="126453"/>
                        <a:pt x="235190" y="130263"/>
                        <a:pt x="232904" y="133311"/>
                      </a:cubicBezTo>
                      <a:lnTo>
                        <a:pt x="168991" y="216369"/>
                      </a:lnTo>
                      <a:cubicBezTo>
                        <a:pt x="166133" y="219893"/>
                        <a:pt x="161847" y="221893"/>
                        <a:pt x="157656" y="221893"/>
                      </a:cubicBezTo>
                      <a:close/>
                      <a:moveTo>
                        <a:pt x="34212" y="94639"/>
                      </a:moveTo>
                      <a:lnTo>
                        <a:pt x="154989" y="187508"/>
                      </a:lnTo>
                      <a:lnTo>
                        <a:pt x="201471" y="127120"/>
                      </a:lnTo>
                      <a:lnTo>
                        <a:pt x="80694" y="34251"/>
                      </a:lnTo>
                      <a:lnTo>
                        <a:pt x="34212" y="9463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29" name="Google Shape;1029;p7"/>
              <p:cNvSpPr/>
              <p:nvPr/>
            </p:nvSpPr>
            <p:spPr>
              <a:xfrm>
                <a:off x="8403145" y="1357978"/>
                <a:ext cx="131254" cy="126301"/>
              </a:xfrm>
              <a:custGeom>
                <a:avLst/>
                <a:gdLst/>
                <a:ahLst/>
                <a:cxnLst/>
                <a:rect l="l" t="t" r="r" b="b"/>
                <a:pathLst>
                  <a:path w="131254" h="126301" extrusionOk="0">
                    <a:moveTo>
                      <a:pt x="131255" y="28480"/>
                    </a:moveTo>
                    <a:lnTo>
                      <a:pt x="56007" y="126302"/>
                    </a:lnTo>
                    <a:lnTo>
                      <a:pt x="0" y="122396"/>
                    </a:lnTo>
                    <a:lnTo>
                      <a:pt x="94202" y="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7"/>
              <p:cNvSpPr/>
              <p:nvPr/>
            </p:nvSpPr>
            <p:spPr>
              <a:xfrm rot="-3144837">
                <a:off x="8450770" y="1293300"/>
                <a:ext cx="104782" cy="66679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66674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66675"/>
                    </a:lnTo>
                    <a:lnTo>
                      <a:pt x="0" y="66675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31" name="Google Shape;1031;p7"/>
              <p:cNvGrpSpPr/>
              <p:nvPr/>
            </p:nvGrpSpPr>
            <p:grpSpPr>
              <a:xfrm>
                <a:off x="8433011" y="1095392"/>
                <a:ext cx="388579" cy="353169"/>
                <a:chOff x="8433011" y="1095392"/>
                <a:chExt cx="388579" cy="353169"/>
              </a:xfrm>
            </p:grpSpPr>
            <p:sp>
              <p:nvSpPr>
                <p:cNvPr id="1032" name="Google Shape;1032;p7"/>
                <p:cNvSpPr/>
                <p:nvPr/>
              </p:nvSpPr>
              <p:spPr>
                <a:xfrm>
                  <a:off x="8447246" y="1109662"/>
                  <a:ext cx="360045" cy="324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045" h="324612" extrusionOk="0">
                      <a:moveTo>
                        <a:pt x="55150" y="0"/>
                      </a:moveTo>
                      <a:lnTo>
                        <a:pt x="0" y="149828"/>
                      </a:lnTo>
                      <a:lnTo>
                        <a:pt x="227267" y="324612"/>
                      </a:lnTo>
                      <a:lnTo>
                        <a:pt x="360045" y="234506"/>
                      </a:lnTo>
                      <a:close/>
                    </a:path>
                  </a:pathLst>
                </a:custGeom>
                <a:solidFill>
                  <a:srgbClr val="4F4F4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3" name="Google Shape;1033;p7"/>
                <p:cNvSpPr/>
                <p:nvPr/>
              </p:nvSpPr>
              <p:spPr>
                <a:xfrm>
                  <a:off x="8433011" y="1095392"/>
                  <a:ext cx="388579" cy="353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579" h="353169" extrusionOk="0">
                      <a:moveTo>
                        <a:pt x="241502" y="353169"/>
                      </a:moveTo>
                      <a:cubicBezTo>
                        <a:pt x="238454" y="353169"/>
                        <a:pt x="235310" y="352217"/>
                        <a:pt x="232834" y="350217"/>
                      </a:cubicBezTo>
                      <a:lnTo>
                        <a:pt x="5567" y="175433"/>
                      </a:lnTo>
                      <a:cubicBezTo>
                        <a:pt x="614" y="171623"/>
                        <a:pt x="-1291" y="165051"/>
                        <a:pt x="900" y="159145"/>
                      </a:cubicBezTo>
                      <a:lnTo>
                        <a:pt x="56050" y="9317"/>
                      </a:lnTo>
                      <a:cubicBezTo>
                        <a:pt x="57574" y="5031"/>
                        <a:pt x="61098" y="1792"/>
                        <a:pt x="65479" y="554"/>
                      </a:cubicBezTo>
                      <a:cubicBezTo>
                        <a:pt x="69861" y="-684"/>
                        <a:pt x="74528" y="173"/>
                        <a:pt x="78148" y="2935"/>
                      </a:cubicBezTo>
                      <a:lnTo>
                        <a:pt x="383043" y="237441"/>
                      </a:lnTo>
                      <a:cubicBezTo>
                        <a:pt x="386663" y="240203"/>
                        <a:pt x="388758" y="244584"/>
                        <a:pt x="388568" y="249156"/>
                      </a:cubicBezTo>
                      <a:cubicBezTo>
                        <a:pt x="388473" y="253728"/>
                        <a:pt x="386091" y="258015"/>
                        <a:pt x="382281" y="260586"/>
                      </a:cubicBezTo>
                      <a:lnTo>
                        <a:pt x="249502" y="350693"/>
                      </a:lnTo>
                      <a:cubicBezTo>
                        <a:pt x="247121" y="352407"/>
                        <a:pt x="244264" y="353169"/>
                        <a:pt x="241502" y="353169"/>
                      </a:cubicBezTo>
                      <a:close/>
                      <a:moveTo>
                        <a:pt x="31285" y="159145"/>
                      </a:moveTo>
                      <a:lnTo>
                        <a:pt x="242073" y="321261"/>
                      </a:lnTo>
                      <a:lnTo>
                        <a:pt x="349991" y="248013"/>
                      </a:lnTo>
                      <a:lnTo>
                        <a:pt x="76147" y="37416"/>
                      </a:lnTo>
                      <a:lnTo>
                        <a:pt x="31285" y="15914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34" name="Google Shape;1034;p7"/>
              <p:cNvGrpSpPr/>
              <p:nvPr/>
            </p:nvGrpSpPr>
            <p:grpSpPr>
              <a:xfrm>
                <a:off x="8457991" y="456115"/>
                <a:ext cx="836175" cy="922341"/>
                <a:chOff x="8457991" y="456115"/>
                <a:chExt cx="836175" cy="922341"/>
              </a:xfrm>
            </p:grpSpPr>
            <p:sp>
              <p:nvSpPr>
                <p:cNvPr id="1035" name="Google Shape;1035;p7"/>
                <p:cNvSpPr/>
                <p:nvPr/>
              </p:nvSpPr>
              <p:spPr>
                <a:xfrm>
                  <a:off x="8472298" y="470875"/>
                  <a:ext cx="807218" cy="893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218" h="893293" extrusionOk="0">
                      <a:moveTo>
                        <a:pt x="527017" y="680506"/>
                      </a:moveTo>
                      <a:lnTo>
                        <a:pt x="399573" y="880055"/>
                      </a:lnTo>
                      <a:cubicBezTo>
                        <a:pt x="388142" y="894914"/>
                        <a:pt x="366711" y="897676"/>
                        <a:pt x="351852" y="886246"/>
                      </a:cubicBezTo>
                      <a:lnTo>
                        <a:pt x="13239" y="625833"/>
                      </a:lnTo>
                      <a:cubicBezTo>
                        <a:pt x="-1620" y="614403"/>
                        <a:pt x="-4382" y="592972"/>
                        <a:pt x="7047" y="578112"/>
                      </a:cubicBezTo>
                      <a:lnTo>
                        <a:pt x="482345" y="60524"/>
                      </a:lnTo>
                      <a:cubicBezTo>
                        <a:pt x="547972" y="-10914"/>
                        <a:pt x="657319" y="-20343"/>
                        <a:pt x="734186" y="38807"/>
                      </a:cubicBezTo>
                      <a:lnTo>
                        <a:pt x="734186" y="38807"/>
                      </a:lnTo>
                      <a:cubicBezTo>
                        <a:pt x="811053" y="97957"/>
                        <a:pt x="830007" y="206066"/>
                        <a:pt x="777811" y="287791"/>
                      </a:cubicBezTo>
                      <a:lnTo>
                        <a:pt x="574642" y="606021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6" name="Google Shape;1036;p7"/>
                <p:cNvSpPr/>
                <p:nvPr/>
              </p:nvSpPr>
              <p:spPr>
                <a:xfrm>
                  <a:off x="8457991" y="456115"/>
                  <a:ext cx="836175" cy="922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175" h="922341" extrusionOk="0">
                      <a:moveTo>
                        <a:pt x="386828" y="922342"/>
                      </a:moveTo>
                      <a:cubicBezTo>
                        <a:pt x="376541" y="922342"/>
                        <a:pt x="366159" y="919103"/>
                        <a:pt x="357396" y="912341"/>
                      </a:cubicBezTo>
                      <a:lnTo>
                        <a:pt x="18782" y="651927"/>
                      </a:lnTo>
                      <a:cubicBezTo>
                        <a:pt x="8590" y="644117"/>
                        <a:pt x="2018" y="632687"/>
                        <a:pt x="399" y="619828"/>
                      </a:cubicBezTo>
                      <a:cubicBezTo>
                        <a:pt x="-1221" y="606969"/>
                        <a:pt x="2113" y="594301"/>
                        <a:pt x="10019" y="584109"/>
                      </a:cubicBezTo>
                      <a:cubicBezTo>
                        <a:pt x="10305" y="583823"/>
                        <a:pt x="10495" y="583442"/>
                        <a:pt x="10781" y="583157"/>
                      </a:cubicBezTo>
                      <a:lnTo>
                        <a:pt x="486079" y="65568"/>
                      </a:lnTo>
                      <a:cubicBezTo>
                        <a:pt x="557230" y="-11965"/>
                        <a:pt x="673816" y="-21967"/>
                        <a:pt x="757160" y="42137"/>
                      </a:cubicBezTo>
                      <a:cubicBezTo>
                        <a:pt x="840599" y="106240"/>
                        <a:pt x="860792" y="221492"/>
                        <a:pt x="804118" y="310170"/>
                      </a:cubicBezTo>
                      <a:lnTo>
                        <a:pt x="600950" y="628400"/>
                      </a:lnTo>
                      <a:cubicBezTo>
                        <a:pt x="596664" y="635068"/>
                        <a:pt x="587805" y="636973"/>
                        <a:pt x="581233" y="632782"/>
                      </a:cubicBezTo>
                      <a:cubicBezTo>
                        <a:pt x="574566" y="628496"/>
                        <a:pt x="572660" y="619733"/>
                        <a:pt x="576851" y="613065"/>
                      </a:cubicBezTo>
                      <a:lnTo>
                        <a:pt x="780020" y="294835"/>
                      </a:lnTo>
                      <a:cubicBezTo>
                        <a:pt x="828597" y="218730"/>
                        <a:pt x="811262" y="119861"/>
                        <a:pt x="739729" y="64806"/>
                      </a:cubicBezTo>
                      <a:cubicBezTo>
                        <a:pt x="668196" y="9752"/>
                        <a:pt x="568184" y="18419"/>
                        <a:pt x="507128" y="84904"/>
                      </a:cubicBezTo>
                      <a:lnTo>
                        <a:pt x="32307" y="601921"/>
                      </a:lnTo>
                      <a:cubicBezTo>
                        <a:pt x="29355" y="606017"/>
                        <a:pt x="28116" y="610970"/>
                        <a:pt x="28688" y="616113"/>
                      </a:cubicBezTo>
                      <a:cubicBezTo>
                        <a:pt x="29355" y="621352"/>
                        <a:pt x="32022" y="626019"/>
                        <a:pt x="36213" y="629258"/>
                      </a:cubicBezTo>
                      <a:lnTo>
                        <a:pt x="374827" y="889671"/>
                      </a:lnTo>
                      <a:cubicBezTo>
                        <a:pt x="383303" y="896243"/>
                        <a:pt x="395496" y="894719"/>
                        <a:pt x="402259" y="886433"/>
                      </a:cubicBezTo>
                      <a:lnTo>
                        <a:pt x="529226" y="687551"/>
                      </a:lnTo>
                      <a:cubicBezTo>
                        <a:pt x="533513" y="680883"/>
                        <a:pt x="542371" y="678978"/>
                        <a:pt x="548943" y="683169"/>
                      </a:cubicBezTo>
                      <a:cubicBezTo>
                        <a:pt x="555611" y="687455"/>
                        <a:pt x="557516" y="696218"/>
                        <a:pt x="553325" y="702886"/>
                      </a:cubicBezTo>
                      <a:lnTo>
                        <a:pt x="425880" y="902435"/>
                      </a:lnTo>
                      <a:cubicBezTo>
                        <a:pt x="425690" y="902816"/>
                        <a:pt x="425404" y="903101"/>
                        <a:pt x="425118" y="903482"/>
                      </a:cubicBezTo>
                      <a:cubicBezTo>
                        <a:pt x="415689" y="915865"/>
                        <a:pt x="401401" y="922342"/>
                        <a:pt x="386828" y="9223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37" name="Google Shape;1037;p7"/>
              <p:cNvGrpSpPr/>
              <p:nvPr/>
            </p:nvGrpSpPr>
            <p:grpSpPr>
              <a:xfrm>
                <a:off x="9017765" y="1062485"/>
                <a:ext cx="43394" cy="51843"/>
                <a:chOff x="9017765" y="1062485"/>
                <a:chExt cx="43394" cy="51843"/>
              </a:xfrm>
            </p:grpSpPr>
            <p:sp>
              <p:nvSpPr>
                <p:cNvPr id="1038" name="Google Shape;1038;p7"/>
                <p:cNvSpPr/>
                <p:nvPr/>
              </p:nvSpPr>
              <p:spPr>
                <a:xfrm>
                  <a:off x="9032081" y="1076800"/>
                  <a:ext cx="14858" cy="23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58" h="23240" extrusionOk="0">
                      <a:moveTo>
                        <a:pt x="14859" y="0"/>
                      </a:moveTo>
                      <a:lnTo>
                        <a:pt x="0" y="2324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9" name="Google Shape;1039;p7"/>
                <p:cNvSpPr/>
                <p:nvPr/>
              </p:nvSpPr>
              <p:spPr>
                <a:xfrm>
                  <a:off x="9017765" y="1062485"/>
                  <a:ext cx="43394" cy="51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94" h="51843" extrusionOk="0">
                      <a:moveTo>
                        <a:pt x="14315" y="51844"/>
                      </a:moveTo>
                      <a:cubicBezTo>
                        <a:pt x="11648" y="51844"/>
                        <a:pt x="8981" y="51082"/>
                        <a:pt x="6600" y="49558"/>
                      </a:cubicBezTo>
                      <a:cubicBezTo>
                        <a:pt x="-67" y="45272"/>
                        <a:pt x="-1973" y="36508"/>
                        <a:pt x="2218" y="29841"/>
                      </a:cubicBezTo>
                      <a:lnTo>
                        <a:pt x="17077" y="6600"/>
                      </a:lnTo>
                      <a:cubicBezTo>
                        <a:pt x="21364" y="-68"/>
                        <a:pt x="30127" y="-1973"/>
                        <a:pt x="36794" y="2218"/>
                      </a:cubicBezTo>
                      <a:cubicBezTo>
                        <a:pt x="43462" y="6505"/>
                        <a:pt x="45367" y="15268"/>
                        <a:pt x="41176" y="21935"/>
                      </a:cubicBezTo>
                      <a:lnTo>
                        <a:pt x="26317" y="45176"/>
                      </a:lnTo>
                      <a:cubicBezTo>
                        <a:pt x="23650" y="49558"/>
                        <a:pt x="18983" y="51844"/>
                        <a:pt x="14315" y="5184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40" name="Google Shape;1040;p7"/>
              <p:cNvGrpSpPr/>
              <p:nvPr/>
            </p:nvGrpSpPr>
            <p:grpSpPr>
              <a:xfrm>
                <a:off x="8715085" y="603328"/>
                <a:ext cx="436817" cy="522335"/>
                <a:chOff x="8715085" y="603328"/>
                <a:chExt cx="436817" cy="522335"/>
              </a:xfrm>
            </p:grpSpPr>
            <p:sp>
              <p:nvSpPr>
                <p:cNvPr id="1041" name="Google Shape;1041;p7"/>
                <p:cNvSpPr/>
                <p:nvPr/>
              </p:nvSpPr>
              <p:spPr>
                <a:xfrm>
                  <a:off x="8729477" y="617605"/>
                  <a:ext cx="408231" cy="493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231" h="493699" extrusionOk="0">
                      <a:moveTo>
                        <a:pt x="24093" y="480912"/>
                      </a:moveTo>
                      <a:lnTo>
                        <a:pt x="24093" y="480912"/>
                      </a:lnTo>
                      <a:cubicBezTo>
                        <a:pt x="-2863" y="460148"/>
                        <a:pt x="-8006" y="421095"/>
                        <a:pt x="12759" y="394044"/>
                      </a:cubicBezTo>
                      <a:lnTo>
                        <a:pt x="297270" y="24093"/>
                      </a:lnTo>
                      <a:cubicBezTo>
                        <a:pt x="318035" y="-2862"/>
                        <a:pt x="357087" y="-8006"/>
                        <a:pt x="384138" y="12759"/>
                      </a:cubicBezTo>
                      <a:lnTo>
                        <a:pt x="384138" y="12759"/>
                      </a:lnTo>
                      <a:cubicBezTo>
                        <a:pt x="411094" y="33523"/>
                        <a:pt x="416237" y="72576"/>
                        <a:pt x="395473" y="99627"/>
                      </a:cubicBezTo>
                      <a:lnTo>
                        <a:pt x="110961" y="469578"/>
                      </a:lnTo>
                      <a:cubicBezTo>
                        <a:pt x="90102" y="496629"/>
                        <a:pt x="51049" y="501677"/>
                        <a:pt x="24093" y="48091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2" name="Google Shape;1042;p7"/>
                <p:cNvSpPr/>
                <p:nvPr/>
              </p:nvSpPr>
              <p:spPr>
                <a:xfrm>
                  <a:off x="8715085" y="603328"/>
                  <a:ext cx="436817" cy="522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817" h="522335" extrusionOk="0">
                      <a:moveTo>
                        <a:pt x="76108" y="522336"/>
                      </a:moveTo>
                      <a:cubicBezTo>
                        <a:pt x="59916" y="522336"/>
                        <a:pt x="43533" y="517192"/>
                        <a:pt x="29722" y="506524"/>
                      </a:cubicBezTo>
                      <a:cubicBezTo>
                        <a:pt x="-3616" y="480902"/>
                        <a:pt x="-9807" y="432991"/>
                        <a:pt x="15720" y="399654"/>
                      </a:cubicBezTo>
                      <a:lnTo>
                        <a:pt x="300231" y="29703"/>
                      </a:lnTo>
                      <a:cubicBezTo>
                        <a:pt x="325854" y="-3635"/>
                        <a:pt x="373765" y="-9826"/>
                        <a:pt x="407102" y="15796"/>
                      </a:cubicBezTo>
                      <a:cubicBezTo>
                        <a:pt x="423200" y="28179"/>
                        <a:pt x="433486" y="46086"/>
                        <a:pt x="436153" y="66374"/>
                      </a:cubicBezTo>
                      <a:cubicBezTo>
                        <a:pt x="438820" y="86662"/>
                        <a:pt x="433391" y="106569"/>
                        <a:pt x="421104" y="122667"/>
                      </a:cubicBezTo>
                      <a:lnTo>
                        <a:pt x="136592" y="492618"/>
                      </a:lnTo>
                      <a:cubicBezTo>
                        <a:pt x="121638" y="512049"/>
                        <a:pt x="98968" y="522336"/>
                        <a:pt x="76108" y="522336"/>
                      </a:cubicBezTo>
                      <a:close/>
                      <a:moveTo>
                        <a:pt x="360810" y="28560"/>
                      </a:moveTo>
                      <a:cubicBezTo>
                        <a:pt x="346523" y="28560"/>
                        <a:pt x="332331" y="34941"/>
                        <a:pt x="322996" y="47133"/>
                      </a:cubicBezTo>
                      <a:lnTo>
                        <a:pt x="38485" y="417084"/>
                      </a:lnTo>
                      <a:cubicBezTo>
                        <a:pt x="22483" y="437944"/>
                        <a:pt x="26388" y="467853"/>
                        <a:pt x="47247" y="483855"/>
                      </a:cubicBezTo>
                      <a:lnTo>
                        <a:pt x="47247" y="483855"/>
                      </a:lnTo>
                      <a:cubicBezTo>
                        <a:pt x="57249" y="491570"/>
                        <a:pt x="69726" y="494904"/>
                        <a:pt x="82395" y="493284"/>
                      </a:cubicBezTo>
                      <a:cubicBezTo>
                        <a:pt x="95063" y="491665"/>
                        <a:pt x="106303" y="485188"/>
                        <a:pt x="114018" y="475187"/>
                      </a:cubicBezTo>
                      <a:lnTo>
                        <a:pt x="398530" y="105236"/>
                      </a:lnTo>
                      <a:cubicBezTo>
                        <a:pt x="406245" y="95235"/>
                        <a:pt x="409578" y="82757"/>
                        <a:pt x="407959" y="70089"/>
                      </a:cubicBezTo>
                      <a:cubicBezTo>
                        <a:pt x="406340" y="57420"/>
                        <a:pt x="399863" y="46181"/>
                        <a:pt x="389862" y="38466"/>
                      </a:cubicBezTo>
                      <a:cubicBezTo>
                        <a:pt x="381099" y="31798"/>
                        <a:pt x="370907" y="28560"/>
                        <a:pt x="360810" y="2856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43" name="Google Shape;1043;p7"/>
              <p:cNvSpPr/>
              <p:nvPr/>
            </p:nvSpPr>
            <p:spPr>
              <a:xfrm>
                <a:off x="8435816" y="1106899"/>
                <a:ext cx="115538" cy="196310"/>
              </a:xfrm>
              <a:custGeom>
                <a:avLst/>
                <a:gdLst/>
                <a:ahLst/>
                <a:cxnLst/>
                <a:rect l="l" t="t" r="r" b="b"/>
                <a:pathLst>
                  <a:path w="115538" h="196310" extrusionOk="0">
                    <a:moveTo>
                      <a:pt x="60388" y="196310"/>
                    </a:moveTo>
                    <a:lnTo>
                      <a:pt x="0" y="149828"/>
                    </a:lnTo>
                    <a:lnTo>
                      <a:pt x="55150" y="0"/>
                    </a:lnTo>
                    <a:lnTo>
                      <a:pt x="115538" y="46387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7"/>
              <p:cNvSpPr/>
              <p:nvPr/>
            </p:nvSpPr>
            <p:spPr>
              <a:xfrm>
                <a:off x="8466611" y="460493"/>
                <a:ext cx="768161" cy="683935"/>
              </a:xfrm>
              <a:custGeom>
                <a:avLst/>
                <a:gdLst/>
                <a:ahLst/>
                <a:cxnLst/>
                <a:rect l="l" t="t" r="r" b="b"/>
                <a:pathLst>
                  <a:path w="768161" h="683935" extrusionOk="0">
                    <a:moveTo>
                      <a:pt x="768162" y="72716"/>
                    </a:moveTo>
                    <a:cubicBezTo>
                      <a:pt x="697010" y="42617"/>
                      <a:pt x="612332" y="59190"/>
                      <a:pt x="557850" y="118626"/>
                    </a:cubicBezTo>
                    <a:lnTo>
                      <a:pt x="82552" y="636215"/>
                    </a:lnTo>
                    <a:cubicBezTo>
                      <a:pt x="71122" y="651074"/>
                      <a:pt x="73884" y="672600"/>
                      <a:pt x="88743" y="683935"/>
                    </a:cubicBezTo>
                    <a:lnTo>
                      <a:pt x="13210" y="625833"/>
                    </a:lnTo>
                    <a:cubicBezTo>
                      <a:pt x="-1554" y="614498"/>
                      <a:pt x="-4411" y="592971"/>
                      <a:pt x="7019" y="578113"/>
                    </a:cubicBezTo>
                    <a:lnTo>
                      <a:pt x="482316" y="60524"/>
                    </a:lnTo>
                    <a:cubicBezTo>
                      <a:pt x="547943" y="-10914"/>
                      <a:pt x="657291" y="-20343"/>
                      <a:pt x="734157" y="38807"/>
                    </a:cubicBezTo>
                    <a:cubicBezTo>
                      <a:pt x="747207" y="48808"/>
                      <a:pt x="758637" y="60143"/>
                      <a:pt x="768162" y="72716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7"/>
              <p:cNvSpPr/>
              <p:nvPr/>
            </p:nvSpPr>
            <p:spPr>
              <a:xfrm>
                <a:off x="8725685" y="613189"/>
                <a:ext cx="390596" cy="484128"/>
              </a:xfrm>
              <a:custGeom>
                <a:avLst/>
                <a:gdLst/>
                <a:ahLst/>
                <a:cxnLst/>
                <a:rect l="l" t="t" r="r" b="b"/>
                <a:pathLst>
                  <a:path w="390596" h="484128" extrusionOk="0">
                    <a:moveTo>
                      <a:pt x="44172" y="483995"/>
                    </a:moveTo>
                    <a:cubicBezTo>
                      <a:pt x="33695" y="484757"/>
                      <a:pt x="23789" y="482280"/>
                      <a:pt x="15788" y="476089"/>
                    </a:cubicBezTo>
                    <a:cubicBezTo>
                      <a:pt x="-5167" y="459992"/>
                      <a:pt x="-5262" y="424845"/>
                      <a:pt x="15502" y="397794"/>
                    </a:cubicBezTo>
                    <a:lnTo>
                      <a:pt x="300014" y="27843"/>
                    </a:lnTo>
                    <a:cubicBezTo>
                      <a:pt x="320779" y="792"/>
                      <a:pt x="354878" y="-8067"/>
                      <a:pt x="375738" y="8031"/>
                    </a:cubicBezTo>
                    <a:cubicBezTo>
                      <a:pt x="383739" y="14222"/>
                      <a:pt x="388692" y="23175"/>
                      <a:pt x="390597" y="33462"/>
                    </a:cubicBezTo>
                    <a:cubicBezTo>
                      <a:pt x="373833" y="34796"/>
                      <a:pt x="356021" y="44511"/>
                      <a:pt x="343257" y="61180"/>
                    </a:cubicBezTo>
                    <a:lnTo>
                      <a:pt x="58746" y="431131"/>
                    </a:lnTo>
                    <a:cubicBezTo>
                      <a:pt x="45982" y="447705"/>
                      <a:pt x="41125" y="467421"/>
                      <a:pt x="44172" y="483995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8480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Parts of a story">
  <p:cSld name="008 Parts of a story"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9"/>
          <p:cNvSpPr/>
          <p:nvPr/>
        </p:nvSpPr>
        <p:spPr>
          <a:xfrm>
            <a:off x="732476" y="1844267"/>
            <a:ext cx="10727050" cy="1403433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endParaRPr sz="120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122" name="Google Shape;1122;p9"/>
          <p:cNvSpPr/>
          <p:nvPr/>
        </p:nvSpPr>
        <p:spPr>
          <a:xfrm>
            <a:off x="732476" y="3404686"/>
            <a:ext cx="10727050" cy="1403433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endParaRPr sz="120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123" name="Google Shape;1123;p9"/>
          <p:cNvSpPr/>
          <p:nvPr/>
        </p:nvSpPr>
        <p:spPr>
          <a:xfrm>
            <a:off x="732476" y="4965104"/>
            <a:ext cx="10727050" cy="1403433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endParaRPr sz="120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124" name="Google Shape;1124;p9"/>
          <p:cNvSpPr/>
          <p:nvPr/>
        </p:nvSpPr>
        <p:spPr>
          <a:xfrm rot="2125079">
            <a:off x="735354" y="4264754"/>
            <a:ext cx="1635721" cy="1398965"/>
          </a:xfrm>
          <a:custGeom>
            <a:avLst/>
            <a:gdLst/>
            <a:ahLst/>
            <a:cxnLst/>
            <a:rect l="l" t="t" r="r" b="b"/>
            <a:pathLst>
              <a:path w="440912" h="377094" extrusionOk="0">
                <a:moveTo>
                  <a:pt x="10946" y="302977"/>
                </a:moveTo>
                <a:lnTo>
                  <a:pt x="49046" y="284975"/>
                </a:lnTo>
                <a:cubicBezTo>
                  <a:pt x="43455" y="296167"/>
                  <a:pt x="36169" y="306416"/>
                  <a:pt x="27425" y="315360"/>
                </a:cubicBezTo>
                <a:cubicBezTo>
                  <a:pt x="37207" y="311321"/>
                  <a:pt x="47389" y="308349"/>
                  <a:pt x="57809" y="306502"/>
                </a:cubicBezTo>
                <a:cubicBezTo>
                  <a:pt x="54933" y="315227"/>
                  <a:pt x="50437" y="323342"/>
                  <a:pt x="44569" y="330409"/>
                </a:cubicBezTo>
                <a:lnTo>
                  <a:pt x="54094" y="342792"/>
                </a:lnTo>
                <a:cubicBezTo>
                  <a:pt x="59695" y="338258"/>
                  <a:pt x="65801" y="334391"/>
                  <a:pt x="72287" y="331267"/>
                </a:cubicBezTo>
                <a:cubicBezTo>
                  <a:pt x="73240" y="336601"/>
                  <a:pt x="66286" y="341649"/>
                  <a:pt x="63905" y="347173"/>
                </a:cubicBezTo>
                <a:cubicBezTo>
                  <a:pt x="58476" y="359842"/>
                  <a:pt x="77907" y="365176"/>
                  <a:pt x="80479" y="377082"/>
                </a:cubicBezTo>
                <a:cubicBezTo>
                  <a:pt x="203856" y="289328"/>
                  <a:pt x="324004" y="197250"/>
                  <a:pt x="440905" y="100857"/>
                </a:cubicBezTo>
                <a:lnTo>
                  <a:pt x="420617" y="72282"/>
                </a:lnTo>
                <a:lnTo>
                  <a:pt x="397185" y="88665"/>
                </a:lnTo>
                <a:cubicBezTo>
                  <a:pt x="399481" y="80207"/>
                  <a:pt x="404586" y="72787"/>
                  <a:pt x="411663" y="67615"/>
                </a:cubicBezTo>
                <a:lnTo>
                  <a:pt x="395280" y="72377"/>
                </a:lnTo>
                <a:cubicBezTo>
                  <a:pt x="397433" y="67119"/>
                  <a:pt x="400681" y="62376"/>
                  <a:pt x="404805" y="58471"/>
                </a:cubicBezTo>
                <a:cubicBezTo>
                  <a:pt x="400995" y="52946"/>
                  <a:pt x="397185" y="47517"/>
                  <a:pt x="393280" y="42088"/>
                </a:cubicBezTo>
                <a:cubicBezTo>
                  <a:pt x="388146" y="45212"/>
                  <a:pt x="383526" y="49098"/>
                  <a:pt x="379564" y="53613"/>
                </a:cubicBezTo>
                <a:cubicBezTo>
                  <a:pt x="381078" y="45755"/>
                  <a:pt x="384336" y="38335"/>
                  <a:pt x="389089" y="31896"/>
                </a:cubicBezTo>
                <a:cubicBezTo>
                  <a:pt x="386517" y="28181"/>
                  <a:pt x="383850" y="24562"/>
                  <a:pt x="381183" y="20847"/>
                </a:cubicBezTo>
                <a:lnTo>
                  <a:pt x="367562" y="30372"/>
                </a:lnTo>
                <a:cubicBezTo>
                  <a:pt x="374115" y="20561"/>
                  <a:pt x="372087" y="7379"/>
                  <a:pt x="362895" y="-13"/>
                </a:cubicBezTo>
                <a:cubicBezTo>
                  <a:pt x="305173" y="51803"/>
                  <a:pt x="243832" y="99809"/>
                  <a:pt x="181158" y="145910"/>
                </a:cubicBezTo>
                <a:cubicBezTo>
                  <a:pt x="141153" y="175438"/>
                  <a:pt x="100577" y="204203"/>
                  <a:pt x="59428" y="232207"/>
                </a:cubicBezTo>
                <a:cubicBezTo>
                  <a:pt x="43522" y="243065"/>
                  <a:pt x="-7" y="272307"/>
                  <a:pt x="-7" y="272307"/>
                </a:cubicBezTo>
                <a:cubicBezTo>
                  <a:pt x="2945" y="279355"/>
                  <a:pt x="5803" y="297643"/>
                  <a:pt x="10946" y="302977"/>
                </a:cubicBezTo>
                <a:close/>
              </a:path>
            </a:pathLst>
          </a:custGeom>
          <a:solidFill>
            <a:schemeClr val="accent3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endParaRPr sz="120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125" name="Google Shape;1125;p9"/>
          <p:cNvSpPr/>
          <p:nvPr/>
        </p:nvSpPr>
        <p:spPr>
          <a:xfrm rot="2341434">
            <a:off x="724935" y="1141826"/>
            <a:ext cx="1673089" cy="1524741"/>
          </a:xfrm>
          <a:custGeom>
            <a:avLst/>
            <a:gdLst/>
            <a:ahLst/>
            <a:cxnLst/>
            <a:rect l="l" t="t" r="r" b="b"/>
            <a:pathLst>
              <a:path w="421100" h="383762" extrusionOk="0">
                <a:moveTo>
                  <a:pt x="346036" y="-13"/>
                </a:moveTo>
                <a:lnTo>
                  <a:pt x="366038" y="22942"/>
                </a:lnTo>
                <a:cubicBezTo>
                  <a:pt x="359649" y="27305"/>
                  <a:pt x="354418" y="33153"/>
                  <a:pt x="350798" y="39992"/>
                </a:cubicBezTo>
                <a:cubicBezTo>
                  <a:pt x="357762" y="42107"/>
                  <a:pt x="365286" y="41316"/>
                  <a:pt x="371658" y="37801"/>
                </a:cubicBezTo>
                <a:cubicBezTo>
                  <a:pt x="371128" y="47612"/>
                  <a:pt x="368972" y="57271"/>
                  <a:pt x="365276" y="66376"/>
                </a:cubicBezTo>
                <a:cubicBezTo>
                  <a:pt x="371087" y="65614"/>
                  <a:pt x="388803" y="56851"/>
                  <a:pt x="394709" y="55899"/>
                </a:cubicBezTo>
                <a:cubicBezTo>
                  <a:pt x="398328" y="66853"/>
                  <a:pt x="413759" y="80664"/>
                  <a:pt x="421093" y="96856"/>
                </a:cubicBezTo>
                <a:cubicBezTo>
                  <a:pt x="320509" y="199536"/>
                  <a:pt x="195350" y="287356"/>
                  <a:pt x="85241" y="383749"/>
                </a:cubicBezTo>
                <a:cubicBezTo>
                  <a:pt x="78479" y="380035"/>
                  <a:pt x="72287" y="369367"/>
                  <a:pt x="65525" y="365652"/>
                </a:cubicBezTo>
                <a:lnTo>
                  <a:pt x="77240" y="350031"/>
                </a:lnTo>
                <a:cubicBezTo>
                  <a:pt x="68858" y="352031"/>
                  <a:pt x="55714" y="348507"/>
                  <a:pt x="47332" y="350031"/>
                </a:cubicBezTo>
                <a:cubicBezTo>
                  <a:pt x="54138" y="342887"/>
                  <a:pt x="60026" y="334915"/>
                  <a:pt x="64858" y="326314"/>
                </a:cubicBezTo>
                <a:cubicBezTo>
                  <a:pt x="59429" y="326314"/>
                  <a:pt x="32473" y="328123"/>
                  <a:pt x="28568" y="328505"/>
                </a:cubicBezTo>
                <a:lnTo>
                  <a:pt x="-7" y="295262"/>
                </a:lnTo>
                <a:cubicBezTo>
                  <a:pt x="34092" y="254590"/>
                  <a:pt x="104101" y="197821"/>
                  <a:pt x="133343" y="174009"/>
                </a:cubicBezTo>
                <a:cubicBezTo>
                  <a:pt x="214019" y="109906"/>
                  <a:pt x="265073" y="63900"/>
                  <a:pt x="346036" y="-13"/>
                </a:cubicBez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endParaRPr sz="120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126" name="Google Shape;1126;p9"/>
          <p:cNvSpPr/>
          <p:nvPr/>
        </p:nvSpPr>
        <p:spPr>
          <a:xfrm rot="-2454863">
            <a:off x="749845" y="2638693"/>
            <a:ext cx="1623290" cy="1580616"/>
          </a:xfrm>
          <a:custGeom>
            <a:avLst/>
            <a:gdLst/>
            <a:ahLst/>
            <a:cxnLst/>
            <a:rect l="l" t="t" r="r" b="b"/>
            <a:pathLst>
              <a:path w="442055" h="430434" extrusionOk="0">
                <a:moveTo>
                  <a:pt x="68287" y="14941"/>
                </a:moveTo>
                <a:cubicBezTo>
                  <a:pt x="75050" y="21704"/>
                  <a:pt x="81812" y="23895"/>
                  <a:pt x="87337" y="31420"/>
                </a:cubicBezTo>
                <a:cubicBezTo>
                  <a:pt x="79279" y="31172"/>
                  <a:pt x="71459" y="28667"/>
                  <a:pt x="64763" y="24181"/>
                </a:cubicBezTo>
                <a:cubicBezTo>
                  <a:pt x="56476" y="32086"/>
                  <a:pt x="54666" y="33039"/>
                  <a:pt x="46284" y="40945"/>
                </a:cubicBezTo>
                <a:lnTo>
                  <a:pt x="59524" y="54184"/>
                </a:lnTo>
                <a:cubicBezTo>
                  <a:pt x="45332" y="46850"/>
                  <a:pt x="28853" y="52660"/>
                  <a:pt x="26377" y="65805"/>
                </a:cubicBezTo>
                <a:cubicBezTo>
                  <a:pt x="27615" y="67900"/>
                  <a:pt x="40855" y="84855"/>
                  <a:pt x="42093" y="86569"/>
                </a:cubicBezTo>
                <a:cubicBezTo>
                  <a:pt x="33882" y="83902"/>
                  <a:pt x="25472" y="81864"/>
                  <a:pt x="16947" y="80473"/>
                </a:cubicBezTo>
                <a:cubicBezTo>
                  <a:pt x="11899" y="88855"/>
                  <a:pt x="4279" y="94094"/>
                  <a:pt x="-7" y="102000"/>
                </a:cubicBezTo>
                <a:cubicBezTo>
                  <a:pt x="77526" y="171723"/>
                  <a:pt x="342893" y="400228"/>
                  <a:pt x="369277" y="430422"/>
                </a:cubicBezTo>
                <a:lnTo>
                  <a:pt x="389660" y="397180"/>
                </a:lnTo>
                <a:cubicBezTo>
                  <a:pt x="382279" y="394970"/>
                  <a:pt x="375563" y="390941"/>
                  <a:pt x="370134" y="385464"/>
                </a:cubicBezTo>
                <a:cubicBezTo>
                  <a:pt x="375792" y="385578"/>
                  <a:pt x="381412" y="386502"/>
                  <a:pt x="386803" y="388226"/>
                </a:cubicBezTo>
                <a:cubicBezTo>
                  <a:pt x="395213" y="389617"/>
                  <a:pt x="403157" y="383930"/>
                  <a:pt x="404548" y="375520"/>
                </a:cubicBezTo>
                <a:cubicBezTo>
                  <a:pt x="404834" y="373796"/>
                  <a:pt x="404824" y="372043"/>
                  <a:pt x="404519" y="370319"/>
                </a:cubicBezTo>
                <a:cubicBezTo>
                  <a:pt x="396109" y="367271"/>
                  <a:pt x="388375" y="362613"/>
                  <a:pt x="381755" y="356603"/>
                </a:cubicBezTo>
                <a:cubicBezTo>
                  <a:pt x="394089" y="362490"/>
                  <a:pt x="408767" y="360347"/>
                  <a:pt x="418902" y="351174"/>
                </a:cubicBezTo>
                <a:lnTo>
                  <a:pt x="403472" y="336886"/>
                </a:lnTo>
                <a:cubicBezTo>
                  <a:pt x="411530" y="336429"/>
                  <a:pt x="419550" y="338248"/>
                  <a:pt x="426617" y="342125"/>
                </a:cubicBezTo>
                <a:lnTo>
                  <a:pt x="442048" y="317836"/>
                </a:lnTo>
                <a:cubicBezTo>
                  <a:pt x="415930" y="302415"/>
                  <a:pt x="391422" y="284423"/>
                  <a:pt x="368896" y="264115"/>
                </a:cubicBezTo>
                <a:cubicBezTo>
                  <a:pt x="345750" y="243446"/>
                  <a:pt x="139724" y="56851"/>
                  <a:pt x="120579" y="35515"/>
                </a:cubicBezTo>
                <a:cubicBezTo>
                  <a:pt x="114674" y="28943"/>
                  <a:pt x="89909" y="3226"/>
                  <a:pt x="82003" y="-13"/>
                </a:cubicBezTo>
                <a:cubicBezTo>
                  <a:pt x="82098" y="82"/>
                  <a:pt x="73145" y="8941"/>
                  <a:pt x="68287" y="14941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endParaRPr sz="120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p9"/>
          <p:cNvSpPr/>
          <p:nvPr/>
        </p:nvSpPr>
        <p:spPr>
          <a:xfrm rot="1737937">
            <a:off x="10599027" y="1702402"/>
            <a:ext cx="1351016" cy="40360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6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endParaRPr sz="1200">
              <a:solidFill>
                <a:prstClr val="black"/>
              </a:solidFill>
            </a:endParaRPr>
          </a:p>
        </p:txBody>
      </p:sp>
      <p:grpSp>
        <p:nvGrpSpPr>
          <p:cNvPr id="1128" name="Google Shape;1128;p9"/>
          <p:cNvGrpSpPr/>
          <p:nvPr/>
        </p:nvGrpSpPr>
        <p:grpSpPr>
          <a:xfrm rot="387929">
            <a:off x="10187427" y="489000"/>
            <a:ext cx="923554" cy="1093401"/>
            <a:chOff x="15662019" y="7573647"/>
            <a:chExt cx="1385387" cy="1640167"/>
          </a:xfrm>
        </p:grpSpPr>
        <p:grpSp>
          <p:nvGrpSpPr>
            <p:cNvPr id="1129" name="Google Shape;1129;p9"/>
            <p:cNvGrpSpPr/>
            <p:nvPr/>
          </p:nvGrpSpPr>
          <p:grpSpPr>
            <a:xfrm>
              <a:off x="15662019" y="7580072"/>
              <a:ext cx="1385387" cy="1633742"/>
              <a:chOff x="4444301" y="5303307"/>
              <a:chExt cx="837446" cy="987573"/>
            </a:xfrm>
          </p:grpSpPr>
          <p:grpSp>
            <p:nvGrpSpPr>
              <p:cNvPr id="1130" name="Google Shape;1130;p9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1131" name="Google Shape;1131;p9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2" name="Google Shape;1132;p9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33" name="Google Shape;1133;p9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1134" name="Google Shape;1134;p9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5" name="Google Shape;1135;p9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36" name="Google Shape;1136;p9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1137" name="Google Shape;1137;p9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8" name="Google Shape;1138;p9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39" name="Google Shape;1139;p9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1140" name="Google Shape;1140;p9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1" name="Google Shape;1141;p9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42" name="Google Shape;1142;p9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1143" name="Google Shape;1143;p9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4" name="Google Shape;1144;p9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45" name="Google Shape;1145;p9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1146" name="Google Shape;1146;p9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7" name="Google Shape;1147;p9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48" name="Google Shape;1148;p9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1149" name="Google Shape;1149;p9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0" name="Google Shape;1150;p9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51" name="Google Shape;1151;p9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52" name="Google Shape;1152;p9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1153" name="Google Shape;1153;p9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4" name="Google Shape;1154;p9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55" name="Google Shape;1155;p9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6" name="Google Shape;1156;p9"/>
            <p:cNvGrpSpPr/>
            <p:nvPr/>
          </p:nvGrpSpPr>
          <p:grpSpPr>
            <a:xfrm>
              <a:off x="15662019" y="7573647"/>
              <a:ext cx="1385387" cy="1633742"/>
              <a:chOff x="4444301" y="5303307"/>
              <a:chExt cx="837446" cy="987573"/>
            </a:xfrm>
          </p:grpSpPr>
          <p:grpSp>
            <p:nvGrpSpPr>
              <p:cNvPr id="1157" name="Google Shape;1157;p9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1158" name="Google Shape;1158;p9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9" name="Google Shape;1159;p9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60" name="Google Shape;1160;p9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1161" name="Google Shape;1161;p9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2" name="Google Shape;1162;p9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63" name="Google Shape;1163;p9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1164" name="Google Shape;1164;p9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5" name="Google Shape;1165;p9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66" name="Google Shape;1166;p9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1167" name="Google Shape;1167;p9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8" name="Google Shape;1168;p9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69" name="Google Shape;1169;p9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1170" name="Google Shape;1170;p9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1" name="Google Shape;1171;p9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72" name="Google Shape;1172;p9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1173" name="Google Shape;1173;p9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4" name="Google Shape;1174;p9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75" name="Google Shape;1175;p9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1176" name="Google Shape;1176;p9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7" name="Google Shape;1177;p9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78" name="Google Shape;1178;p9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79" name="Google Shape;1179;p9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1180" name="Google Shape;1180;p9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D8D7D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1" name="Google Shape;1181;p9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82" name="Google Shape;1182;p9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30862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 rot="1552322">
            <a:off x="11027093" y="707684"/>
            <a:ext cx="518513" cy="869215"/>
            <a:chOff x="5875210" y="3579589"/>
            <a:chExt cx="504443" cy="845629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5875210" y="3579589"/>
              <a:ext cx="504443" cy="845629"/>
              <a:chOff x="5875210" y="3579589"/>
              <a:chExt cx="504443" cy="845629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5889498" y="3593782"/>
                  <a:ext cx="475868" cy="81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868" h="817149" extrusionOk="0">
                      <a:moveTo>
                        <a:pt x="422910" y="817150"/>
                      </a:moveTo>
                      <a:lnTo>
                        <a:pt x="52959" y="817150"/>
                      </a:lnTo>
                      <a:cubicBezTo>
                        <a:pt x="23813" y="817150"/>
                        <a:pt x="0" y="793337"/>
                        <a:pt x="0" y="764191"/>
                      </a:cubicBezTo>
                      <a:lnTo>
                        <a:pt x="0" y="52959"/>
                      </a:lnTo>
                      <a:cubicBezTo>
                        <a:pt x="0" y="23813"/>
                        <a:pt x="23813" y="0"/>
                        <a:pt x="52959" y="0"/>
                      </a:cubicBezTo>
                      <a:lnTo>
                        <a:pt x="422910" y="0"/>
                      </a:lnTo>
                      <a:cubicBezTo>
                        <a:pt x="452056" y="0"/>
                        <a:pt x="475869" y="23813"/>
                        <a:pt x="475869" y="52959"/>
                      </a:cubicBezTo>
                      <a:lnTo>
                        <a:pt x="475869" y="764191"/>
                      </a:lnTo>
                      <a:cubicBezTo>
                        <a:pt x="475774" y="793337"/>
                        <a:pt x="451961" y="817150"/>
                        <a:pt x="422910" y="8171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5875210" y="3579589"/>
                  <a:ext cx="504443" cy="845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443" h="845629" extrusionOk="0">
                      <a:moveTo>
                        <a:pt x="437197" y="845630"/>
                      </a:moveTo>
                      <a:lnTo>
                        <a:pt x="67246" y="845630"/>
                      </a:lnTo>
                      <a:cubicBezTo>
                        <a:pt x="30194" y="845630"/>
                        <a:pt x="0" y="815435"/>
                        <a:pt x="0" y="778478"/>
                      </a:cubicBezTo>
                      <a:lnTo>
                        <a:pt x="0" y="67246"/>
                      </a:lnTo>
                      <a:cubicBezTo>
                        <a:pt x="0" y="30194"/>
                        <a:pt x="30194" y="0"/>
                        <a:pt x="67246" y="0"/>
                      </a:cubicBezTo>
                      <a:lnTo>
                        <a:pt x="437197" y="0"/>
                      </a:lnTo>
                      <a:cubicBezTo>
                        <a:pt x="474250" y="0"/>
                        <a:pt x="504444" y="30194"/>
                        <a:pt x="504444" y="67246"/>
                      </a:cubicBezTo>
                      <a:lnTo>
                        <a:pt x="504444" y="778478"/>
                      </a:lnTo>
                      <a:cubicBezTo>
                        <a:pt x="504349" y="815435"/>
                        <a:pt x="474250" y="845630"/>
                        <a:pt x="437197" y="845630"/>
                      </a:cubicBezTo>
                      <a:close/>
                      <a:moveTo>
                        <a:pt x="67246" y="28480"/>
                      </a:moveTo>
                      <a:cubicBezTo>
                        <a:pt x="45911" y="28480"/>
                        <a:pt x="28575" y="45815"/>
                        <a:pt x="28575" y="67151"/>
                      </a:cubicBezTo>
                      <a:lnTo>
                        <a:pt x="28575" y="778383"/>
                      </a:lnTo>
                      <a:cubicBezTo>
                        <a:pt x="28575" y="799719"/>
                        <a:pt x="45911" y="816959"/>
                        <a:pt x="67246" y="816959"/>
                      </a:cubicBezTo>
                      <a:lnTo>
                        <a:pt x="437197" y="816959"/>
                      </a:lnTo>
                      <a:cubicBezTo>
                        <a:pt x="458533" y="816959"/>
                        <a:pt x="475869" y="799624"/>
                        <a:pt x="475869" y="778383"/>
                      </a:cubicBezTo>
                      <a:lnTo>
                        <a:pt x="475869" y="67151"/>
                      </a:lnTo>
                      <a:cubicBezTo>
                        <a:pt x="475869" y="45815"/>
                        <a:pt x="458533" y="28480"/>
                        <a:pt x="437197" y="28480"/>
                      </a:cubicBezTo>
                      <a:lnTo>
                        <a:pt x="67246" y="28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" name="Google Shape;16;p2"/>
              <p:cNvGrpSpPr/>
              <p:nvPr/>
            </p:nvGrpSpPr>
            <p:grpSpPr>
              <a:xfrm>
                <a:off x="5875210" y="3776090"/>
                <a:ext cx="504348" cy="442245"/>
                <a:chOff x="5875210" y="3776090"/>
                <a:chExt cx="504348" cy="442245"/>
              </a:xfrm>
            </p:grpSpPr>
            <p:sp>
              <p:nvSpPr>
                <p:cNvPr id="17" name="Google Shape;17;p2"/>
                <p:cNvSpPr/>
                <p:nvPr/>
              </p:nvSpPr>
              <p:spPr>
                <a:xfrm>
                  <a:off x="5889498" y="3790378"/>
                  <a:ext cx="475773" cy="413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773" h="413670" extrusionOk="0">
                      <a:moveTo>
                        <a:pt x="0" y="0"/>
                      </a:moveTo>
                      <a:lnTo>
                        <a:pt x="475774" y="0"/>
                      </a:lnTo>
                      <a:lnTo>
                        <a:pt x="475774" y="413671"/>
                      </a:lnTo>
                      <a:lnTo>
                        <a:pt x="0" y="4136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5875210" y="3776090"/>
                  <a:ext cx="504348" cy="4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348" h="442245" extrusionOk="0">
                      <a:moveTo>
                        <a:pt x="490061" y="442246"/>
                      </a:moveTo>
                      <a:lnTo>
                        <a:pt x="14288" y="442246"/>
                      </a:lnTo>
                      <a:cubicBezTo>
                        <a:pt x="6382" y="442246"/>
                        <a:pt x="0" y="435864"/>
                        <a:pt x="0" y="42795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490061" y="0"/>
                      </a:lnTo>
                      <a:cubicBezTo>
                        <a:pt x="497967" y="0"/>
                        <a:pt x="504349" y="6382"/>
                        <a:pt x="504349" y="14288"/>
                      </a:cubicBezTo>
                      <a:lnTo>
                        <a:pt x="504349" y="427958"/>
                      </a:lnTo>
                      <a:cubicBezTo>
                        <a:pt x="504349" y="435864"/>
                        <a:pt x="497967" y="442246"/>
                        <a:pt x="490061" y="442246"/>
                      </a:cubicBezTo>
                      <a:close/>
                      <a:moveTo>
                        <a:pt x="28575" y="413671"/>
                      </a:moveTo>
                      <a:lnTo>
                        <a:pt x="475774" y="413671"/>
                      </a:lnTo>
                      <a:lnTo>
                        <a:pt x="475774" y="28575"/>
                      </a:lnTo>
                      <a:lnTo>
                        <a:pt x="28575" y="28575"/>
                      </a:lnTo>
                      <a:lnTo>
                        <a:pt x="28575" y="4136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9" name="Google Shape;19;p2"/>
            <p:cNvSpPr/>
            <p:nvPr/>
          </p:nvSpPr>
          <p:spPr>
            <a:xfrm>
              <a:off x="5889498" y="3593782"/>
              <a:ext cx="195738" cy="817149"/>
            </a:xfrm>
            <a:custGeom>
              <a:avLst/>
              <a:gdLst/>
              <a:ahLst/>
              <a:cxnLst/>
              <a:rect l="l" t="t" r="r" b="b"/>
              <a:pathLst>
                <a:path w="195738" h="817149" extrusionOk="0">
                  <a:moveTo>
                    <a:pt x="195739" y="817150"/>
                  </a:moveTo>
                  <a:lnTo>
                    <a:pt x="52864" y="817150"/>
                  </a:lnTo>
                  <a:cubicBezTo>
                    <a:pt x="23813" y="817150"/>
                    <a:pt x="0" y="793337"/>
                    <a:pt x="0" y="764191"/>
                  </a:cubicBezTo>
                  <a:lnTo>
                    <a:pt x="0" y="52959"/>
                  </a:lnTo>
                  <a:cubicBezTo>
                    <a:pt x="0" y="23813"/>
                    <a:pt x="23813" y="0"/>
                    <a:pt x="52864" y="0"/>
                  </a:cubicBezTo>
                  <a:lnTo>
                    <a:pt x="195739" y="0"/>
                  </a:lnTo>
                  <a:cubicBezTo>
                    <a:pt x="166688" y="0"/>
                    <a:pt x="142875" y="23813"/>
                    <a:pt x="142875" y="52959"/>
                  </a:cubicBezTo>
                  <a:lnTo>
                    <a:pt x="142875" y="764191"/>
                  </a:lnTo>
                  <a:cubicBezTo>
                    <a:pt x="142875" y="793337"/>
                    <a:pt x="166688" y="817150"/>
                    <a:pt x="195739" y="81715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0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1773853">
            <a:off x="951957" y="2753106"/>
            <a:ext cx="495739" cy="887006"/>
            <a:chOff x="7289577" y="3651979"/>
            <a:chExt cx="482250" cy="862870"/>
          </a:xfrm>
        </p:grpSpPr>
        <p:grpSp>
          <p:nvGrpSpPr>
            <p:cNvPr id="21" name="Google Shape;21;p2"/>
            <p:cNvGrpSpPr/>
            <p:nvPr/>
          </p:nvGrpSpPr>
          <p:grpSpPr>
            <a:xfrm>
              <a:off x="7289577" y="3651979"/>
              <a:ext cx="482250" cy="862870"/>
              <a:chOff x="7289577" y="3651979"/>
              <a:chExt cx="482250" cy="862870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>
                <a:off x="7289577" y="4061840"/>
                <a:ext cx="482250" cy="130968"/>
                <a:chOff x="7289577" y="4061840"/>
                <a:chExt cx="482250" cy="130968"/>
              </a:xfrm>
            </p:grpSpPr>
            <p:sp>
              <p:nvSpPr>
                <p:cNvPr id="23" name="Google Shape;23;p2"/>
                <p:cNvSpPr/>
                <p:nvPr/>
              </p:nvSpPr>
              <p:spPr>
                <a:xfrm>
                  <a:off x="7303865" y="4076128"/>
                  <a:ext cx="453675" cy="10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75" h="102393" extrusionOk="0">
                      <a:moveTo>
                        <a:pt x="431673" y="102394"/>
                      </a:moveTo>
                      <a:lnTo>
                        <a:pt x="22003" y="102394"/>
                      </a:lnTo>
                      <a:cubicBezTo>
                        <a:pt x="9811" y="102394"/>
                        <a:pt x="0" y="92488"/>
                        <a:pt x="0" y="80391"/>
                      </a:cubicBezTo>
                      <a:lnTo>
                        <a:pt x="0" y="22003"/>
                      </a:lnTo>
                      <a:cubicBezTo>
                        <a:pt x="0" y="9811"/>
                        <a:pt x="9906" y="0"/>
                        <a:pt x="22003" y="0"/>
                      </a:cubicBezTo>
                      <a:lnTo>
                        <a:pt x="431673" y="0"/>
                      </a:lnTo>
                      <a:cubicBezTo>
                        <a:pt x="443865" y="0"/>
                        <a:pt x="453676" y="9906"/>
                        <a:pt x="453676" y="22003"/>
                      </a:cubicBezTo>
                      <a:lnTo>
                        <a:pt x="453676" y="80391"/>
                      </a:lnTo>
                      <a:cubicBezTo>
                        <a:pt x="453676" y="92583"/>
                        <a:pt x="443770" y="102394"/>
                        <a:pt x="431673" y="1023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7289577" y="4061840"/>
                  <a:ext cx="482250" cy="13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250" h="130968" extrusionOk="0">
                      <a:moveTo>
                        <a:pt x="445961" y="130969"/>
                      </a:moveTo>
                      <a:lnTo>
                        <a:pt x="36290" y="130969"/>
                      </a:lnTo>
                      <a:cubicBezTo>
                        <a:pt x="16288" y="130969"/>
                        <a:pt x="0" y="114681"/>
                        <a:pt x="0" y="94679"/>
                      </a:cubicBezTo>
                      <a:lnTo>
                        <a:pt x="0" y="36290"/>
                      </a:lnTo>
                      <a:cubicBezTo>
                        <a:pt x="0" y="16288"/>
                        <a:pt x="16288" y="0"/>
                        <a:pt x="36290" y="0"/>
                      </a:cubicBezTo>
                      <a:lnTo>
                        <a:pt x="445961" y="0"/>
                      </a:lnTo>
                      <a:cubicBezTo>
                        <a:pt x="465963" y="0"/>
                        <a:pt x="482251" y="16288"/>
                        <a:pt x="482251" y="36290"/>
                      </a:cubicBezTo>
                      <a:lnTo>
                        <a:pt x="482251" y="94679"/>
                      </a:lnTo>
                      <a:cubicBezTo>
                        <a:pt x="482251" y="114681"/>
                        <a:pt x="465963" y="130969"/>
                        <a:pt x="445961" y="130969"/>
                      </a:cubicBezTo>
                      <a:close/>
                      <a:moveTo>
                        <a:pt x="36290" y="28480"/>
                      </a:moveTo>
                      <a:cubicBezTo>
                        <a:pt x="32004" y="28480"/>
                        <a:pt x="28575" y="32004"/>
                        <a:pt x="28575" y="36195"/>
                      </a:cubicBezTo>
                      <a:lnTo>
                        <a:pt x="28575" y="94583"/>
                      </a:lnTo>
                      <a:cubicBezTo>
                        <a:pt x="28575" y="98870"/>
                        <a:pt x="32099" y="102298"/>
                        <a:pt x="36290" y="102298"/>
                      </a:cubicBezTo>
                      <a:lnTo>
                        <a:pt x="445961" y="102298"/>
                      </a:lnTo>
                      <a:cubicBezTo>
                        <a:pt x="450247" y="102298"/>
                        <a:pt x="453676" y="98774"/>
                        <a:pt x="453676" y="94583"/>
                      </a:cubicBezTo>
                      <a:lnTo>
                        <a:pt x="453676" y="36195"/>
                      </a:lnTo>
                      <a:cubicBezTo>
                        <a:pt x="453676" y="31909"/>
                        <a:pt x="450152" y="28480"/>
                        <a:pt x="445961" y="28480"/>
                      </a:cubicBezTo>
                      <a:lnTo>
                        <a:pt x="36290" y="28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" name="Google Shape;25;p2"/>
              <p:cNvGrpSpPr/>
              <p:nvPr/>
            </p:nvGrpSpPr>
            <p:grpSpPr>
              <a:xfrm>
                <a:off x="7318724" y="3651979"/>
                <a:ext cx="423767" cy="130968"/>
                <a:chOff x="7318724" y="3651979"/>
                <a:chExt cx="423767" cy="130968"/>
              </a:xfrm>
            </p:grpSpPr>
            <p:sp>
              <p:nvSpPr>
                <p:cNvPr id="26" name="Google Shape;26;p2"/>
                <p:cNvSpPr/>
                <p:nvPr/>
              </p:nvSpPr>
              <p:spPr>
                <a:xfrm>
                  <a:off x="7333011" y="3666267"/>
                  <a:ext cx="395192" cy="10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192" h="102393" extrusionOk="0">
                      <a:moveTo>
                        <a:pt x="375285" y="102394"/>
                      </a:moveTo>
                      <a:lnTo>
                        <a:pt x="19907" y="102394"/>
                      </a:lnTo>
                      <a:cubicBezTo>
                        <a:pt x="8858" y="102394"/>
                        <a:pt x="0" y="93440"/>
                        <a:pt x="0" y="82487"/>
                      </a:cubicBezTo>
                      <a:lnTo>
                        <a:pt x="0" y="19907"/>
                      </a:lnTo>
                      <a:cubicBezTo>
                        <a:pt x="0" y="8858"/>
                        <a:pt x="8954" y="0"/>
                        <a:pt x="19907" y="0"/>
                      </a:cubicBezTo>
                      <a:lnTo>
                        <a:pt x="375285" y="0"/>
                      </a:lnTo>
                      <a:cubicBezTo>
                        <a:pt x="386334" y="0"/>
                        <a:pt x="395192" y="8954"/>
                        <a:pt x="395192" y="19907"/>
                      </a:cubicBezTo>
                      <a:lnTo>
                        <a:pt x="395192" y="82487"/>
                      </a:lnTo>
                      <a:cubicBezTo>
                        <a:pt x="395288" y="93535"/>
                        <a:pt x="386334" y="102394"/>
                        <a:pt x="375285" y="1023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7318724" y="3651979"/>
                  <a:ext cx="423767" cy="13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767" h="130968" extrusionOk="0">
                      <a:moveTo>
                        <a:pt x="389572" y="130969"/>
                      </a:moveTo>
                      <a:lnTo>
                        <a:pt x="34195" y="130969"/>
                      </a:lnTo>
                      <a:cubicBezTo>
                        <a:pt x="15335" y="130969"/>
                        <a:pt x="0" y="115633"/>
                        <a:pt x="0" y="96774"/>
                      </a:cubicBezTo>
                      <a:lnTo>
                        <a:pt x="0" y="34195"/>
                      </a:lnTo>
                      <a:cubicBezTo>
                        <a:pt x="0" y="15335"/>
                        <a:pt x="15335" y="0"/>
                        <a:pt x="34195" y="0"/>
                      </a:cubicBezTo>
                      <a:lnTo>
                        <a:pt x="389572" y="0"/>
                      </a:lnTo>
                      <a:cubicBezTo>
                        <a:pt x="408432" y="0"/>
                        <a:pt x="423767" y="15335"/>
                        <a:pt x="423767" y="34195"/>
                      </a:cubicBezTo>
                      <a:lnTo>
                        <a:pt x="423767" y="96774"/>
                      </a:lnTo>
                      <a:cubicBezTo>
                        <a:pt x="423863" y="115633"/>
                        <a:pt x="408527" y="130969"/>
                        <a:pt x="389572" y="130969"/>
                      </a:cubicBezTo>
                      <a:close/>
                      <a:moveTo>
                        <a:pt x="34290" y="28575"/>
                      </a:moveTo>
                      <a:cubicBezTo>
                        <a:pt x="31147" y="28575"/>
                        <a:pt x="28670" y="31147"/>
                        <a:pt x="28670" y="34195"/>
                      </a:cubicBezTo>
                      <a:lnTo>
                        <a:pt x="28670" y="96774"/>
                      </a:lnTo>
                      <a:cubicBezTo>
                        <a:pt x="28670" y="99917"/>
                        <a:pt x="31242" y="102394"/>
                        <a:pt x="34290" y="102394"/>
                      </a:cubicBezTo>
                      <a:lnTo>
                        <a:pt x="389668" y="102394"/>
                      </a:lnTo>
                      <a:cubicBezTo>
                        <a:pt x="392811" y="102394"/>
                        <a:pt x="395288" y="99822"/>
                        <a:pt x="395288" y="96774"/>
                      </a:cubicBezTo>
                      <a:lnTo>
                        <a:pt x="395288" y="34195"/>
                      </a:lnTo>
                      <a:cubicBezTo>
                        <a:pt x="395288" y="31051"/>
                        <a:pt x="392716" y="28575"/>
                        <a:pt x="389668" y="28575"/>
                      </a:cubicBezTo>
                      <a:lnTo>
                        <a:pt x="34290" y="28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" name="Google Shape;28;p2"/>
              <p:cNvGrpSpPr/>
              <p:nvPr/>
            </p:nvGrpSpPr>
            <p:grpSpPr>
              <a:xfrm>
                <a:off x="7304014" y="3754278"/>
                <a:ext cx="453092" cy="336041"/>
                <a:chOff x="7304014" y="3754278"/>
                <a:chExt cx="453092" cy="336041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7318438" y="3768661"/>
                  <a:ext cx="424433" cy="307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433" h="307371" extrusionOk="0">
                      <a:moveTo>
                        <a:pt x="424434" y="307372"/>
                      </a:moveTo>
                      <a:lnTo>
                        <a:pt x="322040" y="225838"/>
                      </a:lnTo>
                      <a:lnTo>
                        <a:pt x="322040" y="83820"/>
                      </a:lnTo>
                      <a:lnTo>
                        <a:pt x="395192" y="0"/>
                      </a:lnTo>
                      <a:lnTo>
                        <a:pt x="29242" y="0"/>
                      </a:lnTo>
                      <a:lnTo>
                        <a:pt x="102489" y="83820"/>
                      </a:lnTo>
                      <a:lnTo>
                        <a:pt x="102489" y="225838"/>
                      </a:lnTo>
                      <a:lnTo>
                        <a:pt x="0" y="3073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7304014" y="3754278"/>
                  <a:ext cx="453092" cy="336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092" h="336041" extrusionOk="0">
                      <a:moveTo>
                        <a:pt x="438858" y="336042"/>
                      </a:moveTo>
                      <a:lnTo>
                        <a:pt x="14329" y="336042"/>
                      </a:lnTo>
                      <a:cubicBezTo>
                        <a:pt x="8233" y="336042"/>
                        <a:pt x="2804" y="332232"/>
                        <a:pt x="804" y="326517"/>
                      </a:cubicBezTo>
                      <a:cubicBezTo>
                        <a:pt x="-1196" y="320802"/>
                        <a:pt x="613" y="314420"/>
                        <a:pt x="5376" y="310610"/>
                      </a:cubicBezTo>
                      <a:lnTo>
                        <a:pt x="102435" y="233267"/>
                      </a:lnTo>
                      <a:lnTo>
                        <a:pt x="102435" y="103442"/>
                      </a:lnTo>
                      <a:lnTo>
                        <a:pt x="32808" y="23717"/>
                      </a:lnTo>
                      <a:cubicBezTo>
                        <a:pt x="29093" y="19526"/>
                        <a:pt x="28236" y="13526"/>
                        <a:pt x="30522" y="8382"/>
                      </a:cubicBezTo>
                      <a:cubicBezTo>
                        <a:pt x="32808" y="3239"/>
                        <a:pt x="37951" y="0"/>
                        <a:pt x="43571" y="0"/>
                      </a:cubicBezTo>
                      <a:lnTo>
                        <a:pt x="409522" y="0"/>
                      </a:lnTo>
                      <a:cubicBezTo>
                        <a:pt x="415141" y="0"/>
                        <a:pt x="420190" y="3239"/>
                        <a:pt x="422571" y="8382"/>
                      </a:cubicBezTo>
                      <a:cubicBezTo>
                        <a:pt x="424857" y="13526"/>
                        <a:pt x="423999" y="19431"/>
                        <a:pt x="420285" y="23717"/>
                      </a:cubicBezTo>
                      <a:lnTo>
                        <a:pt x="350657" y="103442"/>
                      </a:lnTo>
                      <a:lnTo>
                        <a:pt x="350657" y="233267"/>
                      </a:lnTo>
                      <a:lnTo>
                        <a:pt x="447717" y="310610"/>
                      </a:lnTo>
                      <a:cubicBezTo>
                        <a:pt x="452479" y="314420"/>
                        <a:pt x="454289" y="320802"/>
                        <a:pt x="452289" y="326517"/>
                      </a:cubicBezTo>
                      <a:cubicBezTo>
                        <a:pt x="450384" y="332232"/>
                        <a:pt x="444955" y="336042"/>
                        <a:pt x="438858" y="336042"/>
                      </a:cubicBezTo>
                      <a:close/>
                      <a:moveTo>
                        <a:pt x="55287" y="307467"/>
                      </a:moveTo>
                      <a:lnTo>
                        <a:pt x="397996" y="307467"/>
                      </a:lnTo>
                      <a:lnTo>
                        <a:pt x="327511" y="251365"/>
                      </a:lnTo>
                      <a:cubicBezTo>
                        <a:pt x="324082" y="248603"/>
                        <a:pt x="322082" y="244507"/>
                        <a:pt x="322082" y="240221"/>
                      </a:cubicBezTo>
                      <a:lnTo>
                        <a:pt x="322082" y="98203"/>
                      </a:lnTo>
                      <a:cubicBezTo>
                        <a:pt x="322082" y="94774"/>
                        <a:pt x="323320" y="91440"/>
                        <a:pt x="325606" y="88773"/>
                      </a:cubicBezTo>
                      <a:lnTo>
                        <a:pt x="378089" y="28670"/>
                      </a:lnTo>
                      <a:lnTo>
                        <a:pt x="75099" y="28670"/>
                      </a:lnTo>
                      <a:lnTo>
                        <a:pt x="127582" y="88773"/>
                      </a:lnTo>
                      <a:cubicBezTo>
                        <a:pt x="129867" y="91345"/>
                        <a:pt x="131106" y="94679"/>
                        <a:pt x="131106" y="98203"/>
                      </a:cubicBezTo>
                      <a:lnTo>
                        <a:pt x="131106" y="240221"/>
                      </a:lnTo>
                      <a:cubicBezTo>
                        <a:pt x="131106" y="244602"/>
                        <a:pt x="129106" y="248698"/>
                        <a:pt x="125676" y="251365"/>
                      </a:cubicBezTo>
                      <a:lnTo>
                        <a:pt x="55287" y="3074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" name="Google Shape;31;p2"/>
              <p:cNvGrpSpPr/>
              <p:nvPr/>
            </p:nvGrpSpPr>
            <p:grpSpPr>
              <a:xfrm>
                <a:off x="7451165" y="4164234"/>
                <a:ext cx="159069" cy="350615"/>
                <a:chOff x="7451165" y="4164234"/>
                <a:chExt cx="159069" cy="350615"/>
              </a:xfrm>
            </p:grpSpPr>
            <p:sp>
              <p:nvSpPr>
                <p:cNvPr id="32" name="Google Shape;32;p2"/>
                <p:cNvSpPr/>
                <p:nvPr/>
              </p:nvSpPr>
              <p:spPr>
                <a:xfrm>
                  <a:off x="7465504" y="4178521"/>
                  <a:ext cx="130397" cy="32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97" h="322040" extrusionOk="0">
                      <a:moveTo>
                        <a:pt x="0" y="0"/>
                      </a:moveTo>
                      <a:lnTo>
                        <a:pt x="61627" y="322040"/>
                      </a:lnTo>
                      <a:lnTo>
                        <a:pt x="1303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7451165" y="4164234"/>
                  <a:ext cx="159069" cy="350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69" h="350615" extrusionOk="0">
                      <a:moveTo>
                        <a:pt x="76061" y="350615"/>
                      </a:moveTo>
                      <a:cubicBezTo>
                        <a:pt x="75965" y="350615"/>
                        <a:pt x="75965" y="350615"/>
                        <a:pt x="75870" y="350615"/>
                      </a:cubicBezTo>
                      <a:cubicBezTo>
                        <a:pt x="69107" y="350520"/>
                        <a:pt x="63297" y="345662"/>
                        <a:pt x="61964" y="338995"/>
                      </a:cubicBezTo>
                      <a:lnTo>
                        <a:pt x="241" y="16954"/>
                      </a:lnTo>
                      <a:cubicBezTo>
                        <a:pt x="-520" y="12763"/>
                        <a:pt x="527" y="8477"/>
                        <a:pt x="3290" y="5143"/>
                      </a:cubicBezTo>
                      <a:cubicBezTo>
                        <a:pt x="6052" y="1905"/>
                        <a:pt x="10052" y="0"/>
                        <a:pt x="14339" y="0"/>
                      </a:cubicBezTo>
                      <a:lnTo>
                        <a:pt x="144736" y="0"/>
                      </a:lnTo>
                      <a:cubicBezTo>
                        <a:pt x="149022" y="0"/>
                        <a:pt x="153118" y="1905"/>
                        <a:pt x="155880" y="5334"/>
                      </a:cubicBezTo>
                      <a:cubicBezTo>
                        <a:pt x="158547" y="8668"/>
                        <a:pt x="159690" y="13049"/>
                        <a:pt x="158738" y="17335"/>
                      </a:cubicBezTo>
                      <a:lnTo>
                        <a:pt x="90062" y="339376"/>
                      </a:lnTo>
                      <a:cubicBezTo>
                        <a:pt x="88538" y="345948"/>
                        <a:pt x="82728" y="350615"/>
                        <a:pt x="76061" y="350615"/>
                      </a:cubicBezTo>
                      <a:close/>
                      <a:moveTo>
                        <a:pt x="31579" y="28575"/>
                      </a:moveTo>
                      <a:lnTo>
                        <a:pt x="76727" y="264319"/>
                      </a:lnTo>
                      <a:lnTo>
                        <a:pt x="127019" y="28575"/>
                      </a:lnTo>
                      <a:lnTo>
                        <a:pt x="31579" y="28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4" name="Google Shape;34;p2"/>
            <p:cNvSpPr/>
            <p:nvPr/>
          </p:nvSpPr>
          <p:spPr>
            <a:xfrm>
              <a:off x="7310437" y="3666267"/>
              <a:ext cx="183356" cy="512254"/>
            </a:xfrm>
            <a:custGeom>
              <a:avLst/>
              <a:gdLst/>
              <a:ahLst/>
              <a:cxnLst/>
              <a:rect l="l" t="t" r="r" b="b"/>
              <a:pathLst>
                <a:path w="183356" h="512254" extrusionOk="0">
                  <a:moveTo>
                    <a:pt x="77534" y="431863"/>
                  </a:moveTo>
                  <a:lnTo>
                    <a:pt x="77534" y="490252"/>
                  </a:lnTo>
                  <a:cubicBezTo>
                    <a:pt x="77534" y="502444"/>
                    <a:pt x="86392" y="512255"/>
                    <a:pt x="97441" y="512255"/>
                  </a:cubicBezTo>
                  <a:lnTo>
                    <a:pt x="19907" y="512255"/>
                  </a:lnTo>
                  <a:cubicBezTo>
                    <a:pt x="8858" y="512255"/>
                    <a:pt x="0" y="502444"/>
                    <a:pt x="0" y="490252"/>
                  </a:cubicBezTo>
                  <a:lnTo>
                    <a:pt x="0" y="431863"/>
                  </a:lnTo>
                  <a:cubicBezTo>
                    <a:pt x="0" y="419671"/>
                    <a:pt x="8858" y="409765"/>
                    <a:pt x="19907" y="409765"/>
                  </a:cubicBezTo>
                  <a:lnTo>
                    <a:pt x="13145" y="409765"/>
                  </a:lnTo>
                  <a:lnTo>
                    <a:pt x="105823" y="328231"/>
                  </a:lnTo>
                  <a:lnTo>
                    <a:pt x="105823" y="186214"/>
                  </a:lnTo>
                  <a:lnTo>
                    <a:pt x="39719" y="102394"/>
                  </a:lnTo>
                  <a:lnTo>
                    <a:pt x="44482" y="102394"/>
                  </a:lnTo>
                  <a:cubicBezTo>
                    <a:pt x="34576" y="102394"/>
                    <a:pt x="26479" y="93535"/>
                    <a:pt x="26479" y="82487"/>
                  </a:cubicBezTo>
                  <a:lnTo>
                    <a:pt x="26479" y="19907"/>
                  </a:lnTo>
                  <a:cubicBezTo>
                    <a:pt x="26479" y="8858"/>
                    <a:pt x="34576" y="0"/>
                    <a:pt x="44482" y="0"/>
                  </a:cubicBezTo>
                  <a:lnTo>
                    <a:pt x="122015" y="0"/>
                  </a:lnTo>
                  <a:cubicBezTo>
                    <a:pt x="112109" y="0"/>
                    <a:pt x="104013" y="8858"/>
                    <a:pt x="104013" y="19907"/>
                  </a:cubicBezTo>
                  <a:lnTo>
                    <a:pt x="104013" y="82487"/>
                  </a:lnTo>
                  <a:cubicBezTo>
                    <a:pt x="104013" y="93535"/>
                    <a:pt x="112109" y="102394"/>
                    <a:pt x="122015" y="102394"/>
                  </a:cubicBezTo>
                  <a:lnTo>
                    <a:pt x="117253" y="102394"/>
                  </a:lnTo>
                  <a:lnTo>
                    <a:pt x="183356" y="186214"/>
                  </a:lnTo>
                  <a:lnTo>
                    <a:pt x="183356" y="328231"/>
                  </a:lnTo>
                  <a:lnTo>
                    <a:pt x="90678" y="409765"/>
                  </a:lnTo>
                  <a:lnTo>
                    <a:pt x="97441" y="409765"/>
                  </a:lnTo>
                  <a:cubicBezTo>
                    <a:pt x="86392" y="409765"/>
                    <a:pt x="77534" y="419671"/>
                    <a:pt x="77534" y="431863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0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456646" y="4178521"/>
              <a:ext cx="96583" cy="322040"/>
            </a:xfrm>
            <a:custGeom>
              <a:avLst/>
              <a:gdLst/>
              <a:ahLst/>
              <a:cxnLst/>
              <a:rect l="l" t="t" r="r" b="b"/>
              <a:pathLst>
                <a:path w="96583" h="322040" extrusionOk="0">
                  <a:moveTo>
                    <a:pt x="96583" y="110300"/>
                  </a:moveTo>
                  <a:lnTo>
                    <a:pt x="55816" y="322040"/>
                  </a:lnTo>
                  <a:lnTo>
                    <a:pt x="0" y="0"/>
                  </a:lnTo>
                  <a:lnTo>
                    <a:pt x="77533" y="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0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" name="Google Shape;36;p2"/>
          <p:cNvSpPr/>
          <p:nvPr/>
        </p:nvSpPr>
        <p:spPr>
          <a:xfrm rot="10800000" flipH="1">
            <a:off x="1750647" y="1205675"/>
            <a:ext cx="8690699" cy="4446648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endParaRPr sz="120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37" name="Google Shape;37;p2"/>
          <p:cNvGrpSpPr/>
          <p:nvPr/>
        </p:nvGrpSpPr>
        <p:grpSpPr>
          <a:xfrm rot="8502245">
            <a:off x="1029096" y="3930127"/>
            <a:ext cx="1105235" cy="1102010"/>
            <a:chOff x="8171157" y="5416867"/>
            <a:chExt cx="1032469" cy="1029366"/>
          </a:xfrm>
        </p:grpSpPr>
        <p:grpSp>
          <p:nvGrpSpPr>
            <p:cNvPr id="38" name="Google Shape;38;p2"/>
            <p:cNvGrpSpPr/>
            <p:nvPr/>
          </p:nvGrpSpPr>
          <p:grpSpPr>
            <a:xfrm>
              <a:off x="8171157" y="5416867"/>
              <a:ext cx="705666" cy="1029366"/>
              <a:chOff x="8171157" y="5416867"/>
              <a:chExt cx="705666" cy="1029366"/>
            </a:xfrm>
          </p:grpSpPr>
          <p:grpSp>
            <p:nvGrpSpPr>
              <p:cNvPr id="39" name="Google Shape;39;p2"/>
              <p:cNvGrpSpPr/>
              <p:nvPr/>
            </p:nvGrpSpPr>
            <p:grpSpPr>
              <a:xfrm>
                <a:off x="8171157" y="5416867"/>
                <a:ext cx="705666" cy="1029366"/>
                <a:chOff x="8171157" y="5416867"/>
                <a:chExt cx="705666" cy="1029366"/>
              </a:xfrm>
            </p:grpSpPr>
            <p:sp>
              <p:nvSpPr>
                <p:cNvPr id="40" name="Google Shape;40;p2"/>
                <p:cNvSpPr/>
                <p:nvPr/>
              </p:nvSpPr>
              <p:spPr>
                <a:xfrm>
                  <a:off x="8185308" y="5431154"/>
                  <a:ext cx="677037" cy="1000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037" h="1000696" extrusionOk="0">
                      <a:moveTo>
                        <a:pt x="197930" y="292512"/>
                      </a:moveTo>
                      <a:lnTo>
                        <a:pt x="677037" y="1000697"/>
                      </a:lnTo>
                      <a:lnTo>
                        <a:pt x="677037" y="0"/>
                      </a:lnTo>
                      <a:lnTo>
                        <a:pt x="0" y="0"/>
                      </a:lnTo>
                      <a:lnTo>
                        <a:pt x="91440" y="135160"/>
                      </a:lnTo>
                      <a:moveTo>
                        <a:pt x="134398" y="198501"/>
                      </a:moveTo>
                      <a:lnTo>
                        <a:pt x="198025" y="292512"/>
                      </a:lnTo>
                      <a:moveTo>
                        <a:pt x="509874" y="447389"/>
                      </a:moveTo>
                      <a:lnTo>
                        <a:pt x="326041" y="175546"/>
                      </a:lnTo>
                      <a:lnTo>
                        <a:pt x="509874" y="175546"/>
                      </a:lnTo>
                      <a:lnTo>
                        <a:pt x="509874" y="447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8171157" y="5416867"/>
                  <a:ext cx="705666" cy="1029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666" h="1029366" extrusionOk="0">
                      <a:moveTo>
                        <a:pt x="691189" y="1029367"/>
                      </a:moveTo>
                      <a:cubicBezTo>
                        <a:pt x="686521" y="1029367"/>
                        <a:pt x="682044" y="1027081"/>
                        <a:pt x="679378" y="1023080"/>
                      </a:cubicBezTo>
                      <a:lnTo>
                        <a:pt x="200270" y="314896"/>
                      </a:lnTo>
                      <a:cubicBezTo>
                        <a:pt x="200270" y="314896"/>
                        <a:pt x="200270" y="314896"/>
                        <a:pt x="200270" y="314896"/>
                      </a:cubicBezTo>
                      <a:lnTo>
                        <a:pt x="136738" y="220885"/>
                      </a:lnTo>
                      <a:cubicBezTo>
                        <a:pt x="132357" y="214313"/>
                        <a:pt x="134071" y="205454"/>
                        <a:pt x="140548" y="201073"/>
                      </a:cubicBezTo>
                      <a:cubicBezTo>
                        <a:pt x="147025" y="196691"/>
                        <a:pt x="155979" y="198311"/>
                        <a:pt x="160360" y="204883"/>
                      </a:cubicBezTo>
                      <a:lnTo>
                        <a:pt x="223892" y="298895"/>
                      </a:lnTo>
                      <a:lnTo>
                        <a:pt x="223892" y="298895"/>
                      </a:lnTo>
                      <a:lnTo>
                        <a:pt x="676901" y="968502"/>
                      </a:lnTo>
                      <a:lnTo>
                        <a:pt x="676901" y="28575"/>
                      </a:lnTo>
                      <a:lnTo>
                        <a:pt x="41107" y="28575"/>
                      </a:lnTo>
                      <a:lnTo>
                        <a:pt x="117498" y="141446"/>
                      </a:lnTo>
                      <a:cubicBezTo>
                        <a:pt x="121879" y="148018"/>
                        <a:pt x="120165" y="156876"/>
                        <a:pt x="113688" y="161258"/>
                      </a:cubicBezTo>
                      <a:cubicBezTo>
                        <a:pt x="107211" y="165640"/>
                        <a:pt x="98257" y="164020"/>
                        <a:pt x="93876" y="157448"/>
                      </a:cubicBezTo>
                      <a:lnTo>
                        <a:pt x="2436" y="22288"/>
                      </a:lnTo>
                      <a:cubicBezTo>
                        <a:pt x="-517" y="17907"/>
                        <a:pt x="-802" y="12287"/>
                        <a:pt x="1674" y="7620"/>
                      </a:cubicBezTo>
                      <a:cubicBezTo>
                        <a:pt x="4150" y="2953"/>
                        <a:pt x="9008" y="0"/>
                        <a:pt x="14342" y="0"/>
                      </a:cubicBezTo>
                      <a:lnTo>
                        <a:pt x="691379" y="0"/>
                      </a:lnTo>
                      <a:cubicBezTo>
                        <a:pt x="699285" y="0"/>
                        <a:pt x="705667" y="6382"/>
                        <a:pt x="705667" y="14288"/>
                      </a:cubicBezTo>
                      <a:lnTo>
                        <a:pt x="705667" y="1014984"/>
                      </a:lnTo>
                      <a:cubicBezTo>
                        <a:pt x="705667" y="1021270"/>
                        <a:pt x="701571" y="1026795"/>
                        <a:pt x="695570" y="1028605"/>
                      </a:cubicBezTo>
                      <a:cubicBezTo>
                        <a:pt x="694046" y="1029081"/>
                        <a:pt x="692618" y="1029367"/>
                        <a:pt x="691189" y="1029367"/>
                      </a:cubicBezTo>
                      <a:close/>
                      <a:moveTo>
                        <a:pt x="524025" y="475964"/>
                      </a:moveTo>
                      <a:cubicBezTo>
                        <a:pt x="519358" y="475964"/>
                        <a:pt x="514881" y="473678"/>
                        <a:pt x="512214" y="469678"/>
                      </a:cubicBezTo>
                      <a:lnTo>
                        <a:pt x="328382" y="197834"/>
                      </a:lnTo>
                      <a:cubicBezTo>
                        <a:pt x="325429" y="193453"/>
                        <a:pt x="325143" y="187833"/>
                        <a:pt x="327619" y="183166"/>
                      </a:cubicBezTo>
                      <a:cubicBezTo>
                        <a:pt x="330096" y="178498"/>
                        <a:pt x="334954" y="175546"/>
                        <a:pt x="340288" y="175546"/>
                      </a:cubicBezTo>
                      <a:lnTo>
                        <a:pt x="524120" y="175546"/>
                      </a:lnTo>
                      <a:cubicBezTo>
                        <a:pt x="532026" y="175546"/>
                        <a:pt x="538408" y="181927"/>
                        <a:pt x="538408" y="189833"/>
                      </a:cubicBezTo>
                      <a:lnTo>
                        <a:pt x="538408" y="461676"/>
                      </a:lnTo>
                      <a:cubicBezTo>
                        <a:pt x="538408" y="467963"/>
                        <a:pt x="534312" y="473487"/>
                        <a:pt x="528311" y="475297"/>
                      </a:cubicBezTo>
                      <a:cubicBezTo>
                        <a:pt x="526882" y="475774"/>
                        <a:pt x="525454" y="475964"/>
                        <a:pt x="524025" y="475964"/>
                      </a:cubicBezTo>
                      <a:close/>
                      <a:moveTo>
                        <a:pt x="367148" y="204121"/>
                      </a:moveTo>
                      <a:lnTo>
                        <a:pt x="509833" y="415004"/>
                      </a:lnTo>
                      <a:lnTo>
                        <a:pt x="509833" y="204121"/>
                      </a:lnTo>
                      <a:lnTo>
                        <a:pt x="367148" y="2041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" name="Google Shape;42;p2"/>
              <p:cNvGrpSpPr/>
              <p:nvPr/>
            </p:nvGrpSpPr>
            <p:grpSpPr>
              <a:xfrm>
                <a:off x="8751951" y="6169342"/>
                <a:ext cx="120300" cy="28575"/>
                <a:chOff x="8751951" y="6169342"/>
                <a:chExt cx="120300" cy="28575"/>
              </a:xfrm>
            </p:grpSpPr>
            <p:sp>
              <p:nvSpPr>
                <p:cNvPr id="43" name="Google Shape;43;p2"/>
                <p:cNvSpPr/>
                <p:nvPr/>
              </p:nvSpPr>
              <p:spPr>
                <a:xfrm>
                  <a:off x="8766238" y="6183629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8751951" y="6169342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Google Shape;45;p2"/>
              <p:cNvGrpSpPr/>
              <p:nvPr/>
            </p:nvGrpSpPr>
            <p:grpSpPr>
              <a:xfrm>
                <a:off x="8751951" y="6060756"/>
                <a:ext cx="120300" cy="28575"/>
                <a:chOff x="8751951" y="6060756"/>
                <a:chExt cx="120300" cy="28575"/>
              </a:xfrm>
            </p:grpSpPr>
            <p:sp>
              <p:nvSpPr>
                <p:cNvPr id="46" name="Google Shape;46;p2"/>
                <p:cNvSpPr/>
                <p:nvPr/>
              </p:nvSpPr>
              <p:spPr>
                <a:xfrm>
                  <a:off x="8766238" y="607504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>
                  <a:off x="8751951" y="606075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8" name="Google Shape;48;p2"/>
              <p:cNvGrpSpPr/>
              <p:nvPr/>
            </p:nvGrpSpPr>
            <p:grpSpPr>
              <a:xfrm>
                <a:off x="8751951" y="5952076"/>
                <a:ext cx="120300" cy="28575"/>
                <a:chOff x="8751951" y="5952076"/>
                <a:chExt cx="120300" cy="28575"/>
              </a:xfrm>
            </p:grpSpPr>
            <p:sp>
              <p:nvSpPr>
                <p:cNvPr id="49" name="Google Shape;49;p2"/>
                <p:cNvSpPr/>
                <p:nvPr/>
              </p:nvSpPr>
              <p:spPr>
                <a:xfrm>
                  <a:off x="8766238" y="596636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8751951" y="595207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1" name="Google Shape;51;p2"/>
              <p:cNvGrpSpPr/>
              <p:nvPr/>
            </p:nvGrpSpPr>
            <p:grpSpPr>
              <a:xfrm>
                <a:off x="8751951" y="5843396"/>
                <a:ext cx="120300" cy="28575"/>
                <a:chOff x="8751951" y="5843396"/>
                <a:chExt cx="120300" cy="28575"/>
              </a:xfrm>
            </p:grpSpPr>
            <p:sp>
              <p:nvSpPr>
                <p:cNvPr id="52" name="Google Shape;52;p2"/>
                <p:cNvSpPr/>
                <p:nvPr/>
              </p:nvSpPr>
              <p:spPr>
                <a:xfrm>
                  <a:off x="8766238" y="585768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>
                  <a:off x="8751951" y="584339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4" name="Google Shape;54;p2"/>
              <p:cNvGrpSpPr/>
              <p:nvPr/>
            </p:nvGrpSpPr>
            <p:grpSpPr>
              <a:xfrm>
                <a:off x="8751951" y="5734716"/>
                <a:ext cx="120300" cy="28575"/>
                <a:chOff x="8751951" y="5734716"/>
                <a:chExt cx="120300" cy="28575"/>
              </a:xfrm>
            </p:grpSpPr>
            <p:sp>
              <p:nvSpPr>
                <p:cNvPr id="55" name="Google Shape;55;p2"/>
                <p:cNvSpPr/>
                <p:nvPr/>
              </p:nvSpPr>
              <p:spPr>
                <a:xfrm>
                  <a:off x="8766238" y="5749099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>
                  <a:off x="8751951" y="573471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7" name="Google Shape;57;p2"/>
              <p:cNvGrpSpPr/>
              <p:nvPr/>
            </p:nvGrpSpPr>
            <p:grpSpPr>
              <a:xfrm>
                <a:off x="8751951" y="5626131"/>
                <a:ext cx="120300" cy="28575"/>
                <a:chOff x="8751951" y="5626131"/>
                <a:chExt cx="120300" cy="28575"/>
              </a:xfrm>
            </p:grpSpPr>
            <p:sp>
              <p:nvSpPr>
                <p:cNvPr id="58" name="Google Shape;58;p2"/>
                <p:cNvSpPr/>
                <p:nvPr/>
              </p:nvSpPr>
              <p:spPr>
                <a:xfrm>
                  <a:off x="8766238" y="5640418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>
                  <a:off x="8751951" y="5626131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0" name="Google Shape;60;p2"/>
              <p:cNvGrpSpPr/>
              <p:nvPr/>
            </p:nvGrpSpPr>
            <p:grpSpPr>
              <a:xfrm>
                <a:off x="8751951" y="5517451"/>
                <a:ext cx="120300" cy="28575"/>
                <a:chOff x="8751951" y="5517451"/>
                <a:chExt cx="120300" cy="28575"/>
              </a:xfrm>
            </p:grpSpPr>
            <p:sp>
              <p:nvSpPr>
                <p:cNvPr id="61" name="Google Shape;61;p2"/>
                <p:cNvSpPr/>
                <p:nvPr/>
              </p:nvSpPr>
              <p:spPr>
                <a:xfrm>
                  <a:off x="8766238" y="5531738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8751951" y="5517451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3" name="Google Shape;63;p2"/>
            <p:cNvGrpSpPr/>
            <p:nvPr/>
          </p:nvGrpSpPr>
          <p:grpSpPr>
            <a:xfrm>
              <a:off x="8924353" y="5425249"/>
              <a:ext cx="279273" cy="1014793"/>
              <a:chOff x="8924353" y="5425249"/>
              <a:chExt cx="279273" cy="1014793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8938641" y="5439536"/>
                <a:ext cx="250698" cy="986218"/>
              </a:xfrm>
              <a:custGeom>
                <a:avLst/>
                <a:gdLst/>
                <a:ahLst/>
                <a:cxnLst/>
                <a:rect l="l" t="t" r="r" b="b"/>
                <a:pathLst>
                  <a:path w="250698" h="986218" extrusionOk="0">
                    <a:moveTo>
                      <a:pt x="0" y="613410"/>
                    </a:moveTo>
                    <a:lnTo>
                      <a:pt x="0" y="0"/>
                    </a:lnTo>
                    <a:lnTo>
                      <a:pt x="250698" y="0"/>
                    </a:lnTo>
                    <a:lnTo>
                      <a:pt x="250698" y="986218"/>
                    </a:lnTo>
                    <a:lnTo>
                      <a:pt x="0" y="986218"/>
                    </a:lnTo>
                    <a:lnTo>
                      <a:pt x="0" y="715042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8924353" y="5425249"/>
                <a:ext cx="279273" cy="1014793"/>
              </a:xfrm>
              <a:custGeom>
                <a:avLst/>
                <a:gdLst/>
                <a:ahLst/>
                <a:cxnLst/>
                <a:rect l="l" t="t" r="r" b="b"/>
                <a:pathLst>
                  <a:path w="279273" h="1014793" extrusionOk="0">
                    <a:moveTo>
                      <a:pt x="264986" y="1014793"/>
                    </a:moveTo>
                    <a:lnTo>
                      <a:pt x="14288" y="1014793"/>
                    </a:lnTo>
                    <a:cubicBezTo>
                      <a:pt x="6382" y="1014793"/>
                      <a:pt x="0" y="1008412"/>
                      <a:pt x="0" y="1000506"/>
                    </a:cubicBezTo>
                    <a:lnTo>
                      <a:pt x="0" y="729329"/>
                    </a:lnTo>
                    <a:cubicBezTo>
                      <a:pt x="0" y="721423"/>
                      <a:pt x="6382" y="715042"/>
                      <a:pt x="14288" y="715042"/>
                    </a:cubicBezTo>
                    <a:cubicBezTo>
                      <a:pt x="22193" y="715042"/>
                      <a:pt x="28575" y="721423"/>
                      <a:pt x="28575" y="729329"/>
                    </a:cubicBezTo>
                    <a:lnTo>
                      <a:pt x="28575" y="986218"/>
                    </a:lnTo>
                    <a:lnTo>
                      <a:pt x="250698" y="986218"/>
                    </a:lnTo>
                    <a:lnTo>
                      <a:pt x="250698" y="28575"/>
                    </a:lnTo>
                    <a:lnTo>
                      <a:pt x="28575" y="28575"/>
                    </a:lnTo>
                    <a:lnTo>
                      <a:pt x="28575" y="627602"/>
                    </a:lnTo>
                    <a:cubicBezTo>
                      <a:pt x="28575" y="635508"/>
                      <a:pt x="22193" y="641889"/>
                      <a:pt x="14288" y="641889"/>
                    </a:cubicBezTo>
                    <a:cubicBezTo>
                      <a:pt x="6382" y="641889"/>
                      <a:pt x="0" y="635508"/>
                      <a:pt x="0" y="627602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264986" y="0"/>
                    </a:lnTo>
                    <a:cubicBezTo>
                      <a:pt x="272891" y="0"/>
                      <a:pt x="279273" y="6382"/>
                      <a:pt x="279273" y="14288"/>
                    </a:cubicBezTo>
                    <a:lnTo>
                      <a:pt x="279273" y="1000506"/>
                    </a:lnTo>
                    <a:cubicBezTo>
                      <a:pt x="279273" y="1008412"/>
                      <a:pt x="272891" y="1014793"/>
                      <a:pt x="264986" y="10147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" name="Google Shape;66;p2"/>
            <p:cNvGrpSpPr/>
            <p:nvPr/>
          </p:nvGrpSpPr>
          <p:grpSpPr>
            <a:xfrm>
              <a:off x="9085421" y="6300691"/>
              <a:ext cx="118205" cy="28575"/>
              <a:chOff x="9085421" y="6300691"/>
              <a:chExt cx="118205" cy="28575"/>
            </a:xfrm>
          </p:grpSpPr>
          <p:sp>
            <p:nvSpPr>
              <p:cNvPr id="67" name="Google Shape;67;p2"/>
              <p:cNvSpPr/>
              <p:nvPr/>
            </p:nvSpPr>
            <p:spPr>
              <a:xfrm>
                <a:off x="9099708" y="6314979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9085421" y="6300691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Google Shape;69;p2"/>
            <p:cNvGrpSpPr/>
            <p:nvPr/>
          </p:nvGrpSpPr>
          <p:grpSpPr>
            <a:xfrm>
              <a:off x="9027794" y="6192107"/>
              <a:ext cx="175831" cy="28575"/>
              <a:chOff x="9027794" y="6192107"/>
              <a:chExt cx="175831" cy="28575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9042082" y="6206394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9027794" y="6192107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" name="Google Shape;72;p2"/>
            <p:cNvGrpSpPr/>
            <p:nvPr/>
          </p:nvGrpSpPr>
          <p:grpSpPr>
            <a:xfrm>
              <a:off x="9085421" y="6083426"/>
              <a:ext cx="118205" cy="28575"/>
              <a:chOff x="9085421" y="6083426"/>
              <a:chExt cx="118205" cy="28575"/>
            </a:xfrm>
          </p:grpSpPr>
          <p:sp>
            <p:nvSpPr>
              <p:cNvPr id="73" name="Google Shape;73;p2"/>
              <p:cNvSpPr/>
              <p:nvPr/>
            </p:nvSpPr>
            <p:spPr>
              <a:xfrm>
                <a:off x="9099708" y="6097713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9085421" y="6083426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" name="Google Shape;75;p2"/>
            <p:cNvGrpSpPr/>
            <p:nvPr/>
          </p:nvGrpSpPr>
          <p:grpSpPr>
            <a:xfrm>
              <a:off x="9027794" y="5974746"/>
              <a:ext cx="175831" cy="28575"/>
              <a:chOff x="9027794" y="5974746"/>
              <a:chExt cx="175831" cy="28575"/>
            </a:xfrm>
          </p:grpSpPr>
          <p:sp>
            <p:nvSpPr>
              <p:cNvPr id="76" name="Google Shape;76;p2"/>
              <p:cNvSpPr/>
              <p:nvPr/>
            </p:nvSpPr>
            <p:spPr>
              <a:xfrm>
                <a:off x="9042082" y="5989033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9027794" y="5974746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" name="Google Shape;78;p2"/>
            <p:cNvGrpSpPr/>
            <p:nvPr/>
          </p:nvGrpSpPr>
          <p:grpSpPr>
            <a:xfrm>
              <a:off x="9085421" y="5866065"/>
              <a:ext cx="118205" cy="28575"/>
              <a:chOff x="9085421" y="5866065"/>
              <a:chExt cx="118205" cy="28575"/>
            </a:xfrm>
          </p:grpSpPr>
          <p:sp>
            <p:nvSpPr>
              <p:cNvPr id="79" name="Google Shape;79;p2"/>
              <p:cNvSpPr/>
              <p:nvPr/>
            </p:nvSpPr>
            <p:spPr>
              <a:xfrm>
                <a:off x="9099708" y="5880353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9085421" y="5866065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" name="Google Shape;81;p2"/>
            <p:cNvGrpSpPr/>
            <p:nvPr/>
          </p:nvGrpSpPr>
          <p:grpSpPr>
            <a:xfrm>
              <a:off x="9027794" y="5757481"/>
              <a:ext cx="175831" cy="28575"/>
              <a:chOff x="9027794" y="5757481"/>
              <a:chExt cx="175831" cy="28575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9042082" y="5771768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9027794" y="5757481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9085421" y="5648800"/>
              <a:ext cx="118205" cy="28575"/>
              <a:chOff x="9085421" y="5648800"/>
              <a:chExt cx="118205" cy="28575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9099708" y="5663088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085421" y="5648800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9027794" y="5540120"/>
              <a:ext cx="175831" cy="28575"/>
              <a:chOff x="9027794" y="5540120"/>
              <a:chExt cx="175831" cy="28575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9042082" y="5554408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9027794" y="5540120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0" name="Google Shape;90;p2"/>
            <p:cNvSpPr/>
            <p:nvPr/>
          </p:nvSpPr>
          <p:spPr>
            <a:xfrm>
              <a:off x="8189594" y="5435345"/>
              <a:ext cx="676941" cy="1000696"/>
            </a:xfrm>
            <a:custGeom>
              <a:avLst/>
              <a:gdLst/>
              <a:ahLst/>
              <a:cxnLst/>
              <a:rect l="l" t="t" r="r" b="b"/>
              <a:pathLst>
                <a:path w="676941" h="1000696" extrusionOk="0">
                  <a:moveTo>
                    <a:pt x="676942" y="1000697"/>
                  </a:moveTo>
                  <a:lnTo>
                    <a:pt x="676942" y="877157"/>
                  </a:lnTo>
                  <a:lnTo>
                    <a:pt x="592646" y="752475"/>
                  </a:lnTo>
                  <a:lnTo>
                    <a:pt x="83534" y="0"/>
                  </a:lnTo>
                  <a:lnTo>
                    <a:pt x="0" y="0"/>
                  </a:lnTo>
                  <a:lnTo>
                    <a:pt x="164306" y="242792"/>
                  </a:lnTo>
                  <a:moveTo>
                    <a:pt x="164211" y="242888"/>
                  </a:moveTo>
                  <a:lnTo>
                    <a:pt x="238125" y="352139"/>
                  </a:lnTo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0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8941784" y="5443727"/>
              <a:ext cx="75247" cy="986218"/>
            </a:xfrm>
            <a:custGeom>
              <a:avLst/>
              <a:gdLst/>
              <a:ahLst/>
              <a:cxnLst/>
              <a:rect l="l" t="t" r="r" b="b"/>
              <a:pathLst>
                <a:path w="75247" h="986218" extrusionOk="0">
                  <a:moveTo>
                    <a:pt x="0" y="0"/>
                  </a:moveTo>
                  <a:lnTo>
                    <a:pt x="75248" y="0"/>
                  </a:lnTo>
                  <a:lnTo>
                    <a:pt x="75248" y="986219"/>
                  </a:lnTo>
                  <a:lnTo>
                    <a:pt x="0" y="986219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0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2"/>
          <p:cNvSpPr/>
          <p:nvPr/>
        </p:nvSpPr>
        <p:spPr>
          <a:xfrm>
            <a:off x="3427317" y="5197667"/>
            <a:ext cx="5757153" cy="889803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endParaRPr sz="120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93" name="Google Shape;93;p2"/>
          <p:cNvGrpSpPr/>
          <p:nvPr/>
        </p:nvGrpSpPr>
        <p:grpSpPr>
          <a:xfrm rot="-408978">
            <a:off x="11011126" y="3911546"/>
            <a:ext cx="550333" cy="747060"/>
            <a:chOff x="4584954" y="2452115"/>
            <a:chExt cx="607790" cy="825055"/>
          </a:xfrm>
        </p:grpSpPr>
        <p:grpSp>
          <p:nvGrpSpPr>
            <p:cNvPr id="94" name="Google Shape;94;p2"/>
            <p:cNvGrpSpPr/>
            <p:nvPr/>
          </p:nvGrpSpPr>
          <p:grpSpPr>
            <a:xfrm>
              <a:off x="4584954" y="2452115"/>
              <a:ext cx="607790" cy="825055"/>
              <a:chOff x="4584954" y="2452115"/>
              <a:chExt cx="607790" cy="825055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4599241" y="2466402"/>
                <a:ext cx="579215" cy="796480"/>
              </a:xfrm>
              <a:custGeom>
                <a:avLst/>
                <a:gdLst/>
                <a:ahLst/>
                <a:cxnLst/>
                <a:rect l="l" t="t" r="r" b="b"/>
                <a:pathLst>
                  <a:path w="579215" h="796480" extrusionOk="0">
                    <a:moveTo>
                      <a:pt x="470630" y="398240"/>
                    </a:moveTo>
                    <a:cubicBezTo>
                      <a:pt x="470630" y="472916"/>
                      <a:pt x="516731" y="535686"/>
                      <a:pt x="579215" y="553498"/>
                    </a:cubicBezTo>
                    <a:lnTo>
                      <a:pt x="579215" y="796481"/>
                    </a:lnTo>
                    <a:lnTo>
                      <a:pt x="0" y="796481"/>
                    </a:lnTo>
                    <a:lnTo>
                      <a:pt x="0" y="553498"/>
                    </a:lnTo>
                    <a:cubicBezTo>
                      <a:pt x="62484" y="535686"/>
                      <a:pt x="108585" y="472916"/>
                      <a:pt x="108585" y="398240"/>
                    </a:cubicBezTo>
                    <a:cubicBezTo>
                      <a:pt x="108585" y="323564"/>
                      <a:pt x="62484" y="260795"/>
                      <a:pt x="0" y="242983"/>
                    </a:cubicBezTo>
                    <a:lnTo>
                      <a:pt x="0" y="0"/>
                    </a:lnTo>
                    <a:lnTo>
                      <a:pt x="579215" y="0"/>
                    </a:lnTo>
                    <a:lnTo>
                      <a:pt x="579215" y="242983"/>
                    </a:lnTo>
                    <a:cubicBezTo>
                      <a:pt x="516731" y="260795"/>
                      <a:pt x="470630" y="323564"/>
                      <a:pt x="470630" y="3982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4584954" y="2452115"/>
                <a:ext cx="607790" cy="825055"/>
              </a:xfrm>
              <a:custGeom>
                <a:avLst/>
                <a:gdLst/>
                <a:ahLst/>
                <a:cxnLst/>
                <a:rect l="l" t="t" r="r" b="b"/>
                <a:pathLst>
                  <a:path w="607790" h="825055" extrusionOk="0">
                    <a:moveTo>
                      <a:pt x="593503" y="825056"/>
                    </a:moveTo>
                    <a:lnTo>
                      <a:pt x="14288" y="825056"/>
                    </a:lnTo>
                    <a:cubicBezTo>
                      <a:pt x="6382" y="825056"/>
                      <a:pt x="0" y="818674"/>
                      <a:pt x="0" y="810768"/>
                    </a:cubicBezTo>
                    <a:lnTo>
                      <a:pt x="0" y="567785"/>
                    </a:lnTo>
                    <a:cubicBezTo>
                      <a:pt x="0" y="561404"/>
                      <a:pt x="4191" y="555784"/>
                      <a:pt x="10382" y="554069"/>
                    </a:cubicBezTo>
                    <a:cubicBezTo>
                      <a:pt x="68199" y="537591"/>
                      <a:pt x="108585" y="479393"/>
                      <a:pt x="108585" y="412528"/>
                    </a:cubicBezTo>
                    <a:cubicBezTo>
                      <a:pt x="108585" y="345662"/>
                      <a:pt x="68199" y="287465"/>
                      <a:pt x="10382" y="270986"/>
                    </a:cubicBezTo>
                    <a:cubicBezTo>
                      <a:pt x="4286" y="269272"/>
                      <a:pt x="0" y="263652"/>
                      <a:pt x="0" y="257270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593503" y="0"/>
                    </a:lnTo>
                    <a:cubicBezTo>
                      <a:pt x="601409" y="0"/>
                      <a:pt x="607790" y="6382"/>
                      <a:pt x="607790" y="14288"/>
                    </a:cubicBezTo>
                    <a:lnTo>
                      <a:pt x="607790" y="257270"/>
                    </a:lnTo>
                    <a:cubicBezTo>
                      <a:pt x="607790" y="263652"/>
                      <a:pt x="603599" y="269272"/>
                      <a:pt x="597408" y="270986"/>
                    </a:cubicBezTo>
                    <a:cubicBezTo>
                      <a:pt x="539591" y="287465"/>
                      <a:pt x="499205" y="345662"/>
                      <a:pt x="499205" y="412528"/>
                    </a:cubicBezTo>
                    <a:cubicBezTo>
                      <a:pt x="499205" y="479393"/>
                      <a:pt x="539591" y="537591"/>
                      <a:pt x="597408" y="554069"/>
                    </a:cubicBezTo>
                    <a:cubicBezTo>
                      <a:pt x="603504" y="555784"/>
                      <a:pt x="607790" y="561404"/>
                      <a:pt x="607790" y="567785"/>
                    </a:cubicBezTo>
                    <a:lnTo>
                      <a:pt x="607790" y="810768"/>
                    </a:lnTo>
                    <a:cubicBezTo>
                      <a:pt x="607790" y="818579"/>
                      <a:pt x="601409" y="825056"/>
                      <a:pt x="593503" y="825056"/>
                    </a:cubicBezTo>
                    <a:close/>
                    <a:moveTo>
                      <a:pt x="28575" y="796481"/>
                    </a:moveTo>
                    <a:lnTo>
                      <a:pt x="579215" y="796481"/>
                    </a:lnTo>
                    <a:lnTo>
                      <a:pt x="579215" y="578168"/>
                    </a:lnTo>
                    <a:cubicBezTo>
                      <a:pt x="514731" y="554641"/>
                      <a:pt x="470630" y="488061"/>
                      <a:pt x="470630" y="412528"/>
                    </a:cubicBezTo>
                    <a:cubicBezTo>
                      <a:pt x="470630" y="336995"/>
                      <a:pt x="514731" y="270510"/>
                      <a:pt x="579215" y="246888"/>
                    </a:cubicBezTo>
                    <a:lnTo>
                      <a:pt x="579215" y="28575"/>
                    </a:lnTo>
                    <a:lnTo>
                      <a:pt x="28575" y="28575"/>
                    </a:lnTo>
                    <a:lnTo>
                      <a:pt x="28575" y="246888"/>
                    </a:lnTo>
                    <a:cubicBezTo>
                      <a:pt x="93059" y="270415"/>
                      <a:pt x="137160" y="336899"/>
                      <a:pt x="137160" y="412528"/>
                    </a:cubicBezTo>
                    <a:cubicBezTo>
                      <a:pt x="137160" y="488061"/>
                      <a:pt x="93059" y="554546"/>
                      <a:pt x="28575" y="578168"/>
                    </a:cubicBezTo>
                    <a:lnTo>
                      <a:pt x="28575" y="79648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7" name="Google Shape;97;p2"/>
            <p:cNvSpPr/>
            <p:nvPr/>
          </p:nvSpPr>
          <p:spPr>
            <a:xfrm>
              <a:off x="4599241" y="2466402"/>
              <a:ext cx="232409" cy="796480"/>
            </a:xfrm>
            <a:custGeom>
              <a:avLst/>
              <a:gdLst/>
              <a:ahLst/>
              <a:cxnLst/>
              <a:rect l="l" t="t" r="r" b="b"/>
              <a:pathLst>
                <a:path w="232409" h="796480" extrusionOk="0">
                  <a:moveTo>
                    <a:pt x="232410" y="398240"/>
                  </a:moveTo>
                  <a:cubicBezTo>
                    <a:pt x="232410" y="472916"/>
                    <a:pt x="186214" y="535686"/>
                    <a:pt x="123825" y="553498"/>
                  </a:cubicBezTo>
                  <a:lnTo>
                    <a:pt x="123825" y="796481"/>
                  </a:lnTo>
                  <a:lnTo>
                    <a:pt x="0" y="796481"/>
                  </a:lnTo>
                  <a:lnTo>
                    <a:pt x="0" y="553498"/>
                  </a:lnTo>
                  <a:cubicBezTo>
                    <a:pt x="62389" y="535686"/>
                    <a:pt x="108585" y="472916"/>
                    <a:pt x="108585" y="398240"/>
                  </a:cubicBezTo>
                  <a:cubicBezTo>
                    <a:pt x="108585" y="323564"/>
                    <a:pt x="62389" y="260795"/>
                    <a:pt x="0" y="242983"/>
                  </a:cubicBezTo>
                  <a:lnTo>
                    <a:pt x="0" y="0"/>
                  </a:lnTo>
                  <a:lnTo>
                    <a:pt x="123825" y="0"/>
                  </a:lnTo>
                  <a:lnTo>
                    <a:pt x="123825" y="242983"/>
                  </a:lnTo>
                  <a:cubicBezTo>
                    <a:pt x="186214" y="260795"/>
                    <a:pt x="232410" y="323564"/>
                    <a:pt x="232410" y="39824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0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" name="Google Shape;98;p2"/>
            <p:cNvGrpSpPr/>
            <p:nvPr/>
          </p:nvGrpSpPr>
          <p:grpSpPr>
            <a:xfrm>
              <a:off x="4745259" y="2514218"/>
              <a:ext cx="287178" cy="752570"/>
              <a:chOff x="4745259" y="2514218"/>
              <a:chExt cx="287178" cy="752570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4759547" y="2528506"/>
                <a:ext cx="258603" cy="723995"/>
              </a:xfrm>
              <a:custGeom>
                <a:avLst/>
                <a:gdLst/>
                <a:ahLst/>
                <a:cxnLst/>
                <a:rect l="l" t="t" r="r" b="b"/>
                <a:pathLst>
                  <a:path w="258603" h="723995" extrusionOk="0">
                    <a:moveTo>
                      <a:pt x="0" y="0"/>
                    </a:moveTo>
                    <a:lnTo>
                      <a:pt x="258604" y="0"/>
                    </a:lnTo>
                    <a:lnTo>
                      <a:pt x="258604" y="723995"/>
                    </a:lnTo>
                    <a:lnTo>
                      <a:pt x="0" y="72399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4745259" y="2514218"/>
                <a:ext cx="287178" cy="752570"/>
              </a:xfrm>
              <a:custGeom>
                <a:avLst/>
                <a:gdLst/>
                <a:ahLst/>
                <a:cxnLst/>
                <a:rect l="l" t="t" r="r" b="b"/>
                <a:pathLst>
                  <a:path w="287178" h="752570" extrusionOk="0">
                    <a:moveTo>
                      <a:pt x="272891" y="752570"/>
                    </a:moveTo>
                    <a:lnTo>
                      <a:pt x="14288" y="752570"/>
                    </a:lnTo>
                    <a:cubicBezTo>
                      <a:pt x="6382" y="752570"/>
                      <a:pt x="0" y="746189"/>
                      <a:pt x="0" y="738283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272891" y="0"/>
                    </a:lnTo>
                    <a:cubicBezTo>
                      <a:pt x="280797" y="0"/>
                      <a:pt x="287179" y="6382"/>
                      <a:pt x="287179" y="14288"/>
                    </a:cubicBezTo>
                    <a:lnTo>
                      <a:pt x="287179" y="738283"/>
                    </a:lnTo>
                    <a:cubicBezTo>
                      <a:pt x="287179" y="746189"/>
                      <a:pt x="280797" y="752570"/>
                      <a:pt x="272891" y="752570"/>
                    </a:cubicBezTo>
                    <a:close/>
                    <a:moveTo>
                      <a:pt x="28575" y="723995"/>
                    </a:moveTo>
                    <a:lnTo>
                      <a:pt x="258604" y="723995"/>
                    </a:lnTo>
                    <a:lnTo>
                      <a:pt x="258604" y="28575"/>
                    </a:lnTo>
                    <a:lnTo>
                      <a:pt x="28575" y="28575"/>
                    </a:lnTo>
                    <a:lnTo>
                      <a:pt x="28575" y="72399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" name="Google Shape;101;p2"/>
            <p:cNvGrpSpPr/>
            <p:nvPr/>
          </p:nvGrpSpPr>
          <p:grpSpPr>
            <a:xfrm>
              <a:off x="4923662" y="2514218"/>
              <a:ext cx="111347" cy="752570"/>
              <a:chOff x="4923662" y="2514218"/>
              <a:chExt cx="111347" cy="752570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4937950" y="2528506"/>
                <a:ext cx="82772" cy="723995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723995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723995"/>
                    </a:lnTo>
                    <a:lnTo>
                      <a:pt x="0" y="72399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923662" y="2514218"/>
                <a:ext cx="111347" cy="752570"/>
              </a:xfrm>
              <a:custGeom>
                <a:avLst/>
                <a:gdLst/>
                <a:ahLst/>
                <a:cxnLst/>
                <a:rect l="l" t="t" r="r" b="b"/>
                <a:pathLst>
                  <a:path w="111347" h="752570" extrusionOk="0">
                    <a:moveTo>
                      <a:pt x="97060" y="752570"/>
                    </a:moveTo>
                    <a:lnTo>
                      <a:pt x="14288" y="752570"/>
                    </a:lnTo>
                    <a:cubicBezTo>
                      <a:pt x="6382" y="752570"/>
                      <a:pt x="0" y="746189"/>
                      <a:pt x="0" y="738283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97060" y="0"/>
                    </a:lnTo>
                    <a:cubicBezTo>
                      <a:pt x="104966" y="0"/>
                      <a:pt x="111347" y="6382"/>
                      <a:pt x="111347" y="14288"/>
                    </a:cubicBezTo>
                    <a:lnTo>
                      <a:pt x="111347" y="738283"/>
                    </a:lnTo>
                    <a:cubicBezTo>
                      <a:pt x="111347" y="746189"/>
                      <a:pt x="104966" y="752570"/>
                      <a:pt x="97060" y="752570"/>
                    </a:cubicBezTo>
                    <a:close/>
                    <a:moveTo>
                      <a:pt x="28575" y="723995"/>
                    </a:moveTo>
                    <a:lnTo>
                      <a:pt x="82772" y="723995"/>
                    </a:lnTo>
                    <a:lnTo>
                      <a:pt x="82772" y="28575"/>
                    </a:lnTo>
                    <a:lnTo>
                      <a:pt x="28575" y="28575"/>
                    </a:lnTo>
                    <a:lnTo>
                      <a:pt x="28575" y="72399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"/>
            <p:cNvGrpSpPr/>
            <p:nvPr/>
          </p:nvGrpSpPr>
          <p:grpSpPr>
            <a:xfrm>
              <a:off x="4799552" y="2803778"/>
              <a:ext cx="100965" cy="100964"/>
              <a:chOff x="4799552" y="2803778"/>
              <a:chExt cx="100965" cy="100964"/>
            </a:xfrm>
          </p:grpSpPr>
          <p:sp>
            <p:nvSpPr>
              <p:cNvPr id="105" name="Google Shape;105;p2"/>
              <p:cNvSpPr/>
              <p:nvPr/>
            </p:nvSpPr>
            <p:spPr>
              <a:xfrm>
                <a:off x="4813839" y="2818066"/>
                <a:ext cx="72390" cy="72389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72389" extrusionOk="0">
                    <a:moveTo>
                      <a:pt x="72390" y="36195"/>
                    </a:moveTo>
                    <a:cubicBezTo>
                      <a:pt x="72390" y="56185"/>
                      <a:pt x="56185" y="72390"/>
                      <a:pt x="36195" y="72390"/>
                    </a:cubicBezTo>
                    <a:cubicBezTo>
                      <a:pt x="16205" y="72390"/>
                      <a:pt x="0" y="56185"/>
                      <a:pt x="0" y="36195"/>
                    </a:cubicBezTo>
                    <a:cubicBezTo>
                      <a:pt x="0" y="16205"/>
                      <a:pt x="16205" y="0"/>
                      <a:pt x="36195" y="0"/>
                    </a:cubicBezTo>
                    <a:cubicBezTo>
                      <a:pt x="56185" y="0"/>
                      <a:pt x="72390" y="16205"/>
                      <a:pt x="72390" y="361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4799552" y="2803778"/>
                <a:ext cx="100965" cy="100964"/>
              </a:xfrm>
              <a:custGeom>
                <a:avLst/>
                <a:gdLst/>
                <a:ahLst/>
                <a:cxnLst/>
                <a:rect l="l" t="t" r="r" b="b"/>
                <a:pathLst>
                  <a:path w="100965" h="100964" extrusionOk="0">
                    <a:moveTo>
                      <a:pt x="50483" y="100965"/>
                    </a:moveTo>
                    <a:cubicBezTo>
                      <a:pt x="22670" y="100965"/>
                      <a:pt x="0" y="78296"/>
                      <a:pt x="0" y="50482"/>
                    </a:cubicBezTo>
                    <a:cubicBezTo>
                      <a:pt x="0" y="22670"/>
                      <a:pt x="22670" y="0"/>
                      <a:pt x="50483" y="0"/>
                    </a:cubicBezTo>
                    <a:cubicBezTo>
                      <a:pt x="78296" y="0"/>
                      <a:pt x="100965" y="22670"/>
                      <a:pt x="100965" y="50482"/>
                    </a:cubicBezTo>
                    <a:cubicBezTo>
                      <a:pt x="100965" y="78391"/>
                      <a:pt x="78296" y="100965"/>
                      <a:pt x="50483" y="100965"/>
                    </a:cubicBezTo>
                    <a:close/>
                    <a:moveTo>
                      <a:pt x="50483" y="28575"/>
                    </a:moveTo>
                    <a:cubicBezTo>
                      <a:pt x="38386" y="28575"/>
                      <a:pt x="28575" y="38386"/>
                      <a:pt x="28575" y="50482"/>
                    </a:cubicBezTo>
                    <a:cubicBezTo>
                      <a:pt x="28575" y="62579"/>
                      <a:pt x="38386" y="72390"/>
                      <a:pt x="50483" y="72390"/>
                    </a:cubicBezTo>
                    <a:cubicBezTo>
                      <a:pt x="62579" y="72390"/>
                      <a:pt x="72390" y="62579"/>
                      <a:pt x="72390" y="50482"/>
                    </a:cubicBezTo>
                    <a:cubicBezTo>
                      <a:pt x="72390" y="38386"/>
                      <a:pt x="62579" y="28575"/>
                      <a:pt x="50483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7" name="Google Shape;107;p2"/>
          <p:cNvGrpSpPr/>
          <p:nvPr/>
        </p:nvGrpSpPr>
        <p:grpSpPr>
          <a:xfrm rot="392636">
            <a:off x="7766202" y="445302"/>
            <a:ext cx="685879" cy="904575"/>
            <a:chOff x="4572000" y="3600062"/>
            <a:chExt cx="618078" cy="815155"/>
          </a:xfrm>
        </p:grpSpPr>
        <p:grpSp>
          <p:nvGrpSpPr>
            <p:cNvPr id="108" name="Google Shape;108;p2"/>
            <p:cNvGrpSpPr/>
            <p:nvPr/>
          </p:nvGrpSpPr>
          <p:grpSpPr>
            <a:xfrm>
              <a:off x="4572000" y="4024312"/>
              <a:ext cx="618078" cy="390525"/>
              <a:chOff x="4572000" y="4024312"/>
              <a:chExt cx="618078" cy="390525"/>
            </a:xfrm>
          </p:grpSpPr>
          <p:sp>
            <p:nvSpPr>
              <p:cNvPr id="109" name="Google Shape;109;p2"/>
              <p:cNvSpPr/>
              <p:nvPr/>
            </p:nvSpPr>
            <p:spPr>
              <a:xfrm>
                <a:off x="4586287" y="4038599"/>
                <a:ext cx="589502" cy="362045"/>
              </a:xfrm>
              <a:custGeom>
                <a:avLst/>
                <a:gdLst/>
                <a:ahLst/>
                <a:cxnLst/>
                <a:rect l="l" t="t" r="r" b="b"/>
                <a:pathLst>
                  <a:path w="589502" h="362045" extrusionOk="0">
                    <a:moveTo>
                      <a:pt x="0" y="0"/>
                    </a:moveTo>
                    <a:lnTo>
                      <a:pt x="589502" y="0"/>
                    </a:lnTo>
                    <a:lnTo>
                      <a:pt x="589502" y="362045"/>
                    </a:lnTo>
                    <a:lnTo>
                      <a:pt x="0" y="36204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4572000" y="4024312"/>
                <a:ext cx="618078" cy="390525"/>
              </a:xfrm>
              <a:custGeom>
                <a:avLst/>
                <a:gdLst/>
                <a:ahLst/>
                <a:cxnLst/>
                <a:rect l="l" t="t" r="r" b="b"/>
                <a:pathLst>
                  <a:path w="618078" h="390525" extrusionOk="0">
                    <a:moveTo>
                      <a:pt x="603885" y="390525"/>
                    </a:moveTo>
                    <a:lnTo>
                      <a:pt x="14288" y="390525"/>
                    </a:lnTo>
                    <a:cubicBezTo>
                      <a:pt x="6382" y="390525"/>
                      <a:pt x="0" y="384143"/>
                      <a:pt x="0" y="376238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603790" y="0"/>
                    </a:lnTo>
                    <a:cubicBezTo>
                      <a:pt x="611696" y="0"/>
                      <a:pt x="618077" y="6382"/>
                      <a:pt x="618077" y="14288"/>
                    </a:cubicBezTo>
                    <a:lnTo>
                      <a:pt x="618077" y="376333"/>
                    </a:lnTo>
                    <a:cubicBezTo>
                      <a:pt x="618172" y="384143"/>
                      <a:pt x="611696" y="390525"/>
                      <a:pt x="603885" y="390525"/>
                    </a:cubicBezTo>
                    <a:close/>
                    <a:moveTo>
                      <a:pt x="28575" y="361950"/>
                    </a:moveTo>
                    <a:lnTo>
                      <a:pt x="589502" y="361950"/>
                    </a:lnTo>
                    <a:lnTo>
                      <a:pt x="589502" y="28575"/>
                    </a:lnTo>
                    <a:lnTo>
                      <a:pt x="28575" y="28575"/>
                    </a:lnTo>
                    <a:lnTo>
                      <a:pt x="28575" y="36195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1" name="Google Shape;111;p2"/>
            <p:cNvSpPr/>
            <p:nvPr/>
          </p:nvSpPr>
          <p:spPr>
            <a:xfrm>
              <a:off x="4664868" y="3600062"/>
              <a:ext cx="421576" cy="763053"/>
            </a:xfrm>
            <a:custGeom>
              <a:avLst/>
              <a:gdLst/>
              <a:ahLst/>
              <a:cxnLst/>
              <a:rect l="l" t="t" r="r" b="b"/>
              <a:pathLst>
                <a:path w="421576" h="763053" extrusionOk="0">
                  <a:moveTo>
                    <a:pt x="407575" y="763053"/>
                  </a:moveTo>
                  <a:lnTo>
                    <a:pt x="324803" y="763053"/>
                  </a:lnTo>
                  <a:cubicBezTo>
                    <a:pt x="317563" y="763053"/>
                    <a:pt x="311467" y="757624"/>
                    <a:pt x="310610" y="750480"/>
                  </a:cubicBezTo>
                  <a:cubicBezTo>
                    <a:pt x="300228" y="664279"/>
                    <a:pt x="289941" y="575411"/>
                    <a:pt x="279559" y="486543"/>
                  </a:cubicBezTo>
                  <a:cubicBezTo>
                    <a:pt x="269176" y="397865"/>
                    <a:pt x="258889" y="309092"/>
                    <a:pt x="248507" y="222986"/>
                  </a:cubicBezTo>
                  <a:cubicBezTo>
                    <a:pt x="247745" y="216318"/>
                    <a:pt x="251650" y="209937"/>
                    <a:pt x="258032" y="207746"/>
                  </a:cubicBezTo>
                  <a:cubicBezTo>
                    <a:pt x="304514" y="191839"/>
                    <a:pt x="335280" y="150215"/>
                    <a:pt x="331184" y="108876"/>
                  </a:cubicBezTo>
                  <a:cubicBezTo>
                    <a:pt x="325946" y="56013"/>
                    <a:pt x="263462" y="30105"/>
                    <a:pt x="220789" y="28676"/>
                  </a:cubicBezTo>
                  <a:cubicBezTo>
                    <a:pt x="174593" y="26961"/>
                    <a:pt x="107251" y="54108"/>
                    <a:pt x="101060" y="109067"/>
                  </a:cubicBezTo>
                  <a:cubicBezTo>
                    <a:pt x="96774" y="147167"/>
                    <a:pt x="123254" y="188029"/>
                    <a:pt x="165449" y="208317"/>
                  </a:cubicBezTo>
                  <a:cubicBezTo>
                    <a:pt x="170783" y="210889"/>
                    <a:pt x="173926" y="216414"/>
                    <a:pt x="173450" y="222319"/>
                  </a:cubicBezTo>
                  <a:cubicBezTo>
                    <a:pt x="166497" y="310616"/>
                    <a:pt x="154210" y="400246"/>
                    <a:pt x="142304" y="486924"/>
                  </a:cubicBezTo>
                  <a:cubicBezTo>
                    <a:pt x="130492" y="573125"/>
                    <a:pt x="118205" y="662374"/>
                    <a:pt x="111347" y="749814"/>
                  </a:cubicBezTo>
                  <a:cubicBezTo>
                    <a:pt x="110776" y="757243"/>
                    <a:pt x="104584" y="762958"/>
                    <a:pt x="97060" y="762958"/>
                  </a:cubicBezTo>
                  <a:lnTo>
                    <a:pt x="14288" y="762958"/>
                  </a:lnTo>
                  <a:cubicBezTo>
                    <a:pt x="6382" y="762958"/>
                    <a:pt x="0" y="756576"/>
                    <a:pt x="0" y="748671"/>
                  </a:cubicBezTo>
                  <a:cubicBezTo>
                    <a:pt x="0" y="740765"/>
                    <a:pt x="6382" y="734383"/>
                    <a:pt x="14288" y="734383"/>
                  </a:cubicBezTo>
                  <a:lnTo>
                    <a:pt x="83820" y="734383"/>
                  </a:lnTo>
                  <a:cubicBezTo>
                    <a:pt x="90868" y="650373"/>
                    <a:pt x="102584" y="565314"/>
                    <a:pt x="113824" y="483018"/>
                  </a:cubicBezTo>
                  <a:cubicBezTo>
                    <a:pt x="125254" y="399865"/>
                    <a:pt x="137065" y="313950"/>
                    <a:pt x="144018" y="229463"/>
                  </a:cubicBezTo>
                  <a:cubicBezTo>
                    <a:pt x="95536" y="202317"/>
                    <a:pt x="67056" y="153739"/>
                    <a:pt x="72390" y="105828"/>
                  </a:cubicBezTo>
                  <a:cubicBezTo>
                    <a:pt x="80105" y="37629"/>
                    <a:pt x="155734" y="-2280"/>
                    <a:pt x="221551" y="101"/>
                  </a:cubicBezTo>
                  <a:cubicBezTo>
                    <a:pt x="274606" y="1911"/>
                    <a:pt x="352520" y="36010"/>
                    <a:pt x="359378" y="106019"/>
                  </a:cubicBezTo>
                  <a:cubicBezTo>
                    <a:pt x="364426" y="156978"/>
                    <a:pt x="330613" y="207651"/>
                    <a:pt x="277939" y="230511"/>
                  </a:cubicBezTo>
                  <a:cubicBezTo>
                    <a:pt x="287846" y="313188"/>
                    <a:pt x="297751" y="398246"/>
                    <a:pt x="307658" y="483209"/>
                  </a:cubicBezTo>
                  <a:cubicBezTo>
                    <a:pt x="317468" y="567696"/>
                    <a:pt x="327374" y="652182"/>
                    <a:pt x="337185" y="734478"/>
                  </a:cubicBezTo>
                  <a:lnTo>
                    <a:pt x="407289" y="734478"/>
                  </a:lnTo>
                  <a:cubicBezTo>
                    <a:pt x="415195" y="734478"/>
                    <a:pt x="421576" y="740860"/>
                    <a:pt x="421576" y="748766"/>
                  </a:cubicBezTo>
                  <a:cubicBezTo>
                    <a:pt x="421576" y="756672"/>
                    <a:pt x="415480" y="763053"/>
                    <a:pt x="407575" y="763053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0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" name="Google Shape;112;p2"/>
            <p:cNvGrpSpPr/>
            <p:nvPr/>
          </p:nvGrpSpPr>
          <p:grpSpPr>
            <a:xfrm>
              <a:off x="4572000" y="4305775"/>
              <a:ext cx="612933" cy="109442"/>
              <a:chOff x="4572000" y="4305775"/>
              <a:chExt cx="612933" cy="109442"/>
            </a:xfrm>
          </p:grpSpPr>
          <p:grpSp>
            <p:nvGrpSpPr>
              <p:cNvPr id="113" name="Google Shape;113;p2"/>
              <p:cNvGrpSpPr/>
              <p:nvPr/>
            </p:nvGrpSpPr>
            <p:grpSpPr>
              <a:xfrm>
                <a:off x="4572000" y="4305775"/>
                <a:ext cx="156114" cy="109442"/>
                <a:chOff x="4572000" y="4305775"/>
                <a:chExt cx="156114" cy="109442"/>
              </a:xfrm>
            </p:grpSpPr>
            <p:sp>
              <p:nvSpPr>
                <p:cNvPr id="114" name="Google Shape;114;p2"/>
                <p:cNvSpPr/>
                <p:nvPr/>
              </p:nvSpPr>
              <p:spPr>
                <a:xfrm>
                  <a:off x="4586287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>
                  <a:off x="4572000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575" y="80867"/>
                      </a:moveTo>
                      <a:lnTo>
                        <a:pt x="127540" y="80867"/>
                      </a:lnTo>
                      <a:lnTo>
                        <a:pt x="127540" y="28575"/>
                      </a:lnTo>
                      <a:lnTo>
                        <a:pt x="28575" y="28575"/>
                      </a:lnTo>
                      <a:lnTo>
                        <a:pt x="28575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6" name="Google Shape;116;p2"/>
              <p:cNvGrpSpPr/>
              <p:nvPr/>
            </p:nvGrpSpPr>
            <p:grpSpPr>
              <a:xfrm>
                <a:off x="4800409" y="4305775"/>
                <a:ext cx="156114" cy="109442"/>
                <a:chOff x="4800409" y="4305775"/>
                <a:chExt cx="156114" cy="109442"/>
              </a:xfrm>
            </p:grpSpPr>
            <p:sp>
              <p:nvSpPr>
                <p:cNvPr id="117" name="Google Shape;117;p2"/>
                <p:cNvSpPr/>
                <p:nvPr/>
              </p:nvSpPr>
              <p:spPr>
                <a:xfrm>
                  <a:off x="4814697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" name="Google Shape;118;p2"/>
                <p:cNvSpPr/>
                <p:nvPr/>
              </p:nvSpPr>
              <p:spPr>
                <a:xfrm>
                  <a:off x="4800409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575" y="80867"/>
                      </a:moveTo>
                      <a:lnTo>
                        <a:pt x="127540" y="80867"/>
                      </a:lnTo>
                      <a:lnTo>
                        <a:pt x="127540" y="28575"/>
                      </a:lnTo>
                      <a:lnTo>
                        <a:pt x="28575" y="28575"/>
                      </a:lnTo>
                      <a:lnTo>
                        <a:pt x="28575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9" name="Google Shape;119;p2"/>
              <p:cNvGrpSpPr/>
              <p:nvPr/>
            </p:nvGrpSpPr>
            <p:grpSpPr>
              <a:xfrm>
                <a:off x="5028819" y="4305775"/>
                <a:ext cx="156114" cy="109442"/>
                <a:chOff x="5028819" y="4305775"/>
                <a:chExt cx="156114" cy="109442"/>
              </a:xfrm>
            </p:grpSpPr>
            <p:sp>
              <p:nvSpPr>
                <p:cNvPr id="120" name="Google Shape;120;p2"/>
                <p:cNvSpPr/>
                <p:nvPr/>
              </p:nvSpPr>
              <p:spPr>
                <a:xfrm>
                  <a:off x="5043201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" name="Google Shape;121;p2"/>
                <p:cNvSpPr/>
                <p:nvPr/>
              </p:nvSpPr>
              <p:spPr>
                <a:xfrm>
                  <a:off x="5028819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670" y="80867"/>
                      </a:moveTo>
                      <a:lnTo>
                        <a:pt x="127635" y="80867"/>
                      </a:lnTo>
                      <a:lnTo>
                        <a:pt x="127635" y="28575"/>
                      </a:lnTo>
                      <a:lnTo>
                        <a:pt x="28670" y="28575"/>
                      </a:lnTo>
                      <a:lnTo>
                        <a:pt x="28670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22" name="Google Shape;122;p2"/>
            <p:cNvSpPr/>
            <p:nvPr/>
          </p:nvSpPr>
          <p:spPr>
            <a:xfrm>
              <a:off x="4586287" y="4043362"/>
              <a:ext cx="142875" cy="361950"/>
            </a:xfrm>
            <a:custGeom>
              <a:avLst/>
              <a:gdLst/>
              <a:ahLst/>
              <a:cxnLst/>
              <a:rect l="l" t="t" r="r" b="b"/>
              <a:pathLst>
                <a:path w="142875" h="361950" extrusionOk="0">
                  <a:moveTo>
                    <a:pt x="0" y="0"/>
                  </a:moveTo>
                  <a:lnTo>
                    <a:pt x="142875" y="0"/>
                  </a:lnTo>
                  <a:lnTo>
                    <a:pt x="142875" y="361950"/>
                  </a:lnTo>
                  <a:lnTo>
                    <a:pt x="0" y="36195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0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2"/>
          <p:cNvGrpSpPr/>
          <p:nvPr/>
        </p:nvGrpSpPr>
        <p:grpSpPr>
          <a:xfrm rot="-1773853">
            <a:off x="951957" y="2754664"/>
            <a:ext cx="495739" cy="887006"/>
            <a:chOff x="7289577" y="3651979"/>
            <a:chExt cx="482250" cy="862870"/>
          </a:xfrm>
        </p:grpSpPr>
        <p:grpSp>
          <p:nvGrpSpPr>
            <p:cNvPr id="124" name="Google Shape;124;p2"/>
            <p:cNvGrpSpPr/>
            <p:nvPr/>
          </p:nvGrpSpPr>
          <p:grpSpPr>
            <a:xfrm>
              <a:off x="7289577" y="3651979"/>
              <a:ext cx="482250" cy="862870"/>
              <a:chOff x="7289577" y="3651979"/>
              <a:chExt cx="482250" cy="862870"/>
            </a:xfrm>
          </p:grpSpPr>
          <p:grpSp>
            <p:nvGrpSpPr>
              <p:cNvPr id="125" name="Google Shape;125;p2"/>
              <p:cNvGrpSpPr/>
              <p:nvPr/>
            </p:nvGrpSpPr>
            <p:grpSpPr>
              <a:xfrm>
                <a:off x="7289577" y="4061840"/>
                <a:ext cx="482250" cy="130968"/>
                <a:chOff x="7289577" y="4061840"/>
                <a:chExt cx="482250" cy="130968"/>
              </a:xfrm>
            </p:grpSpPr>
            <p:sp>
              <p:nvSpPr>
                <p:cNvPr id="126" name="Google Shape;126;p2"/>
                <p:cNvSpPr/>
                <p:nvPr/>
              </p:nvSpPr>
              <p:spPr>
                <a:xfrm>
                  <a:off x="7303865" y="4076128"/>
                  <a:ext cx="453675" cy="10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75" h="102393" extrusionOk="0">
                      <a:moveTo>
                        <a:pt x="431673" y="102394"/>
                      </a:moveTo>
                      <a:lnTo>
                        <a:pt x="22003" y="102394"/>
                      </a:lnTo>
                      <a:cubicBezTo>
                        <a:pt x="9811" y="102394"/>
                        <a:pt x="0" y="92488"/>
                        <a:pt x="0" y="80391"/>
                      </a:cubicBezTo>
                      <a:lnTo>
                        <a:pt x="0" y="22003"/>
                      </a:lnTo>
                      <a:cubicBezTo>
                        <a:pt x="0" y="9811"/>
                        <a:pt x="9906" y="0"/>
                        <a:pt x="22003" y="0"/>
                      </a:cubicBezTo>
                      <a:lnTo>
                        <a:pt x="431673" y="0"/>
                      </a:lnTo>
                      <a:cubicBezTo>
                        <a:pt x="443865" y="0"/>
                        <a:pt x="453676" y="9906"/>
                        <a:pt x="453676" y="22003"/>
                      </a:cubicBezTo>
                      <a:lnTo>
                        <a:pt x="453676" y="80391"/>
                      </a:lnTo>
                      <a:cubicBezTo>
                        <a:pt x="453676" y="92583"/>
                        <a:pt x="443770" y="102394"/>
                        <a:pt x="431673" y="1023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" name="Google Shape;127;p2"/>
                <p:cNvSpPr/>
                <p:nvPr/>
              </p:nvSpPr>
              <p:spPr>
                <a:xfrm>
                  <a:off x="7289577" y="4061840"/>
                  <a:ext cx="482250" cy="13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250" h="130968" extrusionOk="0">
                      <a:moveTo>
                        <a:pt x="445961" y="130969"/>
                      </a:moveTo>
                      <a:lnTo>
                        <a:pt x="36290" y="130969"/>
                      </a:lnTo>
                      <a:cubicBezTo>
                        <a:pt x="16288" y="130969"/>
                        <a:pt x="0" y="114681"/>
                        <a:pt x="0" y="94679"/>
                      </a:cubicBezTo>
                      <a:lnTo>
                        <a:pt x="0" y="36290"/>
                      </a:lnTo>
                      <a:cubicBezTo>
                        <a:pt x="0" y="16288"/>
                        <a:pt x="16288" y="0"/>
                        <a:pt x="36290" y="0"/>
                      </a:cubicBezTo>
                      <a:lnTo>
                        <a:pt x="445961" y="0"/>
                      </a:lnTo>
                      <a:cubicBezTo>
                        <a:pt x="465963" y="0"/>
                        <a:pt x="482251" y="16288"/>
                        <a:pt x="482251" y="36290"/>
                      </a:cubicBezTo>
                      <a:lnTo>
                        <a:pt x="482251" y="94679"/>
                      </a:lnTo>
                      <a:cubicBezTo>
                        <a:pt x="482251" y="114681"/>
                        <a:pt x="465963" y="130969"/>
                        <a:pt x="445961" y="130969"/>
                      </a:cubicBezTo>
                      <a:close/>
                      <a:moveTo>
                        <a:pt x="36290" y="28480"/>
                      </a:moveTo>
                      <a:cubicBezTo>
                        <a:pt x="32004" y="28480"/>
                        <a:pt x="28575" y="32004"/>
                        <a:pt x="28575" y="36195"/>
                      </a:cubicBezTo>
                      <a:lnTo>
                        <a:pt x="28575" y="94583"/>
                      </a:lnTo>
                      <a:cubicBezTo>
                        <a:pt x="28575" y="98870"/>
                        <a:pt x="32099" y="102298"/>
                        <a:pt x="36290" y="102298"/>
                      </a:cubicBezTo>
                      <a:lnTo>
                        <a:pt x="445961" y="102298"/>
                      </a:lnTo>
                      <a:cubicBezTo>
                        <a:pt x="450247" y="102298"/>
                        <a:pt x="453676" y="98774"/>
                        <a:pt x="453676" y="94583"/>
                      </a:cubicBezTo>
                      <a:lnTo>
                        <a:pt x="453676" y="36195"/>
                      </a:lnTo>
                      <a:cubicBezTo>
                        <a:pt x="453676" y="31909"/>
                        <a:pt x="450152" y="28480"/>
                        <a:pt x="445961" y="28480"/>
                      </a:cubicBezTo>
                      <a:lnTo>
                        <a:pt x="36290" y="28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8" name="Google Shape;128;p2"/>
              <p:cNvGrpSpPr/>
              <p:nvPr/>
            </p:nvGrpSpPr>
            <p:grpSpPr>
              <a:xfrm>
                <a:off x="7318724" y="3651979"/>
                <a:ext cx="423767" cy="130968"/>
                <a:chOff x="7318724" y="3651979"/>
                <a:chExt cx="423767" cy="130968"/>
              </a:xfrm>
            </p:grpSpPr>
            <p:sp>
              <p:nvSpPr>
                <p:cNvPr id="129" name="Google Shape;129;p2"/>
                <p:cNvSpPr/>
                <p:nvPr/>
              </p:nvSpPr>
              <p:spPr>
                <a:xfrm>
                  <a:off x="7333011" y="3666267"/>
                  <a:ext cx="395192" cy="10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192" h="102393" extrusionOk="0">
                      <a:moveTo>
                        <a:pt x="375285" y="102394"/>
                      </a:moveTo>
                      <a:lnTo>
                        <a:pt x="19907" y="102394"/>
                      </a:lnTo>
                      <a:cubicBezTo>
                        <a:pt x="8858" y="102394"/>
                        <a:pt x="0" y="93440"/>
                        <a:pt x="0" y="82487"/>
                      </a:cubicBezTo>
                      <a:lnTo>
                        <a:pt x="0" y="19907"/>
                      </a:lnTo>
                      <a:cubicBezTo>
                        <a:pt x="0" y="8858"/>
                        <a:pt x="8954" y="0"/>
                        <a:pt x="19907" y="0"/>
                      </a:cubicBezTo>
                      <a:lnTo>
                        <a:pt x="375285" y="0"/>
                      </a:lnTo>
                      <a:cubicBezTo>
                        <a:pt x="386334" y="0"/>
                        <a:pt x="395192" y="8954"/>
                        <a:pt x="395192" y="19907"/>
                      </a:cubicBezTo>
                      <a:lnTo>
                        <a:pt x="395192" y="82487"/>
                      </a:lnTo>
                      <a:cubicBezTo>
                        <a:pt x="395288" y="93535"/>
                        <a:pt x="386334" y="102394"/>
                        <a:pt x="375285" y="1023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130;p2"/>
                <p:cNvSpPr/>
                <p:nvPr/>
              </p:nvSpPr>
              <p:spPr>
                <a:xfrm>
                  <a:off x="7318724" y="3651979"/>
                  <a:ext cx="423767" cy="13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767" h="130968" extrusionOk="0">
                      <a:moveTo>
                        <a:pt x="389572" y="130969"/>
                      </a:moveTo>
                      <a:lnTo>
                        <a:pt x="34195" y="130969"/>
                      </a:lnTo>
                      <a:cubicBezTo>
                        <a:pt x="15335" y="130969"/>
                        <a:pt x="0" y="115633"/>
                        <a:pt x="0" y="96774"/>
                      </a:cubicBezTo>
                      <a:lnTo>
                        <a:pt x="0" y="34195"/>
                      </a:lnTo>
                      <a:cubicBezTo>
                        <a:pt x="0" y="15335"/>
                        <a:pt x="15335" y="0"/>
                        <a:pt x="34195" y="0"/>
                      </a:cubicBezTo>
                      <a:lnTo>
                        <a:pt x="389572" y="0"/>
                      </a:lnTo>
                      <a:cubicBezTo>
                        <a:pt x="408432" y="0"/>
                        <a:pt x="423767" y="15335"/>
                        <a:pt x="423767" y="34195"/>
                      </a:cubicBezTo>
                      <a:lnTo>
                        <a:pt x="423767" y="96774"/>
                      </a:lnTo>
                      <a:cubicBezTo>
                        <a:pt x="423863" y="115633"/>
                        <a:pt x="408527" y="130969"/>
                        <a:pt x="389572" y="130969"/>
                      </a:cubicBezTo>
                      <a:close/>
                      <a:moveTo>
                        <a:pt x="34290" y="28575"/>
                      </a:moveTo>
                      <a:cubicBezTo>
                        <a:pt x="31147" y="28575"/>
                        <a:pt x="28670" y="31147"/>
                        <a:pt x="28670" y="34195"/>
                      </a:cubicBezTo>
                      <a:lnTo>
                        <a:pt x="28670" y="96774"/>
                      </a:lnTo>
                      <a:cubicBezTo>
                        <a:pt x="28670" y="99917"/>
                        <a:pt x="31242" y="102394"/>
                        <a:pt x="34290" y="102394"/>
                      </a:cubicBezTo>
                      <a:lnTo>
                        <a:pt x="389668" y="102394"/>
                      </a:lnTo>
                      <a:cubicBezTo>
                        <a:pt x="392811" y="102394"/>
                        <a:pt x="395288" y="99822"/>
                        <a:pt x="395288" y="96774"/>
                      </a:cubicBezTo>
                      <a:lnTo>
                        <a:pt x="395288" y="34195"/>
                      </a:lnTo>
                      <a:cubicBezTo>
                        <a:pt x="395288" y="31051"/>
                        <a:pt x="392716" y="28575"/>
                        <a:pt x="389668" y="28575"/>
                      </a:cubicBezTo>
                      <a:lnTo>
                        <a:pt x="34290" y="2857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1" name="Google Shape;131;p2"/>
              <p:cNvGrpSpPr/>
              <p:nvPr/>
            </p:nvGrpSpPr>
            <p:grpSpPr>
              <a:xfrm>
                <a:off x="7304014" y="3754278"/>
                <a:ext cx="453092" cy="336041"/>
                <a:chOff x="7304014" y="3754278"/>
                <a:chExt cx="453092" cy="336041"/>
              </a:xfrm>
            </p:grpSpPr>
            <p:sp>
              <p:nvSpPr>
                <p:cNvPr id="132" name="Google Shape;132;p2"/>
                <p:cNvSpPr/>
                <p:nvPr/>
              </p:nvSpPr>
              <p:spPr>
                <a:xfrm>
                  <a:off x="7318438" y="3768661"/>
                  <a:ext cx="424433" cy="307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433" h="307371" extrusionOk="0">
                      <a:moveTo>
                        <a:pt x="424434" y="307372"/>
                      </a:moveTo>
                      <a:lnTo>
                        <a:pt x="322040" y="225838"/>
                      </a:lnTo>
                      <a:lnTo>
                        <a:pt x="322040" y="83820"/>
                      </a:lnTo>
                      <a:lnTo>
                        <a:pt x="395192" y="0"/>
                      </a:lnTo>
                      <a:lnTo>
                        <a:pt x="29242" y="0"/>
                      </a:lnTo>
                      <a:lnTo>
                        <a:pt x="102489" y="83820"/>
                      </a:lnTo>
                      <a:lnTo>
                        <a:pt x="102489" y="225838"/>
                      </a:lnTo>
                      <a:lnTo>
                        <a:pt x="0" y="30737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" name="Google Shape;133;p2"/>
                <p:cNvSpPr/>
                <p:nvPr/>
              </p:nvSpPr>
              <p:spPr>
                <a:xfrm>
                  <a:off x="7304014" y="3754278"/>
                  <a:ext cx="453092" cy="336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092" h="336041" extrusionOk="0">
                      <a:moveTo>
                        <a:pt x="438858" y="336042"/>
                      </a:moveTo>
                      <a:lnTo>
                        <a:pt x="14329" y="336042"/>
                      </a:lnTo>
                      <a:cubicBezTo>
                        <a:pt x="8233" y="336042"/>
                        <a:pt x="2804" y="332232"/>
                        <a:pt x="804" y="326517"/>
                      </a:cubicBezTo>
                      <a:cubicBezTo>
                        <a:pt x="-1196" y="320802"/>
                        <a:pt x="613" y="314420"/>
                        <a:pt x="5376" y="310610"/>
                      </a:cubicBezTo>
                      <a:lnTo>
                        <a:pt x="102435" y="233267"/>
                      </a:lnTo>
                      <a:lnTo>
                        <a:pt x="102435" y="103442"/>
                      </a:lnTo>
                      <a:lnTo>
                        <a:pt x="32808" y="23717"/>
                      </a:lnTo>
                      <a:cubicBezTo>
                        <a:pt x="29093" y="19526"/>
                        <a:pt x="28236" y="13526"/>
                        <a:pt x="30522" y="8382"/>
                      </a:cubicBezTo>
                      <a:cubicBezTo>
                        <a:pt x="32808" y="3239"/>
                        <a:pt x="37951" y="0"/>
                        <a:pt x="43571" y="0"/>
                      </a:cubicBezTo>
                      <a:lnTo>
                        <a:pt x="409522" y="0"/>
                      </a:lnTo>
                      <a:cubicBezTo>
                        <a:pt x="415141" y="0"/>
                        <a:pt x="420190" y="3239"/>
                        <a:pt x="422571" y="8382"/>
                      </a:cubicBezTo>
                      <a:cubicBezTo>
                        <a:pt x="424857" y="13526"/>
                        <a:pt x="423999" y="19431"/>
                        <a:pt x="420285" y="23717"/>
                      </a:cubicBezTo>
                      <a:lnTo>
                        <a:pt x="350657" y="103442"/>
                      </a:lnTo>
                      <a:lnTo>
                        <a:pt x="350657" y="233267"/>
                      </a:lnTo>
                      <a:lnTo>
                        <a:pt x="447717" y="310610"/>
                      </a:lnTo>
                      <a:cubicBezTo>
                        <a:pt x="452479" y="314420"/>
                        <a:pt x="454289" y="320802"/>
                        <a:pt x="452289" y="326517"/>
                      </a:cubicBezTo>
                      <a:cubicBezTo>
                        <a:pt x="450384" y="332232"/>
                        <a:pt x="444955" y="336042"/>
                        <a:pt x="438858" y="336042"/>
                      </a:cubicBezTo>
                      <a:close/>
                      <a:moveTo>
                        <a:pt x="55287" y="307467"/>
                      </a:moveTo>
                      <a:lnTo>
                        <a:pt x="397996" y="307467"/>
                      </a:lnTo>
                      <a:lnTo>
                        <a:pt x="327511" y="251365"/>
                      </a:lnTo>
                      <a:cubicBezTo>
                        <a:pt x="324082" y="248603"/>
                        <a:pt x="322082" y="244507"/>
                        <a:pt x="322082" y="240221"/>
                      </a:cubicBezTo>
                      <a:lnTo>
                        <a:pt x="322082" y="98203"/>
                      </a:lnTo>
                      <a:cubicBezTo>
                        <a:pt x="322082" y="94774"/>
                        <a:pt x="323320" y="91440"/>
                        <a:pt x="325606" y="88773"/>
                      </a:cubicBezTo>
                      <a:lnTo>
                        <a:pt x="378089" y="28670"/>
                      </a:lnTo>
                      <a:lnTo>
                        <a:pt x="75099" y="28670"/>
                      </a:lnTo>
                      <a:lnTo>
                        <a:pt x="127582" y="88773"/>
                      </a:lnTo>
                      <a:cubicBezTo>
                        <a:pt x="129867" y="91345"/>
                        <a:pt x="131106" y="94679"/>
                        <a:pt x="131106" y="98203"/>
                      </a:cubicBezTo>
                      <a:lnTo>
                        <a:pt x="131106" y="240221"/>
                      </a:lnTo>
                      <a:cubicBezTo>
                        <a:pt x="131106" y="244602"/>
                        <a:pt x="129106" y="248698"/>
                        <a:pt x="125676" y="251365"/>
                      </a:cubicBezTo>
                      <a:lnTo>
                        <a:pt x="55287" y="30746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4" name="Google Shape;134;p2"/>
              <p:cNvGrpSpPr/>
              <p:nvPr/>
            </p:nvGrpSpPr>
            <p:grpSpPr>
              <a:xfrm>
                <a:off x="7451165" y="4164234"/>
                <a:ext cx="159069" cy="350615"/>
                <a:chOff x="7451165" y="4164234"/>
                <a:chExt cx="159069" cy="350615"/>
              </a:xfrm>
            </p:grpSpPr>
            <p:sp>
              <p:nvSpPr>
                <p:cNvPr id="135" name="Google Shape;135;p2"/>
                <p:cNvSpPr/>
                <p:nvPr/>
              </p:nvSpPr>
              <p:spPr>
                <a:xfrm>
                  <a:off x="7465504" y="4178521"/>
                  <a:ext cx="130397" cy="32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97" h="322040" extrusionOk="0">
                      <a:moveTo>
                        <a:pt x="0" y="0"/>
                      </a:moveTo>
                      <a:lnTo>
                        <a:pt x="61627" y="322040"/>
                      </a:lnTo>
                      <a:lnTo>
                        <a:pt x="130397" y="0"/>
                      </a:ln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" name="Google Shape;136;p2"/>
                <p:cNvSpPr/>
                <p:nvPr/>
              </p:nvSpPr>
              <p:spPr>
                <a:xfrm>
                  <a:off x="7451165" y="4164234"/>
                  <a:ext cx="159069" cy="350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69" h="350615" extrusionOk="0">
                      <a:moveTo>
                        <a:pt x="76061" y="350615"/>
                      </a:moveTo>
                      <a:cubicBezTo>
                        <a:pt x="75965" y="350615"/>
                        <a:pt x="75965" y="350615"/>
                        <a:pt x="75870" y="350615"/>
                      </a:cubicBezTo>
                      <a:cubicBezTo>
                        <a:pt x="69107" y="350520"/>
                        <a:pt x="63297" y="345662"/>
                        <a:pt x="61964" y="338995"/>
                      </a:cubicBezTo>
                      <a:lnTo>
                        <a:pt x="241" y="16954"/>
                      </a:lnTo>
                      <a:cubicBezTo>
                        <a:pt x="-520" y="12763"/>
                        <a:pt x="527" y="8477"/>
                        <a:pt x="3290" y="5143"/>
                      </a:cubicBezTo>
                      <a:cubicBezTo>
                        <a:pt x="6052" y="1905"/>
                        <a:pt x="10052" y="0"/>
                        <a:pt x="14339" y="0"/>
                      </a:cubicBezTo>
                      <a:lnTo>
                        <a:pt x="144736" y="0"/>
                      </a:lnTo>
                      <a:cubicBezTo>
                        <a:pt x="149022" y="0"/>
                        <a:pt x="153118" y="1905"/>
                        <a:pt x="155880" y="5334"/>
                      </a:cubicBezTo>
                      <a:cubicBezTo>
                        <a:pt x="158547" y="8668"/>
                        <a:pt x="159690" y="13049"/>
                        <a:pt x="158738" y="17335"/>
                      </a:cubicBezTo>
                      <a:lnTo>
                        <a:pt x="90062" y="339376"/>
                      </a:lnTo>
                      <a:cubicBezTo>
                        <a:pt x="88538" y="345948"/>
                        <a:pt x="82728" y="350615"/>
                        <a:pt x="76061" y="350615"/>
                      </a:cubicBezTo>
                      <a:close/>
                      <a:moveTo>
                        <a:pt x="31579" y="28575"/>
                      </a:moveTo>
                      <a:lnTo>
                        <a:pt x="76727" y="264319"/>
                      </a:lnTo>
                      <a:lnTo>
                        <a:pt x="127019" y="28575"/>
                      </a:lnTo>
                      <a:lnTo>
                        <a:pt x="31579" y="2857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37" name="Google Shape;137;p2"/>
            <p:cNvSpPr/>
            <p:nvPr/>
          </p:nvSpPr>
          <p:spPr>
            <a:xfrm>
              <a:off x="7310437" y="3666267"/>
              <a:ext cx="183356" cy="512254"/>
            </a:xfrm>
            <a:custGeom>
              <a:avLst/>
              <a:gdLst/>
              <a:ahLst/>
              <a:cxnLst/>
              <a:rect l="l" t="t" r="r" b="b"/>
              <a:pathLst>
                <a:path w="183356" h="512254" extrusionOk="0">
                  <a:moveTo>
                    <a:pt x="77534" y="431863"/>
                  </a:moveTo>
                  <a:lnTo>
                    <a:pt x="77534" y="490252"/>
                  </a:lnTo>
                  <a:cubicBezTo>
                    <a:pt x="77534" y="502444"/>
                    <a:pt x="86392" y="512255"/>
                    <a:pt x="97441" y="512255"/>
                  </a:cubicBezTo>
                  <a:lnTo>
                    <a:pt x="19907" y="512255"/>
                  </a:lnTo>
                  <a:cubicBezTo>
                    <a:pt x="8858" y="512255"/>
                    <a:pt x="0" y="502444"/>
                    <a:pt x="0" y="490252"/>
                  </a:cubicBezTo>
                  <a:lnTo>
                    <a:pt x="0" y="431863"/>
                  </a:lnTo>
                  <a:cubicBezTo>
                    <a:pt x="0" y="419671"/>
                    <a:pt x="8858" y="409765"/>
                    <a:pt x="19907" y="409765"/>
                  </a:cubicBezTo>
                  <a:lnTo>
                    <a:pt x="13145" y="409765"/>
                  </a:lnTo>
                  <a:lnTo>
                    <a:pt x="105823" y="328231"/>
                  </a:lnTo>
                  <a:lnTo>
                    <a:pt x="105823" y="186214"/>
                  </a:lnTo>
                  <a:lnTo>
                    <a:pt x="39719" y="102394"/>
                  </a:lnTo>
                  <a:lnTo>
                    <a:pt x="44482" y="102394"/>
                  </a:lnTo>
                  <a:cubicBezTo>
                    <a:pt x="34576" y="102394"/>
                    <a:pt x="26479" y="93535"/>
                    <a:pt x="26479" y="82487"/>
                  </a:cubicBezTo>
                  <a:lnTo>
                    <a:pt x="26479" y="19907"/>
                  </a:lnTo>
                  <a:cubicBezTo>
                    <a:pt x="26479" y="8858"/>
                    <a:pt x="34576" y="0"/>
                    <a:pt x="44482" y="0"/>
                  </a:cubicBezTo>
                  <a:lnTo>
                    <a:pt x="122015" y="0"/>
                  </a:lnTo>
                  <a:cubicBezTo>
                    <a:pt x="112109" y="0"/>
                    <a:pt x="104013" y="8858"/>
                    <a:pt x="104013" y="19907"/>
                  </a:cubicBezTo>
                  <a:lnTo>
                    <a:pt x="104013" y="82487"/>
                  </a:lnTo>
                  <a:cubicBezTo>
                    <a:pt x="104013" y="93535"/>
                    <a:pt x="112109" y="102394"/>
                    <a:pt x="122015" y="102394"/>
                  </a:cubicBezTo>
                  <a:lnTo>
                    <a:pt x="117253" y="102394"/>
                  </a:lnTo>
                  <a:lnTo>
                    <a:pt x="183356" y="186214"/>
                  </a:lnTo>
                  <a:lnTo>
                    <a:pt x="183356" y="328231"/>
                  </a:lnTo>
                  <a:lnTo>
                    <a:pt x="90678" y="409765"/>
                  </a:lnTo>
                  <a:lnTo>
                    <a:pt x="97441" y="409765"/>
                  </a:lnTo>
                  <a:cubicBezTo>
                    <a:pt x="86392" y="409765"/>
                    <a:pt x="77534" y="419671"/>
                    <a:pt x="77534" y="431863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0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456646" y="4178521"/>
              <a:ext cx="96583" cy="322040"/>
            </a:xfrm>
            <a:custGeom>
              <a:avLst/>
              <a:gdLst/>
              <a:ahLst/>
              <a:cxnLst/>
              <a:rect l="l" t="t" r="r" b="b"/>
              <a:pathLst>
                <a:path w="96583" h="322040" extrusionOk="0">
                  <a:moveTo>
                    <a:pt x="96583" y="110300"/>
                  </a:moveTo>
                  <a:lnTo>
                    <a:pt x="55816" y="322040"/>
                  </a:lnTo>
                  <a:lnTo>
                    <a:pt x="0" y="0"/>
                  </a:lnTo>
                  <a:lnTo>
                    <a:pt x="77533" y="0"/>
                  </a:ln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0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2"/>
          <p:cNvGrpSpPr/>
          <p:nvPr/>
        </p:nvGrpSpPr>
        <p:grpSpPr>
          <a:xfrm>
            <a:off x="10049026" y="2858756"/>
            <a:ext cx="985054" cy="1140491"/>
            <a:chOff x="8390004" y="456115"/>
            <a:chExt cx="904162" cy="1046834"/>
          </a:xfrm>
        </p:grpSpPr>
        <p:grpSp>
          <p:nvGrpSpPr>
            <p:cNvPr id="140" name="Google Shape;140;p2"/>
            <p:cNvGrpSpPr/>
            <p:nvPr/>
          </p:nvGrpSpPr>
          <p:grpSpPr>
            <a:xfrm>
              <a:off x="8390004" y="1344626"/>
              <a:ext cx="193429" cy="158323"/>
              <a:chOff x="8390004" y="1344626"/>
              <a:chExt cx="193429" cy="158323"/>
            </a:xfrm>
          </p:grpSpPr>
          <p:sp>
            <p:nvSpPr>
              <p:cNvPr id="141" name="Google Shape;141;p2"/>
              <p:cNvSpPr/>
              <p:nvPr/>
            </p:nvSpPr>
            <p:spPr>
              <a:xfrm>
                <a:off x="8404193" y="1358836"/>
                <a:ext cx="164687" cy="129825"/>
              </a:xfrm>
              <a:custGeom>
                <a:avLst/>
                <a:gdLst/>
                <a:ahLst/>
                <a:cxnLst/>
                <a:rect l="l" t="t" r="r" b="b"/>
                <a:pathLst>
                  <a:path w="164687" h="129825" extrusionOk="0">
                    <a:moveTo>
                      <a:pt x="94012" y="0"/>
                    </a:moveTo>
                    <a:lnTo>
                      <a:pt x="0" y="122396"/>
                    </a:lnTo>
                    <a:lnTo>
                      <a:pt x="106680" y="129826"/>
                    </a:lnTo>
                    <a:lnTo>
                      <a:pt x="164687" y="54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8390004" y="1344626"/>
                <a:ext cx="193429" cy="158323"/>
              </a:xfrm>
              <a:custGeom>
                <a:avLst/>
                <a:gdLst/>
                <a:ahLst/>
                <a:cxnLst/>
                <a:rect l="l" t="t" r="r" b="b"/>
                <a:pathLst>
                  <a:path w="193429" h="158323" extrusionOk="0">
                    <a:moveTo>
                      <a:pt x="120869" y="158323"/>
                    </a:moveTo>
                    <a:cubicBezTo>
                      <a:pt x="120488" y="158323"/>
                      <a:pt x="120202" y="158323"/>
                      <a:pt x="119916" y="158323"/>
                    </a:cubicBezTo>
                    <a:lnTo>
                      <a:pt x="13236" y="150894"/>
                    </a:lnTo>
                    <a:cubicBezTo>
                      <a:pt x="7998" y="150513"/>
                      <a:pt x="3330" y="147274"/>
                      <a:pt x="1235" y="142511"/>
                    </a:cubicBezTo>
                    <a:cubicBezTo>
                      <a:pt x="-861" y="137749"/>
                      <a:pt x="-289" y="132129"/>
                      <a:pt x="2950" y="127938"/>
                    </a:cubicBezTo>
                    <a:lnTo>
                      <a:pt x="97057" y="5542"/>
                    </a:lnTo>
                    <a:cubicBezTo>
                      <a:pt x="99343" y="2494"/>
                      <a:pt x="102771" y="589"/>
                      <a:pt x="106582" y="113"/>
                    </a:cubicBezTo>
                    <a:cubicBezTo>
                      <a:pt x="110296" y="-364"/>
                      <a:pt x="114106" y="684"/>
                      <a:pt x="117154" y="2970"/>
                    </a:cubicBezTo>
                    <a:lnTo>
                      <a:pt x="187830" y="57263"/>
                    </a:lnTo>
                    <a:cubicBezTo>
                      <a:pt x="194116" y="62025"/>
                      <a:pt x="195259" y="71074"/>
                      <a:pt x="190497" y="77265"/>
                    </a:cubicBezTo>
                    <a:lnTo>
                      <a:pt x="132394" y="152798"/>
                    </a:lnTo>
                    <a:cubicBezTo>
                      <a:pt x="129441" y="156227"/>
                      <a:pt x="125250" y="158323"/>
                      <a:pt x="120869" y="158323"/>
                    </a:cubicBezTo>
                    <a:close/>
                    <a:moveTo>
                      <a:pt x="41716" y="124128"/>
                    </a:moveTo>
                    <a:lnTo>
                      <a:pt x="114202" y="129177"/>
                    </a:lnTo>
                    <a:lnTo>
                      <a:pt x="158874" y="71074"/>
                    </a:lnTo>
                    <a:lnTo>
                      <a:pt x="110867" y="34117"/>
                    </a:lnTo>
                    <a:lnTo>
                      <a:pt x="41716" y="12412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" name="Google Shape;143;p2"/>
            <p:cNvGrpSpPr/>
            <p:nvPr/>
          </p:nvGrpSpPr>
          <p:grpSpPr>
            <a:xfrm>
              <a:off x="8437418" y="1249718"/>
              <a:ext cx="235873" cy="221893"/>
              <a:chOff x="8437418" y="1249718"/>
              <a:chExt cx="235873" cy="221893"/>
            </a:xfrm>
          </p:grpSpPr>
          <p:sp>
            <p:nvSpPr>
              <p:cNvPr id="144" name="Google Shape;144;p2"/>
              <p:cNvSpPr/>
              <p:nvPr/>
            </p:nvSpPr>
            <p:spPr>
              <a:xfrm rot="-3144837">
                <a:off x="8502712" y="1270078"/>
                <a:ext cx="104782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180973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180974"/>
                    </a:lnTo>
                    <a:lnTo>
                      <a:pt x="0" y="18097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8437418" y="1249718"/>
                <a:ext cx="235873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235873" h="221893" extrusionOk="0">
                    <a:moveTo>
                      <a:pt x="157656" y="221893"/>
                    </a:moveTo>
                    <a:cubicBezTo>
                      <a:pt x="154608" y="221893"/>
                      <a:pt x="151560" y="220941"/>
                      <a:pt x="148989" y="218941"/>
                    </a:cubicBezTo>
                    <a:lnTo>
                      <a:pt x="5542" y="108641"/>
                    </a:lnTo>
                    <a:cubicBezTo>
                      <a:pt x="2494" y="106355"/>
                      <a:pt x="589" y="102926"/>
                      <a:pt x="113" y="99211"/>
                    </a:cubicBezTo>
                    <a:cubicBezTo>
                      <a:pt x="-363" y="95497"/>
                      <a:pt x="684" y="91687"/>
                      <a:pt x="2970" y="88639"/>
                    </a:cubicBezTo>
                    <a:lnTo>
                      <a:pt x="66883" y="5581"/>
                    </a:lnTo>
                    <a:cubicBezTo>
                      <a:pt x="71740" y="-706"/>
                      <a:pt x="80694" y="-1849"/>
                      <a:pt x="86885" y="3009"/>
                    </a:cubicBezTo>
                    <a:lnTo>
                      <a:pt x="230332" y="113308"/>
                    </a:lnTo>
                    <a:cubicBezTo>
                      <a:pt x="233380" y="115594"/>
                      <a:pt x="235285" y="119023"/>
                      <a:pt x="235761" y="122738"/>
                    </a:cubicBezTo>
                    <a:cubicBezTo>
                      <a:pt x="236237" y="126453"/>
                      <a:pt x="235190" y="130263"/>
                      <a:pt x="232904" y="133311"/>
                    </a:cubicBezTo>
                    <a:lnTo>
                      <a:pt x="168991" y="216369"/>
                    </a:lnTo>
                    <a:cubicBezTo>
                      <a:pt x="166133" y="219893"/>
                      <a:pt x="161847" y="221893"/>
                      <a:pt x="157656" y="221893"/>
                    </a:cubicBezTo>
                    <a:close/>
                    <a:moveTo>
                      <a:pt x="34212" y="94639"/>
                    </a:moveTo>
                    <a:lnTo>
                      <a:pt x="154989" y="187508"/>
                    </a:lnTo>
                    <a:lnTo>
                      <a:pt x="201471" y="127120"/>
                    </a:lnTo>
                    <a:lnTo>
                      <a:pt x="80694" y="34251"/>
                    </a:lnTo>
                    <a:lnTo>
                      <a:pt x="34212" y="9463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6" name="Google Shape;146;p2"/>
            <p:cNvSpPr/>
            <p:nvPr/>
          </p:nvSpPr>
          <p:spPr>
            <a:xfrm>
              <a:off x="8403145" y="1357978"/>
              <a:ext cx="131254" cy="126301"/>
            </a:xfrm>
            <a:custGeom>
              <a:avLst/>
              <a:gdLst/>
              <a:ahLst/>
              <a:cxnLst/>
              <a:rect l="l" t="t" r="r" b="b"/>
              <a:pathLst>
                <a:path w="131254" h="126301" extrusionOk="0">
                  <a:moveTo>
                    <a:pt x="131255" y="28480"/>
                  </a:moveTo>
                  <a:lnTo>
                    <a:pt x="56007" y="126302"/>
                  </a:lnTo>
                  <a:lnTo>
                    <a:pt x="0" y="122396"/>
                  </a:lnTo>
                  <a:lnTo>
                    <a:pt x="94202" y="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0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 rot="-3144837">
              <a:off x="8450770" y="1293300"/>
              <a:ext cx="104782" cy="66679"/>
            </a:xfrm>
            <a:custGeom>
              <a:avLst/>
              <a:gdLst/>
              <a:ahLst/>
              <a:cxnLst/>
              <a:rect l="l" t="t" r="r" b="b"/>
              <a:pathLst>
                <a:path w="104774" h="66674" extrusionOk="0">
                  <a:moveTo>
                    <a:pt x="0" y="0"/>
                  </a:moveTo>
                  <a:lnTo>
                    <a:pt x="104774" y="0"/>
                  </a:lnTo>
                  <a:lnTo>
                    <a:pt x="104774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0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8" name="Google Shape;148;p2"/>
            <p:cNvGrpSpPr/>
            <p:nvPr/>
          </p:nvGrpSpPr>
          <p:grpSpPr>
            <a:xfrm>
              <a:off x="8433011" y="1095392"/>
              <a:ext cx="388579" cy="353169"/>
              <a:chOff x="8433011" y="1095392"/>
              <a:chExt cx="388579" cy="353169"/>
            </a:xfrm>
          </p:grpSpPr>
          <p:sp>
            <p:nvSpPr>
              <p:cNvPr id="149" name="Google Shape;149;p2"/>
              <p:cNvSpPr/>
              <p:nvPr/>
            </p:nvSpPr>
            <p:spPr>
              <a:xfrm>
                <a:off x="8447246" y="1109662"/>
                <a:ext cx="360045" cy="324612"/>
              </a:xfrm>
              <a:custGeom>
                <a:avLst/>
                <a:gdLst/>
                <a:ahLst/>
                <a:cxnLst/>
                <a:rect l="l" t="t" r="r" b="b"/>
                <a:pathLst>
                  <a:path w="360045" h="324612" extrusionOk="0">
                    <a:moveTo>
                      <a:pt x="55150" y="0"/>
                    </a:moveTo>
                    <a:lnTo>
                      <a:pt x="0" y="149828"/>
                    </a:lnTo>
                    <a:lnTo>
                      <a:pt x="227267" y="324612"/>
                    </a:lnTo>
                    <a:lnTo>
                      <a:pt x="360045" y="23450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8433011" y="1095392"/>
                <a:ext cx="388579" cy="353169"/>
              </a:xfrm>
              <a:custGeom>
                <a:avLst/>
                <a:gdLst/>
                <a:ahLst/>
                <a:cxnLst/>
                <a:rect l="l" t="t" r="r" b="b"/>
                <a:pathLst>
                  <a:path w="388579" h="353169" extrusionOk="0">
                    <a:moveTo>
                      <a:pt x="241502" y="353169"/>
                    </a:moveTo>
                    <a:cubicBezTo>
                      <a:pt x="238454" y="353169"/>
                      <a:pt x="235310" y="352217"/>
                      <a:pt x="232834" y="350217"/>
                    </a:cubicBezTo>
                    <a:lnTo>
                      <a:pt x="5567" y="175433"/>
                    </a:lnTo>
                    <a:cubicBezTo>
                      <a:pt x="614" y="171623"/>
                      <a:pt x="-1291" y="165051"/>
                      <a:pt x="900" y="159145"/>
                    </a:cubicBezTo>
                    <a:lnTo>
                      <a:pt x="56050" y="9317"/>
                    </a:lnTo>
                    <a:cubicBezTo>
                      <a:pt x="57574" y="5031"/>
                      <a:pt x="61098" y="1792"/>
                      <a:pt x="65479" y="554"/>
                    </a:cubicBezTo>
                    <a:cubicBezTo>
                      <a:pt x="69861" y="-684"/>
                      <a:pt x="74528" y="173"/>
                      <a:pt x="78148" y="2935"/>
                    </a:cubicBezTo>
                    <a:lnTo>
                      <a:pt x="383043" y="237441"/>
                    </a:lnTo>
                    <a:cubicBezTo>
                      <a:pt x="386663" y="240203"/>
                      <a:pt x="388758" y="244584"/>
                      <a:pt x="388568" y="249156"/>
                    </a:cubicBezTo>
                    <a:cubicBezTo>
                      <a:pt x="388473" y="253728"/>
                      <a:pt x="386091" y="258015"/>
                      <a:pt x="382281" y="260586"/>
                    </a:cubicBezTo>
                    <a:lnTo>
                      <a:pt x="249502" y="350693"/>
                    </a:lnTo>
                    <a:cubicBezTo>
                      <a:pt x="247121" y="352407"/>
                      <a:pt x="244264" y="353169"/>
                      <a:pt x="241502" y="353169"/>
                    </a:cubicBezTo>
                    <a:close/>
                    <a:moveTo>
                      <a:pt x="31285" y="159145"/>
                    </a:moveTo>
                    <a:lnTo>
                      <a:pt x="242073" y="321261"/>
                    </a:lnTo>
                    <a:lnTo>
                      <a:pt x="349991" y="248013"/>
                    </a:lnTo>
                    <a:lnTo>
                      <a:pt x="76147" y="37416"/>
                    </a:lnTo>
                    <a:lnTo>
                      <a:pt x="31285" y="15914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" name="Google Shape;151;p2"/>
            <p:cNvGrpSpPr/>
            <p:nvPr/>
          </p:nvGrpSpPr>
          <p:grpSpPr>
            <a:xfrm>
              <a:off x="8457991" y="456115"/>
              <a:ext cx="836175" cy="922341"/>
              <a:chOff x="8457991" y="456115"/>
              <a:chExt cx="836175" cy="922341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8472298" y="470875"/>
                <a:ext cx="807218" cy="893293"/>
              </a:xfrm>
              <a:custGeom>
                <a:avLst/>
                <a:gdLst/>
                <a:ahLst/>
                <a:cxnLst/>
                <a:rect l="l" t="t" r="r" b="b"/>
                <a:pathLst>
                  <a:path w="807218" h="893293" extrusionOk="0">
                    <a:moveTo>
                      <a:pt x="527017" y="680506"/>
                    </a:moveTo>
                    <a:lnTo>
                      <a:pt x="399573" y="880055"/>
                    </a:lnTo>
                    <a:cubicBezTo>
                      <a:pt x="388142" y="894914"/>
                      <a:pt x="366711" y="897676"/>
                      <a:pt x="351852" y="886246"/>
                    </a:cubicBezTo>
                    <a:lnTo>
                      <a:pt x="13239" y="625833"/>
                    </a:lnTo>
                    <a:cubicBezTo>
                      <a:pt x="-1620" y="614403"/>
                      <a:pt x="-4382" y="592972"/>
                      <a:pt x="7047" y="578112"/>
                    </a:cubicBezTo>
                    <a:lnTo>
                      <a:pt x="482345" y="60524"/>
                    </a:lnTo>
                    <a:cubicBezTo>
                      <a:pt x="547972" y="-10914"/>
                      <a:pt x="657319" y="-20343"/>
                      <a:pt x="734186" y="38807"/>
                    </a:cubicBezTo>
                    <a:lnTo>
                      <a:pt x="734186" y="38807"/>
                    </a:lnTo>
                    <a:cubicBezTo>
                      <a:pt x="811053" y="97957"/>
                      <a:pt x="830007" y="206066"/>
                      <a:pt x="777811" y="287791"/>
                    </a:cubicBezTo>
                    <a:lnTo>
                      <a:pt x="574642" y="606021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8457991" y="456115"/>
                <a:ext cx="836175" cy="922341"/>
              </a:xfrm>
              <a:custGeom>
                <a:avLst/>
                <a:gdLst/>
                <a:ahLst/>
                <a:cxnLst/>
                <a:rect l="l" t="t" r="r" b="b"/>
                <a:pathLst>
                  <a:path w="836175" h="922341" extrusionOk="0">
                    <a:moveTo>
                      <a:pt x="386828" y="922342"/>
                    </a:moveTo>
                    <a:cubicBezTo>
                      <a:pt x="376541" y="922342"/>
                      <a:pt x="366159" y="919103"/>
                      <a:pt x="357396" y="912341"/>
                    </a:cubicBezTo>
                    <a:lnTo>
                      <a:pt x="18782" y="651927"/>
                    </a:lnTo>
                    <a:cubicBezTo>
                      <a:pt x="8590" y="644117"/>
                      <a:pt x="2018" y="632687"/>
                      <a:pt x="399" y="619828"/>
                    </a:cubicBezTo>
                    <a:cubicBezTo>
                      <a:pt x="-1221" y="606969"/>
                      <a:pt x="2113" y="594301"/>
                      <a:pt x="10019" y="584109"/>
                    </a:cubicBezTo>
                    <a:cubicBezTo>
                      <a:pt x="10305" y="583823"/>
                      <a:pt x="10495" y="583442"/>
                      <a:pt x="10781" y="583157"/>
                    </a:cubicBezTo>
                    <a:lnTo>
                      <a:pt x="486079" y="65568"/>
                    </a:lnTo>
                    <a:cubicBezTo>
                      <a:pt x="557230" y="-11965"/>
                      <a:pt x="673816" y="-21967"/>
                      <a:pt x="757160" y="42137"/>
                    </a:cubicBezTo>
                    <a:cubicBezTo>
                      <a:pt x="840599" y="106240"/>
                      <a:pt x="860792" y="221492"/>
                      <a:pt x="804118" y="310170"/>
                    </a:cubicBezTo>
                    <a:lnTo>
                      <a:pt x="600950" y="628400"/>
                    </a:lnTo>
                    <a:cubicBezTo>
                      <a:pt x="596664" y="635068"/>
                      <a:pt x="587805" y="636973"/>
                      <a:pt x="581233" y="632782"/>
                    </a:cubicBezTo>
                    <a:cubicBezTo>
                      <a:pt x="574566" y="628496"/>
                      <a:pt x="572660" y="619733"/>
                      <a:pt x="576851" y="613065"/>
                    </a:cubicBezTo>
                    <a:lnTo>
                      <a:pt x="780020" y="294835"/>
                    </a:lnTo>
                    <a:cubicBezTo>
                      <a:pt x="828597" y="218730"/>
                      <a:pt x="811262" y="119861"/>
                      <a:pt x="739729" y="64806"/>
                    </a:cubicBezTo>
                    <a:cubicBezTo>
                      <a:pt x="668196" y="9752"/>
                      <a:pt x="568184" y="18419"/>
                      <a:pt x="507128" y="84904"/>
                    </a:cubicBezTo>
                    <a:lnTo>
                      <a:pt x="32307" y="601921"/>
                    </a:lnTo>
                    <a:cubicBezTo>
                      <a:pt x="29355" y="606017"/>
                      <a:pt x="28116" y="610970"/>
                      <a:pt x="28688" y="616113"/>
                    </a:cubicBezTo>
                    <a:cubicBezTo>
                      <a:pt x="29355" y="621352"/>
                      <a:pt x="32022" y="626019"/>
                      <a:pt x="36213" y="629258"/>
                    </a:cubicBezTo>
                    <a:lnTo>
                      <a:pt x="374827" y="889671"/>
                    </a:lnTo>
                    <a:cubicBezTo>
                      <a:pt x="383303" y="896243"/>
                      <a:pt x="395496" y="894719"/>
                      <a:pt x="402259" y="886433"/>
                    </a:cubicBezTo>
                    <a:lnTo>
                      <a:pt x="529226" y="687551"/>
                    </a:lnTo>
                    <a:cubicBezTo>
                      <a:pt x="533513" y="680883"/>
                      <a:pt x="542371" y="678978"/>
                      <a:pt x="548943" y="683169"/>
                    </a:cubicBezTo>
                    <a:cubicBezTo>
                      <a:pt x="555611" y="687455"/>
                      <a:pt x="557516" y="696218"/>
                      <a:pt x="553325" y="702886"/>
                    </a:cubicBezTo>
                    <a:lnTo>
                      <a:pt x="425880" y="902435"/>
                    </a:lnTo>
                    <a:cubicBezTo>
                      <a:pt x="425690" y="902816"/>
                      <a:pt x="425404" y="903101"/>
                      <a:pt x="425118" y="903482"/>
                    </a:cubicBezTo>
                    <a:cubicBezTo>
                      <a:pt x="415689" y="915865"/>
                      <a:pt x="401401" y="922342"/>
                      <a:pt x="386828" y="9223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" name="Google Shape;154;p2"/>
            <p:cNvGrpSpPr/>
            <p:nvPr/>
          </p:nvGrpSpPr>
          <p:grpSpPr>
            <a:xfrm>
              <a:off x="9017765" y="1062485"/>
              <a:ext cx="43394" cy="51843"/>
              <a:chOff x="9017765" y="1062485"/>
              <a:chExt cx="43394" cy="51843"/>
            </a:xfrm>
          </p:grpSpPr>
          <p:sp>
            <p:nvSpPr>
              <p:cNvPr id="155" name="Google Shape;155;p2"/>
              <p:cNvSpPr/>
              <p:nvPr/>
            </p:nvSpPr>
            <p:spPr>
              <a:xfrm>
                <a:off x="9032081" y="1076800"/>
                <a:ext cx="14858" cy="2324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23240" extrusionOk="0">
                    <a:moveTo>
                      <a:pt x="14859" y="0"/>
                    </a:moveTo>
                    <a:lnTo>
                      <a:pt x="0" y="23241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9017765" y="1062485"/>
                <a:ext cx="43394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43394" h="51843" extrusionOk="0">
                    <a:moveTo>
                      <a:pt x="14315" y="51844"/>
                    </a:moveTo>
                    <a:cubicBezTo>
                      <a:pt x="11648" y="51844"/>
                      <a:pt x="8981" y="51082"/>
                      <a:pt x="6600" y="49558"/>
                    </a:cubicBezTo>
                    <a:cubicBezTo>
                      <a:pt x="-67" y="45272"/>
                      <a:pt x="-1973" y="36508"/>
                      <a:pt x="2218" y="29841"/>
                    </a:cubicBezTo>
                    <a:lnTo>
                      <a:pt x="17077" y="6600"/>
                    </a:lnTo>
                    <a:cubicBezTo>
                      <a:pt x="21364" y="-68"/>
                      <a:pt x="30127" y="-1973"/>
                      <a:pt x="36794" y="2218"/>
                    </a:cubicBezTo>
                    <a:cubicBezTo>
                      <a:pt x="43462" y="6505"/>
                      <a:pt x="45367" y="15268"/>
                      <a:pt x="41176" y="21935"/>
                    </a:cubicBezTo>
                    <a:lnTo>
                      <a:pt x="26317" y="45176"/>
                    </a:lnTo>
                    <a:cubicBezTo>
                      <a:pt x="23650" y="49558"/>
                      <a:pt x="18983" y="51844"/>
                      <a:pt x="14315" y="518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" name="Google Shape;157;p2"/>
            <p:cNvGrpSpPr/>
            <p:nvPr/>
          </p:nvGrpSpPr>
          <p:grpSpPr>
            <a:xfrm>
              <a:off x="8715085" y="603328"/>
              <a:ext cx="436817" cy="522335"/>
              <a:chOff x="8715085" y="603328"/>
              <a:chExt cx="436817" cy="522335"/>
            </a:xfrm>
          </p:grpSpPr>
          <p:sp>
            <p:nvSpPr>
              <p:cNvPr id="158" name="Google Shape;158;p2"/>
              <p:cNvSpPr/>
              <p:nvPr/>
            </p:nvSpPr>
            <p:spPr>
              <a:xfrm>
                <a:off x="8729477" y="617605"/>
                <a:ext cx="408231" cy="493699"/>
              </a:xfrm>
              <a:custGeom>
                <a:avLst/>
                <a:gdLst/>
                <a:ahLst/>
                <a:cxnLst/>
                <a:rect l="l" t="t" r="r" b="b"/>
                <a:pathLst>
                  <a:path w="408231" h="493699" extrusionOk="0">
                    <a:moveTo>
                      <a:pt x="24093" y="480912"/>
                    </a:moveTo>
                    <a:lnTo>
                      <a:pt x="24093" y="480912"/>
                    </a:lnTo>
                    <a:cubicBezTo>
                      <a:pt x="-2863" y="460148"/>
                      <a:pt x="-8006" y="421095"/>
                      <a:pt x="12759" y="394044"/>
                    </a:cubicBezTo>
                    <a:lnTo>
                      <a:pt x="297270" y="24093"/>
                    </a:lnTo>
                    <a:cubicBezTo>
                      <a:pt x="318035" y="-2862"/>
                      <a:pt x="357087" y="-8006"/>
                      <a:pt x="384138" y="12759"/>
                    </a:cubicBezTo>
                    <a:lnTo>
                      <a:pt x="384138" y="12759"/>
                    </a:lnTo>
                    <a:cubicBezTo>
                      <a:pt x="411094" y="33523"/>
                      <a:pt x="416237" y="72576"/>
                      <a:pt x="395473" y="99627"/>
                    </a:cubicBezTo>
                    <a:lnTo>
                      <a:pt x="110961" y="469578"/>
                    </a:lnTo>
                    <a:cubicBezTo>
                      <a:pt x="90102" y="496629"/>
                      <a:pt x="51049" y="501677"/>
                      <a:pt x="24093" y="4809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8715085" y="603328"/>
                <a:ext cx="436817" cy="522335"/>
              </a:xfrm>
              <a:custGeom>
                <a:avLst/>
                <a:gdLst/>
                <a:ahLst/>
                <a:cxnLst/>
                <a:rect l="l" t="t" r="r" b="b"/>
                <a:pathLst>
                  <a:path w="436817" h="522335" extrusionOk="0">
                    <a:moveTo>
                      <a:pt x="76108" y="522336"/>
                    </a:moveTo>
                    <a:cubicBezTo>
                      <a:pt x="59916" y="522336"/>
                      <a:pt x="43533" y="517192"/>
                      <a:pt x="29722" y="506524"/>
                    </a:cubicBezTo>
                    <a:cubicBezTo>
                      <a:pt x="-3616" y="480902"/>
                      <a:pt x="-9807" y="432991"/>
                      <a:pt x="15720" y="399654"/>
                    </a:cubicBezTo>
                    <a:lnTo>
                      <a:pt x="300231" y="29703"/>
                    </a:lnTo>
                    <a:cubicBezTo>
                      <a:pt x="325854" y="-3635"/>
                      <a:pt x="373765" y="-9826"/>
                      <a:pt x="407102" y="15796"/>
                    </a:cubicBezTo>
                    <a:cubicBezTo>
                      <a:pt x="423200" y="28179"/>
                      <a:pt x="433486" y="46086"/>
                      <a:pt x="436153" y="66374"/>
                    </a:cubicBezTo>
                    <a:cubicBezTo>
                      <a:pt x="438820" y="86662"/>
                      <a:pt x="433391" y="106569"/>
                      <a:pt x="421104" y="122667"/>
                    </a:cubicBezTo>
                    <a:lnTo>
                      <a:pt x="136592" y="492618"/>
                    </a:lnTo>
                    <a:cubicBezTo>
                      <a:pt x="121638" y="512049"/>
                      <a:pt x="98968" y="522336"/>
                      <a:pt x="76108" y="522336"/>
                    </a:cubicBezTo>
                    <a:close/>
                    <a:moveTo>
                      <a:pt x="360810" y="28560"/>
                    </a:moveTo>
                    <a:cubicBezTo>
                      <a:pt x="346523" y="28560"/>
                      <a:pt x="332331" y="34941"/>
                      <a:pt x="322996" y="47133"/>
                    </a:cubicBezTo>
                    <a:lnTo>
                      <a:pt x="38485" y="417084"/>
                    </a:lnTo>
                    <a:cubicBezTo>
                      <a:pt x="22483" y="437944"/>
                      <a:pt x="26388" y="467853"/>
                      <a:pt x="47247" y="483855"/>
                    </a:cubicBezTo>
                    <a:lnTo>
                      <a:pt x="47247" y="483855"/>
                    </a:lnTo>
                    <a:cubicBezTo>
                      <a:pt x="57249" y="491570"/>
                      <a:pt x="69726" y="494904"/>
                      <a:pt x="82395" y="493284"/>
                    </a:cubicBezTo>
                    <a:cubicBezTo>
                      <a:pt x="95063" y="491665"/>
                      <a:pt x="106303" y="485188"/>
                      <a:pt x="114018" y="475187"/>
                    </a:cubicBezTo>
                    <a:lnTo>
                      <a:pt x="398530" y="105236"/>
                    </a:lnTo>
                    <a:cubicBezTo>
                      <a:pt x="406245" y="95235"/>
                      <a:pt x="409578" y="82757"/>
                      <a:pt x="407959" y="70089"/>
                    </a:cubicBezTo>
                    <a:cubicBezTo>
                      <a:pt x="406340" y="57420"/>
                      <a:pt x="399863" y="46181"/>
                      <a:pt x="389862" y="38466"/>
                    </a:cubicBezTo>
                    <a:cubicBezTo>
                      <a:pt x="381099" y="31798"/>
                      <a:pt x="370907" y="28560"/>
                      <a:pt x="360810" y="285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0" name="Google Shape;160;p2"/>
            <p:cNvSpPr/>
            <p:nvPr/>
          </p:nvSpPr>
          <p:spPr>
            <a:xfrm>
              <a:off x="8435816" y="1106899"/>
              <a:ext cx="115538" cy="196310"/>
            </a:xfrm>
            <a:custGeom>
              <a:avLst/>
              <a:gdLst/>
              <a:ahLst/>
              <a:cxnLst/>
              <a:rect l="l" t="t" r="r" b="b"/>
              <a:pathLst>
                <a:path w="115538" h="196310" extrusionOk="0">
                  <a:moveTo>
                    <a:pt x="60388" y="196310"/>
                  </a:moveTo>
                  <a:lnTo>
                    <a:pt x="0" y="149828"/>
                  </a:lnTo>
                  <a:lnTo>
                    <a:pt x="55150" y="0"/>
                  </a:lnTo>
                  <a:lnTo>
                    <a:pt x="115538" y="46387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0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8466611" y="460493"/>
              <a:ext cx="768161" cy="683935"/>
            </a:xfrm>
            <a:custGeom>
              <a:avLst/>
              <a:gdLst/>
              <a:ahLst/>
              <a:cxnLst/>
              <a:rect l="l" t="t" r="r" b="b"/>
              <a:pathLst>
                <a:path w="768161" h="683935" extrusionOk="0">
                  <a:moveTo>
                    <a:pt x="768162" y="72716"/>
                  </a:moveTo>
                  <a:cubicBezTo>
                    <a:pt x="697010" y="42617"/>
                    <a:pt x="612332" y="59190"/>
                    <a:pt x="557850" y="118626"/>
                  </a:cubicBezTo>
                  <a:lnTo>
                    <a:pt x="82552" y="636215"/>
                  </a:lnTo>
                  <a:cubicBezTo>
                    <a:pt x="71122" y="651074"/>
                    <a:pt x="73884" y="672600"/>
                    <a:pt x="88743" y="683935"/>
                  </a:cubicBezTo>
                  <a:lnTo>
                    <a:pt x="13210" y="625833"/>
                  </a:lnTo>
                  <a:cubicBezTo>
                    <a:pt x="-1554" y="614498"/>
                    <a:pt x="-4411" y="592971"/>
                    <a:pt x="7019" y="578113"/>
                  </a:cubicBezTo>
                  <a:lnTo>
                    <a:pt x="482316" y="60524"/>
                  </a:lnTo>
                  <a:cubicBezTo>
                    <a:pt x="547943" y="-10914"/>
                    <a:pt x="657291" y="-20343"/>
                    <a:pt x="734157" y="38807"/>
                  </a:cubicBezTo>
                  <a:cubicBezTo>
                    <a:pt x="747207" y="48808"/>
                    <a:pt x="758637" y="60143"/>
                    <a:pt x="768162" y="72716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0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8725685" y="613189"/>
              <a:ext cx="390596" cy="484128"/>
            </a:xfrm>
            <a:custGeom>
              <a:avLst/>
              <a:gdLst/>
              <a:ahLst/>
              <a:cxnLst/>
              <a:rect l="l" t="t" r="r" b="b"/>
              <a:pathLst>
                <a:path w="390596" h="484128" extrusionOk="0">
                  <a:moveTo>
                    <a:pt x="44172" y="483995"/>
                  </a:moveTo>
                  <a:cubicBezTo>
                    <a:pt x="33695" y="484757"/>
                    <a:pt x="23789" y="482280"/>
                    <a:pt x="15788" y="476089"/>
                  </a:cubicBezTo>
                  <a:cubicBezTo>
                    <a:pt x="-5167" y="459992"/>
                    <a:pt x="-5262" y="424845"/>
                    <a:pt x="15502" y="397794"/>
                  </a:cubicBezTo>
                  <a:lnTo>
                    <a:pt x="300014" y="27843"/>
                  </a:lnTo>
                  <a:cubicBezTo>
                    <a:pt x="320779" y="792"/>
                    <a:pt x="354878" y="-8067"/>
                    <a:pt x="375738" y="8031"/>
                  </a:cubicBezTo>
                  <a:cubicBezTo>
                    <a:pt x="383739" y="14222"/>
                    <a:pt x="388692" y="23175"/>
                    <a:pt x="390597" y="33462"/>
                  </a:cubicBezTo>
                  <a:cubicBezTo>
                    <a:pt x="373833" y="34796"/>
                    <a:pt x="356021" y="44511"/>
                    <a:pt x="343257" y="61180"/>
                  </a:cubicBezTo>
                  <a:lnTo>
                    <a:pt x="58746" y="431131"/>
                  </a:lnTo>
                  <a:cubicBezTo>
                    <a:pt x="45982" y="447705"/>
                    <a:pt x="41125" y="467421"/>
                    <a:pt x="44172" y="483995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0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2"/>
          <p:cNvGrpSpPr/>
          <p:nvPr/>
        </p:nvGrpSpPr>
        <p:grpSpPr>
          <a:xfrm>
            <a:off x="10441347" y="5053382"/>
            <a:ext cx="923591" cy="1089161"/>
            <a:chOff x="4444301" y="5303307"/>
            <a:chExt cx="837446" cy="987573"/>
          </a:xfrm>
        </p:grpSpPr>
        <p:grpSp>
          <p:nvGrpSpPr>
            <p:cNvPr id="164" name="Google Shape;164;p2"/>
            <p:cNvGrpSpPr/>
            <p:nvPr/>
          </p:nvGrpSpPr>
          <p:grpSpPr>
            <a:xfrm>
              <a:off x="4447958" y="5864581"/>
              <a:ext cx="411276" cy="403725"/>
              <a:chOff x="4447958" y="5864581"/>
              <a:chExt cx="411276" cy="403725"/>
            </a:xfrm>
          </p:grpSpPr>
          <p:sp>
            <p:nvSpPr>
              <p:cNvPr id="165" name="Google Shape;165;p2"/>
              <p:cNvSpPr/>
              <p:nvPr/>
            </p:nvSpPr>
            <p:spPr>
              <a:xfrm>
                <a:off x="4462272" y="5878734"/>
                <a:ext cx="382714" cy="375285"/>
              </a:xfrm>
              <a:custGeom>
                <a:avLst/>
                <a:gdLst/>
                <a:ahLst/>
                <a:cxnLst/>
                <a:rect l="l" t="t" r="r" b="b"/>
                <a:pathLst>
                  <a:path w="382714" h="375285" extrusionOk="0">
                    <a:moveTo>
                      <a:pt x="310324" y="326327"/>
                    </a:moveTo>
                    <a:lnTo>
                      <a:pt x="382714" y="232600"/>
                    </a:lnTo>
                    <a:lnTo>
                      <a:pt x="81629" y="0"/>
                    </a:lnTo>
                    <a:lnTo>
                      <a:pt x="9239" y="93726"/>
                    </a:lnTo>
                    <a:lnTo>
                      <a:pt x="0" y="252222"/>
                    </a:lnTo>
                    <a:cubicBezTo>
                      <a:pt x="53530" y="293561"/>
                      <a:pt x="106204" y="334233"/>
                      <a:pt x="159258" y="375285"/>
                    </a:cubicBezTo>
                    <a:lnTo>
                      <a:pt x="310324" y="326327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4447958" y="5864581"/>
                <a:ext cx="411276" cy="403725"/>
              </a:xfrm>
              <a:custGeom>
                <a:avLst/>
                <a:gdLst/>
                <a:ahLst/>
                <a:cxnLst/>
                <a:rect l="l" t="t" r="r" b="b"/>
                <a:pathLst>
                  <a:path w="411276" h="403725" extrusionOk="0">
                    <a:moveTo>
                      <a:pt x="173571" y="403726"/>
                    </a:moveTo>
                    <a:cubicBezTo>
                      <a:pt x="170428" y="403726"/>
                      <a:pt x="167380" y="402678"/>
                      <a:pt x="164808" y="400773"/>
                    </a:cubicBezTo>
                    <a:lnTo>
                      <a:pt x="5550" y="277710"/>
                    </a:lnTo>
                    <a:cubicBezTo>
                      <a:pt x="1836" y="274852"/>
                      <a:pt x="-260" y="270280"/>
                      <a:pt x="26" y="265613"/>
                    </a:cubicBezTo>
                    <a:lnTo>
                      <a:pt x="9265" y="107117"/>
                    </a:lnTo>
                    <a:cubicBezTo>
                      <a:pt x="9456" y="104260"/>
                      <a:pt x="10408" y="101497"/>
                      <a:pt x="12218" y="99211"/>
                    </a:cubicBezTo>
                    <a:lnTo>
                      <a:pt x="84608" y="5580"/>
                    </a:lnTo>
                    <a:cubicBezTo>
                      <a:pt x="89465" y="-706"/>
                      <a:pt x="98419" y="-1849"/>
                      <a:pt x="104610" y="3009"/>
                    </a:cubicBezTo>
                    <a:lnTo>
                      <a:pt x="405696" y="235609"/>
                    </a:lnTo>
                    <a:cubicBezTo>
                      <a:pt x="411982" y="240467"/>
                      <a:pt x="413125" y="249421"/>
                      <a:pt x="408267" y="255612"/>
                    </a:cubicBezTo>
                    <a:lnTo>
                      <a:pt x="335877" y="349338"/>
                    </a:lnTo>
                    <a:cubicBezTo>
                      <a:pt x="334163" y="351624"/>
                      <a:pt x="331686" y="353338"/>
                      <a:pt x="329019" y="354196"/>
                    </a:cubicBezTo>
                    <a:lnTo>
                      <a:pt x="177953" y="403154"/>
                    </a:lnTo>
                    <a:cubicBezTo>
                      <a:pt x="176619" y="403440"/>
                      <a:pt x="175095" y="403726"/>
                      <a:pt x="173571" y="403726"/>
                    </a:cubicBezTo>
                    <a:close/>
                    <a:moveTo>
                      <a:pt x="28982" y="259707"/>
                    </a:moveTo>
                    <a:lnTo>
                      <a:pt x="176333" y="373531"/>
                    </a:lnTo>
                    <a:lnTo>
                      <a:pt x="315970" y="328287"/>
                    </a:lnTo>
                    <a:lnTo>
                      <a:pt x="376930" y="249421"/>
                    </a:lnTo>
                    <a:lnTo>
                      <a:pt x="98419" y="34346"/>
                    </a:lnTo>
                    <a:lnTo>
                      <a:pt x="37459" y="113213"/>
                    </a:lnTo>
                    <a:lnTo>
                      <a:pt x="28982" y="259707"/>
                    </a:lnTo>
                    <a:close/>
                    <a:moveTo>
                      <a:pt x="324638" y="340480"/>
                    </a:moveTo>
                    <a:lnTo>
                      <a:pt x="324638" y="340480"/>
                    </a:lnTo>
                    <a:lnTo>
                      <a:pt x="324638" y="34048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" name="Google Shape;167;p2"/>
            <p:cNvGrpSpPr/>
            <p:nvPr/>
          </p:nvGrpSpPr>
          <p:grpSpPr>
            <a:xfrm>
              <a:off x="4444301" y="6116630"/>
              <a:ext cx="191552" cy="174250"/>
              <a:chOff x="4444301" y="6116630"/>
              <a:chExt cx="191552" cy="174250"/>
            </a:xfrm>
          </p:grpSpPr>
          <p:sp>
            <p:nvSpPr>
              <p:cNvPr id="168" name="Google Shape;168;p2"/>
              <p:cNvSpPr/>
              <p:nvPr/>
            </p:nvSpPr>
            <p:spPr>
              <a:xfrm>
                <a:off x="4458610" y="6130956"/>
                <a:ext cx="162919" cy="145708"/>
              </a:xfrm>
              <a:custGeom>
                <a:avLst/>
                <a:gdLst/>
                <a:ahLst/>
                <a:cxnLst/>
                <a:rect l="l" t="t" r="r" b="b"/>
                <a:pathLst>
                  <a:path w="162919" h="145708" extrusionOk="0">
                    <a:moveTo>
                      <a:pt x="3662" y="0"/>
                    </a:moveTo>
                    <a:lnTo>
                      <a:pt x="137" y="60389"/>
                    </a:lnTo>
                    <a:cubicBezTo>
                      <a:pt x="-3101" y="116967"/>
                      <a:pt x="51477" y="159163"/>
                      <a:pt x="105389" y="141732"/>
                    </a:cubicBezTo>
                    <a:lnTo>
                      <a:pt x="162920" y="123063"/>
                    </a:lnTo>
                    <a:cubicBezTo>
                      <a:pt x="109866" y="82011"/>
                      <a:pt x="57192" y="41339"/>
                      <a:pt x="36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4444301" y="6116630"/>
                <a:ext cx="191552" cy="174250"/>
              </a:xfrm>
              <a:custGeom>
                <a:avLst/>
                <a:gdLst/>
                <a:ahLst/>
                <a:cxnLst/>
                <a:rect l="l" t="t" r="r" b="b"/>
                <a:pathLst>
                  <a:path w="191552" h="174250" extrusionOk="0">
                    <a:moveTo>
                      <a:pt x="94838" y="174250"/>
                    </a:moveTo>
                    <a:cubicBezTo>
                      <a:pt x="74169" y="174250"/>
                      <a:pt x="53690" y="167487"/>
                      <a:pt x="36830" y="154438"/>
                    </a:cubicBezTo>
                    <a:cubicBezTo>
                      <a:pt x="12065" y="135293"/>
                      <a:pt x="-1650" y="105194"/>
                      <a:pt x="159" y="73857"/>
                    </a:cubicBezTo>
                    <a:lnTo>
                      <a:pt x="3684" y="13468"/>
                    </a:lnTo>
                    <a:cubicBezTo>
                      <a:pt x="3969" y="8134"/>
                      <a:pt x="7208" y="3467"/>
                      <a:pt x="12065" y="1276"/>
                    </a:cubicBezTo>
                    <a:cubicBezTo>
                      <a:pt x="16923" y="-914"/>
                      <a:pt x="22543" y="-248"/>
                      <a:pt x="26734" y="2991"/>
                    </a:cubicBezTo>
                    <a:lnTo>
                      <a:pt x="185992" y="126054"/>
                    </a:lnTo>
                    <a:cubicBezTo>
                      <a:pt x="190183" y="129292"/>
                      <a:pt x="192278" y="134626"/>
                      <a:pt x="191326" y="139770"/>
                    </a:cubicBezTo>
                    <a:cubicBezTo>
                      <a:pt x="190469" y="145009"/>
                      <a:pt x="186659" y="149295"/>
                      <a:pt x="181706" y="150914"/>
                    </a:cubicBezTo>
                    <a:lnTo>
                      <a:pt x="124175" y="169583"/>
                    </a:lnTo>
                    <a:cubicBezTo>
                      <a:pt x="114554" y="172726"/>
                      <a:pt x="104648" y="174250"/>
                      <a:pt x="94838" y="174250"/>
                    </a:cubicBezTo>
                    <a:close/>
                    <a:moveTo>
                      <a:pt x="30639" y="42139"/>
                    </a:moveTo>
                    <a:lnTo>
                      <a:pt x="28734" y="75476"/>
                    </a:lnTo>
                    <a:cubicBezTo>
                      <a:pt x="27496" y="97669"/>
                      <a:pt x="36830" y="118148"/>
                      <a:pt x="54356" y="131769"/>
                    </a:cubicBezTo>
                    <a:cubicBezTo>
                      <a:pt x="71978" y="145389"/>
                      <a:pt x="94171" y="149200"/>
                      <a:pt x="115317" y="142341"/>
                    </a:cubicBezTo>
                    <a:lnTo>
                      <a:pt x="147130" y="132055"/>
                    </a:lnTo>
                    <a:lnTo>
                      <a:pt x="30639" y="4213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" name="Google Shape;170;p2"/>
            <p:cNvGrpSpPr/>
            <p:nvPr/>
          </p:nvGrpSpPr>
          <p:grpSpPr>
            <a:xfrm>
              <a:off x="4462311" y="5636933"/>
              <a:ext cx="572525" cy="575651"/>
              <a:chOff x="4462311" y="5636933"/>
              <a:chExt cx="572525" cy="575651"/>
            </a:xfrm>
          </p:grpSpPr>
          <p:sp>
            <p:nvSpPr>
              <p:cNvPr id="171" name="Google Shape;171;p2"/>
              <p:cNvSpPr/>
              <p:nvPr/>
            </p:nvSpPr>
            <p:spPr>
              <a:xfrm>
                <a:off x="4476654" y="5651277"/>
                <a:ext cx="544067" cy="547116"/>
              </a:xfrm>
              <a:custGeom>
                <a:avLst/>
                <a:gdLst/>
                <a:ahLst/>
                <a:cxnLst/>
                <a:rect l="l" t="t" r="r" b="b"/>
                <a:pathLst>
                  <a:path w="544067" h="547116" extrusionOk="0">
                    <a:moveTo>
                      <a:pt x="544068" y="232600"/>
                    </a:moveTo>
                    <a:lnTo>
                      <a:pt x="301180" y="547116"/>
                    </a:lnTo>
                    <a:lnTo>
                      <a:pt x="297847" y="544544"/>
                    </a:lnTo>
                    <a:cubicBezTo>
                      <a:pt x="272987" y="525399"/>
                      <a:pt x="306610" y="481870"/>
                      <a:pt x="281845" y="462725"/>
                    </a:cubicBezTo>
                    <a:cubicBezTo>
                      <a:pt x="256985" y="443579"/>
                      <a:pt x="223457" y="487013"/>
                      <a:pt x="198596" y="467868"/>
                    </a:cubicBezTo>
                    <a:cubicBezTo>
                      <a:pt x="173736" y="448723"/>
                      <a:pt x="207359" y="405193"/>
                      <a:pt x="182594" y="386049"/>
                    </a:cubicBezTo>
                    <a:cubicBezTo>
                      <a:pt x="157734" y="366903"/>
                      <a:pt x="124206" y="410337"/>
                      <a:pt x="99346" y="391192"/>
                    </a:cubicBezTo>
                    <a:cubicBezTo>
                      <a:pt x="74486" y="372046"/>
                      <a:pt x="108109" y="328517"/>
                      <a:pt x="83249" y="309372"/>
                    </a:cubicBezTo>
                    <a:cubicBezTo>
                      <a:pt x="58388" y="290227"/>
                      <a:pt x="24860" y="333661"/>
                      <a:pt x="0" y="314516"/>
                    </a:cubicBezTo>
                    <a:lnTo>
                      <a:pt x="242888" y="0"/>
                    </a:lnTo>
                    <a:lnTo>
                      <a:pt x="544068" y="23260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4462311" y="5636933"/>
                <a:ext cx="572525" cy="575651"/>
              </a:xfrm>
              <a:custGeom>
                <a:avLst/>
                <a:gdLst/>
                <a:ahLst/>
                <a:cxnLst/>
                <a:rect l="l" t="t" r="r" b="b"/>
                <a:pathLst>
                  <a:path w="572525" h="575651" extrusionOk="0">
                    <a:moveTo>
                      <a:pt x="315429" y="575652"/>
                    </a:moveTo>
                    <a:cubicBezTo>
                      <a:pt x="312381" y="575652"/>
                      <a:pt x="309333" y="574700"/>
                      <a:pt x="306666" y="572699"/>
                    </a:cubicBezTo>
                    <a:lnTo>
                      <a:pt x="303332" y="570127"/>
                    </a:lnTo>
                    <a:cubicBezTo>
                      <a:pt x="284282" y="555459"/>
                      <a:pt x="287521" y="532599"/>
                      <a:pt x="289902" y="515835"/>
                    </a:cubicBezTo>
                    <a:cubicBezTo>
                      <a:pt x="292092" y="500119"/>
                      <a:pt x="292569" y="492308"/>
                      <a:pt x="287330" y="488308"/>
                    </a:cubicBezTo>
                    <a:cubicBezTo>
                      <a:pt x="282091" y="484212"/>
                      <a:pt x="274567" y="486689"/>
                      <a:pt x="259898" y="492784"/>
                    </a:cubicBezTo>
                    <a:cubicBezTo>
                      <a:pt x="244372" y="499261"/>
                      <a:pt x="223036" y="508120"/>
                      <a:pt x="204082" y="493451"/>
                    </a:cubicBezTo>
                    <a:cubicBezTo>
                      <a:pt x="185127" y="478783"/>
                      <a:pt x="188270" y="455923"/>
                      <a:pt x="190651" y="439158"/>
                    </a:cubicBezTo>
                    <a:cubicBezTo>
                      <a:pt x="192842" y="423443"/>
                      <a:pt x="193318" y="415632"/>
                      <a:pt x="188080" y="411632"/>
                    </a:cubicBezTo>
                    <a:cubicBezTo>
                      <a:pt x="182841" y="407536"/>
                      <a:pt x="175316" y="410012"/>
                      <a:pt x="160648" y="416108"/>
                    </a:cubicBezTo>
                    <a:cubicBezTo>
                      <a:pt x="145122" y="422585"/>
                      <a:pt x="123786" y="431443"/>
                      <a:pt x="104831" y="416775"/>
                    </a:cubicBezTo>
                    <a:cubicBezTo>
                      <a:pt x="85876" y="402107"/>
                      <a:pt x="89019" y="379246"/>
                      <a:pt x="91401" y="362578"/>
                    </a:cubicBezTo>
                    <a:cubicBezTo>
                      <a:pt x="93592" y="346861"/>
                      <a:pt x="94068" y="339051"/>
                      <a:pt x="88829" y="334955"/>
                    </a:cubicBezTo>
                    <a:cubicBezTo>
                      <a:pt x="83590" y="330859"/>
                      <a:pt x="76066" y="333336"/>
                      <a:pt x="61397" y="339432"/>
                    </a:cubicBezTo>
                    <a:cubicBezTo>
                      <a:pt x="45871" y="345909"/>
                      <a:pt x="24535" y="354767"/>
                      <a:pt x="5581" y="340099"/>
                    </a:cubicBezTo>
                    <a:cubicBezTo>
                      <a:pt x="-706" y="335241"/>
                      <a:pt x="-1849" y="326287"/>
                      <a:pt x="3009" y="320096"/>
                    </a:cubicBezTo>
                    <a:lnTo>
                      <a:pt x="245896" y="5581"/>
                    </a:lnTo>
                    <a:cubicBezTo>
                      <a:pt x="250754" y="-706"/>
                      <a:pt x="259708" y="-1849"/>
                      <a:pt x="265899" y="3009"/>
                    </a:cubicBezTo>
                    <a:lnTo>
                      <a:pt x="566984" y="235609"/>
                    </a:lnTo>
                    <a:cubicBezTo>
                      <a:pt x="569937" y="237896"/>
                      <a:pt x="571937" y="241325"/>
                      <a:pt x="572413" y="245134"/>
                    </a:cubicBezTo>
                    <a:cubicBezTo>
                      <a:pt x="572890" y="248849"/>
                      <a:pt x="571842" y="252659"/>
                      <a:pt x="569556" y="255707"/>
                    </a:cubicBezTo>
                    <a:lnTo>
                      <a:pt x="326668" y="570223"/>
                    </a:lnTo>
                    <a:cubicBezTo>
                      <a:pt x="323906" y="573747"/>
                      <a:pt x="319715" y="575652"/>
                      <a:pt x="315429" y="575652"/>
                    </a:cubicBezTo>
                    <a:close/>
                    <a:moveTo>
                      <a:pt x="281520" y="457732"/>
                    </a:moveTo>
                    <a:cubicBezTo>
                      <a:pt x="289330" y="457732"/>
                      <a:pt x="297236" y="459828"/>
                      <a:pt x="304856" y="465638"/>
                    </a:cubicBezTo>
                    <a:cubicBezTo>
                      <a:pt x="323811" y="480307"/>
                      <a:pt x="320572" y="503071"/>
                      <a:pt x="318286" y="519740"/>
                    </a:cubicBezTo>
                    <a:cubicBezTo>
                      <a:pt x="317334" y="526693"/>
                      <a:pt x="316667" y="532123"/>
                      <a:pt x="316762" y="536314"/>
                    </a:cubicBezTo>
                    <a:lnTo>
                      <a:pt x="538314" y="249516"/>
                    </a:lnTo>
                    <a:lnTo>
                      <a:pt x="259803" y="34441"/>
                    </a:lnTo>
                    <a:lnTo>
                      <a:pt x="41871" y="316572"/>
                    </a:lnTo>
                    <a:cubicBezTo>
                      <a:pt x="44442" y="315619"/>
                      <a:pt x="47205" y="314477"/>
                      <a:pt x="50443" y="313143"/>
                    </a:cubicBezTo>
                    <a:cubicBezTo>
                      <a:pt x="65969" y="306666"/>
                      <a:pt x="87305" y="297808"/>
                      <a:pt x="106260" y="312476"/>
                    </a:cubicBezTo>
                    <a:cubicBezTo>
                      <a:pt x="125215" y="327145"/>
                      <a:pt x="122071" y="350005"/>
                      <a:pt x="119690" y="366673"/>
                    </a:cubicBezTo>
                    <a:cubicBezTo>
                      <a:pt x="117499" y="382390"/>
                      <a:pt x="117023" y="390200"/>
                      <a:pt x="122357" y="394296"/>
                    </a:cubicBezTo>
                    <a:cubicBezTo>
                      <a:pt x="127596" y="398392"/>
                      <a:pt x="135121" y="395915"/>
                      <a:pt x="149789" y="389819"/>
                    </a:cubicBezTo>
                    <a:cubicBezTo>
                      <a:pt x="165315" y="383342"/>
                      <a:pt x="186651" y="374484"/>
                      <a:pt x="205606" y="389152"/>
                    </a:cubicBezTo>
                    <a:cubicBezTo>
                      <a:pt x="224560" y="403821"/>
                      <a:pt x="221322" y="426586"/>
                      <a:pt x="219036" y="443255"/>
                    </a:cubicBezTo>
                    <a:cubicBezTo>
                      <a:pt x="216845" y="458971"/>
                      <a:pt x="216369" y="466877"/>
                      <a:pt x="221608" y="470877"/>
                    </a:cubicBezTo>
                    <a:cubicBezTo>
                      <a:pt x="226846" y="474973"/>
                      <a:pt x="234371" y="472496"/>
                      <a:pt x="249040" y="466400"/>
                    </a:cubicBezTo>
                    <a:cubicBezTo>
                      <a:pt x="258374" y="462495"/>
                      <a:pt x="269804" y="457732"/>
                      <a:pt x="281520" y="4577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" name="Google Shape;173;p2"/>
            <p:cNvGrpSpPr/>
            <p:nvPr/>
          </p:nvGrpSpPr>
          <p:grpSpPr>
            <a:xfrm>
              <a:off x="4751814" y="5483009"/>
              <a:ext cx="402028" cy="354862"/>
              <a:chOff x="4751814" y="5483009"/>
              <a:chExt cx="402028" cy="354862"/>
            </a:xfrm>
          </p:grpSpPr>
          <p:sp>
            <p:nvSpPr>
              <p:cNvPr id="174" name="Google Shape;174;p2"/>
              <p:cNvSpPr/>
              <p:nvPr/>
            </p:nvSpPr>
            <p:spPr>
              <a:xfrm rot="-3138037">
                <a:off x="4893835" y="5470086"/>
                <a:ext cx="118585" cy="381135"/>
              </a:xfrm>
              <a:custGeom>
                <a:avLst/>
                <a:gdLst/>
                <a:ahLst/>
                <a:cxnLst/>
                <a:rect l="l" t="t" r="r" b="b"/>
                <a:pathLst>
                  <a:path w="118395" h="380524" extrusionOk="0">
                    <a:moveTo>
                      <a:pt x="0" y="0"/>
                    </a:moveTo>
                    <a:lnTo>
                      <a:pt x="118396" y="0"/>
                    </a:lnTo>
                    <a:lnTo>
                      <a:pt x="118396" y="380524"/>
                    </a:lnTo>
                    <a:lnTo>
                      <a:pt x="0" y="38052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4751814" y="5483009"/>
                <a:ext cx="402028" cy="354862"/>
              </a:xfrm>
              <a:custGeom>
                <a:avLst/>
                <a:gdLst/>
                <a:ahLst/>
                <a:cxnLst/>
                <a:rect l="l" t="t" r="r" b="b"/>
                <a:pathLst>
                  <a:path w="402028" h="354862" extrusionOk="0">
                    <a:moveTo>
                      <a:pt x="315390" y="354862"/>
                    </a:moveTo>
                    <a:cubicBezTo>
                      <a:pt x="312342" y="354862"/>
                      <a:pt x="309294" y="353910"/>
                      <a:pt x="306627" y="351910"/>
                    </a:cubicBezTo>
                    <a:lnTo>
                      <a:pt x="5542" y="119309"/>
                    </a:lnTo>
                    <a:cubicBezTo>
                      <a:pt x="2589" y="117023"/>
                      <a:pt x="589" y="113594"/>
                      <a:pt x="113" y="109784"/>
                    </a:cubicBezTo>
                    <a:cubicBezTo>
                      <a:pt x="-364" y="106069"/>
                      <a:pt x="684" y="102259"/>
                      <a:pt x="2970" y="99211"/>
                    </a:cubicBezTo>
                    <a:lnTo>
                      <a:pt x="75360" y="5580"/>
                    </a:lnTo>
                    <a:cubicBezTo>
                      <a:pt x="80218" y="-706"/>
                      <a:pt x="89171" y="-1849"/>
                      <a:pt x="95363" y="3009"/>
                    </a:cubicBezTo>
                    <a:lnTo>
                      <a:pt x="396448" y="235609"/>
                    </a:lnTo>
                    <a:cubicBezTo>
                      <a:pt x="402734" y="240467"/>
                      <a:pt x="403878" y="249421"/>
                      <a:pt x="399020" y="255612"/>
                    </a:cubicBezTo>
                    <a:lnTo>
                      <a:pt x="326630" y="349242"/>
                    </a:lnTo>
                    <a:cubicBezTo>
                      <a:pt x="323867" y="352957"/>
                      <a:pt x="319676" y="354862"/>
                      <a:pt x="315390" y="354862"/>
                    </a:cubicBezTo>
                    <a:close/>
                    <a:moveTo>
                      <a:pt x="34308" y="105403"/>
                    </a:moveTo>
                    <a:lnTo>
                      <a:pt x="312818" y="320477"/>
                    </a:lnTo>
                    <a:lnTo>
                      <a:pt x="367682" y="249421"/>
                    </a:lnTo>
                    <a:lnTo>
                      <a:pt x="89171" y="34251"/>
                    </a:lnTo>
                    <a:lnTo>
                      <a:pt x="34308" y="105403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" name="Google Shape;176;p2"/>
            <p:cNvGrpSpPr/>
            <p:nvPr/>
          </p:nvGrpSpPr>
          <p:grpSpPr>
            <a:xfrm>
              <a:off x="4865542" y="5303307"/>
              <a:ext cx="416205" cy="387402"/>
              <a:chOff x="4865542" y="5303307"/>
              <a:chExt cx="416205" cy="387402"/>
            </a:xfrm>
          </p:grpSpPr>
          <p:sp>
            <p:nvSpPr>
              <p:cNvPr id="177" name="Google Shape;177;p2"/>
              <p:cNvSpPr/>
              <p:nvPr/>
            </p:nvSpPr>
            <p:spPr>
              <a:xfrm>
                <a:off x="4879848" y="5317553"/>
                <a:ext cx="387730" cy="358870"/>
              </a:xfrm>
              <a:custGeom>
                <a:avLst/>
                <a:gdLst/>
                <a:ahLst/>
                <a:cxnLst/>
                <a:rect l="l" t="t" r="r" b="b"/>
                <a:pathLst>
                  <a:path w="387730" h="358870" extrusionOk="0">
                    <a:moveTo>
                      <a:pt x="301085" y="358870"/>
                    </a:moveTo>
                    <a:lnTo>
                      <a:pt x="0" y="126270"/>
                    </a:lnTo>
                    <a:lnTo>
                      <a:pt x="61913" y="46069"/>
                    </a:lnTo>
                    <a:cubicBezTo>
                      <a:pt x="101917" y="-5747"/>
                      <a:pt x="176308" y="-15272"/>
                      <a:pt x="228124" y="24733"/>
                    </a:cubicBezTo>
                    <a:lnTo>
                      <a:pt x="341662" y="112459"/>
                    </a:lnTo>
                    <a:cubicBezTo>
                      <a:pt x="393478" y="152464"/>
                      <a:pt x="403003" y="226854"/>
                      <a:pt x="362998" y="278670"/>
                    </a:cubicBezTo>
                    <a:lnTo>
                      <a:pt x="301085" y="35887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4865542" y="5303307"/>
                <a:ext cx="416205" cy="387402"/>
              </a:xfrm>
              <a:custGeom>
                <a:avLst/>
                <a:gdLst/>
                <a:ahLst/>
                <a:cxnLst/>
                <a:rect l="l" t="t" r="r" b="b"/>
                <a:pathLst>
                  <a:path w="416205" h="387402" extrusionOk="0">
                    <a:moveTo>
                      <a:pt x="315390" y="387403"/>
                    </a:moveTo>
                    <a:cubicBezTo>
                      <a:pt x="312247" y="387403"/>
                      <a:pt x="309199" y="386355"/>
                      <a:pt x="306627" y="384450"/>
                    </a:cubicBezTo>
                    <a:lnTo>
                      <a:pt x="5542" y="151849"/>
                    </a:lnTo>
                    <a:cubicBezTo>
                      <a:pt x="2589" y="149563"/>
                      <a:pt x="589" y="146135"/>
                      <a:pt x="113" y="142324"/>
                    </a:cubicBezTo>
                    <a:cubicBezTo>
                      <a:pt x="-363" y="138515"/>
                      <a:pt x="684" y="134800"/>
                      <a:pt x="2970" y="131752"/>
                    </a:cubicBezTo>
                    <a:lnTo>
                      <a:pt x="64883" y="51551"/>
                    </a:lnTo>
                    <a:cubicBezTo>
                      <a:pt x="109650" y="-6361"/>
                      <a:pt x="193185" y="-17124"/>
                      <a:pt x="251096" y="27644"/>
                    </a:cubicBezTo>
                    <a:lnTo>
                      <a:pt x="364634" y="115369"/>
                    </a:lnTo>
                    <a:cubicBezTo>
                      <a:pt x="392733" y="137086"/>
                      <a:pt x="410640" y="168328"/>
                      <a:pt x="415117" y="203571"/>
                    </a:cubicBezTo>
                    <a:cubicBezTo>
                      <a:pt x="419594" y="238718"/>
                      <a:pt x="410164" y="273579"/>
                      <a:pt x="388542" y="301678"/>
                    </a:cubicBezTo>
                    <a:lnTo>
                      <a:pt x="326630" y="381878"/>
                    </a:lnTo>
                    <a:cubicBezTo>
                      <a:pt x="324344" y="384831"/>
                      <a:pt x="320915" y="386832"/>
                      <a:pt x="317105" y="387308"/>
                    </a:cubicBezTo>
                    <a:cubicBezTo>
                      <a:pt x="316629" y="387308"/>
                      <a:pt x="315962" y="387403"/>
                      <a:pt x="315390" y="387403"/>
                    </a:cubicBezTo>
                    <a:close/>
                    <a:moveTo>
                      <a:pt x="34308" y="137943"/>
                    </a:moveTo>
                    <a:lnTo>
                      <a:pt x="312818" y="353113"/>
                    </a:lnTo>
                    <a:lnTo>
                      <a:pt x="366063" y="284247"/>
                    </a:lnTo>
                    <a:cubicBezTo>
                      <a:pt x="383113" y="262244"/>
                      <a:pt x="390543" y="234908"/>
                      <a:pt x="386923" y="207285"/>
                    </a:cubicBezTo>
                    <a:cubicBezTo>
                      <a:pt x="383304" y="179663"/>
                      <a:pt x="369302" y="155088"/>
                      <a:pt x="347299" y="138134"/>
                    </a:cubicBezTo>
                    <a:lnTo>
                      <a:pt x="233761" y="50408"/>
                    </a:lnTo>
                    <a:cubicBezTo>
                      <a:pt x="188231" y="15261"/>
                      <a:pt x="122700" y="23739"/>
                      <a:pt x="87647" y="69172"/>
                    </a:cubicBezTo>
                    <a:lnTo>
                      <a:pt x="34308" y="137943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" name="Google Shape;179;p2"/>
            <p:cNvGrpSpPr/>
            <p:nvPr/>
          </p:nvGrpSpPr>
          <p:grpSpPr>
            <a:xfrm>
              <a:off x="4804248" y="5401592"/>
              <a:ext cx="421233" cy="357222"/>
              <a:chOff x="4804248" y="5401592"/>
              <a:chExt cx="421233" cy="357222"/>
            </a:xfrm>
          </p:grpSpPr>
          <p:sp>
            <p:nvSpPr>
              <p:cNvPr id="180" name="Google Shape;180;p2"/>
              <p:cNvSpPr/>
              <p:nvPr/>
            </p:nvSpPr>
            <p:spPr>
              <a:xfrm>
                <a:off x="4818528" y="5415840"/>
                <a:ext cx="392578" cy="328665"/>
              </a:xfrm>
              <a:custGeom>
                <a:avLst/>
                <a:gdLst/>
                <a:ahLst/>
                <a:cxnLst/>
                <a:rect l="l" t="t" r="r" b="b"/>
                <a:pathLst>
                  <a:path w="392578" h="328665" extrusionOk="0">
                    <a:moveTo>
                      <a:pt x="315828" y="320781"/>
                    </a:moveTo>
                    <a:lnTo>
                      <a:pt x="14743" y="88180"/>
                    </a:lnTo>
                    <a:cubicBezTo>
                      <a:pt x="-1831" y="75417"/>
                      <a:pt x="-4879" y="51318"/>
                      <a:pt x="7885" y="34745"/>
                    </a:cubicBezTo>
                    <a:lnTo>
                      <a:pt x="23315" y="14743"/>
                    </a:lnTo>
                    <a:cubicBezTo>
                      <a:pt x="36079" y="-1831"/>
                      <a:pt x="60177" y="-4879"/>
                      <a:pt x="76750" y="7884"/>
                    </a:cubicBezTo>
                    <a:lnTo>
                      <a:pt x="377836" y="240485"/>
                    </a:lnTo>
                    <a:cubicBezTo>
                      <a:pt x="394409" y="253248"/>
                      <a:pt x="397457" y="277347"/>
                      <a:pt x="384694" y="293920"/>
                    </a:cubicBezTo>
                    <a:lnTo>
                      <a:pt x="369263" y="313923"/>
                    </a:lnTo>
                    <a:cubicBezTo>
                      <a:pt x="356500" y="330496"/>
                      <a:pt x="332402" y="333544"/>
                      <a:pt x="315828" y="3207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4804248" y="5401592"/>
                <a:ext cx="421233" cy="357222"/>
              </a:xfrm>
              <a:custGeom>
                <a:avLst/>
                <a:gdLst/>
                <a:ahLst/>
                <a:cxnLst/>
                <a:rect l="l" t="t" r="r" b="b"/>
                <a:pathLst>
                  <a:path w="421233" h="357222" extrusionOk="0">
                    <a:moveTo>
                      <a:pt x="353253" y="357222"/>
                    </a:moveTo>
                    <a:cubicBezTo>
                      <a:pt x="341729" y="357222"/>
                      <a:pt x="330584" y="353412"/>
                      <a:pt x="321440" y="346364"/>
                    </a:cubicBezTo>
                    <a:lnTo>
                      <a:pt x="20355" y="113763"/>
                    </a:lnTo>
                    <a:cubicBezTo>
                      <a:pt x="9306" y="105191"/>
                      <a:pt x="2257" y="92903"/>
                      <a:pt x="448" y="78997"/>
                    </a:cubicBezTo>
                    <a:cubicBezTo>
                      <a:pt x="-1362" y="65091"/>
                      <a:pt x="2353" y="51374"/>
                      <a:pt x="10925" y="40326"/>
                    </a:cubicBezTo>
                    <a:lnTo>
                      <a:pt x="26356" y="20323"/>
                    </a:lnTo>
                    <a:cubicBezTo>
                      <a:pt x="44072" y="-2537"/>
                      <a:pt x="76933" y="-6728"/>
                      <a:pt x="99793" y="10893"/>
                    </a:cubicBezTo>
                    <a:lnTo>
                      <a:pt x="400878" y="243494"/>
                    </a:lnTo>
                    <a:cubicBezTo>
                      <a:pt x="411928" y="252066"/>
                      <a:pt x="418976" y="264353"/>
                      <a:pt x="420786" y="278260"/>
                    </a:cubicBezTo>
                    <a:cubicBezTo>
                      <a:pt x="422596" y="292167"/>
                      <a:pt x="418881" y="305883"/>
                      <a:pt x="410309" y="316932"/>
                    </a:cubicBezTo>
                    <a:lnTo>
                      <a:pt x="394878" y="336934"/>
                    </a:lnTo>
                    <a:cubicBezTo>
                      <a:pt x="386305" y="347983"/>
                      <a:pt x="374018" y="355032"/>
                      <a:pt x="360112" y="356841"/>
                    </a:cubicBezTo>
                    <a:cubicBezTo>
                      <a:pt x="357826" y="357032"/>
                      <a:pt x="355540" y="357222"/>
                      <a:pt x="353253" y="357222"/>
                    </a:cubicBezTo>
                    <a:close/>
                    <a:moveTo>
                      <a:pt x="67885" y="28515"/>
                    </a:moveTo>
                    <a:cubicBezTo>
                      <a:pt x="60741" y="28515"/>
                      <a:pt x="53692" y="31658"/>
                      <a:pt x="49025" y="37754"/>
                    </a:cubicBezTo>
                    <a:lnTo>
                      <a:pt x="33595" y="57756"/>
                    </a:lnTo>
                    <a:cubicBezTo>
                      <a:pt x="29689" y="62709"/>
                      <a:pt x="28070" y="68996"/>
                      <a:pt x="28832" y="75282"/>
                    </a:cubicBezTo>
                    <a:cubicBezTo>
                      <a:pt x="29689" y="81664"/>
                      <a:pt x="32833" y="87189"/>
                      <a:pt x="37881" y="91094"/>
                    </a:cubicBezTo>
                    <a:lnTo>
                      <a:pt x="338966" y="323694"/>
                    </a:lnTo>
                    <a:lnTo>
                      <a:pt x="338966" y="323694"/>
                    </a:lnTo>
                    <a:cubicBezTo>
                      <a:pt x="344014" y="327599"/>
                      <a:pt x="350206" y="329219"/>
                      <a:pt x="356492" y="328457"/>
                    </a:cubicBezTo>
                    <a:cubicBezTo>
                      <a:pt x="362874" y="327599"/>
                      <a:pt x="368398" y="324456"/>
                      <a:pt x="372303" y="319408"/>
                    </a:cubicBezTo>
                    <a:lnTo>
                      <a:pt x="387734" y="299406"/>
                    </a:lnTo>
                    <a:cubicBezTo>
                      <a:pt x="391639" y="294453"/>
                      <a:pt x="393259" y="288166"/>
                      <a:pt x="392497" y="281880"/>
                    </a:cubicBezTo>
                    <a:cubicBezTo>
                      <a:pt x="391639" y="275593"/>
                      <a:pt x="388496" y="269973"/>
                      <a:pt x="383448" y="266068"/>
                    </a:cubicBezTo>
                    <a:lnTo>
                      <a:pt x="82363" y="33467"/>
                    </a:lnTo>
                    <a:cubicBezTo>
                      <a:pt x="78076" y="30134"/>
                      <a:pt x="72933" y="28515"/>
                      <a:pt x="67885" y="285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" name="Google Shape;182;p2"/>
            <p:cNvGrpSpPr/>
            <p:nvPr/>
          </p:nvGrpSpPr>
          <p:grpSpPr>
            <a:xfrm>
              <a:off x="4680264" y="5562151"/>
              <a:ext cx="421201" cy="357254"/>
              <a:chOff x="4680264" y="5562151"/>
              <a:chExt cx="421201" cy="357254"/>
            </a:xfrm>
          </p:grpSpPr>
          <p:sp>
            <p:nvSpPr>
              <p:cNvPr id="183" name="Google Shape;183;p2"/>
              <p:cNvSpPr/>
              <p:nvPr/>
            </p:nvSpPr>
            <p:spPr>
              <a:xfrm>
                <a:off x="4694512" y="5576431"/>
                <a:ext cx="392578" cy="328665"/>
              </a:xfrm>
              <a:custGeom>
                <a:avLst/>
                <a:gdLst/>
                <a:ahLst/>
                <a:cxnLst/>
                <a:rect l="l" t="t" r="r" b="b"/>
                <a:pathLst>
                  <a:path w="392578" h="328665" extrusionOk="0">
                    <a:moveTo>
                      <a:pt x="315828" y="320781"/>
                    </a:moveTo>
                    <a:lnTo>
                      <a:pt x="14743" y="88180"/>
                    </a:lnTo>
                    <a:cubicBezTo>
                      <a:pt x="-1831" y="75417"/>
                      <a:pt x="-4879" y="51319"/>
                      <a:pt x="7885" y="34745"/>
                    </a:cubicBezTo>
                    <a:lnTo>
                      <a:pt x="23315" y="14743"/>
                    </a:lnTo>
                    <a:cubicBezTo>
                      <a:pt x="36078" y="-1831"/>
                      <a:pt x="60177" y="-4879"/>
                      <a:pt x="76750" y="7885"/>
                    </a:cubicBezTo>
                    <a:lnTo>
                      <a:pt x="377836" y="240485"/>
                    </a:lnTo>
                    <a:cubicBezTo>
                      <a:pt x="394409" y="253248"/>
                      <a:pt x="397457" y="277347"/>
                      <a:pt x="384694" y="293920"/>
                    </a:cubicBezTo>
                    <a:lnTo>
                      <a:pt x="369263" y="313923"/>
                    </a:lnTo>
                    <a:cubicBezTo>
                      <a:pt x="356404" y="330497"/>
                      <a:pt x="332401" y="333544"/>
                      <a:pt x="315828" y="3207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4680264" y="5562151"/>
                <a:ext cx="421201" cy="357254"/>
              </a:xfrm>
              <a:custGeom>
                <a:avLst/>
                <a:gdLst/>
                <a:ahLst/>
                <a:cxnLst/>
                <a:rect l="l" t="t" r="r" b="b"/>
                <a:pathLst>
                  <a:path w="421201" h="357254" extrusionOk="0">
                    <a:moveTo>
                      <a:pt x="353317" y="357254"/>
                    </a:moveTo>
                    <a:cubicBezTo>
                      <a:pt x="342173" y="357254"/>
                      <a:pt x="330838" y="353730"/>
                      <a:pt x="321408" y="346396"/>
                    </a:cubicBezTo>
                    <a:lnTo>
                      <a:pt x="321408" y="346396"/>
                    </a:lnTo>
                    <a:lnTo>
                      <a:pt x="20323" y="113795"/>
                    </a:lnTo>
                    <a:cubicBezTo>
                      <a:pt x="-2537" y="96174"/>
                      <a:pt x="-6728" y="63218"/>
                      <a:pt x="10893" y="40357"/>
                    </a:cubicBezTo>
                    <a:lnTo>
                      <a:pt x="26324" y="20355"/>
                    </a:lnTo>
                    <a:cubicBezTo>
                      <a:pt x="34896" y="9306"/>
                      <a:pt x="47184" y="2257"/>
                      <a:pt x="61090" y="448"/>
                    </a:cubicBezTo>
                    <a:cubicBezTo>
                      <a:pt x="74997" y="-1362"/>
                      <a:pt x="88713" y="2353"/>
                      <a:pt x="99762" y="10925"/>
                    </a:cubicBezTo>
                    <a:lnTo>
                      <a:pt x="400847" y="243430"/>
                    </a:lnTo>
                    <a:cubicBezTo>
                      <a:pt x="411896" y="252003"/>
                      <a:pt x="418944" y="264290"/>
                      <a:pt x="420754" y="278196"/>
                    </a:cubicBezTo>
                    <a:cubicBezTo>
                      <a:pt x="422564" y="292103"/>
                      <a:pt x="418849" y="305819"/>
                      <a:pt x="410277" y="316868"/>
                    </a:cubicBezTo>
                    <a:lnTo>
                      <a:pt x="394846" y="336871"/>
                    </a:lnTo>
                    <a:cubicBezTo>
                      <a:pt x="384464" y="350301"/>
                      <a:pt x="368938" y="357254"/>
                      <a:pt x="353317" y="357254"/>
                    </a:cubicBezTo>
                    <a:close/>
                    <a:moveTo>
                      <a:pt x="338839" y="323726"/>
                    </a:moveTo>
                    <a:cubicBezTo>
                      <a:pt x="349221" y="331727"/>
                      <a:pt x="364176" y="329822"/>
                      <a:pt x="372177" y="319440"/>
                    </a:cubicBezTo>
                    <a:lnTo>
                      <a:pt x="387607" y="299438"/>
                    </a:lnTo>
                    <a:cubicBezTo>
                      <a:pt x="391512" y="294484"/>
                      <a:pt x="393132" y="288198"/>
                      <a:pt x="392370" y="281911"/>
                    </a:cubicBezTo>
                    <a:cubicBezTo>
                      <a:pt x="391512" y="275530"/>
                      <a:pt x="388369" y="270005"/>
                      <a:pt x="383321" y="266100"/>
                    </a:cubicBezTo>
                    <a:lnTo>
                      <a:pt x="82236" y="33499"/>
                    </a:lnTo>
                    <a:cubicBezTo>
                      <a:pt x="77187" y="29594"/>
                      <a:pt x="70901" y="27975"/>
                      <a:pt x="64710" y="28737"/>
                    </a:cubicBezTo>
                    <a:cubicBezTo>
                      <a:pt x="58328" y="29594"/>
                      <a:pt x="52803" y="32738"/>
                      <a:pt x="48898" y="37785"/>
                    </a:cubicBezTo>
                    <a:lnTo>
                      <a:pt x="33468" y="57788"/>
                    </a:lnTo>
                    <a:cubicBezTo>
                      <a:pt x="25467" y="68170"/>
                      <a:pt x="27372" y="83125"/>
                      <a:pt x="37754" y="91126"/>
                    </a:cubicBezTo>
                    <a:lnTo>
                      <a:pt x="338839" y="32372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5" name="Google Shape;185;p2"/>
            <p:cNvSpPr/>
            <p:nvPr/>
          </p:nvSpPr>
          <p:spPr>
            <a:xfrm>
              <a:off x="4464025" y="5942775"/>
              <a:ext cx="326343" cy="268571"/>
            </a:xfrm>
            <a:custGeom>
              <a:avLst/>
              <a:gdLst/>
              <a:ahLst/>
              <a:cxnLst/>
              <a:rect l="l" t="t" r="r" b="b"/>
              <a:pathLst>
                <a:path w="326343" h="268571" extrusionOk="0">
                  <a:moveTo>
                    <a:pt x="312095" y="268571"/>
                  </a:moveTo>
                  <a:cubicBezTo>
                    <a:pt x="309047" y="268571"/>
                    <a:pt x="305999" y="267619"/>
                    <a:pt x="303332" y="265618"/>
                  </a:cubicBezTo>
                  <a:cubicBezTo>
                    <a:pt x="284377" y="250950"/>
                    <a:pt x="287521" y="228090"/>
                    <a:pt x="289902" y="211421"/>
                  </a:cubicBezTo>
                  <a:cubicBezTo>
                    <a:pt x="292092" y="195705"/>
                    <a:pt x="292569" y="187895"/>
                    <a:pt x="287330" y="183894"/>
                  </a:cubicBezTo>
                  <a:cubicBezTo>
                    <a:pt x="282091" y="179798"/>
                    <a:pt x="274566" y="182275"/>
                    <a:pt x="259898" y="188371"/>
                  </a:cubicBezTo>
                  <a:cubicBezTo>
                    <a:pt x="244372" y="194848"/>
                    <a:pt x="223036" y="203706"/>
                    <a:pt x="204082" y="189038"/>
                  </a:cubicBezTo>
                  <a:cubicBezTo>
                    <a:pt x="185127" y="174369"/>
                    <a:pt x="188270" y="151509"/>
                    <a:pt x="190651" y="134745"/>
                  </a:cubicBezTo>
                  <a:cubicBezTo>
                    <a:pt x="192842" y="119029"/>
                    <a:pt x="193318" y="111219"/>
                    <a:pt x="188080" y="107218"/>
                  </a:cubicBezTo>
                  <a:cubicBezTo>
                    <a:pt x="182841" y="103122"/>
                    <a:pt x="175316" y="105599"/>
                    <a:pt x="160648" y="111695"/>
                  </a:cubicBezTo>
                  <a:cubicBezTo>
                    <a:pt x="145122" y="118172"/>
                    <a:pt x="123786" y="127030"/>
                    <a:pt x="104831" y="112362"/>
                  </a:cubicBezTo>
                  <a:cubicBezTo>
                    <a:pt x="85876" y="97693"/>
                    <a:pt x="89020" y="74833"/>
                    <a:pt x="91401" y="58164"/>
                  </a:cubicBezTo>
                  <a:cubicBezTo>
                    <a:pt x="93591" y="42448"/>
                    <a:pt x="94068" y="34637"/>
                    <a:pt x="88829" y="30542"/>
                  </a:cubicBezTo>
                  <a:cubicBezTo>
                    <a:pt x="83590" y="26446"/>
                    <a:pt x="76065" y="28922"/>
                    <a:pt x="61397" y="35019"/>
                  </a:cubicBezTo>
                  <a:cubicBezTo>
                    <a:pt x="45871" y="41496"/>
                    <a:pt x="24535" y="50354"/>
                    <a:pt x="5581" y="35685"/>
                  </a:cubicBezTo>
                  <a:cubicBezTo>
                    <a:pt x="-706" y="30828"/>
                    <a:pt x="-1849" y="21874"/>
                    <a:pt x="3009" y="15683"/>
                  </a:cubicBezTo>
                  <a:cubicBezTo>
                    <a:pt x="7866" y="9396"/>
                    <a:pt x="16820" y="8253"/>
                    <a:pt x="23011" y="13111"/>
                  </a:cubicBezTo>
                  <a:cubicBezTo>
                    <a:pt x="28250" y="17206"/>
                    <a:pt x="35775" y="14730"/>
                    <a:pt x="50443" y="8634"/>
                  </a:cubicBezTo>
                  <a:cubicBezTo>
                    <a:pt x="65969" y="2157"/>
                    <a:pt x="87305" y="-6701"/>
                    <a:pt x="106260" y="7967"/>
                  </a:cubicBezTo>
                  <a:cubicBezTo>
                    <a:pt x="125215" y="22636"/>
                    <a:pt x="122071" y="45496"/>
                    <a:pt x="119690" y="62165"/>
                  </a:cubicBezTo>
                  <a:cubicBezTo>
                    <a:pt x="117499" y="77881"/>
                    <a:pt x="117023" y="85691"/>
                    <a:pt x="122262" y="89787"/>
                  </a:cubicBezTo>
                  <a:cubicBezTo>
                    <a:pt x="127500" y="93883"/>
                    <a:pt x="135025" y="91406"/>
                    <a:pt x="149694" y="85310"/>
                  </a:cubicBezTo>
                  <a:cubicBezTo>
                    <a:pt x="165220" y="78833"/>
                    <a:pt x="186556" y="69975"/>
                    <a:pt x="205510" y="84643"/>
                  </a:cubicBezTo>
                  <a:cubicBezTo>
                    <a:pt x="224465" y="99312"/>
                    <a:pt x="221227" y="122077"/>
                    <a:pt x="218940" y="138745"/>
                  </a:cubicBezTo>
                  <a:cubicBezTo>
                    <a:pt x="216750" y="154462"/>
                    <a:pt x="216274" y="162368"/>
                    <a:pt x="221512" y="166368"/>
                  </a:cubicBezTo>
                  <a:cubicBezTo>
                    <a:pt x="226751" y="170464"/>
                    <a:pt x="234276" y="167987"/>
                    <a:pt x="248944" y="161891"/>
                  </a:cubicBezTo>
                  <a:cubicBezTo>
                    <a:pt x="264470" y="155414"/>
                    <a:pt x="285806" y="146556"/>
                    <a:pt x="304761" y="161225"/>
                  </a:cubicBezTo>
                  <a:cubicBezTo>
                    <a:pt x="323716" y="175893"/>
                    <a:pt x="320477" y="198658"/>
                    <a:pt x="318191" y="215327"/>
                  </a:cubicBezTo>
                  <a:cubicBezTo>
                    <a:pt x="316000" y="231043"/>
                    <a:pt x="315524" y="238949"/>
                    <a:pt x="320763" y="242949"/>
                  </a:cubicBezTo>
                  <a:cubicBezTo>
                    <a:pt x="327049" y="247807"/>
                    <a:pt x="328192" y="256760"/>
                    <a:pt x="323334" y="262952"/>
                  </a:cubicBezTo>
                  <a:cubicBezTo>
                    <a:pt x="320572" y="266666"/>
                    <a:pt x="316286" y="268571"/>
                    <a:pt x="312095" y="268571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0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6" name="Google Shape;186;p2"/>
            <p:cNvGrpSpPr/>
            <p:nvPr/>
          </p:nvGrpSpPr>
          <p:grpSpPr>
            <a:xfrm>
              <a:off x="4661227" y="5807423"/>
              <a:ext cx="195857" cy="208030"/>
              <a:chOff x="4661227" y="5807423"/>
              <a:chExt cx="195857" cy="208030"/>
            </a:xfrm>
          </p:grpSpPr>
          <p:sp>
            <p:nvSpPr>
              <p:cNvPr id="187" name="Google Shape;187;p2"/>
              <p:cNvSpPr/>
              <p:nvPr/>
            </p:nvSpPr>
            <p:spPr>
              <a:xfrm rot="-3138037">
                <a:off x="4670240" y="5856391"/>
                <a:ext cx="177831" cy="110094"/>
              </a:xfrm>
              <a:custGeom>
                <a:avLst/>
                <a:gdLst/>
                <a:ahLst/>
                <a:cxnLst/>
                <a:rect l="l" t="t" r="r" b="b"/>
                <a:pathLst>
                  <a:path w="177546" h="109918" extrusionOk="0">
                    <a:moveTo>
                      <a:pt x="177546" y="54959"/>
                    </a:moveTo>
                    <a:cubicBezTo>
                      <a:pt x="177546" y="85313"/>
                      <a:pt x="137801" y="109919"/>
                      <a:pt x="88773" y="109919"/>
                    </a:cubicBezTo>
                    <a:cubicBezTo>
                      <a:pt x="39745" y="109919"/>
                      <a:pt x="0" y="85313"/>
                      <a:pt x="0" y="54959"/>
                    </a:cubicBezTo>
                    <a:cubicBezTo>
                      <a:pt x="0" y="24606"/>
                      <a:pt x="39745" y="0"/>
                      <a:pt x="88773" y="0"/>
                    </a:cubicBezTo>
                    <a:cubicBezTo>
                      <a:pt x="137801" y="0"/>
                      <a:pt x="177546" y="24606"/>
                      <a:pt x="177546" y="549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4675124" y="5819105"/>
                <a:ext cx="167770" cy="184501"/>
              </a:xfrm>
              <a:custGeom>
                <a:avLst/>
                <a:gdLst/>
                <a:ahLst/>
                <a:cxnLst/>
                <a:rect l="l" t="t" r="r" b="b"/>
                <a:pathLst>
                  <a:path w="167770" h="184501" extrusionOk="0">
                    <a:moveTo>
                      <a:pt x="53657" y="184502"/>
                    </a:moveTo>
                    <a:cubicBezTo>
                      <a:pt x="41465" y="184502"/>
                      <a:pt x="30225" y="181073"/>
                      <a:pt x="20891" y="173834"/>
                    </a:cubicBezTo>
                    <a:cubicBezTo>
                      <a:pt x="-9875" y="150117"/>
                      <a:pt x="-6256" y="95633"/>
                      <a:pt x="29082" y="49914"/>
                    </a:cubicBezTo>
                    <a:cubicBezTo>
                      <a:pt x="45179" y="29054"/>
                      <a:pt x="65563" y="13243"/>
                      <a:pt x="86518" y="5432"/>
                    </a:cubicBezTo>
                    <a:cubicBezTo>
                      <a:pt x="109759" y="-3331"/>
                      <a:pt x="131285" y="-1426"/>
                      <a:pt x="146906" y="10671"/>
                    </a:cubicBezTo>
                    <a:cubicBezTo>
                      <a:pt x="162623" y="22768"/>
                      <a:pt x="169766" y="43056"/>
                      <a:pt x="167290" y="67821"/>
                    </a:cubicBezTo>
                    <a:cubicBezTo>
                      <a:pt x="165004" y="90014"/>
                      <a:pt x="154812" y="113731"/>
                      <a:pt x="138715" y="134591"/>
                    </a:cubicBezTo>
                    <a:lnTo>
                      <a:pt x="138715" y="134591"/>
                    </a:lnTo>
                    <a:cubicBezTo>
                      <a:pt x="114045" y="166499"/>
                      <a:pt x="81565" y="184502"/>
                      <a:pt x="53657" y="184502"/>
                    </a:cubicBezTo>
                    <a:close/>
                    <a:moveTo>
                      <a:pt x="114236" y="28673"/>
                    </a:moveTo>
                    <a:cubicBezTo>
                      <a:pt x="107568" y="28673"/>
                      <a:pt x="100996" y="30578"/>
                      <a:pt x="96519" y="32197"/>
                    </a:cubicBezTo>
                    <a:cubicBezTo>
                      <a:pt x="80707" y="38103"/>
                      <a:pt x="64420" y="50962"/>
                      <a:pt x="51656" y="67440"/>
                    </a:cubicBezTo>
                    <a:cubicBezTo>
                      <a:pt x="24796" y="102206"/>
                      <a:pt x="23081" y="139544"/>
                      <a:pt x="38321" y="151260"/>
                    </a:cubicBezTo>
                    <a:cubicBezTo>
                      <a:pt x="53561" y="162975"/>
                      <a:pt x="89185" y="151927"/>
                      <a:pt x="116045" y="117160"/>
                    </a:cubicBezTo>
                    <a:lnTo>
                      <a:pt x="116045" y="117160"/>
                    </a:lnTo>
                    <a:cubicBezTo>
                      <a:pt x="128714" y="100682"/>
                      <a:pt x="137000" y="81632"/>
                      <a:pt x="138810" y="64868"/>
                    </a:cubicBezTo>
                    <a:cubicBezTo>
                      <a:pt x="139667" y="56486"/>
                      <a:pt x="139572" y="41151"/>
                      <a:pt x="129380" y="33340"/>
                    </a:cubicBezTo>
                    <a:cubicBezTo>
                      <a:pt x="124904" y="29911"/>
                      <a:pt x="119474" y="28673"/>
                      <a:pt x="114236" y="28673"/>
                    </a:cubicBezTo>
                    <a:close/>
                    <a:moveTo>
                      <a:pt x="127380" y="125923"/>
                    </a:moveTo>
                    <a:lnTo>
                      <a:pt x="127380" y="125923"/>
                    </a:lnTo>
                    <a:lnTo>
                      <a:pt x="127380" y="125923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9" name="Google Shape;189;p2"/>
            <p:cNvSpPr/>
            <p:nvPr/>
          </p:nvSpPr>
          <p:spPr>
            <a:xfrm>
              <a:off x="4462652" y="5435059"/>
              <a:ext cx="812248" cy="844788"/>
            </a:xfrm>
            <a:custGeom>
              <a:avLst/>
              <a:gdLst/>
              <a:ahLst/>
              <a:cxnLst/>
              <a:rect l="l" t="t" r="r" b="b"/>
              <a:pathLst>
                <a:path w="812248" h="844788" extrusionOk="0">
                  <a:moveTo>
                    <a:pt x="673703" y="304800"/>
                  </a:moveTo>
                  <a:lnTo>
                    <a:pt x="611696" y="385096"/>
                  </a:lnTo>
                  <a:lnTo>
                    <a:pt x="615125" y="387763"/>
                  </a:lnTo>
                  <a:cubicBezTo>
                    <a:pt x="629793" y="399098"/>
                    <a:pt x="632555" y="420434"/>
                    <a:pt x="621221" y="435102"/>
                  </a:cubicBezTo>
                  <a:lnTo>
                    <a:pt x="600456" y="461963"/>
                  </a:lnTo>
                  <a:cubicBezTo>
                    <a:pt x="589121" y="476726"/>
                    <a:pt x="567690" y="479393"/>
                    <a:pt x="553117" y="468059"/>
                  </a:cubicBezTo>
                  <a:lnTo>
                    <a:pt x="549688" y="465391"/>
                  </a:lnTo>
                  <a:lnTo>
                    <a:pt x="311944" y="773239"/>
                  </a:lnTo>
                  <a:lnTo>
                    <a:pt x="160973" y="822198"/>
                  </a:lnTo>
                  <a:lnTo>
                    <a:pt x="103442" y="840772"/>
                  </a:lnTo>
                  <a:cubicBezTo>
                    <a:pt x="56960" y="855916"/>
                    <a:pt x="9716" y="826484"/>
                    <a:pt x="0" y="781812"/>
                  </a:cubicBezTo>
                  <a:cubicBezTo>
                    <a:pt x="17812" y="790575"/>
                    <a:pt x="39148" y="793052"/>
                    <a:pt x="60293" y="786099"/>
                  </a:cubicBezTo>
                  <a:lnTo>
                    <a:pt x="117824" y="767525"/>
                  </a:lnTo>
                  <a:lnTo>
                    <a:pt x="268796" y="718566"/>
                  </a:lnTo>
                  <a:lnTo>
                    <a:pt x="506540" y="410718"/>
                  </a:lnTo>
                  <a:lnTo>
                    <a:pt x="509969" y="413385"/>
                  </a:lnTo>
                  <a:cubicBezTo>
                    <a:pt x="524637" y="424720"/>
                    <a:pt x="545973" y="421957"/>
                    <a:pt x="557308" y="407289"/>
                  </a:cubicBezTo>
                  <a:lnTo>
                    <a:pt x="578072" y="380429"/>
                  </a:lnTo>
                  <a:cubicBezTo>
                    <a:pt x="589407" y="365760"/>
                    <a:pt x="586645" y="344424"/>
                    <a:pt x="571976" y="333090"/>
                  </a:cubicBezTo>
                  <a:lnTo>
                    <a:pt x="568547" y="330422"/>
                  </a:lnTo>
                  <a:lnTo>
                    <a:pt x="630555" y="250127"/>
                  </a:lnTo>
                  <a:lnTo>
                    <a:pt x="633984" y="252794"/>
                  </a:lnTo>
                  <a:cubicBezTo>
                    <a:pt x="648653" y="264129"/>
                    <a:pt x="669988" y="261366"/>
                    <a:pt x="681323" y="246698"/>
                  </a:cubicBezTo>
                  <a:lnTo>
                    <a:pt x="702088" y="219837"/>
                  </a:lnTo>
                  <a:cubicBezTo>
                    <a:pt x="713422" y="205169"/>
                    <a:pt x="710660" y="183832"/>
                    <a:pt x="695992" y="172498"/>
                  </a:cubicBezTo>
                  <a:lnTo>
                    <a:pt x="692563" y="169831"/>
                  </a:lnTo>
                  <a:lnTo>
                    <a:pt x="747141" y="99156"/>
                  </a:lnTo>
                  <a:cubicBezTo>
                    <a:pt x="769716" y="69914"/>
                    <a:pt x="774478" y="32481"/>
                    <a:pt x="763143" y="0"/>
                  </a:cubicBezTo>
                  <a:lnTo>
                    <a:pt x="771335" y="6382"/>
                  </a:lnTo>
                  <a:cubicBezTo>
                    <a:pt x="817341" y="41910"/>
                    <a:pt x="825817" y="107918"/>
                    <a:pt x="790289" y="153924"/>
                  </a:cubicBezTo>
                  <a:lnTo>
                    <a:pt x="735711" y="224600"/>
                  </a:lnTo>
                  <a:lnTo>
                    <a:pt x="739140" y="227266"/>
                  </a:lnTo>
                  <a:cubicBezTo>
                    <a:pt x="753808" y="238601"/>
                    <a:pt x="756571" y="259938"/>
                    <a:pt x="745236" y="274606"/>
                  </a:cubicBezTo>
                  <a:lnTo>
                    <a:pt x="724472" y="301466"/>
                  </a:lnTo>
                  <a:cubicBezTo>
                    <a:pt x="713137" y="316230"/>
                    <a:pt x="691801" y="318897"/>
                    <a:pt x="677132" y="307563"/>
                  </a:cubicBezTo>
                  <a:lnTo>
                    <a:pt x="673703" y="30480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0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2"/>
          <p:cNvGrpSpPr/>
          <p:nvPr/>
        </p:nvGrpSpPr>
        <p:grpSpPr>
          <a:xfrm rot="-408978">
            <a:off x="11011126" y="3911546"/>
            <a:ext cx="550333" cy="747060"/>
            <a:chOff x="4584954" y="2452115"/>
            <a:chExt cx="607790" cy="825055"/>
          </a:xfrm>
        </p:grpSpPr>
        <p:grpSp>
          <p:nvGrpSpPr>
            <p:cNvPr id="191" name="Google Shape;191;p2"/>
            <p:cNvGrpSpPr/>
            <p:nvPr/>
          </p:nvGrpSpPr>
          <p:grpSpPr>
            <a:xfrm>
              <a:off x="4584954" y="2452115"/>
              <a:ext cx="607790" cy="825055"/>
              <a:chOff x="4584954" y="2452115"/>
              <a:chExt cx="607790" cy="825055"/>
            </a:xfrm>
          </p:grpSpPr>
          <p:sp>
            <p:nvSpPr>
              <p:cNvPr id="192" name="Google Shape;192;p2"/>
              <p:cNvSpPr/>
              <p:nvPr/>
            </p:nvSpPr>
            <p:spPr>
              <a:xfrm>
                <a:off x="4599241" y="2466402"/>
                <a:ext cx="579215" cy="796480"/>
              </a:xfrm>
              <a:custGeom>
                <a:avLst/>
                <a:gdLst/>
                <a:ahLst/>
                <a:cxnLst/>
                <a:rect l="l" t="t" r="r" b="b"/>
                <a:pathLst>
                  <a:path w="579215" h="796480" extrusionOk="0">
                    <a:moveTo>
                      <a:pt x="470630" y="398240"/>
                    </a:moveTo>
                    <a:cubicBezTo>
                      <a:pt x="470630" y="472916"/>
                      <a:pt x="516731" y="535686"/>
                      <a:pt x="579215" y="553498"/>
                    </a:cubicBezTo>
                    <a:lnTo>
                      <a:pt x="579215" y="796481"/>
                    </a:lnTo>
                    <a:lnTo>
                      <a:pt x="0" y="796481"/>
                    </a:lnTo>
                    <a:lnTo>
                      <a:pt x="0" y="553498"/>
                    </a:lnTo>
                    <a:cubicBezTo>
                      <a:pt x="62484" y="535686"/>
                      <a:pt x="108585" y="472916"/>
                      <a:pt x="108585" y="398240"/>
                    </a:cubicBezTo>
                    <a:cubicBezTo>
                      <a:pt x="108585" y="323564"/>
                      <a:pt x="62484" y="260795"/>
                      <a:pt x="0" y="242983"/>
                    </a:cubicBezTo>
                    <a:lnTo>
                      <a:pt x="0" y="0"/>
                    </a:lnTo>
                    <a:lnTo>
                      <a:pt x="579215" y="0"/>
                    </a:lnTo>
                    <a:lnTo>
                      <a:pt x="579215" y="242983"/>
                    </a:lnTo>
                    <a:cubicBezTo>
                      <a:pt x="516731" y="260795"/>
                      <a:pt x="470630" y="323564"/>
                      <a:pt x="470630" y="3982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4584954" y="2452115"/>
                <a:ext cx="607790" cy="825055"/>
              </a:xfrm>
              <a:custGeom>
                <a:avLst/>
                <a:gdLst/>
                <a:ahLst/>
                <a:cxnLst/>
                <a:rect l="l" t="t" r="r" b="b"/>
                <a:pathLst>
                  <a:path w="607790" h="825055" extrusionOk="0">
                    <a:moveTo>
                      <a:pt x="593503" y="825056"/>
                    </a:moveTo>
                    <a:lnTo>
                      <a:pt x="14288" y="825056"/>
                    </a:lnTo>
                    <a:cubicBezTo>
                      <a:pt x="6382" y="825056"/>
                      <a:pt x="0" y="818674"/>
                      <a:pt x="0" y="810768"/>
                    </a:cubicBezTo>
                    <a:lnTo>
                      <a:pt x="0" y="567785"/>
                    </a:lnTo>
                    <a:cubicBezTo>
                      <a:pt x="0" y="561404"/>
                      <a:pt x="4191" y="555784"/>
                      <a:pt x="10382" y="554069"/>
                    </a:cubicBezTo>
                    <a:cubicBezTo>
                      <a:pt x="68199" y="537591"/>
                      <a:pt x="108585" y="479393"/>
                      <a:pt x="108585" y="412528"/>
                    </a:cubicBezTo>
                    <a:cubicBezTo>
                      <a:pt x="108585" y="345662"/>
                      <a:pt x="68199" y="287465"/>
                      <a:pt x="10382" y="270986"/>
                    </a:cubicBezTo>
                    <a:cubicBezTo>
                      <a:pt x="4286" y="269272"/>
                      <a:pt x="0" y="263652"/>
                      <a:pt x="0" y="257270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593503" y="0"/>
                    </a:lnTo>
                    <a:cubicBezTo>
                      <a:pt x="601409" y="0"/>
                      <a:pt x="607790" y="6382"/>
                      <a:pt x="607790" y="14288"/>
                    </a:cubicBezTo>
                    <a:lnTo>
                      <a:pt x="607790" y="257270"/>
                    </a:lnTo>
                    <a:cubicBezTo>
                      <a:pt x="607790" y="263652"/>
                      <a:pt x="603599" y="269272"/>
                      <a:pt x="597408" y="270986"/>
                    </a:cubicBezTo>
                    <a:cubicBezTo>
                      <a:pt x="539591" y="287465"/>
                      <a:pt x="499205" y="345662"/>
                      <a:pt x="499205" y="412528"/>
                    </a:cubicBezTo>
                    <a:cubicBezTo>
                      <a:pt x="499205" y="479393"/>
                      <a:pt x="539591" y="537591"/>
                      <a:pt x="597408" y="554069"/>
                    </a:cubicBezTo>
                    <a:cubicBezTo>
                      <a:pt x="603504" y="555784"/>
                      <a:pt x="607790" y="561404"/>
                      <a:pt x="607790" y="567785"/>
                    </a:cubicBezTo>
                    <a:lnTo>
                      <a:pt x="607790" y="810768"/>
                    </a:lnTo>
                    <a:cubicBezTo>
                      <a:pt x="607790" y="818579"/>
                      <a:pt x="601409" y="825056"/>
                      <a:pt x="593503" y="825056"/>
                    </a:cubicBezTo>
                    <a:close/>
                    <a:moveTo>
                      <a:pt x="28575" y="796481"/>
                    </a:moveTo>
                    <a:lnTo>
                      <a:pt x="579215" y="796481"/>
                    </a:lnTo>
                    <a:lnTo>
                      <a:pt x="579215" y="578168"/>
                    </a:lnTo>
                    <a:cubicBezTo>
                      <a:pt x="514731" y="554641"/>
                      <a:pt x="470630" y="488061"/>
                      <a:pt x="470630" y="412528"/>
                    </a:cubicBezTo>
                    <a:cubicBezTo>
                      <a:pt x="470630" y="336995"/>
                      <a:pt x="514731" y="270510"/>
                      <a:pt x="579215" y="246888"/>
                    </a:cubicBezTo>
                    <a:lnTo>
                      <a:pt x="579215" y="28575"/>
                    </a:lnTo>
                    <a:lnTo>
                      <a:pt x="28575" y="28575"/>
                    </a:lnTo>
                    <a:lnTo>
                      <a:pt x="28575" y="246888"/>
                    </a:lnTo>
                    <a:cubicBezTo>
                      <a:pt x="93059" y="270415"/>
                      <a:pt x="137160" y="336899"/>
                      <a:pt x="137160" y="412528"/>
                    </a:cubicBezTo>
                    <a:cubicBezTo>
                      <a:pt x="137160" y="488061"/>
                      <a:pt x="93059" y="554546"/>
                      <a:pt x="28575" y="578168"/>
                    </a:cubicBezTo>
                    <a:lnTo>
                      <a:pt x="28575" y="79648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4" name="Google Shape;194;p2"/>
            <p:cNvSpPr/>
            <p:nvPr/>
          </p:nvSpPr>
          <p:spPr>
            <a:xfrm>
              <a:off x="4599241" y="2466402"/>
              <a:ext cx="232409" cy="796480"/>
            </a:xfrm>
            <a:custGeom>
              <a:avLst/>
              <a:gdLst/>
              <a:ahLst/>
              <a:cxnLst/>
              <a:rect l="l" t="t" r="r" b="b"/>
              <a:pathLst>
                <a:path w="232409" h="796480" extrusionOk="0">
                  <a:moveTo>
                    <a:pt x="232410" y="398240"/>
                  </a:moveTo>
                  <a:cubicBezTo>
                    <a:pt x="232410" y="472916"/>
                    <a:pt x="186214" y="535686"/>
                    <a:pt x="123825" y="553498"/>
                  </a:cubicBezTo>
                  <a:lnTo>
                    <a:pt x="123825" y="796481"/>
                  </a:lnTo>
                  <a:lnTo>
                    <a:pt x="0" y="796481"/>
                  </a:lnTo>
                  <a:lnTo>
                    <a:pt x="0" y="553498"/>
                  </a:lnTo>
                  <a:cubicBezTo>
                    <a:pt x="62389" y="535686"/>
                    <a:pt x="108585" y="472916"/>
                    <a:pt x="108585" y="398240"/>
                  </a:cubicBezTo>
                  <a:cubicBezTo>
                    <a:pt x="108585" y="323564"/>
                    <a:pt x="62389" y="260795"/>
                    <a:pt x="0" y="242983"/>
                  </a:cubicBezTo>
                  <a:lnTo>
                    <a:pt x="0" y="0"/>
                  </a:lnTo>
                  <a:lnTo>
                    <a:pt x="123825" y="0"/>
                  </a:lnTo>
                  <a:lnTo>
                    <a:pt x="123825" y="242983"/>
                  </a:lnTo>
                  <a:cubicBezTo>
                    <a:pt x="186214" y="260795"/>
                    <a:pt x="232410" y="323564"/>
                    <a:pt x="232410" y="398240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0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5" name="Google Shape;195;p2"/>
            <p:cNvGrpSpPr/>
            <p:nvPr/>
          </p:nvGrpSpPr>
          <p:grpSpPr>
            <a:xfrm>
              <a:off x="4745259" y="2514218"/>
              <a:ext cx="287178" cy="752570"/>
              <a:chOff x="4745259" y="2514218"/>
              <a:chExt cx="287178" cy="752570"/>
            </a:xfrm>
          </p:grpSpPr>
          <p:sp>
            <p:nvSpPr>
              <p:cNvPr id="196" name="Google Shape;196;p2"/>
              <p:cNvSpPr/>
              <p:nvPr/>
            </p:nvSpPr>
            <p:spPr>
              <a:xfrm>
                <a:off x="4759547" y="2528506"/>
                <a:ext cx="258603" cy="723995"/>
              </a:xfrm>
              <a:custGeom>
                <a:avLst/>
                <a:gdLst/>
                <a:ahLst/>
                <a:cxnLst/>
                <a:rect l="l" t="t" r="r" b="b"/>
                <a:pathLst>
                  <a:path w="258603" h="723995" extrusionOk="0">
                    <a:moveTo>
                      <a:pt x="0" y="0"/>
                    </a:moveTo>
                    <a:lnTo>
                      <a:pt x="258604" y="0"/>
                    </a:lnTo>
                    <a:lnTo>
                      <a:pt x="258604" y="723995"/>
                    </a:lnTo>
                    <a:lnTo>
                      <a:pt x="0" y="723995"/>
                    </a:lnTo>
                    <a:close/>
                  </a:path>
                </a:pathLst>
              </a:custGeom>
              <a:solidFill>
                <a:srgbClr val="A1A1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4745259" y="2514218"/>
                <a:ext cx="287178" cy="752570"/>
              </a:xfrm>
              <a:custGeom>
                <a:avLst/>
                <a:gdLst/>
                <a:ahLst/>
                <a:cxnLst/>
                <a:rect l="l" t="t" r="r" b="b"/>
                <a:pathLst>
                  <a:path w="287178" h="752570" extrusionOk="0">
                    <a:moveTo>
                      <a:pt x="272891" y="752570"/>
                    </a:moveTo>
                    <a:lnTo>
                      <a:pt x="14288" y="752570"/>
                    </a:lnTo>
                    <a:cubicBezTo>
                      <a:pt x="6382" y="752570"/>
                      <a:pt x="0" y="746189"/>
                      <a:pt x="0" y="738283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272891" y="0"/>
                    </a:lnTo>
                    <a:cubicBezTo>
                      <a:pt x="280797" y="0"/>
                      <a:pt x="287179" y="6382"/>
                      <a:pt x="287179" y="14288"/>
                    </a:cubicBezTo>
                    <a:lnTo>
                      <a:pt x="287179" y="738283"/>
                    </a:lnTo>
                    <a:cubicBezTo>
                      <a:pt x="287179" y="746189"/>
                      <a:pt x="280797" y="752570"/>
                      <a:pt x="272891" y="752570"/>
                    </a:cubicBezTo>
                    <a:close/>
                    <a:moveTo>
                      <a:pt x="28575" y="723995"/>
                    </a:moveTo>
                    <a:lnTo>
                      <a:pt x="258604" y="723995"/>
                    </a:lnTo>
                    <a:lnTo>
                      <a:pt x="258604" y="28575"/>
                    </a:lnTo>
                    <a:lnTo>
                      <a:pt x="28575" y="28575"/>
                    </a:lnTo>
                    <a:lnTo>
                      <a:pt x="28575" y="72399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8" name="Google Shape;198;p2"/>
            <p:cNvGrpSpPr/>
            <p:nvPr/>
          </p:nvGrpSpPr>
          <p:grpSpPr>
            <a:xfrm>
              <a:off x="4923662" y="2514218"/>
              <a:ext cx="111347" cy="752570"/>
              <a:chOff x="4923662" y="2514218"/>
              <a:chExt cx="111347" cy="752570"/>
            </a:xfrm>
          </p:grpSpPr>
          <p:sp>
            <p:nvSpPr>
              <p:cNvPr id="199" name="Google Shape;199;p2"/>
              <p:cNvSpPr/>
              <p:nvPr/>
            </p:nvSpPr>
            <p:spPr>
              <a:xfrm>
                <a:off x="4937950" y="2528506"/>
                <a:ext cx="82772" cy="723995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723995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723995"/>
                    </a:lnTo>
                    <a:lnTo>
                      <a:pt x="0" y="723995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4923662" y="2514218"/>
                <a:ext cx="111347" cy="752570"/>
              </a:xfrm>
              <a:custGeom>
                <a:avLst/>
                <a:gdLst/>
                <a:ahLst/>
                <a:cxnLst/>
                <a:rect l="l" t="t" r="r" b="b"/>
                <a:pathLst>
                  <a:path w="111347" h="752570" extrusionOk="0">
                    <a:moveTo>
                      <a:pt x="97060" y="752570"/>
                    </a:moveTo>
                    <a:lnTo>
                      <a:pt x="14288" y="752570"/>
                    </a:lnTo>
                    <a:cubicBezTo>
                      <a:pt x="6382" y="752570"/>
                      <a:pt x="0" y="746189"/>
                      <a:pt x="0" y="738283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97060" y="0"/>
                    </a:lnTo>
                    <a:cubicBezTo>
                      <a:pt x="104966" y="0"/>
                      <a:pt x="111347" y="6382"/>
                      <a:pt x="111347" y="14288"/>
                    </a:cubicBezTo>
                    <a:lnTo>
                      <a:pt x="111347" y="738283"/>
                    </a:lnTo>
                    <a:cubicBezTo>
                      <a:pt x="111347" y="746189"/>
                      <a:pt x="104966" y="752570"/>
                      <a:pt x="97060" y="752570"/>
                    </a:cubicBezTo>
                    <a:close/>
                    <a:moveTo>
                      <a:pt x="28575" y="723995"/>
                    </a:moveTo>
                    <a:lnTo>
                      <a:pt x="82772" y="723995"/>
                    </a:lnTo>
                    <a:lnTo>
                      <a:pt x="82772" y="28575"/>
                    </a:lnTo>
                    <a:lnTo>
                      <a:pt x="28575" y="28575"/>
                    </a:lnTo>
                    <a:lnTo>
                      <a:pt x="28575" y="72399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1" name="Google Shape;201;p2"/>
            <p:cNvGrpSpPr/>
            <p:nvPr/>
          </p:nvGrpSpPr>
          <p:grpSpPr>
            <a:xfrm>
              <a:off x="4799552" y="2803778"/>
              <a:ext cx="100965" cy="100964"/>
              <a:chOff x="4799552" y="2803778"/>
              <a:chExt cx="100965" cy="100964"/>
            </a:xfrm>
          </p:grpSpPr>
          <p:sp>
            <p:nvSpPr>
              <p:cNvPr id="202" name="Google Shape;202;p2"/>
              <p:cNvSpPr/>
              <p:nvPr/>
            </p:nvSpPr>
            <p:spPr>
              <a:xfrm>
                <a:off x="4813839" y="2818066"/>
                <a:ext cx="72390" cy="72389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72389" extrusionOk="0">
                    <a:moveTo>
                      <a:pt x="72390" y="36195"/>
                    </a:moveTo>
                    <a:cubicBezTo>
                      <a:pt x="72390" y="56185"/>
                      <a:pt x="56185" y="72390"/>
                      <a:pt x="36195" y="72390"/>
                    </a:cubicBezTo>
                    <a:cubicBezTo>
                      <a:pt x="16205" y="72390"/>
                      <a:pt x="0" y="56185"/>
                      <a:pt x="0" y="36195"/>
                    </a:cubicBezTo>
                    <a:cubicBezTo>
                      <a:pt x="0" y="16205"/>
                      <a:pt x="16205" y="0"/>
                      <a:pt x="36195" y="0"/>
                    </a:cubicBezTo>
                    <a:cubicBezTo>
                      <a:pt x="56185" y="0"/>
                      <a:pt x="72390" y="16205"/>
                      <a:pt x="72390" y="36195"/>
                    </a:cubicBez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4799552" y="2803778"/>
                <a:ext cx="100965" cy="100964"/>
              </a:xfrm>
              <a:custGeom>
                <a:avLst/>
                <a:gdLst/>
                <a:ahLst/>
                <a:cxnLst/>
                <a:rect l="l" t="t" r="r" b="b"/>
                <a:pathLst>
                  <a:path w="100965" h="100964" extrusionOk="0">
                    <a:moveTo>
                      <a:pt x="50483" y="100965"/>
                    </a:moveTo>
                    <a:cubicBezTo>
                      <a:pt x="22670" y="100965"/>
                      <a:pt x="0" y="78296"/>
                      <a:pt x="0" y="50482"/>
                    </a:cubicBezTo>
                    <a:cubicBezTo>
                      <a:pt x="0" y="22670"/>
                      <a:pt x="22670" y="0"/>
                      <a:pt x="50483" y="0"/>
                    </a:cubicBezTo>
                    <a:cubicBezTo>
                      <a:pt x="78296" y="0"/>
                      <a:pt x="100965" y="22670"/>
                      <a:pt x="100965" y="50482"/>
                    </a:cubicBezTo>
                    <a:cubicBezTo>
                      <a:pt x="100965" y="78391"/>
                      <a:pt x="78296" y="100965"/>
                      <a:pt x="50483" y="100965"/>
                    </a:cubicBezTo>
                    <a:close/>
                    <a:moveTo>
                      <a:pt x="50483" y="28575"/>
                    </a:moveTo>
                    <a:cubicBezTo>
                      <a:pt x="38386" y="28575"/>
                      <a:pt x="28575" y="38386"/>
                      <a:pt x="28575" y="50482"/>
                    </a:cubicBezTo>
                    <a:cubicBezTo>
                      <a:pt x="28575" y="62579"/>
                      <a:pt x="38386" y="72390"/>
                      <a:pt x="50483" y="72390"/>
                    </a:cubicBezTo>
                    <a:cubicBezTo>
                      <a:pt x="62579" y="72390"/>
                      <a:pt x="72390" y="62579"/>
                      <a:pt x="72390" y="50482"/>
                    </a:cubicBezTo>
                    <a:cubicBezTo>
                      <a:pt x="72390" y="38386"/>
                      <a:pt x="62579" y="28575"/>
                      <a:pt x="50483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" name="Google Shape;204;p2"/>
          <p:cNvGrpSpPr/>
          <p:nvPr/>
        </p:nvGrpSpPr>
        <p:grpSpPr>
          <a:xfrm>
            <a:off x="10441347" y="5049098"/>
            <a:ext cx="923591" cy="1089161"/>
            <a:chOff x="4444301" y="5303307"/>
            <a:chExt cx="837446" cy="987573"/>
          </a:xfrm>
        </p:grpSpPr>
        <p:grpSp>
          <p:nvGrpSpPr>
            <p:cNvPr id="205" name="Google Shape;205;p2"/>
            <p:cNvGrpSpPr/>
            <p:nvPr/>
          </p:nvGrpSpPr>
          <p:grpSpPr>
            <a:xfrm>
              <a:off x="4447958" y="5864581"/>
              <a:ext cx="411276" cy="403725"/>
              <a:chOff x="4447958" y="5864581"/>
              <a:chExt cx="411276" cy="403725"/>
            </a:xfrm>
          </p:grpSpPr>
          <p:sp>
            <p:nvSpPr>
              <p:cNvPr id="206" name="Google Shape;206;p2"/>
              <p:cNvSpPr/>
              <p:nvPr/>
            </p:nvSpPr>
            <p:spPr>
              <a:xfrm>
                <a:off x="4462272" y="5878734"/>
                <a:ext cx="382714" cy="375285"/>
              </a:xfrm>
              <a:custGeom>
                <a:avLst/>
                <a:gdLst/>
                <a:ahLst/>
                <a:cxnLst/>
                <a:rect l="l" t="t" r="r" b="b"/>
                <a:pathLst>
                  <a:path w="382714" h="375285" extrusionOk="0">
                    <a:moveTo>
                      <a:pt x="310324" y="326327"/>
                    </a:moveTo>
                    <a:lnTo>
                      <a:pt x="382714" y="232600"/>
                    </a:lnTo>
                    <a:lnTo>
                      <a:pt x="81629" y="0"/>
                    </a:lnTo>
                    <a:lnTo>
                      <a:pt x="9239" y="93726"/>
                    </a:lnTo>
                    <a:lnTo>
                      <a:pt x="0" y="252222"/>
                    </a:lnTo>
                    <a:cubicBezTo>
                      <a:pt x="53530" y="293561"/>
                      <a:pt x="106204" y="334233"/>
                      <a:pt x="159258" y="375285"/>
                    </a:cubicBezTo>
                    <a:lnTo>
                      <a:pt x="310324" y="3263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4447958" y="5864581"/>
                <a:ext cx="411276" cy="403725"/>
              </a:xfrm>
              <a:custGeom>
                <a:avLst/>
                <a:gdLst/>
                <a:ahLst/>
                <a:cxnLst/>
                <a:rect l="l" t="t" r="r" b="b"/>
                <a:pathLst>
                  <a:path w="411276" h="403725" extrusionOk="0">
                    <a:moveTo>
                      <a:pt x="173571" y="403726"/>
                    </a:moveTo>
                    <a:cubicBezTo>
                      <a:pt x="170428" y="403726"/>
                      <a:pt x="167380" y="402678"/>
                      <a:pt x="164808" y="400773"/>
                    </a:cubicBezTo>
                    <a:lnTo>
                      <a:pt x="5550" y="277710"/>
                    </a:lnTo>
                    <a:cubicBezTo>
                      <a:pt x="1836" y="274852"/>
                      <a:pt x="-260" y="270280"/>
                      <a:pt x="26" y="265613"/>
                    </a:cubicBezTo>
                    <a:lnTo>
                      <a:pt x="9265" y="107117"/>
                    </a:lnTo>
                    <a:cubicBezTo>
                      <a:pt x="9456" y="104260"/>
                      <a:pt x="10408" y="101497"/>
                      <a:pt x="12218" y="99211"/>
                    </a:cubicBezTo>
                    <a:lnTo>
                      <a:pt x="84608" y="5580"/>
                    </a:lnTo>
                    <a:cubicBezTo>
                      <a:pt x="89465" y="-706"/>
                      <a:pt x="98419" y="-1849"/>
                      <a:pt x="104610" y="3009"/>
                    </a:cubicBezTo>
                    <a:lnTo>
                      <a:pt x="405696" y="235609"/>
                    </a:lnTo>
                    <a:cubicBezTo>
                      <a:pt x="411982" y="240467"/>
                      <a:pt x="413125" y="249421"/>
                      <a:pt x="408267" y="255612"/>
                    </a:cubicBezTo>
                    <a:lnTo>
                      <a:pt x="335877" y="349338"/>
                    </a:lnTo>
                    <a:cubicBezTo>
                      <a:pt x="334163" y="351624"/>
                      <a:pt x="331686" y="353338"/>
                      <a:pt x="329019" y="354196"/>
                    </a:cubicBezTo>
                    <a:lnTo>
                      <a:pt x="177953" y="403154"/>
                    </a:lnTo>
                    <a:cubicBezTo>
                      <a:pt x="176619" y="403440"/>
                      <a:pt x="175095" y="403726"/>
                      <a:pt x="173571" y="403726"/>
                    </a:cubicBezTo>
                    <a:close/>
                    <a:moveTo>
                      <a:pt x="28982" y="259707"/>
                    </a:moveTo>
                    <a:lnTo>
                      <a:pt x="176333" y="373531"/>
                    </a:lnTo>
                    <a:lnTo>
                      <a:pt x="315970" y="328287"/>
                    </a:lnTo>
                    <a:lnTo>
                      <a:pt x="376930" y="249421"/>
                    </a:lnTo>
                    <a:lnTo>
                      <a:pt x="98419" y="34346"/>
                    </a:lnTo>
                    <a:lnTo>
                      <a:pt x="37459" y="113213"/>
                    </a:lnTo>
                    <a:lnTo>
                      <a:pt x="28982" y="259707"/>
                    </a:lnTo>
                    <a:close/>
                    <a:moveTo>
                      <a:pt x="324638" y="340480"/>
                    </a:moveTo>
                    <a:lnTo>
                      <a:pt x="324638" y="340480"/>
                    </a:lnTo>
                    <a:lnTo>
                      <a:pt x="324638" y="34048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8" name="Google Shape;208;p2"/>
            <p:cNvGrpSpPr/>
            <p:nvPr/>
          </p:nvGrpSpPr>
          <p:grpSpPr>
            <a:xfrm>
              <a:off x="4444301" y="6116630"/>
              <a:ext cx="191552" cy="174250"/>
              <a:chOff x="4444301" y="6116630"/>
              <a:chExt cx="191552" cy="174250"/>
            </a:xfrm>
          </p:grpSpPr>
          <p:sp>
            <p:nvSpPr>
              <p:cNvPr id="209" name="Google Shape;209;p2"/>
              <p:cNvSpPr/>
              <p:nvPr/>
            </p:nvSpPr>
            <p:spPr>
              <a:xfrm>
                <a:off x="4458610" y="6130956"/>
                <a:ext cx="162919" cy="145708"/>
              </a:xfrm>
              <a:custGeom>
                <a:avLst/>
                <a:gdLst/>
                <a:ahLst/>
                <a:cxnLst/>
                <a:rect l="l" t="t" r="r" b="b"/>
                <a:pathLst>
                  <a:path w="162919" h="145708" extrusionOk="0">
                    <a:moveTo>
                      <a:pt x="3662" y="0"/>
                    </a:moveTo>
                    <a:lnTo>
                      <a:pt x="137" y="60389"/>
                    </a:lnTo>
                    <a:cubicBezTo>
                      <a:pt x="-3101" y="116967"/>
                      <a:pt x="51477" y="159163"/>
                      <a:pt x="105389" y="141732"/>
                    </a:cubicBezTo>
                    <a:lnTo>
                      <a:pt x="162920" y="123063"/>
                    </a:lnTo>
                    <a:cubicBezTo>
                      <a:pt x="109866" y="82011"/>
                      <a:pt x="57192" y="41339"/>
                      <a:pt x="36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4444301" y="6116630"/>
                <a:ext cx="191552" cy="174250"/>
              </a:xfrm>
              <a:custGeom>
                <a:avLst/>
                <a:gdLst/>
                <a:ahLst/>
                <a:cxnLst/>
                <a:rect l="l" t="t" r="r" b="b"/>
                <a:pathLst>
                  <a:path w="191552" h="174250" extrusionOk="0">
                    <a:moveTo>
                      <a:pt x="94838" y="174250"/>
                    </a:moveTo>
                    <a:cubicBezTo>
                      <a:pt x="74169" y="174250"/>
                      <a:pt x="53690" y="167487"/>
                      <a:pt x="36830" y="154438"/>
                    </a:cubicBezTo>
                    <a:cubicBezTo>
                      <a:pt x="12065" y="135293"/>
                      <a:pt x="-1650" y="105194"/>
                      <a:pt x="159" y="73857"/>
                    </a:cubicBezTo>
                    <a:lnTo>
                      <a:pt x="3684" y="13468"/>
                    </a:lnTo>
                    <a:cubicBezTo>
                      <a:pt x="3969" y="8134"/>
                      <a:pt x="7208" y="3467"/>
                      <a:pt x="12065" y="1276"/>
                    </a:cubicBezTo>
                    <a:cubicBezTo>
                      <a:pt x="16923" y="-914"/>
                      <a:pt x="22543" y="-248"/>
                      <a:pt x="26734" y="2991"/>
                    </a:cubicBezTo>
                    <a:lnTo>
                      <a:pt x="185992" y="126054"/>
                    </a:lnTo>
                    <a:cubicBezTo>
                      <a:pt x="190183" y="129292"/>
                      <a:pt x="192278" y="134626"/>
                      <a:pt x="191326" y="139770"/>
                    </a:cubicBezTo>
                    <a:cubicBezTo>
                      <a:pt x="190469" y="145009"/>
                      <a:pt x="186659" y="149295"/>
                      <a:pt x="181706" y="150914"/>
                    </a:cubicBezTo>
                    <a:lnTo>
                      <a:pt x="124175" y="169583"/>
                    </a:lnTo>
                    <a:cubicBezTo>
                      <a:pt x="114554" y="172726"/>
                      <a:pt x="104648" y="174250"/>
                      <a:pt x="94838" y="174250"/>
                    </a:cubicBezTo>
                    <a:close/>
                    <a:moveTo>
                      <a:pt x="30639" y="42139"/>
                    </a:moveTo>
                    <a:lnTo>
                      <a:pt x="28734" y="75476"/>
                    </a:lnTo>
                    <a:cubicBezTo>
                      <a:pt x="27496" y="97669"/>
                      <a:pt x="36830" y="118148"/>
                      <a:pt x="54356" y="131769"/>
                    </a:cubicBezTo>
                    <a:cubicBezTo>
                      <a:pt x="71978" y="145389"/>
                      <a:pt x="94171" y="149200"/>
                      <a:pt x="115317" y="142341"/>
                    </a:cubicBezTo>
                    <a:lnTo>
                      <a:pt x="147130" y="132055"/>
                    </a:lnTo>
                    <a:lnTo>
                      <a:pt x="30639" y="421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" name="Google Shape;211;p2"/>
            <p:cNvGrpSpPr/>
            <p:nvPr/>
          </p:nvGrpSpPr>
          <p:grpSpPr>
            <a:xfrm>
              <a:off x="4462311" y="5636933"/>
              <a:ext cx="572525" cy="575651"/>
              <a:chOff x="4462311" y="5636933"/>
              <a:chExt cx="572525" cy="575651"/>
            </a:xfrm>
          </p:grpSpPr>
          <p:sp>
            <p:nvSpPr>
              <p:cNvPr id="212" name="Google Shape;212;p2"/>
              <p:cNvSpPr/>
              <p:nvPr/>
            </p:nvSpPr>
            <p:spPr>
              <a:xfrm>
                <a:off x="4476654" y="5651277"/>
                <a:ext cx="544067" cy="547116"/>
              </a:xfrm>
              <a:custGeom>
                <a:avLst/>
                <a:gdLst/>
                <a:ahLst/>
                <a:cxnLst/>
                <a:rect l="l" t="t" r="r" b="b"/>
                <a:pathLst>
                  <a:path w="544067" h="547116" extrusionOk="0">
                    <a:moveTo>
                      <a:pt x="544068" y="232600"/>
                    </a:moveTo>
                    <a:lnTo>
                      <a:pt x="301180" y="547116"/>
                    </a:lnTo>
                    <a:lnTo>
                      <a:pt x="297847" y="544544"/>
                    </a:lnTo>
                    <a:cubicBezTo>
                      <a:pt x="272987" y="525399"/>
                      <a:pt x="306610" y="481870"/>
                      <a:pt x="281845" y="462725"/>
                    </a:cubicBezTo>
                    <a:cubicBezTo>
                      <a:pt x="256985" y="443579"/>
                      <a:pt x="223457" y="487013"/>
                      <a:pt x="198596" y="467868"/>
                    </a:cubicBezTo>
                    <a:cubicBezTo>
                      <a:pt x="173736" y="448723"/>
                      <a:pt x="207359" y="405193"/>
                      <a:pt x="182594" y="386049"/>
                    </a:cubicBezTo>
                    <a:cubicBezTo>
                      <a:pt x="157734" y="366903"/>
                      <a:pt x="124206" y="410337"/>
                      <a:pt x="99346" y="391192"/>
                    </a:cubicBezTo>
                    <a:cubicBezTo>
                      <a:pt x="74486" y="372046"/>
                      <a:pt x="108109" y="328517"/>
                      <a:pt x="83249" y="309372"/>
                    </a:cubicBezTo>
                    <a:cubicBezTo>
                      <a:pt x="58388" y="290227"/>
                      <a:pt x="24860" y="333661"/>
                      <a:pt x="0" y="314516"/>
                    </a:cubicBezTo>
                    <a:lnTo>
                      <a:pt x="242888" y="0"/>
                    </a:lnTo>
                    <a:lnTo>
                      <a:pt x="544068" y="2326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4462311" y="5636933"/>
                <a:ext cx="572525" cy="575651"/>
              </a:xfrm>
              <a:custGeom>
                <a:avLst/>
                <a:gdLst/>
                <a:ahLst/>
                <a:cxnLst/>
                <a:rect l="l" t="t" r="r" b="b"/>
                <a:pathLst>
                  <a:path w="572525" h="575651" extrusionOk="0">
                    <a:moveTo>
                      <a:pt x="315429" y="575652"/>
                    </a:moveTo>
                    <a:cubicBezTo>
                      <a:pt x="312381" y="575652"/>
                      <a:pt x="309333" y="574700"/>
                      <a:pt x="306666" y="572699"/>
                    </a:cubicBezTo>
                    <a:lnTo>
                      <a:pt x="303332" y="570127"/>
                    </a:lnTo>
                    <a:cubicBezTo>
                      <a:pt x="284282" y="555459"/>
                      <a:pt x="287521" y="532599"/>
                      <a:pt x="289902" y="515835"/>
                    </a:cubicBezTo>
                    <a:cubicBezTo>
                      <a:pt x="292092" y="500119"/>
                      <a:pt x="292569" y="492308"/>
                      <a:pt x="287330" y="488308"/>
                    </a:cubicBezTo>
                    <a:cubicBezTo>
                      <a:pt x="282091" y="484212"/>
                      <a:pt x="274567" y="486689"/>
                      <a:pt x="259898" y="492784"/>
                    </a:cubicBezTo>
                    <a:cubicBezTo>
                      <a:pt x="244372" y="499261"/>
                      <a:pt x="223036" y="508120"/>
                      <a:pt x="204082" y="493451"/>
                    </a:cubicBezTo>
                    <a:cubicBezTo>
                      <a:pt x="185127" y="478783"/>
                      <a:pt x="188270" y="455923"/>
                      <a:pt x="190651" y="439158"/>
                    </a:cubicBezTo>
                    <a:cubicBezTo>
                      <a:pt x="192842" y="423443"/>
                      <a:pt x="193318" y="415632"/>
                      <a:pt x="188080" y="411632"/>
                    </a:cubicBezTo>
                    <a:cubicBezTo>
                      <a:pt x="182841" y="407536"/>
                      <a:pt x="175316" y="410012"/>
                      <a:pt x="160648" y="416108"/>
                    </a:cubicBezTo>
                    <a:cubicBezTo>
                      <a:pt x="145122" y="422585"/>
                      <a:pt x="123786" y="431443"/>
                      <a:pt x="104831" y="416775"/>
                    </a:cubicBezTo>
                    <a:cubicBezTo>
                      <a:pt x="85876" y="402107"/>
                      <a:pt x="89019" y="379246"/>
                      <a:pt x="91401" y="362578"/>
                    </a:cubicBezTo>
                    <a:cubicBezTo>
                      <a:pt x="93592" y="346861"/>
                      <a:pt x="94068" y="339051"/>
                      <a:pt x="88829" y="334955"/>
                    </a:cubicBezTo>
                    <a:cubicBezTo>
                      <a:pt x="83590" y="330859"/>
                      <a:pt x="76066" y="333336"/>
                      <a:pt x="61397" y="339432"/>
                    </a:cubicBezTo>
                    <a:cubicBezTo>
                      <a:pt x="45871" y="345909"/>
                      <a:pt x="24535" y="354767"/>
                      <a:pt x="5581" y="340099"/>
                    </a:cubicBezTo>
                    <a:cubicBezTo>
                      <a:pt x="-706" y="335241"/>
                      <a:pt x="-1849" y="326287"/>
                      <a:pt x="3009" y="320096"/>
                    </a:cubicBezTo>
                    <a:lnTo>
                      <a:pt x="245896" y="5581"/>
                    </a:lnTo>
                    <a:cubicBezTo>
                      <a:pt x="250754" y="-706"/>
                      <a:pt x="259708" y="-1849"/>
                      <a:pt x="265899" y="3009"/>
                    </a:cubicBezTo>
                    <a:lnTo>
                      <a:pt x="566984" y="235609"/>
                    </a:lnTo>
                    <a:cubicBezTo>
                      <a:pt x="569937" y="237896"/>
                      <a:pt x="571937" y="241325"/>
                      <a:pt x="572413" y="245134"/>
                    </a:cubicBezTo>
                    <a:cubicBezTo>
                      <a:pt x="572890" y="248849"/>
                      <a:pt x="571842" y="252659"/>
                      <a:pt x="569556" y="255707"/>
                    </a:cubicBezTo>
                    <a:lnTo>
                      <a:pt x="326668" y="570223"/>
                    </a:lnTo>
                    <a:cubicBezTo>
                      <a:pt x="323906" y="573747"/>
                      <a:pt x="319715" y="575652"/>
                      <a:pt x="315429" y="575652"/>
                    </a:cubicBezTo>
                    <a:close/>
                    <a:moveTo>
                      <a:pt x="281520" y="457732"/>
                    </a:moveTo>
                    <a:cubicBezTo>
                      <a:pt x="289330" y="457732"/>
                      <a:pt x="297236" y="459828"/>
                      <a:pt x="304856" y="465638"/>
                    </a:cubicBezTo>
                    <a:cubicBezTo>
                      <a:pt x="323811" y="480307"/>
                      <a:pt x="320572" y="503071"/>
                      <a:pt x="318286" y="519740"/>
                    </a:cubicBezTo>
                    <a:cubicBezTo>
                      <a:pt x="317334" y="526693"/>
                      <a:pt x="316667" y="532123"/>
                      <a:pt x="316762" y="536314"/>
                    </a:cubicBezTo>
                    <a:lnTo>
                      <a:pt x="538314" y="249516"/>
                    </a:lnTo>
                    <a:lnTo>
                      <a:pt x="259803" y="34441"/>
                    </a:lnTo>
                    <a:lnTo>
                      <a:pt x="41871" y="316572"/>
                    </a:lnTo>
                    <a:cubicBezTo>
                      <a:pt x="44442" y="315619"/>
                      <a:pt x="47205" y="314477"/>
                      <a:pt x="50443" y="313143"/>
                    </a:cubicBezTo>
                    <a:cubicBezTo>
                      <a:pt x="65969" y="306666"/>
                      <a:pt x="87305" y="297808"/>
                      <a:pt x="106260" y="312476"/>
                    </a:cubicBezTo>
                    <a:cubicBezTo>
                      <a:pt x="125215" y="327145"/>
                      <a:pt x="122071" y="350005"/>
                      <a:pt x="119690" y="366673"/>
                    </a:cubicBezTo>
                    <a:cubicBezTo>
                      <a:pt x="117499" y="382390"/>
                      <a:pt x="117023" y="390200"/>
                      <a:pt x="122357" y="394296"/>
                    </a:cubicBezTo>
                    <a:cubicBezTo>
                      <a:pt x="127596" y="398392"/>
                      <a:pt x="135121" y="395915"/>
                      <a:pt x="149789" y="389819"/>
                    </a:cubicBezTo>
                    <a:cubicBezTo>
                      <a:pt x="165315" y="383342"/>
                      <a:pt x="186651" y="374484"/>
                      <a:pt x="205606" y="389152"/>
                    </a:cubicBezTo>
                    <a:cubicBezTo>
                      <a:pt x="224560" y="403821"/>
                      <a:pt x="221322" y="426586"/>
                      <a:pt x="219036" y="443255"/>
                    </a:cubicBezTo>
                    <a:cubicBezTo>
                      <a:pt x="216845" y="458971"/>
                      <a:pt x="216369" y="466877"/>
                      <a:pt x="221608" y="470877"/>
                    </a:cubicBezTo>
                    <a:cubicBezTo>
                      <a:pt x="226846" y="474973"/>
                      <a:pt x="234371" y="472496"/>
                      <a:pt x="249040" y="466400"/>
                    </a:cubicBezTo>
                    <a:cubicBezTo>
                      <a:pt x="258374" y="462495"/>
                      <a:pt x="269804" y="457732"/>
                      <a:pt x="281520" y="4577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4" name="Google Shape;214;p2"/>
            <p:cNvGrpSpPr/>
            <p:nvPr/>
          </p:nvGrpSpPr>
          <p:grpSpPr>
            <a:xfrm>
              <a:off x="4751814" y="5483009"/>
              <a:ext cx="402028" cy="354862"/>
              <a:chOff x="4751814" y="5483009"/>
              <a:chExt cx="402028" cy="354862"/>
            </a:xfrm>
          </p:grpSpPr>
          <p:sp>
            <p:nvSpPr>
              <p:cNvPr id="215" name="Google Shape;215;p2"/>
              <p:cNvSpPr/>
              <p:nvPr/>
            </p:nvSpPr>
            <p:spPr>
              <a:xfrm rot="-3138037">
                <a:off x="4893835" y="5470086"/>
                <a:ext cx="118585" cy="381135"/>
              </a:xfrm>
              <a:custGeom>
                <a:avLst/>
                <a:gdLst/>
                <a:ahLst/>
                <a:cxnLst/>
                <a:rect l="l" t="t" r="r" b="b"/>
                <a:pathLst>
                  <a:path w="118395" h="380524" extrusionOk="0">
                    <a:moveTo>
                      <a:pt x="0" y="0"/>
                    </a:moveTo>
                    <a:lnTo>
                      <a:pt x="118396" y="0"/>
                    </a:lnTo>
                    <a:lnTo>
                      <a:pt x="118396" y="380524"/>
                    </a:lnTo>
                    <a:lnTo>
                      <a:pt x="0" y="38052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4751814" y="5483009"/>
                <a:ext cx="402028" cy="354862"/>
              </a:xfrm>
              <a:custGeom>
                <a:avLst/>
                <a:gdLst/>
                <a:ahLst/>
                <a:cxnLst/>
                <a:rect l="l" t="t" r="r" b="b"/>
                <a:pathLst>
                  <a:path w="402028" h="354862" extrusionOk="0">
                    <a:moveTo>
                      <a:pt x="315390" y="354862"/>
                    </a:moveTo>
                    <a:cubicBezTo>
                      <a:pt x="312342" y="354862"/>
                      <a:pt x="309294" y="353910"/>
                      <a:pt x="306627" y="351910"/>
                    </a:cubicBezTo>
                    <a:lnTo>
                      <a:pt x="5542" y="119309"/>
                    </a:lnTo>
                    <a:cubicBezTo>
                      <a:pt x="2589" y="117023"/>
                      <a:pt x="589" y="113594"/>
                      <a:pt x="113" y="109784"/>
                    </a:cubicBezTo>
                    <a:cubicBezTo>
                      <a:pt x="-364" y="106069"/>
                      <a:pt x="684" y="102259"/>
                      <a:pt x="2970" y="99211"/>
                    </a:cubicBezTo>
                    <a:lnTo>
                      <a:pt x="75360" y="5580"/>
                    </a:lnTo>
                    <a:cubicBezTo>
                      <a:pt x="80218" y="-706"/>
                      <a:pt x="89171" y="-1849"/>
                      <a:pt x="95363" y="3009"/>
                    </a:cubicBezTo>
                    <a:lnTo>
                      <a:pt x="396448" y="235609"/>
                    </a:lnTo>
                    <a:cubicBezTo>
                      <a:pt x="402734" y="240467"/>
                      <a:pt x="403878" y="249421"/>
                      <a:pt x="399020" y="255612"/>
                    </a:cubicBezTo>
                    <a:lnTo>
                      <a:pt x="326630" y="349242"/>
                    </a:lnTo>
                    <a:cubicBezTo>
                      <a:pt x="323867" y="352957"/>
                      <a:pt x="319676" y="354862"/>
                      <a:pt x="315390" y="354862"/>
                    </a:cubicBezTo>
                    <a:close/>
                    <a:moveTo>
                      <a:pt x="34308" y="105403"/>
                    </a:moveTo>
                    <a:lnTo>
                      <a:pt x="312818" y="320477"/>
                    </a:lnTo>
                    <a:lnTo>
                      <a:pt x="367682" y="249421"/>
                    </a:lnTo>
                    <a:lnTo>
                      <a:pt x="89171" y="34251"/>
                    </a:lnTo>
                    <a:lnTo>
                      <a:pt x="34308" y="10540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7" name="Google Shape;217;p2"/>
            <p:cNvGrpSpPr/>
            <p:nvPr/>
          </p:nvGrpSpPr>
          <p:grpSpPr>
            <a:xfrm>
              <a:off x="4865542" y="5303307"/>
              <a:ext cx="416205" cy="387402"/>
              <a:chOff x="4865542" y="5303307"/>
              <a:chExt cx="416205" cy="387402"/>
            </a:xfrm>
          </p:grpSpPr>
          <p:sp>
            <p:nvSpPr>
              <p:cNvPr id="218" name="Google Shape;218;p2"/>
              <p:cNvSpPr/>
              <p:nvPr/>
            </p:nvSpPr>
            <p:spPr>
              <a:xfrm>
                <a:off x="4879848" y="5317553"/>
                <a:ext cx="387730" cy="358870"/>
              </a:xfrm>
              <a:custGeom>
                <a:avLst/>
                <a:gdLst/>
                <a:ahLst/>
                <a:cxnLst/>
                <a:rect l="l" t="t" r="r" b="b"/>
                <a:pathLst>
                  <a:path w="387730" h="358870" extrusionOk="0">
                    <a:moveTo>
                      <a:pt x="301085" y="358870"/>
                    </a:moveTo>
                    <a:lnTo>
                      <a:pt x="0" y="126270"/>
                    </a:lnTo>
                    <a:lnTo>
                      <a:pt x="61913" y="46069"/>
                    </a:lnTo>
                    <a:cubicBezTo>
                      <a:pt x="101917" y="-5747"/>
                      <a:pt x="176308" y="-15272"/>
                      <a:pt x="228124" y="24733"/>
                    </a:cubicBezTo>
                    <a:lnTo>
                      <a:pt x="341662" y="112459"/>
                    </a:lnTo>
                    <a:cubicBezTo>
                      <a:pt x="393478" y="152464"/>
                      <a:pt x="403003" y="226854"/>
                      <a:pt x="362998" y="278670"/>
                    </a:cubicBezTo>
                    <a:lnTo>
                      <a:pt x="301085" y="35887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4865542" y="5303307"/>
                <a:ext cx="416205" cy="387402"/>
              </a:xfrm>
              <a:custGeom>
                <a:avLst/>
                <a:gdLst/>
                <a:ahLst/>
                <a:cxnLst/>
                <a:rect l="l" t="t" r="r" b="b"/>
                <a:pathLst>
                  <a:path w="416205" h="387402" extrusionOk="0">
                    <a:moveTo>
                      <a:pt x="315390" y="387403"/>
                    </a:moveTo>
                    <a:cubicBezTo>
                      <a:pt x="312247" y="387403"/>
                      <a:pt x="309199" y="386355"/>
                      <a:pt x="306627" y="384450"/>
                    </a:cubicBezTo>
                    <a:lnTo>
                      <a:pt x="5542" y="151849"/>
                    </a:lnTo>
                    <a:cubicBezTo>
                      <a:pt x="2589" y="149563"/>
                      <a:pt x="589" y="146135"/>
                      <a:pt x="113" y="142324"/>
                    </a:cubicBezTo>
                    <a:cubicBezTo>
                      <a:pt x="-363" y="138515"/>
                      <a:pt x="684" y="134800"/>
                      <a:pt x="2970" y="131752"/>
                    </a:cubicBezTo>
                    <a:lnTo>
                      <a:pt x="64883" y="51551"/>
                    </a:lnTo>
                    <a:cubicBezTo>
                      <a:pt x="109650" y="-6361"/>
                      <a:pt x="193185" y="-17124"/>
                      <a:pt x="251096" y="27644"/>
                    </a:cubicBezTo>
                    <a:lnTo>
                      <a:pt x="364634" y="115369"/>
                    </a:lnTo>
                    <a:cubicBezTo>
                      <a:pt x="392733" y="137086"/>
                      <a:pt x="410640" y="168328"/>
                      <a:pt x="415117" y="203571"/>
                    </a:cubicBezTo>
                    <a:cubicBezTo>
                      <a:pt x="419594" y="238718"/>
                      <a:pt x="410164" y="273579"/>
                      <a:pt x="388542" y="301678"/>
                    </a:cubicBezTo>
                    <a:lnTo>
                      <a:pt x="326630" y="381878"/>
                    </a:lnTo>
                    <a:cubicBezTo>
                      <a:pt x="324344" y="384831"/>
                      <a:pt x="320915" y="386832"/>
                      <a:pt x="317105" y="387308"/>
                    </a:cubicBezTo>
                    <a:cubicBezTo>
                      <a:pt x="316629" y="387308"/>
                      <a:pt x="315962" y="387403"/>
                      <a:pt x="315390" y="387403"/>
                    </a:cubicBezTo>
                    <a:close/>
                    <a:moveTo>
                      <a:pt x="34308" y="137943"/>
                    </a:moveTo>
                    <a:lnTo>
                      <a:pt x="312818" y="353113"/>
                    </a:lnTo>
                    <a:lnTo>
                      <a:pt x="366063" y="284247"/>
                    </a:lnTo>
                    <a:cubicBezTo>
                      <a:pt x="383113" y="262244"/>
                      <a:pt x="390543" y="234908"/>
                      <a:pt x="386923" y="207285"/>
                    </a:cubicBezTo>
                    <a:cubicBezTo>
                      <a:pt x="383304" y="179663"/>
                      <a:pt x="369302" y="155088"/>
                      <a:pt x="347299" y="138134"/>
                    </a:cubicBezTo>
                    <a:lnTo>
                      <a:pt x="233761" y="50408"/>
                    </a:lnTo>
                    <a:cubicBezTo>
                      <a:pt x="188231" y="15261"/>
                      <a:pt x="122700" y="23739"/>
                      <a:pt x="87647" y="69172"/>
                    </a:cubicBezTo>
                    <a:lnTo>
                      <a:pt x="34308" y="1379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" name="Google Shape;220;p2"/>
            <p:cNvGrpSpPr/>
            <p:nvPr/>
          </p:nvGrpSpPr>
          <p:grpSpPr>
            <a:xfrm>
              <a:off x="4804248" y="5401592"/>
              <a:ext cx="421233" cy="357222"/>
              <a:chOff x="4804248" y="5401592"/>
              <a:chExt cx="421233" cy="357222"/>
            </a:xfrm>
          </p:grpSpPr>
          <p:sp>
            <p:nvSpPr>
              <p:cNvPr id="221" name="Google Shape;221;p2"/>
              <p:cNvSpPr/>
              <p:nvPr/>
            </p:nvSpPr>
            <p:spPr>
              <a:xfrm>
                <a:off x="4818528" y="5415840"/>
                <a:ext cx="392578" cy="328665"/>
              </a:xfrm>
              <a:custGeom>
                <a:avLst/>
                <a:gdLst/>
                <a:ahLst/>
                <a:cxnLst/>
                <a:rect l="l" t="t" r="r" b="b"/>
                <a:pathLst>
                  <a:path w="392578" h="328665" extrusionOk="0">
                    <a:moveTo>
                      <a:pt x="315828" y="320781"/>
                    </a:moveTo>
                    <a:lnTo>
                      <a:pt x="14743" y="88180"/>
                    </a:lnTo>
                    <a:cubicBezTo>
                      <a:pt x="-1831" y="75417"/>
                      <a:pt x="-4879" y="51318"/>
                      <a:pt x="7885" y="34745"/>
                    </a:cubicBezTo>
                    <a:lnTo>
                      <a:pt x="23315" y="14743"/>
                    </a:lnTo>
                    <a:cubicBezTo>
                      <a:pt x="36079" y="-1831"/>
                      <a:pt x="60177" y="-4879"/>
                      <a:pt x="76750" y="7884"/>
                    </a:cubicBezTo>
                    <a:lnTo>
                      <a:pt x="377836" y="240485"/>
                    </a:lnTo>
                    <a:cubicBezTo>
                      <a:pt x="394409" y="253248"/>
                      <a:pt x="397457" y="277347"/>
                      <a:pt x="384694" y="293920"/>
                    </a:cubicBezTo>
                    <a:lnTo>
                      <a:pt x="369263" y="313923"/>
                    </a:lnTo>
                    <a:cubicBezTo>
                      <a:pt x="356500" y="330496"/>
                      <a:pt x="332402" y="333544"/>
                      <a:pt x="315828" y="32078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4804248" y="5401592"/>
                <a:ext cx="421233" cy="357222"/>
              </a:xfrm>
              <a:custGeom>
                <a:avLst/>
                <a:gdLst/>
                <a:ahLst/>
                <a:cxnLst/>
                <a:rect l="l" t="t" r="r" b="b"/>
                <a:pathLst>
                  <a:path w="421233" h="357222" extrusionOk="0">
                    <a:moveTo>
                      <a:pt x="353253" y="357222"/>
                    </a:moveTo>
                    <a:cubicBezTo>
                      <a:pt x="341729" y="357222"/>
                      <a:pt x="330584" y="353412"/>
                      <a:pt x="321440" y="346364"/>
                    </a:cubicBezTo>
                    <a:lnTo>
                      <a:pt x="20355" y="113763"/>
                    </a:lnTo>
                    <a:cubicBezTo>
                      <a:pt x="9306" y="105191"/>
                      <a:pt x="2257" y="92903"/>
                      <a:pt x="448" y="78997"/>
                    </a:cubicBezTo>
                    <a:cubicBezTo>
                      <a:pt x="-1362" y="65091"/>
                      <a:pt x="2353" y="51374"/>
                      <a:pt x="10925" y="40326"/>
                    </a:cubicBezTo>
                    <a:lnTo>
                      <a:pt x="26356" y="20323"/>
                    </a:lnTo>
                    <a:cubicBezTo>
                      <a:pt x="44072" y="-2537"/>
                      <a:pt x="76933" y="-6728"/>
                      <a:pt x="99793" y="10893"/>
                    </a:cubicBezTo>
                    <a:lnTo>
                      <a:pt x="400878" y="243494"/>
                    </a:lnTo>
                    <a:cubicBezTo>
                      <a:pt x="411928" y="252066"/>
                      <a:pt x="418976" y="264353"/>
                      <a:pt x="420786" y="278260"/>
                    </a:cubicBezTo>
                    <a:cubicBezTo>
                      <a:pt x="422596" y="292167"/>
                      <a:pt x="418881" y="305883"/>
                      <a:pt x="410309" y="316932"/>
                    </a:cubicBezTo>
                    <a:lnTo>
                      <a:pt x="394878" y="336934"/>
                    </a:lnTo>
                    <a:cubicBezTo>
                      <a:pt x="386305" y="347983"/>
                      <a:pt x="374018" y="355032"/>
                      <a:pt x="360112" y="356841"/>
                    </a:cubicBezTo>
                    <a:cubicBezTo>
                      <a:pt x="357826" y="357032"/>
                      <a:pt x="355540" y="357222"/>
                      <a:pt x="353253" y="357222"/>
                    </a:cubicBezTo>
                    <a:close/>
                    <a:moveTo>
                      <a:pt x="67885" y="28515"/>
                    </a:moveTo>
                    <a:cubicBezTo>
                      <a:pt x="60741" y="28515"/>
                      <a:pt x="53692" y="31658"/>
                      <a:pt x="49025" y="37754"/>
                    </a:cubicBezTo>
                    <a:lnTo>
                      <a:pt x="33595" y="57756"/>
                    </a:lnTo>
                    <a:cubicBezTo>
                      <a:pt x="29689" y="62709"/>
                      <a:pt x="28070" y="68996"/>
                      <a:pt x="28832" y="75282"/>
                    </a:cubicBezTo>
                    <a:cubicBezTo>
                      <a:pt x="29689" y="81664"/>
                      <a:pt x="32833" y="87189"/>
                      <a:pt x="37881" y="91094"/>
                    </a:cubicBezTo>
                    <a:lnTo>
                      <a:pt x="338966" y="323694"/>
                    </a:lnTo>
                    <a:lnTo>
                      <a:pt x="338966" y="323694"/>
                    </a:lnTo>
                    <a:cubicBezTo>
                      <a:pt x="344014" y="327599"/>
                      <a:pt x="350206" y="329219"/>
                      <a:pt x="356492" y="328457"/>
                    </a:cubicBezTo>
                    <a:cubicBezTo>
                      <a:pt x="362874" y="327599"/>
                      <a:pt x="368398" y="324456"/>
                      <a:pt x="372303" y="319408"/>
                    </a:cubicBezTo>
                    <a:lnTo>
                      <a:pt x="387734" y="299406"/>
                    </a:lnTo>
                    <a:cubicBezTo>
                      <a:pt x="391639" y="294453"/>
                      <a:pt x="393259" y="288166"/>
                      <a:pt x="392497" y="281880"/>
                    </a:cubicBezTo>
                    <a:cubicBezTo>
                      <a:pt x="391639" y="275593"/>
                      <a:pt x="388496" y="269973"/>
                      <a:pt x="383448" y="266068"/>
                    </a:cubicBezTo>
                    <a:lnTo>
                      <a:pt x="82363" y="33467"/>
                    </a:lnTo>
                    <a:cubicBezTo>
                      <a:pt x="78076" y="30134"/>
                      <a:pt x="72933" y="28515"/>
                      <a:pt x="67885" y="285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3" name="Google Shape;223;p2"/>
            <p:cNvGrpSpPr/>
            <p:nvPr/>
          </p:nvGrpSpPr>
          <p:grpSpPr>
            <a:xfrm>
              <a:off x="4680264" y="5562151"/>
              <a:ext cx="421201" cy="357254"/>
              <a:chOff x="4680264" y="5562151"/>
              <a:chExt cx="421201" cy="357254"/>
            </a:xfrm>
          </p:grpSpPr>
          <p:sp>
            <p:nvSpPr>
              <p:cNvPr id="224" name="Google Shape;224;p2"/>
              <p:cNvSpPr/>
              <p:nvPr/>
            </p:nvSpPr>
            <p:spPr>
              <a:xfrm>
                <a:off x="4694512" y="5576431"/>
                <a:ext cx="392578" cy="328665"/>
              </a:xfrm>
              <a:custGeom>
                <a:avLst/>
                <a:gdLst/>
                <a:ahLst/>
                <a:cxnLst/>
                <a:rect l="l" t="t" r="r" b="b"/>
                <a:pathLst>
                  <a:path w="392578" h="328665" extrusionOk="0">
                    <a:moveTo>
                      <a:pt x="315828" y="320781"/>
                    </a:moveTo>
                    <a:lnTo>
                      <a:pt x="14743" y="88180"/>
                    </a:lnTo>
                    <a:cubicBezTo>
                      <a:pt x="-1831" y="75417"/>
                      <a:pt x="-4879" y="51319"/>
                      <a:pt x="7885" y="34745"/>
                    </a:cubicBezTo>
                    <a:lnTo>
                      <a:pt x="23315" y="14743"/>
                    </a:lnTo>
                    <a:cubicBezTo>
                      <a:pt x="36078" y="-1831"/>
                      <a:pt x="60177" y="-4879"/>
                      <a:pt x="76750" y="7885"/>
                    </a:cubicBezTo>
                    <a:lnTo>
                      <a:pt x="377836" y="240485"/>
                    </a:lnTo>
                    <a:cubicBezTo>
                      <a:pt x="394409" y="253248"/>
                      <a:pt x="397457" y="277347"/>
                      <a:pt x="384694" y="293920"/>
                    </a:cubicBezTo>
                    <a:lnTo>
                      <a:pt x="369263" y="313923"/>
                    </a:lnTo>
                    <a:cubicBezTo>
                      <a:pt x="356404" y="330497"/>
                      <a:pt x="332401" y="333544"/>
                      <a:pt x="315828" y="32078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4680264" y="5562151"/>
                <a:ext cx="421201" cy="357254"/>
              </a:xfrm>
              <a:custGeom>
                <a:avLst/>
                <a:gdLst/>
                <a:ahLst/>
                <a:cxnLst/>
                <a:rect l="l" t="t" r="r" b="b"/>
                <a:pathLst>
                  <a:path w="421201" h="357254" extrusionOk="0">
                    <a:moveTo>
                      <a:pt x="353317" y="357254"/>
                    </a:moveTo>
                    <a:cubicBezTo>
                      <a:pt x="342173" y="357254"/>
                      <a:pt x="330838" y="353730"/>
                      <a:pt x="321408" y="346396"/>
                    </a:cubicBezTo>
                    <a:lnTo>
                      <a:pt x="321408" y="346396"/>
                    </a:lnTo>
                    <a:lnTo>
                      <a:pt x="20323" y="113795"/>
                    </a:lnTo>
                    <a:cubicBezTo>
                      <a:pt x="-2537" y="96174"/>
                      <a:pt x="-6728" y="63218"/>
                      <a:pt x="10893" y="40357"/>
                    </a:cubicBezTo>
                    <a:lnTo>
                      <a:pt x="26324" y="20355"/>
                    </a:lnTo>
                    <a:cubicBezTo>
                      <a:pt x="34896" y="9306"/>
                      <a:pt x="47184" y="2257"/>
                      <a:pt x="61090" y="448"/>
                    </a:cubicBezTo>
                    <a:cubicBezTo>
                      <a:pt x="74997" y="-1362"/>
                      <a:pt x="88713" y="2353"/>
                      <a:pt x="99762" y="10925"/>
                    </a:cubicBezTo>
                    <a:lnTo>
                      <a:pt x="400847" y="243430"/>
                    </a:lnTo>
                    <a:cubicBezTo>
                      <a:pt x="411896" y="252003"/>
                      <a:pt x="418944" y="264290"/>
                      <a:pt x="420754" y="278196"/>
                    </a:cubicBezTo>
                    <a:cubicBezTo>
                      <a:pt x="422564" y="292103"/>
                      <a:pt x="418849" y="305819"/>
                      <a:pt x="410277" y="316868"/>
                    </a:cubicBezTo>
                    <a:lnTo>
                      <a:pt x="394846" y="336871"/>
                    </a:lnTo>
                    <a:cubicBezTo>
                      <a:pt x="384464" y="350301"/>
                      <a:pt x="368938" y="357254"/>
                      <a:pt x="353317" y="357254"/>
                    </a:cubicBezTo>
                    <a:close/>
                    <a:moveTo>
                      <a:pt x="338839" y="323726"/>
                    </a:moveTo>
                    <a:cubicBezTo>
                      <a:pt x="349221" y="331727"/>
                      <a:pt x="364176" y="329822"/>
                      <a:pt x="372177" y="319440"/>
                    </a:cubicBezTo>
                    <a:lnTo>
                      <a:pt x="387607" y="299438"/>
                    </a:lnTo>
                    <a:cubicBezTo>
                      <a:pt x="391512" y="294484"/>
                      <a:pt x="393132" y="288198"/>
                      <a:pt x="392370" y="281911"/>
                    </a:cubicBezTo>
                    <a:cubicBezTo>
                      <a:pt x="391512" y="275530"/>
                      <a:pt x="388369" y="270005"/>
                      <a:pt x="383321" y="266100"/>
                    </a:cubicBezTo>
                    <a:lnTo>
                      <a:pt x="82236" y="33499"/>
                    </a:lnTo>
                    <a:cubicBezTo>
                      <a:pt x="77187" y="29594"/>
                      <a:pt x="70901" y="27975"/>
                      <a:pt x="64710" y="28737"/>
                    </a:cubicBezTo>
                    <a:cubicBezTo>
                      <a:pt x="58328" y="29594"/>
                      <a:pt x="52803" y="32738"/>
                      <a:pt x="48898" y="37785"/>
                    </a:cubicBezTo>
                    <a:lnTo>
                      <a:pt x="33468" y="57788"/>
                    </a:lnTo>
                    <a:cubicBezTo>
                      <a:pt x="25467" y="68170"/>
                      <a:pt x="27372" y="83125"/>
                      <a:pt x="37754" y="91126"/>
                    </a:cubicBezTo>
                    <a:lnTo>
                      <a:pt x="338839" y="32372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6" name="Google Shape;226;p2"/>
            <p:cNvSpPr/>
            <p:nvPr/>
          </p:nvSpPr>
          <p:spPr>
            <a:xfrm>
              <a:off x="4464025" y="5942775"/>
              <a:ext cx="326343" cy="268571"/>
            </a:xfrm>
            <a:custGeom>
              <a:avLst/>
              <a:gdLst/>
              <a:ahLst/>
              <a:cxnLst/>
              <a:rect l="l" t="t" r="r" b="b"/>
              <a:pathLst>
                <a:path w="326343" h="268571" extrusionOk="0">
                  <a:moveTo>
                    <a:pt x="312095" y="268571"/>
                  </a:moveTo>
                  <a:cubicBezTo>
                    <a:pt x="309047" y="268571"/>
                    <a:pt x="305999" y="267619"/>
                    <a:pt x="303332" y="265618"/>
                  </a:cubicBezTo>
                  <a:cubicBezTo>
                    <a:pt x="284377" y="250950"/>
                    <a:pt x="287521" y="228090"/>
                    <a:pt x="289902" y="211421"/>
                  </a:cubicBezTo>
                  <a:cubicBezTo>
                    <a:pt x="292092" y="195705"/>
                    <a:pt x="292569" y="187895"/>
                    <a:pt x="287330" y="183894"/>
                  </a:cubicBezTo>
                  <a:cubicBezTo>
                    <a:pt x="282091" y="179798"/>
                    <a:pt x="274566" y="182275"/>
                    <a:pt x="259898" y="188371"/>
                  </a:cubicBezTo>
                  <a:cubicBezTo>
                    <a:pt x="244372" y="194848"/>
                    <a:pt x="223036" y="203706"/>
                    <a:pt x="204082" y="189038"/>
                  </a:cubicBezTo>
                  <a:cubicBezTo>
                    <a:pt x="185127" y="174369"/>
                    <a:pt x="188270" y="151509"/>
                    <a:pt x="190651" y="134745"/>
                  </a:cubicBezTo>
                  <a:cubicBezTo>
                    <a:pt x="192842" y="119029"/>
                    <a:pt x="193318" y="111219"/>
                    <a:pt x="188080" y="107218"/>
                  </a:cubicBezTo>
                  <a:cubicBezTo>
                    <a:pt x="182841" y="103122"/>
                    <a:pt x="175316" y="105599"/>
                    <a:pt x="160648" y="111695"/>
                  </a:cubicBezTo>
                  <a:cubicBezTo>
                    <a:pt x="145122" y="118172"/>
                    <a:pt x="123786" y="127030"/>
                    <a:pt x="104831" y="112362"/>
                  </a:cubicBezTo>
                  <a:cubicBezTo>
                    <a:pt x="85876" y="97693"/>
                    <a:pt x="89020" y="74833"/>
                    <a:pt x="91401" y="58164"/>
                  </a:cubicBezTo>
                  <a:cubicBezTo>
                    <a:pt x="93591" y="42448"/>
                    <a:pt x="94068" y="34637"/>
                    <a:pt x="88829" y="30542"/>
                  </a:cubicBezTo>
                  <a:cubicBezTo>
                    <a:pt x="83590" y="26446"/>
                    <a:pt x="76065" y="28922"/>
                    <a:pt x="61397" y="35019"/>
                  </a:cubicBezTo>
                  <a:cubicBezTo>
                    <a:pt x="45871" y="41496"/>
                    <a:pt x="24535" y="50354"/>
                    <a:pt x="5581" y="35685"/>
                  </a:cubicBezTo>
                  <a:cubicBezTo>
                    <a:pt x="-706" y="30828"/>
                    <a:pt x="-1849" y="21874"/>
                    <a:pt x="3009" y="15683"/>
                  </a:cubicBezTo>
                  <a:cubicBezTo>
                    <a:pt x="7866" y="9396"/>
                    <a:pt x="16820" y="8253"/>
                    <a:pt x="23011" y="13111"/>
                  </a:cubicBezTo>
                  <a:cubicBezTo>
                    <a:pt x="28250" y="17206"/>
                    <a:pt x="35775" y="14730"/>
                    <a:pt x="50443" y="8634"/>
                  </a:cubicBezTo>
                  <a:cubicBezTo>
                    <a:pt x="65969" y="2157"/>
                    <a:pt x="87305" y="-6701"/>
                    <a:pt x="106260" y="7967"/>
                  </a:cubicBezTo>
                  <a:cubicBezTo>
                    <a:pt x="125215" y="22636"/>
                    <a:pt x="122071" y="45496"/>
                    <a:pt x="119690" y="62165"/>
                  </a:cubicBezTo>
                  <a:cubicBezTo>
                    <a:pt x="117499" y="77881"/>
                    <a:pt x="117023" y="85691"/>
                    <a:pt x="122262" y="89787"/>
                  </a:cubicBezTo>
                  <a:cubicBezTo>
                    <a:pt x="127500" y="93883"/>
                    <a:pt x="135025" y="91406"/>
                    <a:pt x="149694" y="85310"/>
                  </a:cubicBezTo>
                  <a:cubicBezTo>
                    <a:pt x="165220" y="78833"/>
                    <a:pt x="186556" y="69975"/>
                    <a:pt x="205510" y="84643"/>
                  </a:cubicBezTo>
                  <a:cubicBezTo>
                    <a:pt x="224465" y="99312"/>
                    <a:pt x="221227" y="122077"/>
                    <a:pt x="218940" y="138745"/>
                  </a:cubicBezTo>
                  <a:cubicBezTo>
                    <a:pt x="216750" y="154462"/>
                    <a:pt x="216274" y="162368"/>
                    <a:pt x="221512" y="166368"/>
                  </a:cubicBezTo>
                  <a:cubicBezTo>
                    <a:pt x="226751" y="170464"/>
                    <a:pt x="234276" y="167987"/>
                    <a:pt x="248944" y="161891"/>
                  </a:cubicBezTo>
                  <a:cubicBezTo>
                    <a:pt x="264470" y="155414"/>
                    <a:pt x="285806" y="146556"/>
                    <a:pt x="304761" y="161225"/>
                  </a:cubicBezTo>
                  <a:cubicBezTo>
                    <a:pt x="323716" y="175893"/>
                    <a:pt x="320477" y="198658"/>
                    <a:pt x="318191" y="215327"/>
                  </a:cubicBezTo>
                  <a:cubicBezTo>
                    <a:pt x="316000" y="231043"/>
                    <a:pt x="315524" y="238949"/>
                    <a:pt x="320763" y="242949"/>
                  </a:cubicBezTo>
                  <a:cubicBezTo>
                    <a:pt x="327049" y="247807"/>
                    <a:pt x="328192" y="256760"/>
                    <a:pt x="323334" y="262952"/>
                  </a:cubicBezTo>
                  <a:cubicBezTo>
                    <a:pt x="320572" y="266666"/>
                    <a:pt x="316286" y="268571"/>
                    <a:pt x="312095" y="2685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0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7" name="Google Shape;227;p2"/>
            <p:cNvGrpSpPr/>
            <p:nvPr/>
          </p:nvGrpSpPr>
          <p:grpSpPr>
            <a:xfrm>
              <a:off x="4661227" y="5807423"/>
              <a:ext cx="195857" cy="208030"/>
              <a:chOff x="4661227" y="5807423"/>
              <a:chExt cx="195857" cy="208030"/>
            </a:xfrm>
          </p:grpSpPr>
          <p:sp>
            <p:nvSpPr>
              <p:cNvPr id="228" name="Google Shape;228;p2"/>
              <p:cNvSpPr/>
              <p:nvPr/>
            </p:nvSpPr>
            <p:spPr>
              <a:xfrm rot="-3138037">
                <a:off x="4670240" y="5856391"/>
                <a:ext cx="177831" cy="110094"/>
              </a:xfrm>
              <a:custGeom>
                <a:avLst/>
                <a:gdLst/>
                <a:ahLst/>
                <a:cxnLst/>
                <a:rect l="l" t="t" r="r" b="b"/>
                <a:pathLst>
                  <a:path w="177546" h="109918" extrusionOk="0">
                    <a:moveTo>
                      <a:pt x="177546" y="54959"/>
                    </a:moveTo>
                    <a:cubicBezTo>
                      <a:pt x="177546" y="85313"/>
                      <a:pt x="137801" y="109919"/>
                      <a:pt x="88773" y="109919"/>
                    </a:cubicBezTo>
                    <a:cubicBezTo>
                      <a:pt x="39745" y="109919"/>
                      <a:pt x="0" y="85313"/>
                      <a:pt x="0" y="54959"/>
                    </a:cubicBezTo>
                    <a:cubicBezTo>
                      <a:pt x="0" y="24606"/>
                      <a:pt x="39745" y="0"/>
                      <a:pt x="88773" y="0"/>
                    </a:cubicBezTo>
                    <a:cubicBezTo>
                      <a:pt x="137801" y="0"/>
                      <a:pt x="177546" y="24606"/>
                      <a:pt x="177546" y="54959"/>
                    </a:cubicBezTo>
                    <a:close/>
                  </a:path>
                </a:pathLst>
              </a:custGeom>
              <a:solidFill>
                <a:srgbClr val="D8D7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4675124" y="5819105"/>
                <a:ext cx="167770" cy="184501"/>
              </a:xfrm>
              <a:custGeom>
                <a:avLst/>
                <a:gdLst/>
                <a:ahLst/>
                <a:cxnLst/>
                <a:rect l="l" t="t" r="r" b="b"/>
                <a:pathLst>
                  <a:path w="167770" h="184501" extrusionOk="0">
                    <a:moveTo>
                      <a:pt x="53657" y="184502"/>
                    </a:moveTo>
                    <a:cubicBezTo>
                      <a:pt x="41465" y="184502"/>
                      <a:pt x="30225" y="181073"/>
                      <a:pt x="20891" y="173834"/>
                    </a:cubicBezTo>
                    <a:cubicBezTo>
                      <a:pt x="-9875" y="150117"/>
                      <a:pt x="-6256" y="95633"/>
                      <a:pt x="29082" y="49914"/>
                    </a:cubicBezTo>
                    <a:cubicBezTo>
                      <a:pt x="45179" y="29054"/>
                      <a:pt x="65563" y="13243"/>
                      <a:pt x="86518" y="5432"/>
                    </a:cubicBezTo>
                    <a:cubicBezTo>
                      <a:pt x="109759" y="-3331"/>
                      <a:pt x="131285" y="-1426"/>
                      <a:pt x="146906" y="10671"/>
                    </a:cubicBezTo>
                    <a:cubicBezTo>
                      <a:pt x="162623" y="22768"/>
                      <a:pt x="169766" y="43056"/>
                      <a:pt x="167290" y="67821"/>
                    </a:cubicBezTo>
                    <a:cubicBezTo>
                      <a:pt x="165004" y="90014"/>
                      <a:pt x="154812" y="113731"/>
                      <a:pt x="138715" y="134591"/>
                    </a:cubicBezTo>
                    <a:lnTo>
                      <a:pt x="138715" y="134591"/>
                    </a:lnTo>
                    <a:cubicBezTo>
                      <a:pt x="114045" y="166499"/>
                      <a:pt x="81565" y="184502"/>
                      <a:pt x="53657" y="184502"/>
                    </a:cubicBezTo>
                    <a:close/>
                    <a:moveTo>
                      <a:pt x="114236" y="28673"/>
                    </a:moveTo>
                    <a:cubicBezTo>
                      <a:pt x="107568" y="28673"/>
                      <a:pt x="100996" y="30578"/>
                      <a:pt x="96519" y="32197"/>
                    </a:cubicBezTo>
                    <a:cubicBezTo>
                      <a:pt x="80707" y="38103"/>
                      <a:pt x="64420" y="50962"/>
                      <a:pt x="51656" y="67440"/>
                    </a:cubicBezTo>
                    <a:cubicBezTo>
                      <a:pt x="24796" y="102206"/>
                      <a:pt x="23081" y="139544"/>
                      <a:pt x="38321" y="151260"/>
                    </a:cubicBezTo>
                    <a:cubicBezTo>
                      <a:pt x="53561" y="162975"/>
                      <a:pt x="89185" y="151927"/>
                      <a:pt x="116045" y="117160"/>
                    </a:cubicBezTo>
                    <a:lnTo>
                      <a:pt x="116045" y="117160"/>
                    </a:lnTo>
                    <a:cubicBezTo>
                      <a:pt x="128714" y="100682"/>
                      <a:pt x="137000" y="81632"/>
                      <a:pt x="138810" y="64868"/>
                    </a:cubicBezTo>
                    <a:cubicBezTo>
                      <a:pt x="139667" y="56486"/>
                      <a:pt x="139572" y="41151"/>
                      <a:pt x="129380" y="33340"/>
                    </a:cubicBezTo>
                    <a:cubicBezTo>
                      <a:pt x="124904" y="29911"/>
                      <a:pt x="119474" y="28673"/>
                      <a:pt x="114236" y="28673"/>
                    </a:cubicBezTo>
                    <a:close/>
                    <a:moveTo>
                      <a:pt x="127380" y="125923"/>
                    </a:moveTo>
                    <a:lnTo>
                      <a:pt x="127380" y="125923"/>
                    </a:lnTo>
                    <a:lnTo>
                      <a:pt x="127380" y="12592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0" name="Google Shape;230;p2"/>
            <p:cNvSpPr/>
            <p:nvPr/>
          </p:nvSpPr>
          <p:spPr>
            <a:xfrm>
              <a:off x="4462652" y="5435059"/>
              <a:ext cx="812248" cy="844788"/>
            </a:xfrm>
            <a:custGeom>
              <a:avLst/>
              <a:gdLst/>
              <a:ahLst/>
              <a:cxnLst/>
              <a:rect l="l" t="t" r="r" b="b"/>
              <a:pathLst>
                <a:path w="812248" h="844788" extrusionOk="0">
                  <a:moveTo>
                    <a:pt x="673703" y="304800"/>
                  </a:moveTo>
                  <a:lnTo>
                    <a:pt x="611696" y="385096"/>
                  </a:lnTo>
                  <a:lnTo>
                    <a:pt x="615125" y="387763"/>
                  </a:lnTo>
                  <a:cubicBezTo>
                    <a:pt x="629793" y="399098"/>
                    <a:pt x="632555" y="420434"/>
                    <a:pt x="621221" y="435102"/>
                  </a:cubicBezTo>
                  <a:lnTo>
                    <a:pt x="600456" y="461963"/>
                  </a:lnTo>
                  <a:cubicBezTo>
                    <a:pt x="589121" y="476726"/>
                    <a:pt x="567690" y="479393"/>
                    <a:pt x="553117" y="468059"/>
                  </a:cubicBezTo>
                  <a:lnTo>
                    <a:pt x="549688" y="465391"/>
                  </a:lnTo>
                  <a:lnTo>
                    <a:pt x="311944" y="773239"/>
                  </a:lnTo>
                  <a:lnTo>
                    <a:pt x="160973" y="822198"/>
                  </a:lnTo>
                  <a:lnTo>
                    <a:pt x="103442" y="840772"/>
                  </a:lnTo>
                  <a:cubicBezTo>
                    <a:pt x="56960" y="855916"/>
                    <a:pt x="9716" y="826484"/>
                    <a:pt x="0" y="781812"/>
                  </a:cubicBezTo>
                  <a:cubicBezTo>
                    <a:pt x="17812" y="790575"/>
                    <a:pt x="39148" y="793052"/>
                    <a:pt x="60293" y="786099"/>
                  </a:cubicBezTo>
                  <a:lnTo>
                    <a:pt x="117824" y="767525"/>
                  </a:lnTo>
                  <a:lnTo>
                    <a:pt x="268796" y="718566"/>
                  </a:lnTo>
                  <a:lnTo>
                    <a:pt x="506540" y="410718"/>
                  </a:lnTo>
                  <a:lnTo>
                    <a:pt x="509969" y="413385"/>
                  </a:lnTo>
                  <a:cubicBezTo>
                    <a:pt x="524637" y="424720"/>
                    <a:pt x="545973" y="421957"/>
                    <a:pt x="557308" y="407289"/>
                  </a:cubicBezTo>
                  <a:lnTo>
                    <a:pt x="578072" y="380429"/>
                  </a:lnTo>
                  <a:cubicBezTo>
                    <a:pt x="589407" y="365760"/>
                    <a:pt x="586645" y="344424"/>
                    <a:pt x="571976" y="333090"/>
                  </a:cubicBezTo>
                  <a:lnTo>
                    <a:pt x="568547" y="330422"/>
                  </a:lnTo>
                  <a:lnTo>
                    <a:pt x="630555" y="250127"/>
                  </a:lnTo>
                  <a:lnTo>
                    <a:pt x="633984" y="252794"/>
                  </a:lnTo>
                  <a:cubicBezTo>
                    <a:pt x="648653" y="264129"/>
                    <a:pt x="669988" y="261366"/>
                    <a:pt x="681323" y="246698"/>
                  </a:cubicBezTo>
                  <a:lnTo>
                    <a:pt x="702088" y="219837"/>
                  </a:lnTo>
                  <a:cubicBezTo>
                    <a:pt x="713422" y="205169"/>
                    <a:pt x="710660" y="183832"/>
                    <a:pt x="695992" y="172498"/>
                  </a:cubicBezTo>
                  <a:lnTo>
                    <a:pt x="692563" y="169831"/>
                  </a:lnTo>
                  <a:lnTo>
                    <a:pt x="747141" y="99156"/>
                  </a:lnTo>
                  <a:cubicBezTo>
                    <a:pt x="769716" y="69914"/>
                    <a:pt x="774478" y="32481"/>
                    <a:pt x="763143" y="0"/>
                  </a:cubicBezTo>
                  <a:lnTo>
                    <a:pt x="771335" y="6382"/>
                  </a:lnTo>
                  <a:cubicBezTo>
                    <a:pt x="817341" y="41910"/>
                    <a:pt x="825817" y="107918"/>
                    <a:pt x="790289" y="153924"/>
                  </a:cubicBezTo>
                  <a:lnTo>
                    <a:pt x="735711" y="224600"/>
                  </a:lnTo>
                  <a:lnTo>
                    <a:pt x="739140" y="227266"/>
                  </a:lnTo>
                  <a:cubicBezTo>
                    <a:pt x="753808" y="238601"/>
                    <a:pt x="756571" y="259938"/>
                    <a:pt x="745236" y="274606"/>
                  </a:cubicBezTo>
                  <a:lnTo>
                    <a:pt x="724472" y="301466"/>
                  </a:lnTo>
                  <a:cubicBezTo>
                    <a:pt x="713137" y="316230"/>
                    <a:pt x="691801" y="318897"/>
                    <a:pt x="677132" y="307563"/>
                  </a:cubicBezTo>
                  <a:lnTo>
                    <a:pt x="673703" y="30480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0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" name="Google Shape;231;p2"/>
          <p:cNvGrpSpPr/>
          <p:nvPr/>
        </p:nvGrpSpPr>
        <p:grpSpPr>
          <a:xfrm rot="392636">
            <a:off x="7766202" y="445302"/>
            <a:ext cx="685879" cy="904575"/>
            <a:chOff x="4572000" y="3600062"/>
            <a:chExt cx="618078" cy="815155"/>
          </a:xfrm>
        </p:grpSpPr>
        <p:grpSp>
          <p:nvGrpSpPr>
            <p:cNvPr id="232" name="Google Shape;232;p2"/>
            <p:cNvGrpSpPr/>
            <p:nvPr/>
          </p:nvGrpSpPr>
          <p:grpSpPr>
            <a:xfrm>
              <a:off x="4572000" y="4024312"/>
              <a:ext cx="618078" cy="390525"/>
              <a:chOff x="4572000" y="4024312"/>
              <a:chExt cx="618078" cy="390525"/>
            </a:xfrm>
          </p:grpSpPr>
          <p:sp>
            <p:nvSpPr>
              <p:cNvPr id="233" name="Google Shape;233;p2"/>
              <p:cNvSpPr/>
              <p:nvPr/>
            </p:nvSpPr>
            <p:spPr>
              <a:xfrm>
                <a:off x="4586287" y="4038599"/>
                <a:ext cx="589502" cy="362045"/>
              </a:xfrm>
              <a:custGeom>
                <a:avLst/>
                <a:gdLst/>
                <a:ahLst/>
                <a:cxnLst/>
                <a:rect l="l" t="t" r="r" b="b"/>
                <a:pathLst>
                  <a:path w="589502" h="362045" extrusionOk="0">
                    <a:moveTo>
                      <a:pt x="0" y="0"/>
                    </a:moveTo>
                    <a:lnTo>
                      <a:pt x="589502" y="0"/>
                    </a:lnTo>
                    <a:lnTo>
                      <a:pt x="589502" y="362045"/>
                    </a:lnTo>
                    <a:lnTo>
                      <a:pt x="0" y="36204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4572000" y="4024312"/>
                <a:ext cx="618078" cy="390525"/>
              </a:xfrm>
              <a:custGeom>
                <a:avLst/>
                <a:gdLst/>
                <a:ahLst/>
                <a:cxnLst/>
                <a:rect l="l" t="t" r="r" b="b"/>
                <a:pathLst>
                  <a:path w="618078" h="390525" extrusionOk="0">
                    <a:moveTo>
                      <a:pt x="603885" y="390525"/>
                    </a:moveTo>
                    <a:lnTo>
                      <a:pt x="14288" y="390525"/>
                    </a:lnTo>
                    <a:cubicBezTo>
                      <a:pt x="6382" y="390525"/>
                      <a:pt x="0" y="384143"/>
                      <a:pt x="0" y="376238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603790" y="0"/>
                    </a:lnTo>
                    <a:cubicBezTo>
                      <a:pt x="611696" y="0"/>
                      <a:pt x="618077" y="6382"/>
                      <a:pt x="618077" y="14288"/>
                    </a:cubicBezTo>
                    <a:lnTo>
                      <a:pt x="618077" y="376333"/>
                    </a:lnTo>
                    <a:cubicBezTo>
                      <a:pt x="618172" y="384143"/>
                      <a:pt x="611696" y="390525"/>
                      <a:pt x="603885" y="390525"/>
                    </a:cubicBezTo>
                    <a:close/>
                    <a:moveTo>
                      <a:pt x="28575" y="361950"/>
                    </a:moveTo>
                    <a:lnTo>
                      <a:pt x="589502" y="361950"/>
                    </a:lnTo>
                    <a:lnTo>
                      <a:pt x="589502" y="28575"/>
                    </a:lnTo>
                    <a:lnTo>
                      <a:pt x="28575" y="28575"/>
                    </a:lnTo>
                    <a:lnTo>
                      <a:pt x="28575" y="3619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5" name="Google Shape;235;p2"/>
            <p:cNvSpPr/>
            <p:nvPr/>
          </p:nvSpPr>
          <p:spPr>
            <a:xfrm>
              <a:off x="4664868" y="3600062"/>
              <a:ext cx="421576" cy="763053"/>
            </a:xfrm>
            <a:custGeom>
              <a:avLst/>
              <a:gdLst/>
              <a:ahLst/>
              <a:cxnLst/>
              <a:rect l="l" t="t" r="r" b="b"/>
              <a:pathLst>
                <a:path w="421576" h="763053" extrusionOk="0">
                  <a:moveTo>
                    <a:pt x="407575" y="763053"/>
                  </a:moveTo>
                  <a:lnTo>
                    <a:pt x="324803" y="763053"/>
                  </a:lnTo>
                  <a:cubicBezTo>
                    <a:pt x="317563" y="763053"/>
                    <a:pt x="311467" y="757624"/>
                    <a:pt x="310610" y="750480"/>
                  </a:cubicBezTo>
                  <a:cubicBezTo>
                    <a:pt x="300228" y="664279"/>
                    <a:pt x="289941" y="575411"/>
                    <a:pt x="279559" y="486543"/>
                  </a:cubicBezTo>
                  <a:cubicBezTo>
                    <a:pt x="269176" y="397865"/>
                    <a:pt x="258889" y="309092"/>
                    <a:pt x="248507" y="222986"/>
                  </a:cubicBezTo>
                  <a:cubicBezTo>
                    <a:pt x="247745" y="216318"/>
                    <a:pt x="251650" y="209937"/>
                    <a:pt x="258032" y="207746"/>
                  </a:cubicBezTo>
                  <a:cubicBezTo>
                    <a:pt x="304514" y="191839"/>
                    <a:pt x="335280" y="150215"/>
                    <a:pt x="331184" y="108876"/>
                  </a:cubicBezTo>
                  <a:cubicBezTo>
                    <a:pt x="325946" y="56013"/>
                    <a:pt x="263462" y="30105"/>
                    <a:pt x="220789" y="28676"/>
                  </a:cubicBezTo>
                  <a:cubicBezTo>
                    <a:pt x="174593" y="26961"/>
                    <a:pt x="107251" y="54108"/>
                    <a:pt x="101060" y="109067"/>
                  </a:cubicBezTo>
                  <a:cubicBezTo>
                    <a:pt x="96774" y="147167"/>
                    <a:pt x="123254" y="188029"/>
                    <a:pt x="165449" y="208317"/>
                  </a:cubicBezTo>
                  <a:cubicBezTo>
                    <a:pt x="170783" y="210889"/>
                    <a:pt x="173926" y="216414"/>
                    <a:pt x="173450" y="222319"/>
                  </a:cubicBezTo>
                  <a:cubicBezTo>
                    <a:pt x="166497" y="310616"/>
                    <a:pt x="154210" y="400246"/>
                    <a:pt x="142304" y="486924"/>
                  </a:cubicBezTo>
                  <a:cubicBezTo>
                    <a:pt x="130492" y="573125"/>
                    <a:pt x="118205" y="662374"/>
                    <a:pt x="111347" y="749814"/>
                  </a:cubicBezTo>
                  <a:cubicBezTo>
                    <a:pt x="110776" y="757243"/>
                    <a:pt x="104584" y="762958"/>
                    <a:pt x="97060" y="762958"/>
                  </a:cubicBezTo>
                  <a:lnTo>
                    <a:pt x="14288" y="762958"/>
                  </a:lnTo>
                  <a:cubicBezTo>
                    <a:pt x="6382" y="762958"/>
                    <a:pt x="0" y="756576"/>
                    <a:pt x="0" y="748671"/>
                  </a:cubicBezTo>
                  <a:cubicBezTo>
                    <a:pt x="0" y="740765"/>
                    <a:pt x="6382" y="734383"/>
                    <a:pt x="14288" y="734383"/>
                  </a:cubicBezTo>
                  <a:lnTo>
                    <a:pt x="83820" y="734383"/>
                  </a:lnTo>
                  <a:cubicBezTo>
                    <a:pt x="90868" y="650373"/>
                    <a:pt x="102584" y="565314"/>
                    <a:pt x="113824" y="483018"/>
                  </a:cubicBezTo>
                  <a:cubicBezTo>
                    <a:pt x="125254" y="399865"/>
                    <a:pt x="137065" y="313950"/>
                    <a:pt x="144018" y="229463"/>
                  </a:cubicBezTo>
                  <a:cubicBezTo>
                    <a:pt x="95536" y="202317"/>
                    <a:pt x="67056" y="153739"/>
                    <a:pt x="72390" y="105828"/>
                  </a:cubicBezTo>
                  <a:cubicBezTo>
                    <a:pt x="80105" y="37629"/>
                    <a:pt x="155734" y="-2280"/>
                    <a:pt x="221551" y="101"/>
                  </a:cubicBezTo>
                  <a:cubicBezTo>
                    <a:pt x="274606" y="1911"/>
                    <a:pt x="352520" y="36010"/>
                    <a:pt x="359378" y="106019"/>
                  </a:cubicBezTo>
                  <a:cubicBezTo>
                    <a:pt x="364426" y="156978"/>
                    <a:pt x="330613" y="207651"/>
                    <a:pt x="277939" y="230511"/>
                  </a:cubicBezTo>
                  <a:cubicBezTo>
                    <a:pt x="287846" y="313188"/>
                    <a:pt x="297751" y="398246"/>
                    <a:pt x="307658" y="483209"/>
                  </a:cubicBezTo>
                  <a:cubicBezTo>
                    <a:pt x="317468" y="567696"/>
                    <a:pt x="327374" y="652182"/>
                    <a:pt x="337185" y="734478"/>
                  </a:cubicBezTo>
                  <a:lnTo>
                    <a:pt x="407289" y="734478"/>
                  </a:lnTo>
                  <a:cubicBezTo>
                    <a:pt x="415195" y="734478"/>
                    <a:pt x="421576" y="740860"/>
                    <a:pt x="421576" y="748766"/>
                  </a:cubicBezTo>
                  <a:cubicBezTo>
                    <a:pt x="421576" y="756672"/>
                    <a:pt x="415480" y="763053"/>
                    <a:pt x="407575" y="7630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0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6" name="Google Shape;236;p2"/>
            <p:cNvGrpSpPr/>
            <p:nvPr/>
          </p:nvGrpSpPr>
          <p:grpSpPr>
            <a:xfrm>
              <a:off x="4572000" y="4305775"/>
              <a:ext cx="612933" cy="109442"/>
              <a:chOff x="4572000" y="4305775"/>
              <a:chExt cx="612933" cy="109442"/>
            </a:xfrm>
          </p:grpSpPr>
          <p:grpSp>
            <p:nvGrpSpPr>
              <p:cNvPr id="237" name="Google Shape;237;p2"/>
              <p:cNvGrpSpPr/>
              <p:nvPr/>
            </p:nvGrpSpPr>
            <p:grpSpPr>
              <a:xfrm>
                <a:off x="4572000" y="4305775"/>
                <a:ext cx="156114" cy="109442"/>
                <a:chOff x="4572000" y="4305775"/>
                <a:chExt cx="156114" cy="109442"/>
              </a:xfrm>
            </p:grpSpPr>
            <p:sp>
              <p:nvSpPr>
                <p:cNvPr id="238" name="Google Shape;238;p2"/>
                <p:cNvSpPr/>
                <p:nvPr/>
              </p:nvSpPr>
              <p:spPr>
                <a:xfrm>
                  <a:off x="4586287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" name="Google Shape;239;p2"/>
                <p:cNvSpPr/>
                <p:nvPr/>
              </p:nvSpPr>
              <p:spPr>
                <a:xfrm>
                  <a:off x="4572000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575" y="80867"/>
                      </a:moveTo>
                      <a:lnTo>
                        <a:pt x="127540" y="80867"/>
                      </a:lnTo>
                      <a:lnTo>
                        <a:pt x="127540" y="28575"/>
                      </a:lnTo>
                      <a:lnTo>
                        <a:pt x="28575" y="28575"/>
                      </a:lnTo>
                      <a:lnTo>
                        <a:pt x="28575" y="8086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0" name="Google Shape;240;p2"/>
              <p:cNvGrpSpPr/>
              <p:nvPr/>
            </p:nvGrpSpPr>
            <p:grpSpPr>
              <a:xfrm>
                <a:off x="4800409" y="4305775"/>
                <a:ext cx="156114" cy="109442"/>
                <a:chOff x="4800409" y="4305775"/>
                <a:chExt cx="156114" cy="109442"/>
              </a:xfrm>
            </p:grpSpPr>
            <p:sp>
              <p:nvSpPr>
                <p:cNvPr id="241" name="Google Shape;241;p2"/>
                <p:cNvSpPr/>
                <p:nvPr/>
              </p:nvSpPr>
              <p:spPr>
                <a:xfrm>
                  <a:off x="4814697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" name="Google Shape;242;p2"/>
                <p:cNvSpPr/>
                <p:nvPr/>
              </p:nvSpPr>
              <p:spPr>
                <a:xfrm>
                  <a:off x="4800409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575" y="80867"/>
                      </a:moveTo>
                      <a:lnTo>
                        <a:pt x="127540" y="80867"/>
                      </a:lnTo>
                      <a:lnTo>
                        <a:pt x="127540" y="28575"/>
                      </a:lnTo>
                      <a:lnTo>
                        <a:pt x="28575" y="28575"/>
                      </a:lnTo>
                      <a:lnTo>
                        <a:pt x="28575" y="8086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3" name="Google Shape;243;p2"/>
              <p:cNvGrpSpPr/>
              <p:nvPr/>
            </p:nvGrpSpPr>
            <p:grpSpPr>
              <a:xfrm>
                <a:off x="5028819" y="4305775"/>
                <a:ext cx="156114" cy="109442"/>
                <a:chOff x="5028819" y="4305775"/>
                <a:chExt cx="156114" cy="109442"/>
              </a:xfrm>
            </p:grpSpPr>
            <p:sp>
              <p:nvSpPr>
                <p:cNvPr id="244" name="Google Shape;244;p2"/>
                <p:cNvSpPr/>
                <p:nvPr/>
              </p:nvSpPr>
              <p:spPr>
                <a:xfrm>
                  <a:off x="5043201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" name="Google Shape;245;p2"/>
                <p:cNvSpPr/>
                <p:nvPr/>
              </p:nvSpPr>
              <p:spPr>
                <a:xfrm>
                  <a:off x="5028819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670" y="80867"/>
                      </a:moveTo>
                      <a:lnTo>
                        <a:pt x="127635" y="80867"/>
                      </a:lnTo>
                      <a:lnTo>
                        <a:pt x="127635" y="28575"/>
                      </a:lnTo>
                      <a:lnTo>
                        <a:pt x="28670" y="28575"/>
                      </a:lnTo>
                      <a:lnTo>
                        <a:pt x="28670" y="8086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46" name="Google Shape;246;p2"/>
            <p:cNvSpPr/>
            <p:nvPr/>
          </p:nvSpPr>
          <p:spPr>
            <a:xfrm>
              <a:off x="4586287" y="4043362"/>
              <a:ext cx="142875" cy="361950"/>
            </a:xfrm>
            <a:custGeom>
              <a:avLst/>
              <a:gdLst/>
              <a:ahLst/>
              <a:cxnLst/>
              <a:rect l="l" t="t" r="r" b="b"/>
              <a:pathLst>
                <a:path w="142875" h="361950" extrusionOk="0">
                  <a:moveTo>
                    <a:pt x="0" y="0"/>
                  </a:moveTo>
                  <a:lnTo>
                    <a:pt x="142875" y="0"/>
                  </a:lnTo>
                  <a:lnTo>
                    <a:pt x="142875" y="361950"/>
                  </a:lnTo>
                  <a:lnTo>
                    <a:pt x="0" y="361950"/>
                  </a:ln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0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2"/>
          <p:cNvGrpSpPr/>
          <p:nvPr/>
        </p:nvGrpSpPr>
        <p:grpSpPr>
          <a:xfrm rot="1662196">
            <a:off x="753617" y="648644"/>
            <a:ext cx="732560" cy="988186"/>
            <a:chOff x="8283797" y="2441867"/>
            <a:chExt cx="597407" cy="805871"/>
          </a:xfrm>
        </p:grpSpPr>
        <p:grpSp>
          <p:nvGrpSpPr>
            <p:cNvPr id="248" name="Google Shape;248;p2"/>
            <p:cNvGrpSpPr/>
            <p:nvPr/>
          </p:nvGrpSpPr>
          <p:grpSpPr>
            <a:xfrm>
              <a:off x="8284787" y="2441867"/>
              <a:ext cx="419765" cy="628420"/>
              <a:chOff x="8284787" y="2441867"/>
              <a:chExt cx="419765" cy="628420"/>
            </a:xfrm>
          </p:grpSpPr>
          <p:sp>
            <p:nvSpPr>
              <p:cNvPr id="249" name="Google Shape;249;p2"/>
              <p:cNvSpPr/>
              <p:nvPr/>
            </p:nvSpPr>
            <p:spPr>
              <a:xfrm>
                <a:off x="8299028" y="2456115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8284787" y="2441867"/>
                <a:ext cx="419765" cy="628420"/>
              </a:xfrm>
              <a:custGeom>
                <a:avLst/>
                <a:gdLst/>
                <a:ahLst/>
                <a:cxnLst/>
                <a:rect l="l" t="t" r="r" b="b"/>
                <a:pathLst>
                  <a:path w="419765" h="628420" extrusionOk="0">
                    <a:moveTo>
                      <a:pt x="343339" y="628421"/>
                    </a:moveTo>
                    <a:cubicBezTo>
                      <a:pt x="339053" y="628421"/>
                      <a:pt x="334862" y="626516"/>
                      <a:pt x="332099" y="622991"/>
                    </a:cubicBezTo>
                    <a:cubicBezTo>
                      <a:pt x="228086" y="490308"/>
                      <a:pt x="143695" y="389057"/>
                      <a:pt x="74258" y="313524"/>
                    </a:cubicBezTo>
                    <a:cubicBezTo>
                      <a:pt x="56541" y="294284"/>
                      <a:pt x="24633" y="259613"/>
                      <a:pt x="9011" y="204368"/>
                    </a:cubicBezTo>
                    <a:cubicBezTo>
                      <a:pt x="-8038" y="144074"/>
                      <a:pt x="-894" y="78161"/>
                      <a:pt x="30443" y="8438"/>
                    </a:cubicBezTo>
                    <a:cubicBezTo>
                      <a:pt x="32538" y="3676"/>
                      <a:pt x="37206" y="437"/>
                      <a:pt x="42349" y="56"/>
                    </a:cubicBezTo>
                    <a:cubicBezTo>
                      <a:pt x="47588" y="-420"/>
                      <a:pt x="52636" y="2152"/>
                      <a:pt x="55398" y="6533"/>
                    </a:cubicBezTo>
                    <a:lnTo>
                      <a:pt x="417443" y="565079"/>
                    </a:lnTo>
                    <a:cubicBezTo>
                      <a:pt x="421730" y="571652"/>
                      <a:pt x="419920" y="580415"/>
                      <a:pt x="413348" y="584701"/>
                    </a:cubicBezTo>
                    <a:lnTo>
                      <a:pt x="351245" y="626039"/>
                    </a:lnTo>
                    <a:cubicBezTo>
                      <a:pt x="348768" y="627659"/>
                      <a:pt x="346006" y="628421"/>
                      <a:pt x="343339" y="628421"/>
                    </a:cubicBezTo>
                    <a:close/>
                    <a:moveTo>
                      <a:pt x="46254" y="45014"/>
                    </a:moveTo>
                    <a:cubicBezTo>
                      <a:pt x="26538" y="99116"/>
                      <a:pt x="23204" y="149980"/>
                      <a:pt x="36443" y="196557"/>
                    </a:cubicBezTo>
                    <a:cubicBezTo>
                      <a:pt x="50255" y="245325"/>
                      <a:pt x="79115" y="276662"/>
                      <a:pt x="94641" y="293522"/>
                    </a:cubicBezTo>
                    <a:cubicBezTo>
                      <a:pt x="163412" y="368293"/>
                      <a:pt x="245613" y="466686"/>
                      <a:pt x="346387" y="594988"/>
                    </a:cubicBezTo>
                    <a:lnTo>
                      <a:pt x="385725" y="568794"/>
                    </a:lnTo>
                    <a:lnTo>
                      <a:pt x="46254" y="4501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1" name="Google Shape;251;p2"/>
            <p:cNvSpPr/>
            <p:nvPr/>
          </p:nvSpPr>
          <p:spPr>
            <a:xfrm>
              <a:off x="8299028" y="2465640"/>
              <a:ext cx="391200" cy="599979"/>
            </a:xfrm>
            <a:custGeom>
              <a:avLst/>
              <a:gdLst/>
              <a:ahLst/>
              <a:cxnLst/>
              <a:rect l="l" t="t" r="r" b="b"/>
              <a:pathLst>
                <a:path w="391200" h="599979" extrusionOk="0">
                  <a:moveTo>
                    <a:pt x="29060" y="0"/>
                  </a:moveTo>
                  <a:cubicBezTo>
                    <a:pt x="10296" y="41910"/>
                    <a:pt x="-12659" y="111919"/>
                    <a:pt x="8391" y="186214"/>
                  </a:cubicBezTo>
                  <a:cubicBezTo>
                    <a:pt x="23345" y="238887"/>
                    <a:pt x="54301" y="272129"/>
                    <a:pt x="70494" y="289655"/>
                  </a:cubicBezTo>
                  <a:cubicBezTo>
                    <a:pt x="137740" y="362807"/>
                    <a:pt x="220227" y="461105"/>
                    <a:pt x="329098" y="599980"/>
                  </a:cubicBezTo>
                  <a:cubicBezTo>
                    <a:pt x="349767" y="586169"/>
                    <a:pt x="370436" y="572357"/>
                    <a:pt x="391201" y="558641"/>
                  </a:cubicBezTo>
                  <a:cubicBezTo>
                    <a:pt x="270424" y="372332"/>
                    <a:pt x="149742" y="186119"/>
                    <a:pt x="29060" y="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0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2" name="Google Shape;252;p2"/>
            <p:cNvGrpSpPr/>
            <p:nvPr/>
          </p:nvGrpSpPr>
          <p:grpSpPr>
            <a:xfrm>
              <a:off x="8460611" y="2441867"/>
              <a:ext cx="419676" cy="628420"/>
              <a:chOff x="8460611" y="2441867"/>
              <a:chExt cx="419676" cy="628420"/>
            </a:xfrm>
          </p:grpSpPr>
          <p:sp>
            <p:nvSpPr>
              <p:cNvPr id="253" name="Google Shape;253;p2"/>
              <p:cNvSpPr/>
              <p:nvPr/>
            </p:nvSpPr>
            <p:spPr>
              <a:xfrm>
                <a:off x="8474773" y="2456115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362141" y="0"/>
                    </a:moveTo>
                    <a:cubicBezTo>
                      <a:pt x="380905" y="41910"/>
                      <a:pt x="403860" y="111919"/>
                      <a:pt x="382810" y="186214"/>
                    </a:cubicBezTo>
                    <a:cubicBezTo>
                      <a:pt x="367855" y="238887"/>
                      <a:pt x="336899" y="272129"/>
                      <a:pt x="320707" y="289655"/>
                    </a:cubicBezTo>
                    <a:cubicBezTo>
                      <a:pt x="253460" y="362807"/>
                      <a:pt x="170974" y="461105"/>
                      <a:pt x="62103" y="599980"/>
                    </a:cubicBezTo>
                    <a:cubicBezTo>
                      <a:pt x="41434" y="586169"/>
                      <a:pt x="20764" y="572357"/>
                      <a:pt x="0" y="558641"/>
                    </a:cubicBezTo>
                    <a:cubicBezTo>
                      <a:pt x="120777" y="372332"/>
                      <a:pt x="241459" y="186119"/>
                      <a:pt x="3621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8460611" y="2441867"/>
                <a:ext cx="419676" cy="628420"/>
              </a:xfrm>
              <a:custGeom>
                <a:avLst/>
                <a:gdLst/>
                <a:ahLst/>
                <a:cxnLst/>
                <a:rect l="l" t="t" r="r" b="b"/>
                <a:pathLst>
                  <a:path w="419676" h="628420" extrusionOk="0">
                    <a:moveTo>
                      <a:pt x="76360" y="628421"/>
                    </a:moveTo>
                    <a:cubicBezTo>
                      <a:pt x="73598" y="628421"/>
                      <a:pt x="70836" y="627659"/>
                      <a:pt x="68455" y="626039"/>
                    </a:cubicBezTo>
                    <a:lnTo>
                      <a:pt x="6351" y="584701"/>
                    </a:lnTo>
                    <a:cubicBezTo>
                      <a:pt x="-126" y="580319"/>
                      <a:pt x="-1935" y="571556"/>
                      <a:pt x="2256" y="565079"/>
                    </a:cubicBezTo>
                    <a:lnTo>
                      <a:pt x="364301" y="6533"/>
                    </a:lnTo>
                    <a:cubicBezTo>
                      <a:pt x="367158" y="2152"/>
                      <a:pt x="372207" y="-420"/>
                      <a:pt x="377350" y="56"/>
                    </a:cubicBezTo>
                    <a:cubicBezTo>
                      <a:pt x="382589" y="437"/>
                      <a:pt x="387161" y="3676"/>
                      <a:pt x="389256" y="8438"/>
                    </a:cubicBezTo>
                    <a:cubicBezTo>
                      <a:pt x="420499" y="78161"/>
                      <a:pt x="427737" y="144074"/>
                      <a:pt x="410688" y="204368"/>
                    </a:cubicBezTo>
                    <a:cubicBezTo>
                      <a:pt x="394971" y="259708"/>
                      <a:pt x="363158" y="294284"/>
                      <a:pt x="346013" y="312857"/>
                    </a:cubicBezTo>
                    <a:cubicBezTo>
                      <a:pt x="275909" y="389057"/>
                      <a:pt x="191613" y="490213"/>
                      <a:pt x="87505" y="622991"/>
                    </a:cubicBezTo>
                    <a:cubicBezTo>
                      <a:pt x="84743" y="626516"/>
                      <a:pt x="80551" y="628421"/>
                      <a:pt x="76360" y="628421"/>
                    </a:cubicBezTo>
                    <a:close/>
                    <a:moveTo>
                      <a:pt x="33974" y="568699"/>
                    </a:moveTo>
                    <a:lnTo>
                      <a:pt x="73312" y="594893"/>
                    </a:lnTo>
                    <a:cubicBezTo>
                      <a:pt x="174087" y="466686"/>
                      <a:pt x="256287" y="368198"/>
                      <a:pt x="324487" y="294188"/>
                    </a:cubicBezTo>
                    <a:cubicBezTo>
                      <a:pt x="340584" y="276662"/>
                      <a:pt x="369444" y="245325"/>
                      <a:pt x="383351" y="196557"/>
                    </a:cubicBezTo>
                    <a:cubicBezTo>
                      <a:pt x="396591" y="149980"/>
                      <a:pt x="393257" y="99116"/>
                      <a:pt x="373540" y="45014"/>
                    </a:cubicBezTo>
                    <a:lnTo>
                      <a:pt x="33974" y="56869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2"/>
            <p:cNvGrpSpPr/>
            <p:nvPr/>
          </p:nvGrpSpPr>
          <p:grpSpPr>
            <a:xfrm>
              <a:off x="8283797" y="2970942"/>
              <a:ext cx="597407" cy="276796"/>
              <a:chOff x="8283797" y="2970942"/>
              <a:chExt cx="597407" cy="276796"/>
            </a:xfrm>
          </p:grpSpPr>
          <p:grpSp>
            <p:nvGrpSpPr>
              <p:cNvPr id="256" name="Google Shape;256;p2"/>
              <p:cNvGrpSpPr/>
              <p:nvPr/>
            </p:nvGrpSpPr>
            <p:grpSpPr>
              <a:xfrm>
                <a:off x="8283797" y="2970942"/>
                <a:ext cx="276796" cy="276796"/>
                <a:chOff x="8283797" y="2970942"/>
                <a:chExt cx="276796" cy="276796"/>
              </a:xfrm>
            </p:grpSpPr>
            <p:sp>
              <p:nvSpPr>
                <p:cNvPr id="257" name="Google Shape;257;p2"/>
                <p:cNvSpPr/>
                <p:nvPr/>
              </p:nvSpPr>
              <p:spPr>
                <a:xfrm>
                  <a:off x="8298084" y="2985229"/>
                  <a:ext cx="248221" cy="248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21" h="248221" extrusionOk="0">
                      <a:moveTo>
                        <a:pt x="124110" y="0"/>
                      </a:moveTo>
                      <a:cubicBezTo>
                        <a:pt x="55531" y="0"/>
                        <a:pt x="0" y="55531"/>
                        <a:pt x="0" y="124111"/>
                      </a:cubicBezTo>
                      <a:cubicBezTo>
                        <a:pt x="0" y="192691"/>
                        <a:pt x="55531" y="248221"/>
                        <a:pt x="124110" y="248221"/>
                      </a:cubicBezTo>
                      <a:cubicBezTo>
                        <a:pt x="192691" y="248221"/>
                        <a:pt x="248221" y="192691"/>
                        <a:pt x="248221" y="124111"/>
                      </a:cubicBezTo>
                      <a:cubicBezTo>
                        <a:pt x="248221" y="55531"/>
                        <a:pt x="192691" y="0"/>
                        <a:pt x="124110" y="0"/>
                      </a:cubicBezTo>
                      <a:close/>
                      <a:moveTo>
                        <a:pt x="124110" y="175831"/>
                      </a:moveTo>
                      <a:cubicBezTo>
                        <a:pt x="95535" y="175831"/>
                        <a:pt x="72390" y="152686"/>
                        <a:pt x="72390" y="124111"/>
                      </a:cubicBezTo>
                      <a:cubicBezTo>
                        <a:pt x="72390" y="95536"/>
                        <a:pt x="95535" y="72390"/>
                        <a:pt x="124110" y="72390"/>
                      </a:cubicBezTo>
                      <a:cubicBezTo>
                        <a:pt x="152685" y="72390"/>
                        <a:pt x="175832" y="95536"/>
                        <a:pt x="175832" y="124111"/>
                      </a:cubicBezTo>
                      <a:cubicBezTo>
                        <a:pt x="175832" y="152686"/>
                        <a:pt x="152685" y="175831"/>
                        <a:pt x="124110" y="1758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" name="Google Shape;258;p2"/>
                <p:cNvSpPr/>
                <p:nvPr/>
              </p:nvSpPr>
              <p:spPr>
                <a:xfrm>
                  <a:off x="8283797" y="2970942"/>
                  <a:ext cx="276796" cy="27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96" h="276796" extrusionOk="0">
                      <a:moveTo>
                        <a:pt x="138398" y="276796"/>
                      </a:moveTo>
                      <a:cubicBezTo>
                        <a:pt x="62103" y="276796"/>
                        <a:pt x="0" y="214693"/>
                        <a:pt x="0" y="138398"/>
                      </a:cubicBezTo>
                      <a:cubicBezTo>
                        <a:pt x="0" y="62103"/>
                        <a:pt x="62103" y="0"/>
                        <a:pt x="138398" y="0"/>
                      </a:cubicBezTo>
                      <a:cubicBezTo>
                        <a:pt x="214693" y="0"/>
                        <a:pt x="276796" y="62103"/>
                        <a:pt x="276796" y="138398"/>
                      </a:cubicBezTo>
                      <a:cubicBezTo>
                        <a:pt x="276796" y="214693"/>
                        <a:pt x="214693" y="276796"/>
                        <a:pt x="138398" y="276796"/>
                      </a:cubicBezTo>
                      <a:close/>
                      <a:moveTo>
                        <a:pt x="138398" y="28575"/>
                      </a:moveTo>
                      <a:cubicBezTo>
                        <a:pt x="77819" y="28575"/>
                        <a:pt x="28575" y="77819"/>
                        <a:pt x="28575" y="138398"/>
                      </a:cubicBezTo>
                      <a:cubicBezTo>
                        <a:pt x="28575" y="198977"/>
                        <a:pt x="77819" y="248221"/>
                        <a:pt x="138398" y="248221"/>
                      </a:cubicBezTo>
                      <a:cubicBezTo>
                        <a:pt x="198977" y="248221"/>
                        <a:pt x="248221" y="198977"/>
                        <a:pt x="248221" y="138398"/>
                      </a:cubicBezTo>
                      <a:cubicBezTo>
                        <a:pt x="248221" y="77819"/>
                        <a:pt x="198977" y="28575"/>
                        <a:pt x="138398" y="28575"/>
                      </a:cubicBezTo>
                      <a:close/>
                      <a:moveTo>
                        <a:pt x="138398" y="204406"/>
                      </a:moveTo>
                      <a:cubicBezTo>
                        <a:pt x="102013" y="204406"/>
                        <a:pt x="72390" y="174784"/>
                        <a:pt x="72390" y="138398"/>
                      </a:cubicBezTo>
                      <a:cubicBezTo>
                        <a:pt x="72390" y="102013"/>
                        <a:pt x="102013" y="72390"/>
                        <a:pt x="138398" y="72390"/>
                      </a:cubicBezTo>
                      <a:cubicBezTo>
                        <a:pt x="174784" y="72390"/>
                        <a:pt x="204407" y="102013"/>
                        <a:pt x="204407" y="138398"/>
                      </a:cubicBezTo>
                      <a:cubicBezTo>
                        <a:pt x="204407" y="174784"/>
                        <a:pt x="174784" y="204406"/>
                        <a:pt x="138398" y="204406"/>
                      </a:cubicBezTo>
                      <a:close/>
                      <a:moveTo>
                        <a:pt x="138398" y="100965"/>
                      </a:moveTo>
                      <a:cubicBezTo>
                        <a:pt x="117729" y="100965"/>
                        <a:pt x="100965" y="117729"/>
                        <a:pt x="100965" y="138398"/>
                      </a:cubicBezTo>
                      <a:cubicBezTo>
                        <a:pt x="100965" y="159067"/>
                        <a:pt x="117729" y="175831"/>
                        <a:pt x="138398" y="175831"/>
                      </a:cubicBezTo>
                      <a:cubicBezTo>
                        <a:pt x="159068" y="175831"/>
                        <a:pt x="175832" y="159067"/>
                        <a:pt x="175832" y="138398"/>
                      </a:cubicBezTo>
                      <a:cubicBezTo>
                        <a:pt x="175832" y="117729"/>
                        <a:pt x="159068" y="100965"/>
                        <a:pt x="138398" y="100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9" name="Google Shape;259;p2"/>
              <p:cNvGrpSpPr/>
              <p:nvPr/>
            </p:nvGrpSpPr>
            <p:grpSpPr>
              <a:xfrm>
                <a:off x="8604408" y="2970942"/>
                <a:ext cx="276796" cy="276796"/>
                <a:chOff x="8604408" y="2970942"/>
                <a:chExt cx="276796" cy="276796"/>
              </a:xfrm>
            </p:grpSpPr>
            <p:sp>
              <p:nvSpPr>
                <p:cNvPr id="260" name="Google Shape;260;p2"/>
                <p:cNvSpPr/>
                <p:nvPr/>
              </p:nvSpPr>
              <p:spPr>
                <a:xfrm>
                  <a:off x="8618696" y="2985229"/>
                  <a:ext cx="248221" cy="248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21" h="248221" extrusionOk="0">
                      <a:moveTo>
                        <a:pt x="124111" y="0"/>
                      </a:moveTo>
                      <a:cubicBezTo>
                        <a:pt x="55531" y="0"/>
                        <a:pt x="0" y="55531"/>
                        <a:pt x="0" y="124111"/>
                      </a:cubicBezTo>
                      <a:cubicBezTo>
                        <a:pt x="0" y="192691"/>
                        <a:pt x="55531" y="248221"/>
                        <a:pt x="124111" y="248221"/>
                      </a:cubicBezTo>
                      <a:cubicBezTo>
                        <a:pt x="192691" y="248221"/>
                        <a:pt x="248221" y="192691"/>
                        <a:pt x="248221" y="124111"/>
                      </a:cubicBezTo>
                      <a:cubicBezTo>
                        <a:pt x="248221" y="55531"/>
                        <a:pt x="192691" y="0"/>
                        <a:pt x="124111" y="0"/>
                      </a:cubicBezTo>
                      <a:close/>
                      <a:moveTo>
                        <a:pt x="124111" y="175831"/>
                      </a:moveTo>
                      <a:cubicBezTo>
                        <a:pt x="95536" y="175831"/>
                        <a:pt x="72390" y="152686"/>
                        <a:pt x="72390" y="124111"/>
                      </a:cubicBezTo>
                      <a:cubicBezTo>
                        <a:pt x="72390" y="95536"/>
                        <a:pt x="95536" y="72390"/>
                        <a:pt x="124111" y="72390"/>
                      </a:cubicBezTo>
                      <a:cubicBezTo>
                        <a:pt x="152686" y="72390"/>
                        <a:pt x="175832" y="95536"/>
                        <a:pt x="175832" y="124111"/>
                      </a:cubicBezTo>
                      <a:cubicBezTo>
                        <a:pt x="175832" y="152686"/>
                        <a:pt x="152686" y="175831"/>
                        <a:pt x="124111" y="1758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" name="Google Shape;261;p2"/>
                <p:cNvSpPr/>
                <p:nvPr/>
              </p:nvSpPr>
              <p:spPr>
                <a:xfrm>
                  <a:off x="8604408" y="2970942"/>
                  <a:ext cx="276796" cy="27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96" h="276796" extrusionOk="0">
                      <a:moveTo>
                        <a:pt x="138399" y="276796"/>
                      </a:moveTo>
                      <a:cubicBezTo>
                        <a:pt x="62103" y="276796"/>
                        <a:pt x="0" y="214693"/>
                        <a:pt x="0" y="138398"/>
                      </a:cubicBezTo>
                      <a:cubicBezTo>
                        <a:pt x="0" y="62103"/>
                        <a:pt x="62103" y="0"/>
                        <a:pt x="138399" y="0"/>
                      </a:cubicBezTo>
                      <a:cubicBezTo>
                        <a:pt x="214694" y="0"/>
                        <a:pt x="276796" y="62103"/>
                        <a:pt x="276796" y="138398"/>
                      </a:cubicBezTo>
                      <a:cubicBezTo>
                        <a:pt x="276796" y="214693"/>
                        <a:pt x="214694" y="276796"/>
                        <a:pt x="138399" y="276796"/>
                      </a:cubicBezTo>
                      <a:close/>
                      <a:moveTo>
                        <a:pt x="138399" y="28575"/>
                      </a:moveTo>
                      <a:cubicBezTo>
                        <a:pt x="77820" y="28575"/>
                        <a:pt x="28575" y="77819"/>
                        <a:pt x="28575" y="138398"/>
                      </a:cubicBezTo>
                      <a:cubicBezTo>
                        <a:pt x="28575" y="198977"/>
                        <a:pt x="77820" y="248221"/>
                        <a:pt x="138399" y="248221"/>
                      </a:cubicBezTo>
                      <a:cubicBezTo>
                        <a:pt x="198977" y="248221"/>
                        <a:pt x="248221" y="198977"/>
                        <a:pt x="248221" y="138398"/>
                      </a:cubicBezTo>
                      <a:cubicBezTo>
                        <a:pt x="248221" y="77819"/>
                        <a:pt x="198977" y="28575"/>
                        <a:pt x="138399" y="28575"/>
                      </a:cubicBezTo>
                      <a:close/>
                      <a:moveTo>
                        <a:pt x="138399" y="204406"/>
                      </a:moveTo>
                      <a:cubicBezTo>
                        <a:pt x="102013" y="204406"/>
                        <a:pt x="72390" y="174784"/>
                        <a:pt x="72390" y="138398"/>
                      </a:cubicBezTo>
                      <a:cubicBezTo>
                        <a:pt x="72390" y="102013"/>
                        <a:pt x="102013" y="72390"/>
                        <a:pt x="138399" y="72390"/>
                      </a:cubicBezTo>
                      <a:cubicBezTo>
                        <a:pt x="174784" y="72390"/>
                        <a:pt x="204407" y="102013"/>
                        <a:pt x="204407" y="138398"/>
                      </a:cubicBezTo>
                      <a:cubicBezTo>
                        <a:pt x="204407" y="174784"/>
                        <a:pt x="174784" y="204406"/>
                        <a:pt x="138399" y="204406"/>
                      </a:cubicBezTo>
                      <a:close/>
                      <a:moveTo>
                        <a:pt x="138399" y="100965"/>
                      </a:moveTo>
                      <a:cubicBezTo>
                        <a:pt x="117729" y="100965"/>
                        <a:pt x="100965" y="117729"/>
                        <a:pt x="100965" y="138398"/>
                      </a:cubicBezTo>
                      <a:cubicBezTo>
                        <a:pt x="100965" y="159067"/>
                        <a:pt x="117729" y="175831"/>
                        <a:pt x="138399" y="175831"/>
                      </a:cubicBezTo>
                      <a:cubicBezTo>
                        <a:pt x="159068" y="175831"/>
                        <a:pt x="175832" y="159067"/>
                        <a:pt x="175832" y="138398"/>
                      </a:cubicBezTo>
                      <a:cubicBezTo>
                        <a:pt x="175832" y="117729"/>
                        <a:pt x="159068" y="100965"/>
                        <a:pt x="138399" y="100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62" name="Google Shape;262;p2"/>
            <p:cNvSpPr/>
            <p:nvPr/>
          </p:nvSpPr>
          <p:spPr>
            <a:xfrm>
              <a:off x="8294846" y="2985229"/>
              <a:ext cx="248221" cy="248221"/>
            </a:xfrm>
            <a:custGeom>
              <a:avLst/>
              <a:gdLst/>
              <a:ahLst/>
              <a:cxnLst/>
              <a:rect l="l" t="t" r="r" b="b"/>
              <a:pathLst>
                <a:path w="248221" h="248221" extrusionOk="0">
                  <a:moveTo>
                    <a:pt x="124111" y="0"/>
                  </a:moveTo>
                  <a:cubicBezTo>
                    <a:pt x="55531" y="0"/>
                    <a:pt x="0" y="55531"/>
                    <a:pt x="0" y="124111"/>
                  </a:cubicBezTo>
                  <a:cubicBezTo>
                    <a:pt x="0" y="192691"/>
                    <a:pt x="55531" y="248221"/>
                    <a:pt x="124111" y="248221"/>
                  </a:cubicBezTo>
                  <a:cubicBezTo>
                    <a:pt x="192691" y="248221"/>
                    <a:pt x="248221" y="192691"/>
                    <a:pt x="248221" y="124111"/>
                  </a:cubicBezTo>
                  <a:cubicBezTo>
                    <a:pt x="248221" y="55531"/>
                    <a:pt x="192691" y="0"/>
                    <a:pt x="124111" y="0"/>
                  </a:cubicBezTo>
                  <a:close/>
                  <a:moveTo>
                    <a:pt x="124111" y="175831"/>
                  </a:moveTo>
                  <a:cubicBezTo>
                    <a:pt x="95536" y="175831"/>
                    <a:pt x="72390" y="152686"/>
                    <a:pt x="72390" y="124111"/>
                  </a:cubicBezTo>
                  <a:cubicBezTo>
                    <a:pt x="72390" y="95536"/>
                    <a:pt x="95536" y="72390"/>
                    <a:pt x="124111" y="72390"/>
                  </a:cubicBezTo>
                  <a:cubicBezTo>
                    <a:pt x="152686" y="72390"/>
                    <a:pt x="175832" y="95536"/>
                    <a:pt x="175832" y="124111"/>
                  </a:cubicBezTo>
                  <a:cubicBezTo>
                    <a:pt x="175832" y="152686"/>
                    <a:pt x="152686" y="175831"/>
                    <a:pt x="124111" y="175831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0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2"/>
          <p:cNvGrpSpPr/>
          <p:nvPr/>
        </p:nvGrpSpPr>
        <p:grpSpPr>
          <a:xfrm rot="1662196">
            <a:off x="753617" y="648644"/>
            <a:ext cx="732560" cy="988186"/>
            <a:chOff x="8283797" y="2441867"/>
            <a:chExt cx="597407" cy="805871"/>
          </a:xfrm>
        </p:grpSpPr>
        <p:grpSp>
          <p:nvGrpSpPr>
            <p:cNvPr id="264" name="Google Shape;264;p2"/>
            <p:cNvGrpSpPr/>
            <p:nvPr/>
          </p:nvGrpSpPr>
          <p:grpSpPr>
            <a:xfrm>
              <a:off x="8284787" y="2441867"/>
              <a:ext cx="419765" cy="628420"/>
              <a:chOff x="8284787" y="2441867"/>
              <a:chExt cx="419765" cy="628420"/>
            </a:xfrm>
          </p:grpSpPr>
          <p:sp>
            <p:nvSpPr>
              <p:cNvPr id="265" name="Google Shape;265;p2"/>
              <p:cNvSpPr/>
              <p:nvPr/>
            </p:nvSpPr>
            <p:spPr>
              <a:xfrm>
                <a:off x="8299028" y="2456115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8284787" y="2441867"/>
                <a:ext cx="419765" cy="628420"/>
              </a:xfrm>
              <a:custGeom>
                <a:avLst/>
                <a:gdLst/>
                <a:ahLst/>
                <a:cxnLst/>
                <a:rect l="l" t="t" r="r" b="b"/>
                <a:pathLst>
                  <a:path w="419765" h="628420" extrusionOk="0">
                    <a:moveTo>
                      <a:pt x="343339" y="628421"/>
                    </a:moveTo>
                    <a:cubicBezTo>
                      <a:pt x="339053" y="628421"/>
                      <a:pt x="334862" y="626516"/>
                      <a:pt x="332099" y="622991"/>
                    </a:cubicBezTo>
                    <a:cubicBezTo>
                      <a:pt x="228086" y="490308"/>
                      <a:pt x="143695" y="389057"/>
                      <a:pt x="74258" y="313524"/>
                    </a:cubicBezTo>
                    <a:cubicBezTo>
                      <a:pt x="56541" y="294284"/>
                      <a:pt x="24633" y="259613"/>
                      <a:pt x="9011" y="204368"/>
                    </a:cubicBezTo>
                    <a:cubicBezTo>
                      <a:pt x="-8038" y="144074"/>
                      <a:pt x="-894" y="78161"/>
                      <a:pt x="30443" y="8438"/>
                    </a:cubicBezTo>
                    <a:cubicBezTo>
                      <a:pt x="32538" y="3676"/>
                      <a:pt x="37206" y="437"/>
                      <a:pt x="42349" y="56"/>
                    </a:cubicBezTo>
                    <a:cubicBezTo>
                      <a:pt x="47588" y="-420"/>
                      <a:pt x="52636" y="2152"/>
                      <a:pt x="55398" y="6533"/>
                    </a:cubicBezTo>
                    <a:lnTo>
                      <a:pt x="417443" y="565079"/>
                    </a:lnTo>
                    <a:cubicBezTo>
                      <a:pt x="421730" y="571652"/>
                      <a:pt x="419920" y="580415"/>
                      <a:pt x="413348" y="584701"/>
                    </a:cubicBezTo>
                    <a:lnTo>
                      <a:pt x="351245" y="626039"/>
                    </a:lnTo>
                    <a:cubicBezTo>
                      <a:pt x="348768" y="627659"/>
                      <a:pt x="346006" y="628421"/>
                      <a:pt x="343339" y="628421"/>
                    </a:cubicBezTo>
                    <a:close/>
                    <a:moveTo>
                      <a:pt x="46254" y="45014"/>
                    </a:moveTo>
                    <a:cubicBezTo>
                      <a:pt x="26538" y="99116"/>
                      <a:pt x="23204" y="149980"/>
                      <a:pt x="36443" y="196557"/>
                    </a:cubicBezTo>
                    <a:cubicBezTo>
                      <a:pt x="50255" y="245325"/>
                      <a:pt x="79115" y="276662"/>
                      <a:pt x="94641" y="293522"/>
                    </a:cubicBezTo>
                    <a:cubicBezTo>
                      <a:pt x="163412" y="368293"/>
                      <a:pt x="245613" y="466686"/>
                      <a:pt x="346387" y="594988"/>
                    </a:cubicBezTo>
                    <a:lnTo>
                      <a:pt x="385725" y="568794"/>
                    </a:lnTo>
                    <a:lnTo>
                      <a:pt x="46254" y="450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7" name="Google Shape;267;p2"/>
            <p:cNvSpPr/>
            <p:nvPr/>
          </p:nvSpPr>
          <p:spPr>
            <a:xfrm>
              <a:off x="8299028" y="2465640"/>
              <a:ext cx="391200" cy="599979"/>
            </a:xfrm>
            <a:custGeom>
              <a:avLst/>
              <a:gdLst/>
              <a:ahLst/>
              <a:cxnLst/>
              <a:rect l="l" t="t" r="r" b="b"/>
              <a:pathLst>
                <a:path w="391200" h="599979" extrusionOk="0">
                  <a:moveTo>
                    <a:pt x="29060" y="0"/>
                  </a:moveTo>
                  <a:cubicBezTo>
                    <a:pt x="10296" y="41910"/>
                    <a:pt x="-12659" y="111919"/>
                    <a:pt x="8391" y="186214"/>
                  </a:cubicBezTo>
                  <a:cubicBezTo>
                    <a:pt x="23345" y="238887"/>
                    <a:pt x="54301" y="272129"/>
                    <a:pt x="70494" y="289655"/>
                  </a:cubicBezTo>
                  <a:cubicBezTo>
                    <a:pt x="137740" y="362807"/>
                    <a:pt x="220227" y="461105"/>
                    <a:pt x="329098" y="599980"/>
                  </a:cubicBezTo>
                  <a:cubicBezTo>
                    <a:pt x="349767" y="586169"/>
                    <a:pt x="370436" y="572357"/>
                    <a:pt x="391201" y="558641"/>
                  </a:cubicBezTo>
                  <a:cubicBezTo>
                    <a:pt x="270424" y="372332"/>
                    <a:pt x="149742" y="186119"/>
                    <a:pt x="29060" y="0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0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8" name="Google Shape;268;p2"/>
            <p:cNvGrpSpPr/>
            <p:nvPr/>
          </p:nvGrpSpPr>
          <p:grpSpPr>
            <a:xfrm>
              <a:off x="8460611" y="2441867"/>
              <a:ext cx="419676" cy="628420"/>
              <a:chOff x="8460611" y="2441867"/>
              <a:chExt cx="419676" cy="628420"/>
            </a:xfrm>
          </p:grpSpPr>
          <p:sp>
            <p:nvSpPr>
              <p:cNvPr id="269" name="Google Shape;269;p2"/>
              <p:cNvSpPr/>
              <p:nvPr/>
            </p:nvSpPr>
            <p:spPr>
              <a:xfrm>
                <a:off x="8474773" y="2456115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362141" y="0"/>
                    </a:moveTo>
                    <a:cubicBezTo>
                      <a:pt x="380905" y="41910"/>
                      <a:pt x="403860" y="111919"/>
                      <a:pt x="382810" y="186214"/>
                    </a:cubicBezTo>
                    <a:cubicBezTo>
                      <a:pt x="367855" y="238887"/>
                      <a:pt x="336899" y="272129"/>
                      <a:pt x="320707" y="289655"/>
                    </a:cubicBezTo>
                    <a:cubicBezTo>
                      <a:pt x="253460" y="362807"/>
                      <a:pt x="170974" y="461105"/>
                      <a:pt x="62103" y="599980"/>
                    </a:cubicBezTo>
                    <a:cubicBezTo>
                      <a:pt x="41434" y="586169"/>
                      <a:pt x="20764" y="572357"/>
                      <a:pt x="0" y="558641"/>
                    </a:cubicBezTo>
                    <a:cubicBezTo>
                      <a:pt x="120777" y="372332"/>
                      <a:pt x="241459" y="186119"/>
                      <a:pt x="362141" y="0"/>
                    </a:cubicBez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8460611" y="2441867"/>
                <a:ext cx="419676" cy="628420"/>
              </a:xfrm>
              <a:custGeom>
                <a:avLst/>
                <a:gdLst/>
                <a:ahLst/>
                <a:cxnLst/>
                <a:rect l="l" t="t" r="r" b="b"/>
                <a:pathLst>
                  <a:path w="419676" h="628420" extrusionOk="0">
                    <a:moveTo>
                      <a:pt x="76360" y="628421"/>
                    </a:moveTo>
                    <a:cubicBezTo>
                      <a:pt x="73598" y="628421"/>
                      <a:pt x="70836" y="627659"/>
                      <a:pt x="68455" y="626039"/>
                    </a:cubicBezTo>
                    <a:lnTo>
                      <a:pt x="6351" y="584701"/>
                    </a:lnTo>
                    <a:cubicBezTo>
                      <a:pt x="-126" y="580319"/>
                      <a:pt x="-1935" y="571556"/>
                      <a:pt x="2256" y="565079"/>
                    </a:cubicBezTo>
                    <a:lnTo>
                      <a:pt x="364301" y="6533"/>
                    </a:lnTo>
                    <a:cubicBezTo>
                      <a:pt x="367158" y="2152"/>
                      <a:pt x="372207" y="-420"/>
                      <a:pt x="377350" y="56"/>
                    </a:cubicBezTo>
                    <a:cubicBezTo>
                      <a:pt x="382589" y="437"/>
                      <a:pt x="387161" y="3676"/>
                      <a:pt x="389256" y="8438"/>
                    </a:cubicBezTo>
                    <a:cubicBezTo>
                      <a:pt x="420499" y="78161"/>
                      <a:pt x="427737" y="144074"/>
                      <a:pt x="410688" y="204368"/>
                    </a:cubicBezTo>
                    <a:cubicBezTo>
                      <a:pt x="394971" y="259708"/>
                      <a:pt x="363158" y="294284"/>
                      <a:pt x="346013" y="312857"/>
                    </a:cubicBezTo>
                    <a:cubicBezTo>
                      <a:pt x="275909" y="389057"/>
                      <a:pt x="191613" y="490213"/>
                      <a:pt x="87505" y="622991"/>
                    </a:cubicBezTo>
                    <a:cubicBezTo>
                      <a:pt x="84743" y="626516"/>
                      <a:pt x="80551" y="628421"/>
                      <a:pt x="76360" y="628421"/>
                    </a:cubicBezTo>
                    <a:close/>
                    <a:moveTo>
                      <a:pt x="33974" y="568699"/>
                    </a:moveTo>
                    <a:lnTo>
                      <a:pt x="73312" y="594893"/>
                    </a:lnTo>
                    <a:cubicBezTo>
                      <a:pt x="174087" y="466686"/>
                      <a:pt x="256287" y="368198"/>
                      <a:pt x="324487" y="294188"/>
                    </a:cubicBezTo>
                    <a:cubicBezTo>
                      <a:pt x="340584" y="276662"/>
                      <a:pt x="369444" y="245325"/>
                      <a:pt x="383351" y="196557"/>
                    </a:cubicBezTo>
                    <a:cubicBezTo>
                      <a:pt x="396591" y="149980"/>
                      <a:pt x="393257" y="99116"/>
                      <a:pt x="373540" y="45014"/>
                    </a:cubicBezTo>
                    <a:lnTo>
                      <a:pt x="33974" y="56869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1" name="Google Shape;271;p2"/>
            <p:cNvGrpSpPr/>
            <p:nvPr/>
          </p:nvGrpSpPr>
          <p:grpSpPr>
            <a:xfrm>
              <a:off x="8283797" y="2970942"/>
              <a:ext cx="597407" cy="276796"/>
              <a:chOff x="8283797" y="2970942"/>
              <a:chExt cx="597407" cy="276796"/>
            </a:xfrm>
          </p:grpSpPr>
          <p:grpSp>
            <p:nvGrpSpPr>
              <p:cNvPr id="272" name="Google Shape;272;p2"/>
              <p:cNvGrpSpPr/>
              <p:nvPr/>
            </p:nvGrpSpPr>
            <p:grpSpPr>
              <a:xfrm>
                <a:off x="8283797" y="2970942"/>
                <a:ext cx="276796" cy="276796"/>
                <a:chOff x="8283797" y="2970942"/>
                <a:chExt cx="276796" cy="276796"/>
              </a:xfrm>
            </p:grpSpPr>
            <p:sp>
              <p:nvSpPr>
                <p:cNvPr id="273" name="Google Shape;273;p2"/>
                <p:cNvSpPr/>
                <p:nvPr/>
              </p:nvSpPr>
              <p:spPr>
                <a:xfrm>
                  <a:off x="8298084" y="2985229"/>
                  <a:ext cx="248221" cy="248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21" h="248221" extrusionOk="0">
                      <a:moveTo>
                        <a:pt x="124110" y="0"/>
                      </a:moveTo>
                      <a:cubicBezTo>
                        <a:pt x="55531" y="0"/>
                        <a:pt x="0" y="55531"/>
                        <a:pt x="0" y="124111"/>
                      </a:cubicBezTo>
                      <a:cubicBezTo>
                        <a:pt x="0" y="192691"/>
                        <a:pt x="55531" y="248221"/>
                        <a:pt x="124110" y="248221"/>
                      </a:cubicBezTo>
                      <a:cubicBezTo>
                        <a:pt x="192691" y="248221"/>
                        <a:pt x="248221" y="192691"/>
                        <a:pt x="248221" y="124111"/>
                      </a:cubicBezTo>
                      <a:cubicBezTo>
                        <a:pt x="248221" y="55531"/>
                        <a:pt x="192691" y="0"/>
                        <a:pt x="124110" y="0"/>
                      </a:cubicBezTo>
                      <a:close/>
                      <a:moveTo>
                        <a:pt x="124110" y="175831"/>
                      </a:moveTo>
                      <a:cubicBezTo>
                        <a:pt x="95535" y="175831"/>
                        <a:pt x="72390" y="152686"/>
                        <a:pt x="72390" y="124111"/>
                      </a:cubicBezTo>
                      <a:cubicBezTo>
                        <a:pt x="72390" y="95536"/>
                        <a:pt x="95535" y="72390"/>
                        <a:pt x="124110" y="72390"/>
                      </a:cubicBezTo>
                      <a:cubicBezTo>
                        <a:pt x="152685" y="72390"/>
                        <a:pt x="175832" y="95536"/>
                        <a:pt x="175832" y="124111"/>
                      </a:cubicBezTo>
                      <a:cubicBezTo>
                        <a:pt x="175832" y="152686"/>
                        <a:pt x="152685" y="175831"/>
                        <a:pt x="124110" y="17583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8283797" y="2970942"/>
                  <a:ext cx="276796" cy="27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96" h="276796" extrusionOk="0">
                      <a:moveTo>
                        <a:pt x="138398" y="276796"/>
                      </a:moveTo>
                      <a:cubicBezTo>
                        <a:pt x="62103" y="276796"/>
                        <a:pt x="0" y="214693"/>
                        <a:pt x="0" y="138398"/>
                      </a:cubicBezTo>
                      <a:cubicBezTo>
                        <a:pt x="0" y="62103"/>
                        <a:pt x="62103" y="0"/>
                        <a:pt x="138398" y="0"/>
                      </a:cubicBezTo>
                      <a:cubicBezTo>
                        <a:pt x="214693" y="0"/>
                        <a:pt x="276796" y="62103"/>
                        <a:pt x="276796" y="138398"/>
                      </a:cubicBezTo>
                      <a:cubicBezTo>
                        <a:pt x="276796" y="214693"/>
                        <a:pt x="214693" y="276796"/>
                        <a:pt x="138398" y="276796"/>
                      </a:cubicBezTo>
                      <a:close/>
                      <a:moveTo>
                        <a:pt x="138398" y="28575"/>
                      </a:moveTo>
                      <a:cubicBezTo>
                        <a:pt x="77819" y="28575"/>
                        <a:pt x="28575" y="77819"/>
                        <a:pt x="28575" y="138398"/>
                      </a:cubicBezTo>
                      <a:cubicBezTo>
                        <a:pt x="28575" y="198977"/>
                        <a:pt x="77819" y="248221"/>
                        <a:pt x="138398" y="248221"/>
                      </a:cubicBezTo>
                      <a:cubicBezTo>
                        <a:pt x="198977" y="248221"/>
                        <a:pt x="248221" y="198977"/>
                        <a:pt x="248221" y="138398"/>
                      </a:cubicBezTo>
                      <a:cubicBezTo>
                        <a:pt x="248221" y="77819"/>
                        <a:pt x="198977" y="28575"/>
                        <a:pt x="138398" y="28575"/>
                      </a:cubicBezTo>
                      <a:close/>
                      <a:moveTo>
                        <a:pt x="138398" y="204406"/>
                      </a:moveTo>
                      <a:cubicBezTo>
                        <a:pt x="102013" y="204406"/>
                        <a:pt x="72390" y="174784"/>
                        <a:pt x="72390" y="138398"/>
                      </a:cubicBezTo>
                      <a:cubicBezTo>
                        <a:pt x="72390" y="102013"/>
                        <a:pt x="102013" y="72390"/>
                        <a:pt x="138398" y="72390"/>
                      </a:cubicBezTo>
                      <a:cubicBezTo>
                        <a:pt x="174784" y="72390"/>
                        <a:pt x="204407" y="102013"/>
                        <a:pt x="204407" y="138398"/>
                      </a:cubicBezTo>
                      <a:cubicBezTo>
                        <a:pt x="204407" y="174784"/>
                        <a:pt x="174784" y="204406"/>
                        <a:pt x="138398" y="204406"/>
                      </a:cubicBezTo>
                      <a:close/>
                      <a:moveTo>
                        <a:pt x="138398" y="100965"/>
                      </a:moveTo>
                      <a:cubicBezTo>
                        <a:pt x="117729" y="100965"/>
                        <a:pt x="100965" y="117729"/>
                        <a:pt x="100965" y="138398"/>
                      </a:cubicBezTo>
                      <a:cubicBezTo>
                        <a:pt x="100965" y="159067"/>
                        <a:pt x="117729" y="175831"/>
                        <a:pt x="138398" y="175831"/>
                      </a:cubicBezTo>
                      <a:cubicBezTo>
                        <a:pt x="159068" y="175831"/>
                        <a:pt x="175832" y="159067"/>
                        <a:pt x="175832" y="138398"/>
                      </a:cubicBezTo>
                      <a:cubicBezTo>
                        <a:pt x="175832" y="117729"/>
                        <a:pt x="159068" y="100965"/>
                        <a:pt x="138398" y="1009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5" name="Google Shape;275;p2"/>
              <p:cNvGrpSpPr/>
              <p:nvPr/>
            </p:nvGrpSpPr>
            <p:grpSpPr>
              <a:xfrm>
                <a:off x="8604408" y="2970942"/>
                <a:ext cx="276796" cy="276796"/>
                <a:chOff x="8604408" y="2970942"/>
                <a:chExt cx="276796" cy="276796"/>
              </a:xfrm>
            </p:grpSpPr>
            <p:sp>
              <p:nvSpPr>
                <p:cNvPr id="276" name="Google Shape;276;p2"/>
                <p:cNvSpPr/>
                <p:nvPr/>
              </p:nvSpPr>
              <p:spPr>
                <a:xfrm>
                  <a:off x="8618696" y="2985229"/>
                  <a:ext cx="248221" cy="248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21" h="248221" extrusionOk="0">
                      <a:moveTo>
                        <a:pt x="124111" y="0"/>
                      </a:moveTo>
                      <a:cubicBezTo>
                        <a:pt x="55531" y="0"/>
                        <a:pt x="0" y="55531"/>
                        <a:pt x="0" y="124111"/>
                      </a:cubicBezTo>
                      <a:cubicBezTo>
                        <a:pt x="0" y="192691"/>
                        <a:pt x="55531" y="248221"/>
                        <a:pt x="124111" y="248221"/>
                      </a:cubicBezTo>
                      <a:cubicBezTo>
                        <a:pt x="192691" y="248221"/>
                        <a:pt x="248221" y="192691"/>
                        <a:pt x="248221" y="124111"/>
                      </a:cubicBezTo>
                      <a:cubicBezTo>
                        <a:pt x="248221" y="55531"/>
                        <a:pt x="192691" y="0"/>
                        <a:pt x="124111" y="0"/>
                      </a:cubicBezTo>
                      <a:close/>
                      <a:moveTo>
                        <a:pt x="124111" y="175831"/>
                      </a:moveTo>
                      <a:cubicBezTo>
                        <a:pt x="95536" y="175831"/>
                        <a:pt x="72390" y="152686"/>
                        <a:pt x="72390" y="124111"/>
                      </a:cubicBezTo>
                      <a:cubicBezTo>
                        <a:pt x="72390" y="95536"/>
                        <a:pt x="95536" y="72390"/>
                        <a:pt x="124111" y="72390"/>
                      </a:cubicBezTo>
                      <a:cubicBezTo>
                        <a:pt x="152686" y="72390"/>
                        <a:pt x="175832" y="95536"/>
                        <a:pt x="175832" y="124111"/>
                      </a:cubicBezTo>
                      <a:cubicBezTo>
                        <a:pt x="175832" y="152686"/>
                        <a:pt x="152686" y="175831"/>
                        <a:pt x="124111" y="17583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8604408" y="2970942"/>
                  <a:ext cx="276796" cy="27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96" h="276796" extrusionOk="0">
                      <a:moveTo>
                        <a:pt x="138399" y="276796"/>
                      </a:moveTo>
                      <a:cubicBezTo>
                        <a:pt x="62103" y="276796"/>
                        <a:pt x="0" y="214693"/>
                        <a:pt x="0" y="138398"/>
                      </a:cubicBezTo>
                      <a:cubicBezTo>
                        <a:pt x="0" y="62103"/>
                        <a:pt x="62103" y="0"/>
                        <a:pt x="138399" y="0"/>
                      </a:cubicBezTo>
                      <a:cubicBezTo>
                        <a:pt x="214694" y="0"/>
                        <a:pt x="276796" y="62103"/>
                        <a:pt x="276796" y="138398"/>
                      </a:cubicBezTo>
                      <a:cubicBezTo>
                        <a:pt x="276796" y="214693"/>
                        <a:pt x="214694" y="276796"/>
                        <a:pt x="138399" y="276796"/>
                      </a:cubicBezTo>
                      <a:close/>
                      <a:moveTo>
                        <a:pt x="138399" y="28575"/>
                      </a:moveTo>
                      <a:cubicBezTo>
                        <a:pt x="77820" y="28575"/>
                        <a:pt x="28575" y="77819"/>
                        <a:pt x="28575" y="138398"/>
                      </a:cubicBezTo>
                      <a:cubicBezTo>
                        <a:pt x="28575" y="198977"/>
                        <a:pt x="77820" y="248221"/>
                        <a:pt x="138399" y="248221"/>
                      </a:cubicBezTo>
                      <a:cubicBezTo>
                        <a:pt x="198977" y="248221"/>
                        <a:pt x="248221" y="198977"/>
                        <a:pt x="248221" y="138398"/>
                      </a:cubicBezTo>
                      <a:cubicBezTo>
                        <a:pt x="248221" y="77819"/>
                        <a:pt x="198977" y="28575"/>
                        <a:pt x="138399" y="28575"/>
                      </a:cubicBezTo>
                      <a:close/>
                      <a:moveTo>
                        <a:pt x="138399" y="204406"/>
                      </a:moveTo>
                      <a:cubicBezTo>
                        <a:pt x="102013" y="204406"/>
                        <a:pt x="72390" y="174784"/>
                        <a:pt x="72390" y="138398"/>
                      </a:cubicBezTo>
                      <a:cubicBezTo>
                        <a:pt x="72390" y="102013"/>
                        <a:pt x="102013" y="72390"/>
                        <a:pt x="138399" y="72390"/>
                      </a:cubicBezTo>
                      <a:cubicBezTo>
                        <a:pt x="174784" y="72390"/>
                        <a:pt x="204407" y="102013"/>
                        <a:pt x="204407" y="138398"/>
                      </a:cubicBezTo>
                      <a:cubicBezTo>
                        <a:pt x="204407" y="174784"/>
                        <a:pt x="174784" y="204406"/>
                        <a:pt x="138399" y="204406"/>
                      </a:cubicBezTo>
                      <a:close/>
                      <a:moveTo>
                        <a:pt x="138399" y="100965"/>
                      </a:moveTo>
                      <a:cubicBezTo>
                        <a:pt x="117729" y="100965"/>
                        <a:pt x="100965" y="117729"/>
                        <a:pt x="100965" y="138398"/>
                      </a:cubicBezTo>
                      <a:cubicBezTo>
                        <a:pt x="100965" y="159067"/>
                        <a:pt x="117729" y="175831"/>
                        <a:pt x="138399" y="175831"/>
                      </a:cubicBezTo>
                      <a:cubicBezTo>
                        <a:pt x="159068" y="175831"/>
                        <a:pt x="175832" y="159067"/>
                        <a:pt x="175832" y="138398"/>
                      </a:cubicBezTo>
                      <a:cubicBezTo>
                        <a:pt x="175832" y="117729"/>
                        <a:pt x="159068" y="100965"/>
                        <a:pt x="138399" y="1009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78" name="Google Shape;278;p2"/>
            <p:cNvSpPr/>
            <p:nvPr/>
          </p:nvSpPr>
          <p:spPr>
            <a:xfrm>
              <a:off x="8294846" y="2985229"/>
              <a:ext cx="248221" cy="248221"/>
            </a:xfrm>
            <a:custGeom>
              <a:avLst/>
              <a:gdLst/>
              <a:ahLst/>
              <a:cxnLst/>
              <a:rect l="l" t="t" r="r" b="b"/>
              <a:pathLst>
                <a:path w="248221" h="248221" extrusionOk="0">
                  <a:moveTo>
                    <a:pt x="124111" y="0"/>
                  </a:moveTo>
                  <a:cubicBezTo>
                    <a:pt x="55531" y="0"/>
                    <a:pt x="0" y="55531"/>
                    <a:pt x="0" y="124111"/>
                  </a:cubicBezTo>
                  <a:cubicBezTo>
                    <a:pt x="0" y="192691"/>
                    <a:pt x="55531" y="248221"/>
                    <a:pt x="124111" y="248221"/>
                  </a:cubicBezTo>
                  <a:cubicBezTo>
                    <a:pt x="192691" y="248221"/>
                    <a:pt x="248221" y="192691"/>
                    <a:pt x="248221" y="124111"/>
                  </a:cubicBezTo>
                  <a:cubicBezTo>
                    <a:pt x="248221" y="55531"/>
                    <a:pt x="192691" y="0"/>
                    <a:pt x="124111" y="0"/>
                  </a:cubicBezTo>
                  <a:close/>
                  <a:moveTo>
                    <a:pt x="124111" y="175831"/>
                  </a:moveTo>
                  <a:cubicBezTo>
                    <a:pt x="95536" y="175831"/>
                    <a:pt x="72390" y="152686"/>
                    <a:pt x="72390" y="124111"/>
                  </a:cubicBezTo>
                  <a:cubicBezTo>
                    <a:pt x="72390" y="95536"/>
                    <a:pt x="95536" y="72390"/>
                    <a:pt x="124111" y="72390"/>
                  </a:cubicBezTo>
                  <a:cubicBezTo>
                    <a:pt x="152686" y="72390"/>
                    <a:pt x="175832" y="95536"/>
                    <a:pt x="175832" y="124111"/>
                  </a:cubicBezTo>
                  <a:cubicBezTo>
                    <a:pt x="175832" y="152686"/>
                    <a:pt x="152686" y="175831"/>
                    <a:pt x="124111" y="175831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0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2"/>
          <p:cNvGrpSpPr/>
          <p:nvPr/>
        </p:nvGrpSpPr>
        <p:grpSpPr>
          <a:xfrm flipH="1">
            <a:off x="5418209" y="486931"/>
            <a:ext cx="985054" cy="1140491"/>
            <a:chOff x="8390004" y="456115"/>
            <a:chExt cx="904162" cy="1046834"/>
          </a:xfrm>
        </p:grpSpPr>
        <p:grpSp>
          <p:nvGrpSpPr>
            <p:cNvPr id="280" name="Google Shape;280;p2"/>
            <p:cNvGrpSpPr/>
            <p:nvPr/>
          </p:nvGrpSpPr>
          <p:grpSpPr>
            <a:xfrm>
              <a:off x="8390004" y="1344626"/>
              <a:ext cx="193429" cy="158323"/>
              <a:chOff x="8390004" y="1344626"/>
              <a:chExt cx="193429" cy="158323"/>
            </a:xfrm>
          </p:grpSpPr>
          <p:sp>
            <p:nvSpPr>
              <p:cNvPr id="281" name="Google Shape;281;p2"/>
              <p:cNvSpPr/>
              <p:nvPr/>
            </p:nvSpPr>
            <p:spPr>
              <a:xfrm>
                <a:off x="8404193" y="1358836"/>
                <a:ext cx="164687" cy="129825"/>
              </a:xfrm>
              <a:custGeom>
                <a:avLst/>
                <a:gdLst/>
                <a:ahLst/>
                <a:cxnLst/>
                <a:rect l="l" t="t" r="r" b="b"/>
                <a:pathLst>
                  <a:path w="164687" h="129825" extrusionOk="0">
                    <a:moveTo>
                      <a:pt x="94012" y="0"/>
                    </a:moveTo>
                    <a:lnTo>
                      <a:pt x="0" y="122396"/>
                    </a:lnTo>
                    <a:lnTo>
                      <a:pt x="106680" y="129826"/>
                    </a:lnTo>
                    <a:lnTo>
                      <a:pt x="164687" y="54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8390004" y="1344626"/>
                <a:ext cx="193429" cy="158323"/>
              </a:xfrm>
              <a:custGeom>
                <a:avLst/>
                <a:gdLst/>
                <a:ahLst/>
                <a:cxnLst/>
                <a:rect l="l" t="t" r="r" b="b"/>
                <a:pathLst>
                  <a:path w="193429" h="158323" extrusionOk="0">
                    <a:moveTo>
                      <a:pt x="120869" y="158323"/>
                    </a:moveTo>
                    <a:cubicBezTo>
                      <a:pt x="120488" y="158323"/>
                      <a:pt x="120202" y="158323"/>
                      <a:pt x="119916" y="158323"/>
                    </a:cubicBezTo>
                    <a:lnTo>
                      <a:pt x="13236" y="150894"/>
                    </a:lnTo>
                    <a:cubicBezTo>
                      <a:pt x="7998" y="150513"/>
                      <a:pt x="3330" y="147274"/>
                      <a:pt x="1235" y="142511"/>
                    </a:cubicBezTo>
                    <a:cubicBezTo>
                      <a:pt x="-861" y="137749"/>
                      <a:pt x="-289" y="132129"/>
                      <a:pt x="2950" y="127938"/>
                    </a:cubicBezTo>
                    <a:lnTo>
                      <a:pt x="97057" y="5542"/>
                    </a:lnTo>
                    <a:cubicBezTo>
                      <a:pt x="99343" y="2494"/>
                      <a:pt x="102771" y="589"/>
                      <a:pt x="106582" y="113"/>
                    </a:cubicBezTo>
                    <a:cubicBezTo>
                      <a:pt x="110296" y="-364"/>
                      <a:pt x="114106" y="684"/>
                      <a:pt x="117154" y="2970"/>
                    </a:cubicBezTo>
                    <a:lnTo>
                      <a:pt x="187830" y="57263"/>
                    </a:lnTo>
                    <a:cubicBezTo>
                      <a:pt x="194116" y="62025"/>
                      <a:pt x="195259" y="71074"/>
                      <a:pt x="190497" y="77265"/>
                    </a:cubicBezTo>
                    <a:lnTo>
                      <a:pt x="132394" y="152798"/>
                    </a:lnTo>
                    <a:cubicBezTo>
                      <a:pt x="129441" y="156227"/>
                      <a:pt x="125250" y="158323"/>
                      <a:pt x="120869" y="158323"/>
                    </a:cubicBezTo>
                    <a:close/>
                    <a:moveTo>
                      <a:pt x="41716" y="124128"/>
                    </a:moveTo>
                    <a:lnTo>
                      <a:pt x="114202" y="129177"/>
                    </a:lnTo>
                    <a:lnTo>
                      <a:pt x="158874" y="71074"/>
                    </a:lnTo>
                    <a:lnTo>
                      <a:pt x="110867" y="34117"/>
                    </a:lnTo>
                    <a:lnTo>
                      <a:pt x="41716" y="12412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3" name="Google Shape;283;p2"/>
            <p:cNvGrpSpPr/>
            <p:nvPr/>
          </p:nvGrpSpPr>
          <p:grpSpPr>
            <a:xfrm>
              <a:off x="8437418" y="1249718"/>
              <a:ext cx="235873" cy="221893"/>
              <a:chOff x="8437418" y="1249718"/>
              <a:chExt cx="235873" cy="221893"/>
            </a:xfrm>
          </p:grpSpPr>
          <p:sp>
            <p:nvSpPr>
              <p:cNvPr id="284" name="Google Shape;284;p2"/>
              <p:cNvSpPr/>
              <p:nvPr/>
            </p:nvSpPr>
            <p:spPr>
              <a:xfrm rot="-3144837">
                <a:off x="8502712" y="1270078"/>
                <a:ext cx="104782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180973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180974"/>
                    </a:lnTo>
                    <a:lnTo>
                      <a:pt x="0" y="18097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8437418" y="1249718"/>
                <a:ext cx="235873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235873" h="221893" extrusionOk="0">
                    <a:moveTo>
                      <a:pt x="157656" y="221893"/>
                    </a:moveTo>
                    <a:cubicBezTo>
                      <a:pt x="154608" y="221893"/>
                      <a:pt x="151560" y="220941"/>
                      <a:pt x="148989" y="218941"/>
                    </a:cubicBezTo>
                    <a:lnTo>
                      <a:pt x="5542" y="108641"/>
                    </a:lnTo>
                    <a:cubicBezTo>
                      <a:pt x="2494" y="106355"/>
                      <a:pt x="589" y="102926"/>
                      <a:pt x="113" y="99211"/>
                    </a:cubicBezTo>
                    <a:cubicBezTo>
                      <a:pt x="-363" y="95497"/>
                      <a:pt x="684" y="91687"/>
                      <a:pt x="2970" y="88639"/>
                    </a:cubicBezTo>
                    <a:lnTo>
                      <a:pt x="66883" y="5581"/>
                    </a:lnTo>
                    <a:cubicBezTo>
                      <a:pt x="71740" y="-706"/>
                      <a:pt x="80694" y="-1849"/>
                      <a:pt x="86885" y="3009"/>
                    </a:cubicBezTo>
                    <a:lnTo>
                      <a:pt x="230332" y="113308"/>
                    </a:lnTo>
                    <a:cubicBezTo>
                      <a:pt x="233380" y="115594"/>
                      <a:pt x="235285" y="119023"/>
                      <a:pt x="235761" y="122738"/>
                    </a:cubicBezTo>
                    <a:cubicBezTo>
                      <a:pt x="236237" y="126453"/>
                      <a:pt x="235190" y="130263"/>
                      <a:pt x="232904" y="133311"/>
                    </a:cubicBezTo>
                    <a:lnTo>
                      <a:pt x="168991" y="216369"/>
                    </a:lnTo>
                    <a:cubicBezTo>
                      <a:pt x="166133" y="219893"/>
                      <a:pt x="161847" y="221893"/>
                      <a:pt x="157656" y="221893"/>
                    </a:cubicBezTo>
                    <a:close/>
                    <a:moveTo>
                      <a:pt x="34212" y="94639"/>
                    </a:moveTo>
                    <a:lnTo>
                      <a:pt x="154989" y="187508"/>
                    </a:lnTo>
                    <a:lnTo>
                      <a:pt x="201471" y="127120"/>
                    </a:lnTo>
                    <a:lnTo>
                      <a:pt x="80694" y="34251"/>
                    </a:lnTo>
                    <a:lnTo>
                      <a:pt x="34212" y="9463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6" name="Google Shape;286;p2"/>
            <p:cNvSpPr/>
            <p:nvPr/>
          </p:nvSpPr>
          <p:spPr>
            <a:xfrm>
              <a:off x="8403145" y="1357978"/>
              <a:ext cx="131254" cy="126301"/>
            </a:xfrm>
            <a:custGeom>
              <a:avLst/>
              <a:gdLst/>
              <a:ahLst/>
              <a:cxnLst/>
              <a:rect l="l" t="t" r="r" b="b"/>
              <a:pathLst>
                <a:path w="131254" h="126301" extrusionOk="0">
                  <a:moveTo>
                    <a:pt x="131255" y="28480"/>
                  </a:moveTo>
                  <a:lnTo>
                    <a:pt x="56007" y="126302"/>
                  </a:lnTo>
                  <a:lnTo>
                    <a:pt x="0" y="122396"/>
                  </a:lnTo>
                  <a:lnTo>
                    <a:pt x="94202" y="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0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 rot="-3144837">
              <a:off x="8450770" y="1293300"/>
              <a:ext cx="104782" cy="66679"/>
            </a:xfrm>
            <a:custGeom>
              <a:avLst/>
              <a:gdLst/>
              <a:ahLst/>
              <a:cxnLst/>
              <a:rect l="l" t="t" r="r" b="b"/>
              <a:pathLst>
                <a:path w="104774" h="66674" extrusionOk="0">
                  <a:moveTo>
                    <a:pt x="0" y="0"/>
                  </a:moveTo>
                  <a:lnTo>
                    <a:pt x="104774" y="0"/>
                  </a:lnTo>
                  <a:lnTo>
                    <a:pt x="104774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0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8" name="Google Shape;288;p2"/>
            <p:cNvGrpSpPr/>
            <p:nvPr/>
          </p:nvGrpSpPr>
          <p:grpSpPr>
            <a:xfrm>
              <a:off x="8433011" y="1095392"/>
              <a:ext cx="388579" cy="353169"/>
              <a:chOff x="8433011" y="1095392"/>
              <a:chExt cx="388579" cy="353169"/>
            </a:xfrm>
          </p:grpSpPr>
          <p:sp>
            <p:nvSpPr>
              <p:cNvPr id="289" name="Google Shape;289;p2"/>
              <p:cNvSpPr/>
              <p:nvPr/>
            </p:nvSpPr>
            <p:spPr>
              <a:xfrm>
                <a:off x="8447246" y="1109662"/>
                <a:ext cx="360045" cy="324612"/>
              </a:xfrm>
              <a:custGeom>
                <a:avLst/>
                <a:gdLst/>
                <a:ahLst/>
                <a:cxnLst/>
                <a:rect l="l" t="t" r="r" b="b"/>
                <a:pathLst>
                  <a:path w="360045" h="324612" extrusionOk="0">
                    <a:moveTo>
                      <a:pt x="55150" y="0"/>
                    </a:moveTo>
                    <a:lnTo>
                      <a:pt x="0" y="149828"/>
                    </a:lnTo>
                    <a:lnTo>
                      <a:pt x="227267" y="324612"/>
                    </a:lnTo>
                    <a:lnTo>
                      <a:pt x="360045" y="23450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8433011" y="1095392"/>
                <a:ext cx="388579" cy="353169"/>
              </a:xfrm>
              <a:custGeom>
                <a:avLst/>
                <a:gdLst/>
                <a:ahLst/>
                <a:cxnLst/>
                <a:rect l="l" t="t" r="r" b="b"/>
                <a:pathLst>
                  <a:path w="388579" h="353169" extrusionOk="0">
                    <a:moveTo>
                      <a:pt x="241502" y="353169"/>
                    </a:moveTo>
                    <a:cubicBezTo>
                      <a:pt x="238454" y="353169"/>
                      <a:pt x="235310" y="352217"/>
                      <a:pt x="232834" y="350217"/>
                    </a:cubicBezTo>
                    <a:lnTo>
                      <a:pt x="5567" y="175433"/>
                    </a:lnTo>
                    <a:cubicBezTo>
                      <a:pt x="614" y="171623"/>
                      <a:pt x="-1291" y="165051"/>
                      <a:pt x="900" y="159145"/>
                    </a:cubicBezTo>
                    <a:lnTo>
                      <a:pt x="56050" y="9317"/>
                    </a:lnTo>
                    <a:cubicBezTo>
                      <a:pt x="57574" y="5031"/>
                      <a:pt x="61098" y="1792"/>
                      <a:pt x="65479" y="554"/>
                    </a:cubicBezTo>
                    <a:cubicBezTo>
                      <a:pt x="69861" y="-684"/>
                      <a:pt x="74528" y="173"/>
                      <a:pt x="78148" y="2935"/>
                    </a:cubicBezTo>
                    <a:lnTo>
                      <a:pt x="383043" y="237441"/>
                    </a:lnTo>
                    <a:cubicBezTo>
                      <a:pt x="386663" y="240203"/>
                      <a:pt x="388758" y="244584"/>
                      <a:pt x="388568" y="249156"/>
                    </a:cubicBezTo>
                    <a:cubicBezTo>
                      <a:pt x="388473" y="253728"/>
                      <a:pt x="386091" y="258015"/>
                      <a:pt x="382281" y="260586"/>
                    </a:cubicBezTo>
                    <a:lnTo>
                      <a:pt x="249502" y="350693"/>
                    </a:lnTo>
                    <a:cubicBezTo>
                      <a:pt x="247121" y="352407"/>
                      <a:pt x="244264" y="353169"/>
                      <a:pt x="241502" y="353169"/>
                    </a:cubicBezTo>
                    <a:close/>
                    <a:moveTo>
                      <a:pt x="31285" y="159145"/>
                    </a:moveTo>
                    <a:lnTo>
                      <a:pt x="242073" y="321261"/>
                    </a:lnTo>
                    <a:lnTo>
                      <a:pt x="349991" y="248013"/>
                    </a:lnTo>
                    <a:lnTo>
                      <a:pt x="76147" y="37416"/>
                    </a:lnTo>
                    <a:lnTo>
                      <a:pt x="31285" y="15914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1" name="Google Shape;291;p2"/>
            <p:cNvGrpSpPr/>
            <p:nvPr/>
          </p:nvGrpSpPr>
          <p:grpSpPr>
            <a:xfrm>
              <a:off x="8457991" y="456115"/>
              <a:ext cx="836175" cy="922341"/>
              <a:chOff x="8457991" y="456115"/>
              <a:chExt cx="836175" cy="922341"/>
            </a:xfrm>
          </p:grpSpPr>
          <p:sp>
            <p:nvSpPr>
              <p:cNvPr id="292" name="Google Shape;292;p2"/>
              <p:cNvSpPr/>
              <p:nvPr/>
            </p:nvSpPr>
            <p:spPr>
              <a:xfrm>
                <a:off x="8472298" y="470875"/>
                <a:ext cx="807218" cy="893293"/>
              </a:xfrm>
              <a:custGeom>
                <a:avLst/>
                <a:gdLst/>
                <a:ahLst/>
                <a:cxnLst/>
                <a:rect l="l" t="t" r="r" b="b"/>
                <a:pathLst>
                  <a:path w="807218" h="893293" extrusionOk="0">
                    <a:moveTo>
                      <a:pt x="527017" y="680506"/>
                    </a:moveTo>
                    <a:lnTo>
                      <a:pt x="399573" y="880055"/>
                    </a:lnTo>
                    <a:cubicBezTo>
                      <a:pt x="388142" y="894914"/>
                      <a:pt x="366711" y="897676"/>
                      <a:pt x="351852" y="886246"/>
                    </a:cubicBezTo>
                    <a:lnTo>
                      <a:pt x="13239" y="625833"/>
                    </a:lnTo>
                    <a:cubicBezTo>
                      <a:pt x="-1620" y="614403"/>
                      <a:pt x="-4382" y="592972"/>
                      <a:pt x="7047" y="578112"/>
                    </a:cubicBezTo>
                    <a:lnTo>
                      <a:pt x="482345" y="60524"/>
                    </a:lnTo>
                    <a:cubicBezTo>
                      <a:pt x="547972" y="-10914"/>
                      <a:pt x="657319" y="-20343"/>
                      <a:pt x="734186" y="38807"/>
                    </a:cubicBezTo>
                    <a:lnTo>
                      <a:pt x="734186" y="38807"/>
                    </a:lnTo>
                    <a:cubicBezTo>
                      <a:pt x="811053" y="97957"/>
                      <a:pt x="830007" y="206066"/>
                      <a:pt x="777811" y="287791"/>
                    </a:cubicBezTo>
                    <a:lnTo>
                      <a:pt x="574642" y="606021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8457991" y="456115"/>
                <a:ext cx="836175" cy="922341"/>
              </a:xfrm>
              <a:custGeom>
                <a:avLst/>
                <a:gdLst/>
                <a:ahLst/>
                <a:cxnLst/>
                <a:rect l="l" t="t" r="r" b="b"/>
                <a:pathLst>
                  <a:path w="836175" h="922341" extrusionOk="0">
                    <a:moveTo>
                      <a:pt x="386828" y="922342"/>
                    </a:moveTo>
                    <a:cubicBezTo>
                      <a:pt x="376541" y="922342"/>
                      <a:pt x="366159" y="919103"/>
                      <a:pt x="357396" y="912341"/>
                    </a:cubicBezTo>
                    <a:lnTo>
                      <a:pt x="18782" y="651927"/>
                    </a:lnTo>
                    <a:cubicBezTo>
                      <a:pt x="8590" y="644117"/>
                      <a:pt x="2018" y="632687"/>
                      <a:pt x="399" y="619828"/>
                    </a:cubicBezTo>
                    <a:cubicBezTo>
                      <a:pt x="-1221" y="606969"/>
                      <a:pt x="2113" y="594301"/>
                      <a:pt x="10019" y="584109"/>
                    </a:cubicBezTo>
                    <a:cubicBezTo>
                      <a:pt x="10305" y="583823"/>
                      <a:pt x="10495" y="583442"/>
                      <a:pt x="10781" y="583157"/>
                    </a:cubicBezTo>
                    <a:lnTo>
                      <a:pt x="486079" y="65568"/>
                    </a:lnTo>
                    <a:cubicBezTo>
                      <a:pt x="557230" y="-11965"/>
                      <a:pt x="673816" y="-21967"/>
                      <a:pt x="757160" y="42137"/>
                    </a:cubicBezTo>
                    <a:cubicBezTo>
                      <a:pt x="840599" y="106240"/>
                      <a:pt x="860792" y="221492"/>
                      <a:pt x="804118" y="310170"/>
                    </a:cubicBezTo>
                    <a:lnTo>
                      <a:pt x="600950" y="628400"/>
                    </a:lnTo>
                    <a:cubicBezTo>
                      <a:pt x="596664" y="635068"/>
                      <a:pt x="587805" y="636973"/>
                      <a:pt x="581233" y="632782"/>
                    </a:cubicBezTo>
                    <a:cubicBezTo>
                      <a:pt x="574566" y="628496"/>
                      <a:pt x="572660" y="619733"/>
                      <a:pt x="576851" y="613065"/>
                    </a:cubicBezTo>
                    <a:lnTo>
                      <a:pt x="780020" y="294835"/>
                    </a:lnTo>
                    <a:cubicBezTo>
                      <a:pt x="828597" y="218730"/>
                      <a:pt x="811262" y="119861"/>
                      <a:pt x="739729" y="64806"/>
                    </a:cubicBezTo>
                    <a:cubicBezTo>
                      <a:pt x="668196" y="9752"/>
                      <a:pt x="568184" y="18419"/>
                      <a:pt x="507128" y="84904"/>
                    </a:cubicBezTo>
                    <a:lnTo>
                      <a:pt x="32307" y="601921"/>
                    </a:lnTo>
                    <a:cubicBezTo>
                      <a:pt x="29355" y="606017"/>
                      <a:pt x="28116" y="610970"/>
                      <a:pt x="28688" y="616113"/>
                    </a:cubicBezTo>
                    <a:cubicBezTo>
                      <a:pt x="29355" y="621352"/>
                      <a:pt x="32022" y="626019"/>
                      <a:pt x="36213" y="629258"/>
                    </a:cubicBezTo>
                    <a:lnTo>
                      <a:pt x="374827" y="889671"/>
                    </a:lnTo>
                    <a:cubicBezTo>
                      <a:pt x="383303" y="896243"/>
                      <a:pt x="395496" y="894719"/>
                      <a:pt x="402259" y="886433"/>
                    </a:cubicBezTo>
                    <a:lnTo>
                      <a:pt x="529226" y="687551"/>
                    </a:lnTo>
                    <a:cubicBezTo>
                      <a:pt x="533513" y="680883"/>
                      <a:pt x="542371" y="678978"/>
                      <a:pt x="548943" y="683169"/>
                    </a:cubicBezTo>
                    <a:cubicBezTo>
                      <a:pt x="555611" y="687455"/>
                      <a:pt x="557516" y="696218"/>
                      <a:pt x="553325" y="702886"/>
                    </a:cubicBezTo>
                    <a:lnTo>
                      <a:pt x="425880" y="902435"/>
                    </a:lnTo>
                    <a:cubicBezTo>
                      <a:pt x="425690" y="902816"/>
                      <a:pt x="425404" y="903101"/>
                      <a:pt x="425118" y="903482"/>
                    </a:cubicBezTo>
                    <a:cubicBezTo>
                      <a:pt x="415689" y="915865"/>
                      <a:pt x="401401" y="922342"/>
                      <a:pt x="386828" y="9223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2"/>
            <p:cNvGrpSpPr/>
            <p:nvPr/>
          </p:nvGrpSpPr>
          <p:grpSpPr>
            <a:xfrm>
              <a:off x="9017765" y="1062485"/>
              <a:ext cx="43394" cy="51843"/>
              <a:chOff x="9017765" y="1062485"/>
              <a:chExt cx="43394" cy="51843"/>
            </a:xfrm>
          </p:grpSpPr>
          <p:sp>
            <p:nvSpPr>
              <p:cNvPr id="295" name="Google Shape;295;p2"/>
              <p:cNvSpPr/>
              <p:nvPr/>
            </p:nvSpPr>
            <p:spPr>
              <a:xfrm>
                <a:off x="9032081" y="1076800"/>
                <a:ext cx="14858" cy="2324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23240" extrusionOk="0">
                    <a:moveTo>
                      <a:pt x="14859" y="0"/>
                    </a:moveTo>
                    <a:lnTo>
                      <a:pt x="0" y="23241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9017765" y="1062485"/>
                <a:ext cx="43394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43394" h="51843" extrusionOk="0">
                    <a:moveTo>
                      <a:pt x="14315" y="51844"/>
                    </a:moveTo>
                    <a:cubicBezTo>
                      <a:pt x="11648" y="51844"/>
                      <a:pt x="8981" y="51082"/>
                      <a:pt x="6600" y="49558"/>
                    </a:cubicBezTo>
                    <a:cubicBezTo>
                      <a:pt x="-67" y="45272"/>
                      <a:pt x="-1973" y="36508"/>
                      <a:pt x="2218" y="29841"/>
                    </a:cubicBezTo>
                    <a:lnTo>
                      <a:pt x="17077" y="6600"/>
                    </a:lnTo>
                    <a:cubicBezTo>
                      <a:pt x="21364" y="-68"/>
                      <a:pt x="30127" y="-1973"/>
                      <a:pt x="36794" y="2218"/>
                    </a:cubicBezTo>
                    <a:cubicBezTo>
                      <a:pt x="43462" y="6505"/>
                      <a:pt x="45367" y="15268"/>
                      <a:pt x="41176" y="21935"/>
                    </a:cubicBezTo>
                    <a:lnTo>
                      <a:pt x="26317" y="45176"/>
                    </a:lnTo>
                    <a:cubicBezTo>
                      <a:pt x="23650" y="49558"/>
                      <a:pt x="18983" y="51844"/>
                      <a:pt x="14315" y="518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" name="Google Shape;297;p2"/>
            <p:cNvGrpSpPr/>
            <p:nvPr/>
          </p:nvGrpSpPr>
          <p:grpSpPr>
            <a:xfrm>
              <a:off x="8715085" y="603328"/>
              <a:ext cx="436817" cy="522335"/>
              <a:chOff x="8715085" y="603328"/>
              <a:chExt cx="436817" cy="522335"/>
            </a:xfrm>
          </p:grpSpPr>
          <p:sp>
            <p:nvSpPr>
              <p:cNvPr id="298" name="Google Shape;298;p2"/>
              <p:cNvSpPr/>
              <p:nvPr/>
            </p:nvSpPr>
            <p:spPr>
              <a:xfrm>
                <a:off x="8729477" y="617605"/>
                <a:ext cx="408231" cy="493699"/>
              </a:xfrm>
              <a:custGeom>
                <a:avLst/>
                <a:gdLst/>
                <a:ahLst/>
                <a:cxnLst/>
                <a:rect l="l" t="t" r="r" b="b"/>
                <a:pathLst>
                  <a:path w="408231" h="493699" extrusionOk="0">
                    <a:moveTo>
                      <a:pt x="24093" y="480912"/>
                    </a:moveTo>
                    <a:lnTo>
                      <a:pt x="24093" y="480912"/>
                    </a:lnTo>
                    <a:cubicBezTo>
                      <a:pt x="-2863" y="460148"/>
                      <a:pt x="-8006" y="421095"/>
                      <a:pt x="12759" y="394044"/>
                    </a:cubicBezTo>
                    <a:lnTo>
                      <a:pt x="297270" y="24093"/>
                    </a:lnTo>
                    <a:cubicBezTo>
                      <a:pt x="318035" y="-2862"/>
                      <a:pt x="357087" y="-8006"/>
                      <a:pt x="384138" y="12759"/>
                    </a:cubicBezTo>
                    <a:lnTo>
                      <a:pt x="384138" y="12759"/>
                    </a:lnTo>
                    <a:cubicBezTo>
                      <a:pt x="411094" y="33523"/>
                      <a:pt x="416237" y="72576"/>
                      <a:pt x="395473" y="99627"/>
                    </a:cubicBezTo>
                    <a:lnTo>
                      <a:pt x="110961" y="469578"/>
                    </a:lnTo>
                    <a:cubicBezTo>
                      <a:pt x="90102" y="496629"/>
                      <a:pt x="51049" y="501677"/>
                      <a:pt x="24093" y="4809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8715085" y="603328"/>
                <a:ext cx="436817" cy="522335"/>
              </a:xfrm>
              <a:custGeom>
                <a:avLst/>
                <a:gdLst/>
                <a:ahLst/>
                <a:cxnLst/>
                <a:rect l="l" t="t" r="r" b="b"/>
                <a:pathLst>
                  <a:path w="436817" h="522335" extrusionOk="0">
                    <a:moveTo>
                      <a:pt x="76108" y="522336"/>
                    </a:moveTo>
                    <a:cubicBezTo>
                      <a:pt x="59916" y="522336"/>
                      <a:pt x="43533" y="517192"/>
                      <a:pt x="29722" y="506524"/>
                    </a:cubicBezTo>
                    <a:cubicBezTo>
                      <a:pt x="-3616" y="480902"/>
                      <a:pt x="-9807" y="432991"/>
                      <a:pt x="15720" y="399654"/>
                    </a:cubicBezTo>
                    <a:lnTo>
                      <a:pt x="300231" y="29703"/>
                    </a:lnTo>
                    <a:cubicBezTo>
                      <a:pt x="325854" y="-3635"/>
                      <a:pt x="373765" y="-9826"/>
                      <a:pt x="407102" y="15796"/>
                    </a:cubicBezTo>
                    <a:cubicBezTo>
                      <a:pt x="423200" y="28179"/>
                      <a:pt x="433486" y="46086"/>
                      <a:pt x="436153" y="66374"/>
                    </a:cubicBezTo>
                    <a:cubicBezTo>
                      <a:pt x="438820" y="86662"/>
                      <a:pt x="433391" y="106569"/>
                      <a:pt x="421104" y="122667"/>
                    </a:cubicBezTo>
                    <a:lnTo>
                      <a:pt x="136592" y="492618"/>
                    </a:lnTo>
                    <a:cubicBezTo>
                      <a:pt x="121638" y="512049"/>
                      <a:pt x="98968" y="522336"/>
                      <a:pt x="76108" y="522336"/>
                    </a:cubicBezTo>
                    <a:close/>
                    <a:moveTo>
                      <a:pt x="360810" y="28560"/>
                    </a:moveTo>
                    <a:cubicBezTo>
                      <a:pt x="346523" y="28560"/>
                      <a:pt x="332331" y="34941"/>
                      <a:pt x="322996" y="47133"/>
                    </a:cubicBezTo>
                    <a:lnTo>
                      <a:pt x="38485" y="417084"/>
                    </a:lnTo>
                    <a:cubicBezTo>
                      <a:pt x="22483" y="437944"/>
                      <a:pt x="26388" y="467853"/>
                      <a:pt x="47247" y="483855"/>
                    </a:cubicBezTo>
                    <a:lnTo>
                      <a:pt x="47247" y="483855"/>
                    </a:lnTo>
                    <a:cubicBezTo>
                      <a:pt x="57249" y="491570"/>
                      <a:pt x="69726" y="494904"/>
                      <a:pt x="82395" y="493284"/>
                    </a:cubicBezTo>
                    <a:cubicBezTo>
                      <a:pt x="95063" y="491665"/>
                      <a:pt x="106303" y="485188"/>
                      <a:pt x="114018" y="475187"/>
                    </a:cubicBezTo>
                    <a:lnTo>
                      <a:pt x="398530" y="105236"/>
                    </a:lnTo>
                    <a:cubicBezTo>
                      <a:pt x="406245" y="95235"/>
                      <a:pt x="409578" y="82757"/>
                      <a:pt x="407959" y="70089"/>
                    </a:cubicBezTo>
                    <a:cubicBezTo>
                      <a:pt x="406340" y="57420"/>
                      <a:pt x="399863" y="46181"/>
                      <a:pt x="389862" y="38466"/>
                    </a:cubicBezTo>
                    <a:cubicBezTo>
                      <a:pt x="381099" y="31798"/>
                      <a:pt x="370907" y="28560"/>
                      <a:pt x="360810" y="285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0" name="Google Shape;300;p2"/>
            <p:cNvSpPr/>
            <p:nvPr/>
          </p:nvSpPr>
          <p:spPr>
            <a:xfrm>
              <a:off x="8435816" y="1106899"/>
              <a:ext cx="115538" cy="196310"/>
            </a:xfrm>
            <a:custGeom>
              <a:avLst/>
              <a:gdLst/>
              <a:ahLst/>
              <a:cxnLst/>
              <a:rect l="l" t="t" r="r" b="b"/>
              <a:pathLst>
                <a:path w="115538" h="196310" extrusionOk="0">
                  <a:moveTo>
                    <a:pt x="60388" y="196310"/>
                  </a:moveTo>
                  <a:lnTo>
                    <a:pt x="0" y="149828"/>
                  </a:lnTo>
                  <a:lnTo>
                    <a:pt x="55150" y="0"/>
                  </a:lnTo>
                  <a:lnTo>
                    <a:pt x="115538" y="46387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0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8466611" y="460493"/>
              <a:ext cx="768161" cy="683935"/>
            </a:xfrm>
            <a:custGeom>
              <a:avLst/>
              <a:gdLst/>
              <a:ahLst/>
              <a:cxnLst/>
              <a:rect l="l" t="t" r="r" b="b"/>
              <a:pathLst>
                <a:path w="768161" h="683935" extrusionOk="0">
                  <a:moveTo>
                    <a:pt x="768162" y="72716"/>
                  </a:moveTo>
                  <a:cubicBezTo>
                    <a:pt x="697010" y="42617"/>
                    <a:pt x="612332" y="59190"/>
                    <a:pt x="557850" y="118626"/>
                  </a:cubicBezTo>
                  <a:lnTo>
                    <a:pt x="82552" y="636215"/>
                  </a:lnTo>
                  <a:cubicBezTo>
                    <a:pt x="71122" y="651074"/>
                    <a:pt x="73884" y="672600"/>
                    <a:pt x="88743" y="683935"/>
                  </a:cubicBezTo>
                  <a:lnTo>
                    <a:pt x="13210" y="625833"/>
                  </a:lnTo>
                  <a:cubicBezTo>
                    <a:pt x="-1554" y="614498"/>
                    <a:pt x="-4411" y="592971"/>
                    <a:pt x="7019" y="578113"/>
                  </a:cubicBezTo>
                  <a:lnTo>
                    <a:pt x="482316" y="60524"/>
                  </a:lnTo>
                  <a:cubicBezTo>
                    <a:pt x="547943" y="-10914"/>
                    <a:pt x="657291" y="-20343"/>
                    <a:pt x="734157" y="38807"/>
                  </a:cubicBezTo>
                  <a:cubicBezTo>
                    <a:pt x="747207" y="48808"/>
                    <a:pt x="758637" y="60143"/>
                    <a:pt x="768162" y="72716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0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8725685" y="613189"/>
              <a:ext cx="390596" cy="484128"/>
            </a:xfrm>
            <a:custGeom>
              <a:avLst/>
              <a:gdLst/>
              <a:ahLst/>
              <a:cxnLst/>
              <a:rect l="l" t="t" r="r" b="b"/>
              <a:pathLst>
                <a:path w="390596" h="484128" extrusionOk="0">
                  <a:moveTo>
                    <a:pt x="44172" y="483995"/>
                  </a:moveTo>
                  <a:cubicBezTo>
                    <a:pt x="33695" y="484757"/>
                    <a:pt x="23789" y="482280"/>
                    <a:pt x="15788" y="476089"/>
                  </a:cubicBezTo>
                  <a:cubicBezTo>
                    <a:pt x="-5167" y="459992"/>
                    <a:pt x="-5262" y="424845"/>
                    <a:pt x="15502" y="397794"/>
                  </a:cubicBezTo>
                  <a:lnTo>
                    <a:pt x="300014" y="27843"/>
                  </a:lnTo>
                  <a:cubicBezTo>
                    <a:pt x="320779" y="792"/>
                    <a:pt x="354878" y="-8067"/>
                    <a:pt x="375738" y="8031"/>
                  </a:cubicBezTo>
                  <a:cubicBezTo>
                    <a:pt x="383739" y="14222"/>
                    <a:pt x="388692" y="23175"/>
                    <a:pt x="390597" y="33462"/>
                  </a:cubicBezTo>
                  <a:cubicBezTo>
                    <a:pt x="373833" y="34796"/>
                    <a:pt x="356021" y="44511"/>
                    <a:pt x="343257" y="61180"/>
                  </a:cubicBezTo>
                  <a:lnTo>
                    <a:pt x="58746" y="431131"/>
                  </a:lnTo>
                  <a:cubicBezTo>
                    <a:pt x="45982" y="447705"/>
                    <a:pt x="41125" y="467421"/>
                    <a:pt x="44172" y="483995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0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" name="Google Shape;303;p2"/>
          <p:cNvGrpSpPr/>
          <p:nvPr/>
        </p:nvGrpSpPr>
        <p:grpSpPr>
          <a:xfrm flipH="1">
            <a:off x="5418209" y="477581"/>
            <a:ext cx="985054" cy="1140491"/>
            <a:chOff x="8390004" y="456115"/>
            <a:chExt cx="904162" cy="1046834"/>
          </a:xfrm>
        </p:grpSpPr>
        <p:grpSp>
          <p:nvGrpSpPr>
            <p:cNvPr id="304" name="Google Shape;304;p2"/>
            <p:cNvGrpSpPr/>
            <p:nvPr/>
          </p:nvGrpSpPr>
          <p:grpSpPr>
            <a:xfrm>
              <a:off x="8390004" y="1344626"/>
              <a:ext cx="193429" cy="158323"/>
              <a:chOff x="8390004" y="1344626"/>
              <a:chExt cx="193429" cy="158323"/>
            </a:xfrm>
          </p:grpSpPr>
          <p:sp>
            <p:nvSpPr>
              <p:cNvPr id="305" name="Google Shape;305;p2"/>
              <p:cNvSpPr/>
              <p:nvPr/>
            </p:nvSpPr>
            <p:spPr>
              <a:xfrm>
                <a:off x="8404193" y="1358836"/>
                <a:ext cx="164687" cy="129825"/>
              </a:xfrm>
              <a:custGeom>
                <a:avLst/>
                <a:gdLst/>
                <a:ahLst/>
                <a:cxnLst/>
                <a:rect l="l" t="t" r="r" b="b"/>
                <a:pathLst>
                  <a:path w="164687" h="129825" extrusionOk="0">
                    <a:moveTo>
                      <a:pt x="94012" y="0"/>
                    </a:moveTo>
                    <a:lnTo>
                      <a:pt x="0" y="122396"/>
                    </a:lnTo>
                    <a:lnTo>
                      <a:pt x="106680" y="129826"/>
                    </a:lnTo>
                    <a:lnTo>
                      <a:pt x="164687" y="5429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8390004" y="1344626"/>
                <a:ext cx="193429" cy="158323"/>
              </a:xfrm>
              <a:custGeom>
                <a:avLst/>
                <a:gdLst/>
                <a:ahLst/>
                <a:cxnLst/>
                <a:rect l="l" t="t" r="r" b="b"/>
                <a:pathLst>
                  <a:path w="193429" h="158323" extrusionOk="0">
                    <a:moveTo>
                      <a:pt x="120869" y="158323"/>
                    </a:moveTo>
                    <a:cubicBezTo>
                      <a:pt x="120488" y="158323"/>
                      <a:pt x="120202" y="158323"/>
                      <a:pt x="119916" y="158323"/>
                    </a:cubicBezTo>
                    <a:lnTo>
                      <a:pt x="13236" y="150894"/>
                    </a:lnTo>
                    <a:cubicBezTo>
                      <a:pt x="7998" y="150513"/>
                      <a:pt x="3330" y="147274"/>
                      <a:pt x="1235" y="142511"/>
                    </a:cubicBezTo>
                    <a:cubicBezTo>
                      <a:pt x="-861" y="137749"/>
                      <a:pt x="-289" y="132129"/>
                      <a:pt x="2950" y="127938"/>
                    </a:cubicBezTo>
                    <a:lnTo>
                      <a:pt x="97057" y="5542"/>
                    </a:lnTo>
                    <a:cubicBezTo>
                      <a:pt x="99343" y="2494"/>
                      <a:pt x="102771" y="589"/>
                      <a:pt x="106582" y="113"/>
                    </a:cubicBezTo>
                    <a:cubicBezTo>
                      <a:pt x="110296" y="-364"/>
                      <a:pt x="114106" y="684"/>
                      <a:pt x="117154" y="2970"/>
                    </a:cubicBezTo>
                    <a:lnTo>
                      <a:pt x="187830" y="57263"/>
                    </a:lnTo>
                    <a:cubicBezTo>
                      <a:pt x="194116" y="62025"/>
                      <a:pt x="195259" y="71074"/>
                      <a:pt x="190497" y="77265"/>
                    </a:cubicBezTo>
                    <a:lnTo>
                      <a:pt x="132394" y="152798"/>
                    </a:lnTo>
                    <a:cubicBezTo>
                      <a:pt x="129441" y="156227"/>
                      <a:pt x="125250" y="158323"/>
                      <a:pt x="120869" y="158323"/>
                    </a:cubicBezTo>
                    <a:close/>
                    <a:moveTo>
                      <a:pt x="41716" y="124128"/>
                    </a:moveTo>
                    <a:lnTo>
                      <a:pt x="114202" y="129177"/>
                    </a:lnTo>
                    <a:lnTo>
                      <a:pt x="158874" y="71074"/>
                    </a:lnTo>
                    <a:lnTo>
                      <a:pt x="110867" y="34117"/>
                    </a:lnTo>
                    <a:lnTo>
                      <a:pt x="41716" y="12412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7" name="Google Shape;307;p2"/>
            <p:cNvGrpSpPr/>
            <p:nvPr/>
          </p:nvGrpSpPr>
          <p:grpSpPr>
            <a:xfrm>
              <a:off x="8437418" y="1249718"/>
              <a:ext cx="235873" cy="221893"/>
              <a:chOff x="8437418" y="1249718"/>
              <a:chExt cx="235873" cy="221893"/>
            </a:xfrm>
          </p:grpSpPr>
          <p:sp>
            <p:nvSpPr>
              <p:cNvPr id="308" name="Google Shape;308;p2"/>
              <p:cNvSpPr/>
              <p:nvPr/>
            </p:nvSpPr>
            <p:spPr>
              <a:xfrm rot="-3144837">
                <a:off x="8502712" y="1270078"/>
                <a:ext cx="104782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180973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180974"/>
                    </a:lnTo>
                    <a:lnTo>
                      <a:pt x="0" y="18097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8437418" y="1249718"/>
                <a:ext cx="235873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235873" h="221893" extrusionOk="0">
                    <a:moveTo>
                      <a:pt x="157656" y="221893"/>
                    </a:moveTo>
                    <a:cubicBezTo>
                      <a:pt x="154608" y="221893"/>
                      <a:pt x="151560" y="220941"/>
                      <a:pt x="148989" y="218941"/>
                    </a:cubicBezTo>
                    <a:lnTo>
                      <a:pt x="5542" y="108641"/>
                    </a:lnTo>
                    <a:cubicBezTo>
                      <a:pt x="2494" y="106355"/>
                      <a:pt x="589" y="102926"/>
                      <a:pt x="113" y="99211"/>
                    </a:cubicBezTo>
                    <a:cubicBezTo>
                      <a:pt x="-363" y="95497"/>
                      <a:pt x="684" y="91687"/>
                      <a:pt x="2970" y="88639"/>
                    </a:cubicBezTo>
                    <a:lnTo>
                      <a:pt x="66883" y="5581"/>
                    </a:lnTo>
                    <a:cubicBezTo>
                      <a:pt x="71740" y="-706"/>
                      <a:pt x="80694" y="-1849"/>
                      <a:pt x="86885" y="3009"/>
                    </a:cubicBezTo>
                    <a:lnTo>
                      <a:pt x="230332" y="113308"/>
                    </a:lnTo>
                    <a:cubicBezTo>
                      <a:pt x="233380" y="115594"/>
                      <a:pt x="235285" y="119023"/>
                      <a:pt x="235761" y="122738"/>
                    </a:cubicBezTo>
                    <a:cubicBezTo>
                      <a:pt x="236237" y="126453"/>
                      <a:pt x="235190" y="130263"/>
                      <a:pt x="232904" y="133311"/>
                    </a:cubicBezTo>
                    <a:lnTo>
                      <a:pt x="168991" y="216369"/>
                    </a:lnTo>
                    <a:cubicBezTo>
                      <a:pt x="166133" y="219893"/>
                      <a:pt x="161847" y="221893"/>
                      <a:pt x="157656" y="221893"/>
                    </a:cubicBezTo>
                    <a:close/>
                    <a:moveTo>
                      <a:pt x="34212" y="94639"/>
                    </a:moveTo>
                    <a:lnTo>
                      <a:pt x="154989" y="187508"/>
                    </a:lnTo>
                    <a:lnTo>
                      <a:pt x="201471" y="127120"/>
                    </a:lnTo>
                    <a:lnTo>
                      <a:pt x="80694" y="34251"/>
                    </a:lnTo>
                    <a:lnTo>
                      <a:pt x="34212" y="946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0" name="Google Shape;310;p2"/>
            <p:cNvSpPr/>
            <p:nvPr/>
          </p:nvSpPr>
          <p:spPr>
            <a:xfrm>
              <a:off x="8403145" y="1357978"/>
              <a:ext cx="131254" cy="126301"/>
            </a:xfrm>
            <a:custGeom>
              <a:avLst/>
              <a:gdLst/>
              <a:ahLst/>
              <a:cxnLst/>
              <a:rect l="l" t="t" r="r" b="b"/>
              <a:pathLst>
                <a:path w="131254" h="126301" extrusionOk="0">
                  <a:moveTo>
                    <a:pt x="131255" y="28480"/>
                  </a:moveTo>
                  <a:lnTo>
                    <a:pt x="56007" y="126302"/>
                  </a:lnTo>
                  <a:lnTo>
                    <a:pt x="0" y="122396"/>
                  </a:lnTo>
                  <a:lnTo>
                    <a:pt x="94202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0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 rot="-3144837">
              <a:off x="8450770" y="1293300"/>
              <a:ext cx="104782" cy="66679"/>
            </a:xfrm>
            <a:custGeom>
              <a:avLst/>
              <a:gdLst/>
              <a:ahLst/>
              <a:cxnLst/>
              <a:rect l="l" t="t" r="r" b="b"/>
              <a:pathLst>
                <a:path w="104774" h="66674" extrusionOk="0">
                  <a:moveTo>
                    <a:pt x="0" y="0"/>
                  </a:moveTo>
                  <a:lnTo>
                    <a:pt x="104774" y="0"/>
                  </a:lnTo>
                  <a:lnTo>
                    <a:pt x="104774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0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2" name="Google Shape;312;p2"/>
            <p:cNvGrpSpPr/>
            <p:nvPr/>
          </p:nvGrpSpPr>
          <p:grpSpPr>
            <a:xfrm>
              <a:off x="8433011" y="1095392"/>
              <a:ext cx="388579" cy="353169"/>
              <a:chOff x="8433011" y="1095392"/>
              <a:chExt cx="388579" cy="353169"/>
            </a:xfrm>
          </p:grpSpPr>
          <p:sp>
            <p:nvSpPr>
              <p:cNvPr id="313" name="Google Shape;313;p2"/>
              <p:cNvSpPr/>
              <p:nvPr/>
            </p:nvSpPr>
            <p:spPr>
              <a:xfrm>
                <a:off x="8447246" y="1109662"/>
                <a:ext cx="360045" cy="324612"/>
              </a:xfrm>
              <a:custGeom>
                <a:avLst/>
                <a:gdLst/>
                <a:ahLst/>
                <a:cxnLst/>
                <a:rect l="l" t="t" r="r" b="b"/>
                <a:pathLst>
                  <a:path w="360045" h="324612" extrusionOk="0">
                    <a:moveTo>
                      <a:pt x="55150" y="0"/>
                    </a:moveTo>
                    <a:lnTo>
                      <a:pt x="0" y="149828"/>
                    </a:lnTo>
                    <a:lnTo>
                      <a:pt x="227267" y="324612"/>
                    </a:lnTo>
                    <a:lnTo>
                      <a:pt x="360045" y="234506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8433011" y="1095392"/>
                <a:ext cx="388579" cy="353169"/>
              </a:xfrm>
              <a:custGeom>
                <a:avLst/>
                <a:gdLst/>
                <a:ahLst/>
                <a:cxnLst/>
                <a:rect l="l" t="t" r="r" b="b"/>
                <a:pathLst>
                  <a:path w="388579" h="353169" extrusionOk="0">
                    <a:moveTo>
                      <a:pt x="241502" y="353169"/>
                    </a:moveTo>
                    <a:cubicBezTo>
                      <a:pt x="238454" y="353169"/>
                      <a:pt x="235310" y="352217"/>
                      <a:pt x="232834" y="350217"/>
                    </a:cubicBezTo>
                    <a:lnTo>
                      <a:pt x="5567" y="175433"/>
                    </a:lnTo>
                    <a:cubicBezTo>
                      <a:pt x="614" y="171623"/>
                      <a:pt x="-1291" y="165051"/>
                      <a:pt x="900" y="159145"/>
                    </a:cubicBezTo>
                    <a:lnTo>
                      <a:pt x="56050" y="9317"/>
                    </a:lnTo>
                    <a:cubicBezTo>
                      <a:pt x="57574" y="5031"/>
                      <a:pt x="61098" y="1792"/>
                      <a:pt x="65479" y="554"/>
                    </a:cubicBezTo>
                    <a:cubicBezTo>
                      <a:pt x="69861" y="-684"/>
                      <a:pt x="74528" y="173"/>
                      <a:pt x="78148" y="2935"/>
                    </a:cubicBezTo>
                    <a:lnTo>
                      <a:pt x="383043" y="237441"/>
                    </a:lnTo>
                    <a:cubicBezTo>
                      <a:pt x="386663" y="240203"/>
                      <a:pt x="388758" y="244584"/>
                      <a:pt x="388568" y="249156"/>
                    </a:cubicBezTo>
                    <a:cubicBezTo>
                      <a:pt x="388473" y="253728"/>
                      <a:pt x="386091" y="258015"/>
                      <a:pt x="382281" y="260586"/>
                    </a:cubicBezTo>
                    <a:lnTo>
                      <a:pt x="249502" y="350693"/>
                    </a:lnTo>
                    <a:cubicBezTo>
                      <a:pt x="247121" y="352407"/>
                      <a:pt x="244264" y="353169"/>
                      <a:pt x="241502" y="353169"/>
                    </a:cubicBezTo>
                    <a:close/>
                    <a:moveTo>
                      <a:pt x="31285" y="159145"/>
                    </a:moveTo>
                    <a:lnTo>
                      <a:pt x="242073" y="321261"/>
                    </a:lnTo>
                    <a:lnTo>
                      <a:pt x="349991" y="248013"/>
                    </a:lnTo>
                    <a:lnTo>
                      <a:pt x="76147" y="37416"/>
                    </a:lnTo>
                    <a:lnTo>
                      <a:pt x="31285" y="1591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5" name="Google Shape;315;p2"/>
            <p:cNvGrpSpPr/>
            <p:nvPr/>
          </p:nvGrpSpPr>
          <p:grpSpPr>
            <a:xfrm>
              <a:off x="8457991" y="456115"/>
              <a:ext cx="836175" cy="922341"/>
              <a:chOff x="8457991" y="456115"/>
              <a:chExt cx="836175" cy="922341"/>
            </a:xfrm>
          </p:grpSpPr>
          <p:sp>
            <p:nvSpPr>
              <p:cNvPr id="316" name="Google Shape;316;p2"/>
              <p:cNvSpPr/>
              <p:nvPr/>
            </p:nvSpPr>
            <p:spPr>
              <a:xfrm>
                <a:off x="8472298" y="470875"/>
                <a:ext cx="807218" cy="893293"/>
              </a:xfrm>
              <a:custGeom>
                <a:avLst/>
                <a:gdLst/>
                <a:ahLst/>
                <a:cxnLst/>
                <a:rect l="l" t="t" r="r" b="b"/>
                <a:pathLst>
                  <a:path w="807218" h="893293" extrusionOk="0">
                    <a:moveTo>
                      <a:pt x="527017" y="680506"/>
                    </a:moveTo>
                    <a:lnTo>
                      <a:pt x="399573" y="880055"/>
                    </a:lnTo>
                    <a:cubicBezTo>
                      <a:pt x="388142" y="894914"/>
                      <a:pt x="366711" y="897676"/>
                      <a:pt x="351852" y="886246"/>
                    </a:cubicBezTo>
                    <a:lnTo>
                      <a:pt x="13239" y="625833"/>
                    </a:lnTo>
                    <a:cubicBezTo>
                      <a:pt x="-1620" y="614403"/>
                      <a:pt x="-4382" y="592972"/>
                      <a:pt x="7047" y="578112"/>
                    </a:cubicBezTo>
                    <a:lnTo>
                      <a:pt x="482345" y="60524"/>
                    </a:lnTo>
                    <a:cubicBezTo>
                      <a:pt x="547972" y="-10914"/>
                      <a:pt x="657319" y="-20343"/>
                      <a:pt x="734186" y="38807"/>
                    </a:cubicBezTo>
                    <a:lnTo>
                      <a:pt x="734186" y="38807"/>
                    </a:lnTo>
                    <a:cubicBezTo>
                      <a:pt x="811053" y="97957"/>
                      <a:pt x="830007" y="206066"/>
                      <a:pt x="777811" y="287791"/>
                    </a:cubicBezTo>
                    <a:lnTo>
                      <a:pt x="574642" y="606021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8457991" y="456115"/>
                <a:ext cx="836175" cy="922341"/>
              </a:xfrm>
              <a:custGeom>
                <a:avLst/>
                <a:gdLst/>
                <a:ahLst/>
                <a:cxnLst/>
                <a:rect l="l" t="t" r="r" b="b"/>
                <a:pathLst>
                  <a:path w="836175" h="922341" extrusionOk="0">
                    <a:moveTo>
                      <a:pt x="386828" y="922342"/>
                    </a:moveTo>
                    <a:cubicBezTo>
                      <a:pt x="376541" y="922342"/>
                      <a:pt x="366159" y="919103"/>
                      <a:pt x="357396" y="912341"/>
                    </a:cubicBezTo>
                    <a:lnTo>
                      <a:pt x="18782" y="651927"/>
                    </a:lnTo>
                    <a:cubicBezTo>
                      <a:pt x="8590" y="644117"/>
                      <a:pt x="2018" y="632687"/>
                      <a:pt x="399" y="619828"/>
                    </a:cubicBezTo>
                    <a:cubicBezTo>
                      <a:pt x="-1221" y="606969"/>
                      <a:pt x="2113" y="594301"/>
                      <a:pt x="10019" y="584109"/>
                    </a:cubicBezTo>
                    <a:cubicBezTo>
                      <a:pt x="10305" y="583823"/>
                      <a:pt x="10495" y="583442"/>
                      <a:pt x="10781" y="583157"/>
                    </a:cubicBezTo>
                    <a:lnTo>
                      <a:pt x="486079" y="65568"/>
                    </a:lnTo>
                    <a:cubicBezTo>
                      <a:pt x="557230" y="-11965"/>
                      <a:pt x="673816" y="-21967"/>
                      <a:pt x="757160" y="42137"/>
                    </a:cubicBezTo>
                    <a:cubicBezTo>
                      <a:pt x="840599" y="106240"/>
                      <a:pt x="860792" y="221492"/>
                      <a:pt x="804118" y="310170"/>
                    </a:cubicBezTo>
                    <a:lnTo>
                      <a:pt x="600950" y="628400"/>
                    </a:lnTo>
                    <a:cubicBezTo>
                      <a:pt x="596664" y="635068"/>
                      <a:pt x="587805" y="636973"/>
                      <a:pt x="581233" y="632782"/>
                    </a:cubicBezTo>
                    <a:cubicBezTo>
                      <a:pt x="574566" y="628496"/>
                      <a:pt x="572660" y="619733"/>
                      <a:pt x="576851" y="613065"/>
                    </a:cubicBezTo>
                    <a:lnTo>
                      <a:pt x="780020" y="294835"/>
                    </a:lnTo>
                    <a:cubicBezTo>
                      <a:pt x="828597" y="218730"/>
                      <a:pt x="811262" y="119861"/>
                      <a:pt x="739729" y="64806"/>
                    </a:cubicBezTo>
                    <a:cubicBezTo>
                      <a:pt x="668196" y="9752"/>
                      <a:pt x="568184" y="18419"/>
                      <a:pt x="507128" y="84904"/>
                    </a:cubicBezTo>
                    <a:lnTo>
                      <a:pt x="32307" y="601921"/>
                    </a:lnTo>
                    <a:cubicBezTo>
                      <a:pt x="29355" y="606017"/>
                      <a:pt x="28116" y="610970"/>
                      <a:pt x="28688" y="616113"/>
                    </a:cubicBezTo>
                    <a:cubicBezTo>
                      <a:pt x="29355" y="621352"/>
                      <a:pt x="32022" y="626019"/>
                      <a:pt x="36213" y="629258"/>
                    </a:cubicBezTo>
                    <a:lnTo>
                      <a:pt x="374827" y="889671"/>
                    </a:lnTo>
                    <a:cubicBezTo>
                      <a:pt x="383303" y="896243"/>
                      <a:pt x="395496" y="894719"/>
                      <a:pt x="402259" y="886433"/>
                    </a:cubicBezTo>
                    <a:lnTo>
                      <a:pt x="529226" y="687551"/>
                    </a:lnTo>
                    <a:cubicBezTo>
                      <a:pt x="533513" y="680883"/>
                      <a:pt x="542371" y="678978"/>
                      <a:pt x="548943" y="683169"/>
                    </a:cubicBezTo>
                    <a:cubicBezTo>
                      <a:pt x="555611" y="687455"/>
                      <a:pt x="557516" y="696218"/>
                      <a:pt x="553325" y="702886"/>
                    </a:cubicBezTo>
                    <a:lnTo>
                      <a:pt x="425880" y="902435"/>
                    </a:lnTo>
                    <a:cubicBezTo>
                      <a:pt x="425690" y="902816"/>
                      <a:pt x="425404" y="903101"/>
                      <a:pt x="425118" y="903482"/>
                    </a:cubicBezTo>
                    <a:cubicBezTo>
                      <a:pt x="415689" y="915865"/>
                      <a:pt x="401401" y="922342"/>
                      <a:pt x="386828" y="9223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8" name="Google Shape;318;p2"/>
            <p:cNvGrpSpPr/>
            <p:nvPr/>
          </p:nvGrpSpPr>
          <p:grpSpPr>
            <a:xfrm>
              <a:off x="9017765" y="1062485"/>
              <a:ext cx="43394" cy="51843"/>
              <a:chOff x="9017765" y="1062485"/>
              <a:chExt cx="43394" cy="51843"/>
            </a:xfrm>
          </p:grpSpPr>
          <p:sp>
            <p:nvSpPr>
              <p:cNvPr id="319" name="Google Shape;319;p2"/>
              <p:cNvSpPr/>
              <p:nvPr/>
            </p:nvSpPr>
            <p:spPr>
              <a:xfrm>
                <a:off x="9032081" y="1076800"/>
                <a:ext cx="14858" cy="2324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23240" extrusionOk="0">
                    <a:moveTo>
                      <a:pt x="14859" y="0"/>
                    </a:moveTo>
                    <a:lnTo>
                      <a:pt x="0" y="23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9017765" y="1062485"/>
                <a:ext cx="43394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43394" h="51843" extrusionOk="0">
                    <a:moveTo>
                      <a:pt x="14315" y="51844"/>
                    </a:moveTo>
                    <a:cubicBezTo>
                      <a:pt x="11648" y="51844"/>
                      <a:pt x="8981" y="51082"/>
                      <a:pt x="6600" y="49558"/>
                    </a:cubicBezTo>
                    <a:cubicBezTo>
                      <a:pt x="-67" y="45272"/>
                      <a:pt x="-1973" y="36508"/>
                      <a:pt x="2218" y="29841"/>
                    </a:cubicBezTo>
                    <a:lnTo>
                      <a:pt x="17077" y="6600"/>
                    </a:lnTo>
                    <a:cubicBezTo>
                      <a:pt x="21364" y="-68"/>
                      <a:pt x="30127" y="-1973"/>
                      <a:pt x="36794" y="2218"/>
                    </a:cubicBezTo>
                    <a:cubicBezTo>
                      <a:pt x="43462" y="6505"/>
                      <a:pt x="45367" y="15268"/>
                      <a:pt x="41176" y="21935"/>
                    </a:cubicBezTo>
                    <a:lnTo>
                      <a:pt x="26317" y="45176"/>
                    </a:lnTo>
                    <a:cubicBezTo>
                      <a:pt x="23650" y="49558"/>
                      <a:pt x="18983" y="51844"/>
                      <a:pt x="14315" y="518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1" name="Google Shape;321;p2"/>
            <p:cNvGrpSpPr/>
            <p:nvPr/>
          </p:nvGrpSpPr>
          <p:grpSpPr>
            <a:xfrm>
              <a:off x="8715085" y="603328"/>
              <a:ext cx="436817" cy="522335"/>
              <a:chOff x="8715085" y="603328"/>
              <a:chExt cx="436817" cy="522335"/>
            </a:xfrm>
          </p:grpSpPr>
          <p:sp>
            <p:nvSpPr>
              <p:cNvPr id="322" name="Google Shape;322;p2"/>
              <p:cNvSpPr/>
              <p:nvPr/>
            </p:nvSpPr>
            <p:spPr>
              <a:xfrm>
                <a:off x="8729477" y="617605"/>
                <a:ext cx="408231" cy="493699"/>
              </a:xfrm>
              <a:custGeom>
                <a:avLst/>
                <a:gdLst/>
                <a:ahLst/>
                <a:cxnLst/>
                <a:rect l="l" t="t" r="r" b="b"/>
                <a:pathLst>
                  <a:path w="408231" h="493699" extrusionOk="0">
                    <a:moveTo>
                      <a:pt x="24093" y="480912"/>
                    </a:moveTo>
                    <a:lnTo>
                      <a:pt x="24093" y="480912"/>
                    </a:lnTo>
                    <a:cubicBezTo>
                      <a:pt x="-2863" y="460148"/>
                      <a:pt x="-8006" y="421095"/>
                      <a:pt x="12759" y="394044"/>
                    </a:cubicBezTo>
                    <a:lnTo>
                      <a:pt x="297270" y="24093"/>
                    </a:lnTo>
                    <a:cubicBezTo>
                      <a:pt x="318035" y="-2862"/>
                      <a:pt x="357087" y="-8006"/>
                      <a:pt x="384138" y="12759"/>
                    </a:cubicBezTo>
                    <a:lnTo>
                      <a:pt x="384138" y="12759"/>
                    </a:lnTo>
                    <a:cubicBezTo>
                      <a:pt x="411094" y="33523"/>
                      <a:pt x="416237" y="72576"/>
                      <a:pt x="395473" y="99627"/>
                    </a:cubicBezTo>
                    <a:lnTo>
                      <a:pt x="110961" y="469578"/>
                    </a:lnTo>
                    <a:cubicBezTo>
                      <a:pt x="90102" y="496629"/>
                      <a:pt x="51049" y="501677"/>
                      <a:pt x="24093" y="4809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8715085" y="603328"/>
                <a:ext cx="436817" cy="522335"/>
              </a:xfrm>
              <a:custGeom>
                <a:avLst/>
                <a:gdLst/>
                <a:ahLst/>
                <a:cxnLst/>
                <a:rect l="l" t="t" r="r" b="b"/>
                <a:pathLst>
                  <a:path w="436817" h="522335" extrusionOk="0">
                    <a:moveTo>
                      <a:pt x="76108" y="522336"/>
                    </a:moveTo>
                    <a:cubicBezTo>
                      <a:pt x="59916" y="522336"/>
                      <a:pt x="43533" y="517192"/>
                      <a:pt x="29722" y="506524"/>
                    </a:cubicBezTo>
                    <a:cubicBezTo>
                      <a:pt x="-3616" y="480902"/>
                      <a:pt x="-9807" y="432991"/>
                      <a:pt x="15720" y="399654"/>
                    </a:cubicBezTo>
                    <a:lnTo>
                      <a:pt x="300231" y="29703"/>
                    </a:lnTo>
                    <a:cubicBezTo>
                      <a:pt x="325854" y="-3635"/>
                      <a:pt x="373765" y="-9826"/>
                      <a:pt x="407102" y="15796"/>
                    </a:cubicBezTo>
                    <a:cubicBezTo>
                      <a:pt x="423200" y="28179"/>
                      <a:pt x="433486" y="46086"/>
                      <a:pt x="436153" y="66374"/>
                    </a:cubicBezTo>
                    <a:cubicBezTo>
                      <a:pt x="438820" y="86662"/>
                      <a:pt x="433391" y="106569"/>
                      <a:pt x="421104" y="122667"/>
                    </a:cubicBezTo>
                    <a:lnTo>
                      <a:pt x="136592" y="492618"/>
                    </a:lnTo>
                    <a:cubicBezTo>
                      <a:pt x="121638" y="512049"/>
                      <a:pt x="98968" y="522336"/>
                      <a:pt x="76108" y="522336"/>
                    </a:cubicBezTo>
                    <a:close/>
                    <a:moveTo>
                      <a:pt x="360810" y="28560"/>
                    </a:moveTo>
                    <a:cubicBezTo>
                      <a:pt x="346523" y="28560"/>
                      <a:pt x="332331" y="34941"/>
                      <a:pt x="322996" y="47133"/>
                    </a:cubicBezTo>
                    <a:lnTo>
                      <a:pt x="38485" y="417084"/>
                    </a:lnTo>
                    <a:cubicBezTo>
                      <a:pt x="22483" y="437944"/>
                      <a:pt x="26388" y="467853"/>
                      <a:pt x="47247" y="483855"/>
                    </a:cubicBezTo>
                    <a:lnTo>
                      <a:pt x="47247" y="483855"/>
                    </a:lnTo>
                    <a:cubicBezTo>
                      <a:pt x="57249" y="491570"/>
                      <a:pt x="69726" y="494904"/>
                      <a:pt x="82395" y="493284"/>
                    </a:cubicBezTo>
                    <a:cubicBezTo>
                      <a:pt x="95063" y="491665"/>
                      <a:pt x="106303" y="485188"/>
                      <a:pt x="114018" y="475187"/>
                    </a:cubicBezTo>
                    <a:lnTo>
                      <a:pt x="398530" y="105236"/>
                    </a:lnTo>
                    <a:cubicBezTo>
                      <a:pt x="406245" y="95235"/>
                      <a:pt x="409578" y="82757"/>
                      <a:pt x="407959" y="70089"/>
                    </a:cubicBezTo>
                    <a:cubicBezTo>
                      <a:pt x="406340" y="57420"/>
                      <a:pt x="399863" y="46181"/>
                      <a:pt x="389862" y="38466"/>
                    </a:cubicBezTo>
                    <a:cubicBezTo>
                      <a:pt x="381099" y="31798"/>
                      <a:pt x="370907" y="28560"/>
                      <a:pt x="360810" y="28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4" name="Google Shape;324;p2"/>
            <p:cNvSpPr/>
            <p:nvPr/>
          </p:nvSpPr>
          <p:spPr>
            <a:xfrm>
              <a:off x="8435816" y="1106899"/>
              <a:ext cx="115538" cy="196310"/>
            </a:xfrm>
            <a:custGeom>
              <a:avLst/>
              <a:gdLst/>
              <a:ahLst/>
              <a:cxnLst/>
              <a:rect l="l" t="t" r="r" b="b"/>
              <a:pathLst>
                <a:path w="115538" h="196310" extrusionOk="0">
                  <a:moveTo>
                    <a:pt x="60388" y="196310"/>
                  </a:moveTo>
                  <a:lnTo>
                    <a:pt x="0" y="149828"/>
                  </a:lnTo>
                  <a:lnTo>
                    <a:pt x="55150" y="0"/>
                  </a:lnTo>
                  <a:lnTo>
                    <a:pt x="115538" y="4638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0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8466611" y="460493"/>
              <a:ext cx="768161" cy="683935"/>
            </a:xfrm>
            <a:custGeom>
              <a:avLst/>
              <a:gdLst/>
              <a:ahLst/>
              <a:cxnLst/>
              <a:rect l="l" t="t" r="r" b="b"/>
              <a:pathLst>
                <a:path w="768161" h="683935" extrusionOk="0">
                  <a:moveTo>
                    <a:pt x="768162" y="72716"/>
                  </a:moveTo>
                  <a:cubicBezTo>
                    <a:pt x="697010" y="42617"/>
                    <a:pt x="612332" y="59190"/>
                    <a:pt x="557850" y="118626"/>
                  </a:cubicBezTo>
                  <a:lnTo>
                    <a:pt x="82552" y="636215"/>
                  </a:lnTo>
                  <a:cubicBezTo>
                    <a:pt x="71122" y="651074"/>
                    <a:pt x="73884" y="672600"/>
                    <a:pt x="88743" y="683935"/>
                  </a:cubicBezTo>
                  <a:lnTo>
                    <a:pt x="13210" y="625833"/>
                  </a:lnTo>
                  <a:cubicBezTo>
                    <a:pt x="-1554" y="614498"/>
                    <a:pt x="-4411" y="592971"/>
                    <a:pt x="7019" y="578113"/>
                  </a:cubicBezTo>
                  <a:lnTo>
                    <a:pt x="482316" y="60524"/>
                  </a:lnTo>
                  <a:cubicBezTo>
                    <a:pt x="547943" y="-10914"/>
                    <a:pt x="657291" y="-20343"/>
                    <a:pt x="734157" y="38807"/>
                  </a:cubicBezTo>
                  <a:cubicBezTo>
                    <a:pt x="747207" y="48808"/>
                    <a:pt x="758637" y="60143"/>
                    <a:pt x="768162" y="7271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0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8725685" y="613189"/>
              <a:ext cx="390596" cy="484128"/>
            </a:xfrm>
            <a:custGeom>
              <a:avLst/>
              <a:gdLst/>
              <a:ahLst/>
              <a:cxnLst/>
              <a:rect l="l" t="t" r="r" b="b"/>
              <a:pathLst>
                <a:path w="390596" h="484128" extrusionOk="0">
                  <a:moveTo>
                    <a:pt x="44172" y="483995"/>
                  </a:moveTo>
                  <a:cubicBezTo>
                    <a:pt x="33695" y="484757"/>
                    <a:pt x="23789" y="482280"/>
                    <a:pt x="15788" y="476089"/>
                  </a:cubicBezTo>
                  <a:cubicBezTo>
                    <a:pt x="-5167" y="459992"/>
                    <a:pt x="-5262" y="424845"/>
                    <a:pt x="15502" y="397794"/>
                  </a:cubicBezTo>
                  <a:lnTo>
                    <a:pt x="300014" y="27843"/>
                  </a:lnTo>
                  <a:cubicBezTo>
                    <a:pt x="320779" y="792"/>
                    <a:pt x="354878" y="-8067"/>
                    <a:pt x="375738" y="8031"/>
                  </a:cubicBezTo>
                  <a:cubicBezTo>
                    <a:pt x="383739" y="14222"/>
                    <a:pt x="388692" y="23175"/>
                    <a:pt x="390597" y="33462"/>
                  </a:cubicBezTo>
                  <a:cubicBezTo>
                    <a:pt x="373833" y="34796"/>
                    <a:pt x="356021" y="44511"/>
                    <a:pt x="343257" y="61180"/>
                  </a:cubicBezTo>
                  <a:lnTo>
                    <a:pt x="58746" y="431131"/>
                  </a:lnTo>
                  <a:cubicBezTo>
                    <a:pt x="45982" y="447705"/>
                    <a:pt x="41125" y="467421"/>
                    <a:pt x="44172" y="483995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0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7" name="Google Shape;327;p2"/>
          <p:cNvGrpSpPr/>
          <p:nvPr/>
        </p:nvGrpSpPr>
        <p:grpSpPr>
          <a:xfrm rot="1552322">
            <a:off x="11027086" y="707681"/>
            <a:ext cx="518513" cy="869215"/>
            <a:chOff x="5875210" y="3579589"/>
            <a:chExt cx="504443" cy="845629"/>
          </a:xfrm>
        </p:grpSpPr>
        <p:grpSp>
          <p:nvGrpSpPr>
            <p:cNvPr id="328" name="Google Shape;328;p2"/>
            <p:cNvGrpSpPr/>
            <p:nvPr/>
          </p:nvGrpSpPr>
          <p:grpSpPr>
            <a:xfrm>
              <a:off x="5875210" y="3579589"/>
              <a:ext cx="504443" cy="845629"/>
              <a:chOff x="5875210" y="3579589"/>
              <a:chExt cx="504443" cy="845629"/>
            </a:xfrm>
          </p:grpSpPr>
          <p:grpSp>
            <p:nvGrpSpPr>
              <p:cNvPr id="329" name="Google Shape;329;p2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sp>
              <p:nvSpPr>
                <p:cNvPr id="330" name="Google Shape;330;p2"/>
                <p:cNvSpPr/>
                <p:nvPr/>
              </p:nvSpPr>
              <p:spPr>
                <a:xfrm>
                  <a:off x="5889498" y="3593782"/>
                  <a:ext cx="475868" cy="81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868" h="817149" extrusionOk="0">
                      <a:moveTo>
                        <a:pt x="422910" y="817150"/>
                      </a:moveTo>
                      <a:lnTo>
                        <a:pt x="52959" y="817150"/>
                      </a:lnTo>
                      <a:cubicBezTo>
                        <a:pt x="23813" y="817150"/>
                        <a:pt x="0" y="793337"/>
                        <a:pt x="0" y="764191"/>
                      </a:cubicBezTo>
                      <a:lnTo>
                        <a:pt x="0" y="52959"/>
                      </a:lnTo>
                      <a:cubicBezTo>
                        <a:pt x="0" y="23813"/>
                        <a:pt x="23813" y="0"/>
                        <a:pt x="52959" y="0"/>
                      </a:cubicBezTo>
                      <a:lnTo>
                        <a:pt x="422910" y="0"/>
                      </a:lnTo>
                      <a:cubicBezTo>
                        <a:pt x="452056" y="0"/>
                        <a:pt x="475869" y="23813"/>
                        <a:pt x="475869" y="52959"/>
                      </a:cubicBezTo>
                      <a:lnTo>
                        <a:pt x="475869" y="764191"/>
                      </a:lnTo>
                      <a:cubicBezTo>
                        <a:pt x="475774" y="793337"/>
                        <a:pt x="451961" y="817150"/>
                        <a:pt x="422910" y="817150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5875210" y="3579589"/>
                  <a:ext cx="504443" cy="845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443" h="845629" extrusionOk="0">
                      <a:moveTo>
                        <a:pt x="437197" y="845630"/>
                      </a:moveTo>
                      <a:lnTo>
                        <a:pt x="67246" y="845630"/>
                      </a:lnTo>
                      <a:cubicBezTo>
                        <a:pt x="30194" y="845630"/>
                        <a:pt x="0" y="815435"/>
                        <a:pt x="0" y="778478"/>
                      </a:cubicBezTo>
                      <a:lnTo>
                        <a:pt x="0" y="67246"/>
                      </a:lnTo>
                      <a:cubicBezTo>
                        <a:pt x="0" y="30194"/>
                        <a:pt x="30194" y="0"/>
                        <a:pt x="67246" y="0"/>
                      </a:cubicBezTo>
                      <a:lnTo>
                        <a:pt x="437197" y="0"/>
                      </a:lnTo>
                      <a:cubicBezTo>
                        <a:pt x="474250" y="0"/>
                        <a:pt x="504444" y="30194"/>
                        <a:pt x="504444" y="67246"/>
                      </a:cubicBezTo>
                      <a:lnTo>
                        <a:pt x="504444" y="778478"/>
                      </a:lnTo>
                      <a:cubicBezTo>
                        <a:pt x="504349" y="815435"/>
                        <a:pt x="474250" y="845630"/>
                        <a:pt x="437197" y="845630"/>
                      </a:cubicBezTo>
                      <a:close/>
                      <a:moveTo>
                        <a:pt x="67246" y="28480"/>
                      </a:moveTo>
                      <a:cubicBezTo>
                        <a:pt x="45911" y="28480"/>
                        <a:pt x="28575" y="45815"/>
                        <a:pt x="28575" y="67151"/>
                      </a:cubicBezTo>
                      <a:lnTo>
                        <a:pt x="28575" y="778383"/>
                      </a:lnTo>
                      <a:cubicBezTo>
                        <a:pt x="28575" y="799719"/>
                        <a:pt x="45911" y="816959"/>
                        <a:pt x="67246" y="816959"/>
                      </a:cubicBezTo>
                      <a:lnTo>
                        <a:pt x="437197" y="816959"/>
                      </a:lnTo>
                      <a:cubicBezTo>
                        <a:pt x="458533" y="816959"/>
                        <a:pt x="475869" y="799624"/>
                        <a:pt x="475869" y="778383"/>
                      </a:cubicBezTo>
                      <a:lnTo>
                        <a:pt x="475869" y="67151"/>
                      </a:lnTo>
                      <a:cubicBezTo>
                        <a:pt x="475869" y="45815"/>
                        <a:pt x="458533" y="28480"/>
                        <a:pt x="437197" y="28480"/>
                      </a:cubicBezTo>
                      <a:lnTo>
                        <a:pt x="67246" y="28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2" name="Google Shape;332;p2"/>
              <p:cNvGrpSpPr/>
              <p:nvPr/>
            </p:nvGrpSpPr>
            <p:grpSpPr>
              <a:xfrm>
                <a:off x="5875210" y="3776090"/>
                <a:ext cx="504348" cy="442245"/>
                <a:chOff x="5875210" y="3776090"/>
                <a:chExt cx="504348" cy="442245"/>
              </a:xfrm>
            </p:grpSpPr>
            <p:sp>
              <p:nvSpPr>
                <p:cNvPr id="333" name="Google Shape;333;p2"/>
                <p:cNvSpPr/>
                <p:nvPr/>
              </p:nvSpPr>
              <p:spPr>
                <a:xfrm>
                  <a:off x="5889498" y="3790378"/>
                  <a:ext cx="475773" cy="413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773" h="413670" extrusionOk="0">
                      <a:moveTo>
                        <a:pt x="0" y="0"/>
                      </a:moveTo>
                      <a:lnTo>
                        <a:pt x="475774" y="0"/>
                      </a:lnTo>
                      <a:lnTo>
                        <a:pt x="475774" y="413671"/>
                      </a:lnTo>
                      <a:lnTo>
                        <a:pt x="0" y="41367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5875210" y="3776090"/>
                  <a:ext cx="504348" cy="4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348" h="442245" extrusionOk="0">
                      <a:moveTo>
                        <a:pt x="490061" y="442246"/>
                      </a:moveTo>
                      <a:lnTo>
                        <a:pt x="14288" y="442246"/>
                      </a:lnTo>
                      <a:cubicBezTo>
                        <a:pt x="6382" y="442246"/>
                        <a:pt x="0" y="435864"/>
                        <a:pt x="0" y="42795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490061" y="0"/>
                      </a:lnTo>
                      <a:cubicBezTo>
                        <a:pt x="497967" y="0"/>
                        <a:pt x="504349" y="6382"/>
                        <a:pt x="504349" y="14288"/>
                      </a:cubicBezTo>
                      <a:lnTo>
                        <a:pt x="504349" y="427958"/>
                      </a:lnTo>
                      <a:cubicBezTo>
                        <a:pt x="504349" y="435864"/>
                        <a:pt x="497967" y="442246"/>
                        <a:pt x="490061" y="442246"/>
                      </a:cubicBezTo>
                      <a:close/>
                      <a:moveTo>
                        <a:pt x="28575" y="413671"/>
                      </a:moveTo>
                      <a:lnTo>
                        <a:pt x="475774" y="413671"/>
                      </a:lnTo>
                      <a:lnTo>
                        <a:pt x="475774" y="28575"/>
                      </a:lnTo>
                      <a:lnTo>
                        <a:pt x="28575" y="28575"/>
                      </a:lnTo>
                      <a:lnTo>
                        <a:pt x="28575" y="41367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35" name="Google Shape;335;p2"/>
            <p:cNvSpPr/>
            <p:nvPr/>
          </p:nvSpPr>
          <p:spPr>
            <a:xfrm>
              <a:off x="5889498" y="3593782"/>
              <a:ext cx="195738" cy="817149"/>
            </a:xfrm>
            <a:custGeom>
              <a:avLst/>
              <a:gdLst/>
              <a:ahLst/>
              <a:cxnLst/>
              <a:rect l="l" t="t" r="r" b="b"/>
              <a:pathLst>
                <a:path w="195738" h="817149" extrusionOk="0">
                  <a:moveTo>
                    <a:pt x="195739" y="817150"/>
                  </a:moveTo>
                  <a:lnTo>
                    <a:pt x="52864" y="817150"/>
                  </a:lnTo>
                  <a:cubicBezTo>
                    <a:pt x="23813" y="817150"/>
                    <a:pt x="0" y="793337"/>
                    <a:pt x="0" y="764191"/>
                  </a:cubicBezTo>
                  <a:lnTo>
                    <a:pt x="0" y="52959"/>
                  </a:lnTo>
                  <a:cubicBezTo>
                    <a:pt x="0" y="23813"/>
                    <a:pt x="23813" y="0"/>
                    <a:pt x="52864" y="0"/>
                  </a:cubicBezTo>
                  <a:lnTo>
                    <a:pt x="195739" y="0"/>
                  </a:lnTo>
                  <a:cubicBezTo>
                    <a:pt x="166688" y="0"/>
                    <a:pt x="142875" y="23813"/>
                    <a:pt x="142875" y="52959"/>
                  </a:cubicBezTo>
                  <a:lnTo>
                    <a:pt x="142875" y="764191"/>
                  </a:lnTo>
                  <a:cubicBezTo>
                    <a:pt x="142875" y="793337"/>
                    <a:pt x="166688" y="817150"/>
                    <a:pt x="195739" y="817150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0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6" name="Google Shape;336;p2"/>
          <p:cNvSpPr/>
          <p:nvPr/>
        </p:nvSpPr>
        <p:spPr>
          <a:xfrm>
            <a:off x="3427317" y="5197667"/>
            <a:ext cx="5757153" cy="889803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endParaRPr sz="120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337" name="Google Shape;337;p2"/>
          <p:cNvGrpSpPr/>
          <p:nvPr/>
        </p:nvGrpSpPr>
        <p:grpSpPr>
          <a:xfrm rot="8502245">
            <a:off x="1029096" y="3930127"/>
            <a:ext cx="1105235" cy="1102010"/>
            <a:chOff x="8171157" y="5416867"/>
            <a:chExt cx="1032469" cy="1029366"/>
          </a:xfrm>
        </p:grpSpPr>
        <p:grpSp>
          <p:nvGrpSpPr>
            <p:cNvPr id="338" name="Google Shape;338;p2"/>
            <p:cNvGrpSpPr/>
            <p:nvPr/>
          </p:nvGrpSpPr>
          <p:grpSpPr>
            <a:xfrm>
              <a:off x="8171157" y="5416867"/>
              <a:ext cx="705666" cy="1029366"/>
              <a:chOff x="8171157" y="5416867"/>
              <a:chExt cx="705666" cy="1029366"/>
            </a:xfrm>
          </p:grpSpPr>
          <p:grpSp>
            <p:nvGrpSpPr>
              <p:cNvPr id="339" name="Google Shape;339;p2"/>
              <p:cNvGrpSpPr/>
              <p:nvPr/>
            </p:nvGrpSpPr>
            <p:grpSpPr>
              <a:xfrm>
                <a:off x="8171157" y="5416867"/>
                <a:ext cx="705666" cy="1029366"/>
                <a:chOff x="8171157" y="5416867"/>
                <a:chExt cx="705666" cy="1029366"/>
              </a:xfrm>
            </p:grpSpPr>
            <p:sp>
              <p:nvSpPr>
                <p:cNvPr id="340" name="Google Shape;340;p2"/>
                <p:cNvSpPr/>
                <p:nvPr/>
              </p:nvSpPr>
              <p:spPr>
                <a:xfrm>
                  <a:off x="8185308" y="5431154"/>
                  <a:ext cx="677037" cy="1000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037" h="1000696" extrusionOk="0">
                      <a:moveTo>
                        <a:pt x="197930" y="292512"/>
                      </a:moveTo>
                      <a:lnTo>
                        <a:pt x="677037" y="1000697"/>
                      </a:lnTo>
                      <a:lnTo>
                        <a:pt x="677037" y="0"/>
                      </a:lnTo>
                      <a:lnTo>
                        <a:pt x="0" y="0"/>
                      </a:lnTo>
                      <a:lnTo>
                        <a:pt x="91440" y="135160"/>
                      </a:lnTo>
                      <a:moveTo>
                        <a:pt x="134398" y="198501"/>
                      </a:moveTo>
                      <a:lnTo>
                        <a:pt x="198025" y="292512"/>
                      </a:lnTo>
                      <a:moveTo>
                        <a:pt x="509874" y="447389"/>
                      </a:moveTo>
                      <a:lnTo>
                        <a:pt x="326041" y="175546"/>
                      </a:lnTo>
                      <a:lnTo>
                        <a:pt x="509874" y="175546"/>
                      </a:lnTo>
                      <a:lnTo>
                        <a:pt x="509874" y="44738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8171157" y="5416867"/>
                  <a:ext cx="705666" cy="1029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666" h="1029366" extrusionOk="0">
                      <a:moveTo>
                        <a:pt x="691189" y="1029367"/>
                      </a:moveTo>
                      <a:cubicBezTo>
                        <a:pt x="686521" y="1029367"/>
                        <a:pt x="682044" y="1027081"/>
                        <a:pt x="679378" y="1023080"/>
                      </a:cubicBezTo>
                      <a:lnTo>
                        <a:pt x="200270" y="314896"/>
                      </a:lnTo>
                      <a:cubicBezTo>
                        <a:pt x="200270" y="314896"/>
                        <a:pt x="200270" y="314896"/>
                        <a:pt x="200270" y="314896"/>
                      </a:cubicBezTo>
                      <a:lnTo>
                        <a:pt x="136738" y="220885"/>
                      </a:lnTo>
                      <a:cubicBezTo>
                        <a:pt x="132357" y="214313"/>
                        <a:pt x="134071" y="205454"/>
                        <a:pt x="140548" y="201073"/>
                      </a:cubicBezTo>
                      <a:cubicBezTo>
                        <a:pt x="147025" y="196691"/>
                        <a:pt x="155979" y="198311"/>
                        <a:pt x="160360" y="204883"/>
                      </a:cubicBezTo>
                      <a:lnTo>
                        <a:pt x="223892" y="298895"/>
                      </a:lnTo>
                      <a:lnTo>
                        <a:pt x="223892" y="298895"/>
                      </a:lnTo>
                      <a:lnTo>
                        <a:pt x="676901" y="968502"/>
                      </a:lnTo>
                      <a:lnTo>
                        <a:pt x="676901" y="28575"/>
                      </a:lnTo>
                      <a:lnTo>
                        <a:pt x="41107" y="28575"/>
                      </a:lnTo>
                      <a:lnTo>
                        <a:pt x="117498" y="141446"/>
                      </a:lnTo>
                      <a:cubicBezTo>
                        <a:pt x="121879" y="148018"/>
                        <a:pt x="120165" y="156876"/>
                        <a:pt x="113688" y="161258"/>
                      </a:cubicBezTo>
                      <a:cubicBezTo>
                        <a:pt x="107211" y="165640"/>
                        <a:pt x="98257" y="164020"/>
                        <a:pt x="93876" y="157448"/>
                      </a:cubicBezTo>
                      <a:lnTo>
                        <a:pt x="2436" y="22288"/>
                      </a:lnTo>
                      <a:cubicBezTo>
                        <a:pt x="-517" y="17907"/>
                        <a:pt x="-802" y="12287"/>
                        <a:pt x="1674" y="7620"/>
                      </a:cubicBezTo>
                      <a:cubicBezTo>
                        <a:pt x="4150" y="2953"/>
                        <a:pt x="9008" y="0"/>
                        <a:pt x="14342" y="0"/>
                      </a:cubicBezTo>
                      <a:lnTo>
                        <a:pt x="691379" y="0"/>
                      </a:lnTo>
                      <a:cubicBezTo>
                        <a:pt x="699285" y="0"/>
                        <a:pt x="705667" y="6382"/>
                        <a:pt x="705667" y="14288"/>
                      </a:cubicBezTo>
                      <a:lnTo>
                        <a:pt x="705667" y="1014984"/>
                      </a:lnTo>
                      <a:cubicBezTo>
                        <a:pt x="705667" y="1021270"/>
                        <a:pt x="701571" y="1026795"/>
                        <a:pt x="695570" y="1028605"/>
                      </a:cubicBezTo>
                      <a:cubicBezTo>
                        <a:pt x="694046" y="1029081"/>
                        <a:pt x="692618" y="1029367"/>
                        <a:pt x="691189" y="1029367"/>
                      </a:cubicBezTo>
                      <a:close/>
                      <a:moveTo>
                        <a:pt x="524025" y="475964"/>
                      </a:moveTo>
                      <a:cubicBezTo>
                        <a:pt x="519358" y="475964"/>
                        <a:pt x="514881" y="473678"/>
                        <a:pt x="512214" y="469678"/>
                      </a:cubicBezTo>
                      <a:lnTo>
                        <a:pt x="328382" y="197834"/>
                      </a:lnTo>
                      <a:cubicBezTo>
                        <a:pt x="325429" y="193453"/>
                        <a:pt x="325143" y="187833"/>
                        <a:pt x="327619" y="183166"/>
                      </a:cubicBezTo>
                      <a:cubicBezTo>
                        <a:pt x="330096" y="178498"/>
                        <a:pt x="334954" y="175546"/>
                        <a:pt x="340288" y="175546"/>
                      </a:cubicBezTo>
                      <a:lnTo>
                        <a:pt x="524120" y="175546"/>
                      </a:lnTo>
                      <a:cubicBezTo>
                        <a:pt x="532026" y="175546"/>
                        <a:pt x="538408" y="181927"/>
                        <a:pt x="538408" y="189833"/>
                      </a:cubicBezTo>
                      <a:lnTo>
                        <a:pt x="538408" y="461676"/>
                      </a:lnTo>
                      <a:cubicBezTo>
                        <a:pt x="538408" y="467963"/>
                        <a:pt x="534312" y="473487"/>
                        <a:pt x="528311" y="475297"/>
                      </a:cubicBezTo>
                      <a:cubicBezTo>
                        <a:pt x="526882" y="475774"/>
                        <a:pt x="525454" y="475964"/>
                        <a:pt x="524025" y="475964"/>
                      </a:cubicBezTo>
                      <a:close/>
                      <a:moveTo>
                        <a:pt x="367148" y="204121"/>
                      </a:moveTo>
                      <a:lnTo>
                        <a:pt x="509833" y="415004"/>
                      </a:lnTo>
                      <a:lnTo>
                        <a:pt x="509833" y="204121"/>
                      </a:lnTo>
                      <a:lnTo>
                        <a:pt x="367148" y="2041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2" name="Google Shape;342;p2"/>
              <p:cNvGrpSpPr/>
              <p:nvPr/>
            </p:nvGrpSpPr>
            <p:grpSpPr>
              <a:xfrm>
                <a:off x="8751951" y="6169342"/>
                <a:ext cx="120300" cy="28575"/>
                <a:chOff x="8751951" y="6169342"/>
                <a:chExt cx="120300" cy="28575"/>
              </a:xfrm>
            </p:grpSpPr>
            <p:sp>
              <p:nvSpPr>
                <p:cNvPr id="343" name="Google Shape;343;p2"/>
                <p:cNvSpPr/>
                <p:nvPr/>
              </p:nvSpPr>
              <p:spPr>
                <a:xfrm>
                  <a:off x="8766238" y="6183629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8751951" y="6169342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5" name="Google Shape;345;p2"/>
              <p:cNvGrpSpPr/>
              <p:nvPr/>
            </p:nvGrpSpPr>
            <p:grpSpPr>
              <a:xfrm>
                <a:off x="8751951" y="6060756"/>
                <a:ext cx="120300" cy="28575"/>
                <a:chOff x="8751951" y="6060756"/>
                <a:chExt cx="120300" cy="28575"/>
              </a:xfrm>
            </p:grpSpPr>
            <p:sp>
              <p:nvSpPr>
                <p:cNvPr id="346" name="Google Shape;346;p2"/>
                <p:cNvSpPr/>
                <p:nvPr/>
              </p:nvSpPr>
              <p:spPr>
                <a:xfrm>
                  <a:off x="8766238" y="607504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8751951" y="606075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8" name="Google Shape;348;p2"/>
              <p:cNvGrpSpPr/>
              <p:nvPr/>
            </p:nvGrpSpPr>
            <p:grpSpPr>
              <a:xfrm>
                <a:off x="8751951" y="5952076"/>
                <a:ext cx="120300" cy="28575"/>
                <a:chOff x="8751951" y="5952076"/>
                <a:chExt cx="120300" cy="28575"/>
              </a:xfrm>
            </p:grpSpPr>
            <p:sp>
              <p:nvSpPr>
                <p:cNvPr id="349" name="Google Shape;349;p2"/>
                <p:cNvSpPr/>
                <p:nvPr/>
              </p:nvSpPr>
              <p:spPr>
                <a:xfrm>
                  <a:off x="8766238" y="596636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Google Shape;350;p2"/>
                <p:cNvSpPr/>
                <p:nvPr/>
              </p:nvSpPr>
              <p:spPr>
                <a:xfrm>
                  <a:off x="8751951" y="595207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51" name="Google Shape;351;p2"/>
              <p:cNvGrpSpPr/>
              <p:nvPr/>
            </p:nvGrpSpPr>
            <p:grpSpPr>
              <a:xfrm>
                <a:off x="8751951" y="5843396"/>
                <a:ext cx="120300" cy="28575"/>
                <a:chOff x="8751951" y="5843396"/>
                <a:chExt cx="120300" cy="28575"/>
              </a:xfrm>
            </p:grpSpPr>
            <p:sp>
              <p:nvSpPr>
                <p:cNvPr id="352" name="Google Shape;352;p2"/>
                <p:cNvSpPr/>
                <p:nvPr/>
              </p:nvSpPr>
              <p:spPr>
                <a:xfrm>
                  <a:off x="8766238" y="585768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3" name="Google Shape;353;p2"/>
                <p:cNvSpPr/>
                <p:nvPr/>
              </p:nvSpPr>
              <p:spPr>
                <a:xfrm>
                  <a:off x="8751951" y="584339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54" name="Google Shape;354;p2"/>
              <p:cNvGrpSpPr/>
              <p:nvPr/>
            </p:nvGrpSpPr>
            <p:grpSpPr>
              <a:xfrm>
                <a:off x="8751951" y="5734716"/>
                <a:ext cx="120300" cy="28575"/>
                <a:chOff x="8751951" y="5734716"/>
                <a:chExt cx="120300" cy="28575"/>
              </a:xfrm>
            </p:grpSpPr>
            <p:sp>
              <p:nvSpPr>
                <p:cNvPr id="355" name="Google Shape;355;p2"/>
                <p:cNvSpPr/>
                <p:nvPr/>
              </p:nvSpPr>
              <p:spPr>
                <a:xfrm>
                  <a:off x="8766238" y="5749099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6" name="Google Shape;356;p2"/>
                <p:cNvSpPr/>
                <p:nvPr/>
              </p:nvSpPr>
              <p:spPr>
                <a:xfrm>
                  <a:off x="8751951" y="573471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57" name="Google Shape;357;p2"/>
              <p:cNvGrpSpPr/>
              <p:nvPr/>
            </p:nvGrpSpPr>
            <p:grpSpPr>
              <a:xfrm>
                <a:off x="8751951" y="5626131"/>
                <a:ext cx="120300" cy="28575"/>
                <a:chOff x="8751951" y="5626131"/>
                <a:chExt cx="120300" cy="28575"/>
              </a:xfrm>
            </p:grpSpPr>
            <p:sp>
              <p:nvSpPr>
                <p:cNvPr id="358" name="Google Shape;358;p2"/>
                <p:cNvSpPr/>
                <p:nvPr/>
              </p:nvSpPr>
              <p:spPr>
                <a:xfrm>
                  <a:off x="8766238" y="5640418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9" name="Google Shape;359;p2"/>
                <p:cNvSpPr/>
                <p:nvPr/>
              </p:nvSpPr>
              <p:spPr>
                <a:xfrm>
                  <a:off x="8751951" y="5626131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0" name="Google Shape;360;p2"/>
              <p:cNvGrpSpPr/>
              <p:nvPr/>
            </p:nvGrpSpPr>
            <p:grpSpPr>
              <a:xfrm>
                <a:off x="8751951" y="5517451"/>
                <a:ext cx="120300" cy="28575"/>
                <a:chOff x="8751951" y="5517451"/>
                <a:chExt cx="120300" cy="28575"/>
              </a:xfrm>
            </p:grpSpPr>
            <p:sp>
              <p:nvSpPr>
                <p:cNvPr id="361" name="Google Shape;361;p2"/>
                <p:cNvSpPr/>
                <p:nvPr/>
              </p:nvSpPr>
              <p:spPr>
                <a:xfrm>
                  <a:off x="8766238" y="5531738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" name="Google Shape;362;p2"/>
                <p:cNvSpPr/>
                <p:nvPr/>
              </p:nvSpPr>
              <p:spPr>
                <a:xfrm>
                  <a:off x="8751951" y="5517451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63" name="Google Shape;363;p2"/>
            <p:cNvGrpSpPr/>
            <p:nvPr/>
          </p:nvGrpSpPr>
          <p:grpSpPr>
            <a:xfrm>
              <a:off x="8924353" y="5425249"/>
              <a:ext cx="279273" cy="1014793"/>
              <a:chOff x="8924353" y="5425249"/>
              <a:chExt cx="279273" cy="1014793"/>
            </a:xfrm>
          </p:grpSpPr>
          <p:sp>
            <p:nvSpPr>
              <p:cNvPr id="364" name="Google Shape;364;p2"/>
              <p:cNvSpPr/>
              <p:nvPr/>
            </p:nvSpPr>
            <p:spPr>
              <a:xfrm>
                <a:off x="8938641" y="5439536"/>
                <a:ext cx="250698" cy="986218"/>
              </a:xfrm>
              <a:custGeom>
                <a:avLst/>
                <a:gdLst/>
                <a:ahLst/>
                <a:cxnLst/>
                <a:rect l="l" t="t" r="r" b="b"/>
                <a:pathLst>
                  <a:path w="250698" h="986218" extrusionOk="0">
                    <a:moveTo>
                      <a:pt x="0" y="613410"/>
                    </a:moveTo>
                    <a:lnTo>
                      <a:pt x="0" y="0"/>
                    </a:lnTo>
                    <a:lnTo>
                      <a:pt x="250698" y="0"/>
                    </a:lnTo>
                    <a:lnTo>
                      <a:pt x="250698" y="986218"/>
                    </a:lnTo>
                    <a:lnTo>
                      <a:pt x="0" y="986218"/>
                    </a:lnTo>
                    <a:lnTo>
                      <a:pt x="0" y="71504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8924353" y="5425249"/>
                <a:ext cx="279273" cy="1014793"/>
              </a:xfrm>
              <a:custGeom>
                <a:avLst/>
                <a:gdLst/>
                <a:ahLst/>
                <a:cxnLst/>
                <a:rect l="l" t="t" r="r" b="b"/>
                <a:pathLst>
                  <a:path w="279273" h="1014793" extrusionOk="0">
                    <a:moveTo>
                      <a:pt x="264986" y="1014793"/>
                    </a:moveTo>
                    <a:lnTo>
                      <a:pt x="14288" y="1014793"/>
                    </a:lnTo>
                    <a:cubicBezTo>
                      <a:pt x="6382" y="1014793"/>
                      <a:pt x="0" y="1008412"/>
                      <a:pt x="0" y="1000506"/>
                    </a:cubicBezTo>
                    <a:lnTo>
                      <a:pt x="0" y="729329"/>
                    </a:lnTo>
                    <a:cubicBezTo>
                      <a:pt x="0" y="721423"/>
                      <a:pt x="6382" y="715042"/>
                      <a:pt x="14288" y="715042"/>
                    </a:cubicBezTo>
                    <a:cubicBezTo>
                      <a:pt x="22193" y="715042"/>
                      <a:pt x="28575" y="721423"/>
                      <a:pt x="28575" y="729329"/>
                    </a:cubicBezTo>
                    <a:lnTo>
                      <a:pt x="28575" y="986218"/>
                    </a:lnTo>
                    <a:lnTo>
                      <a:pt x="250698" y="986218"/>
                    </a:lnTo>
                    <a:lnTo>
                      <a:pt x="250698" y="28575"/>
                    </a:lnTo>
                    <a:lnTo>
                      <a:pt x="28575" y="28575"/>
                    </a:lnTo>
                    <a:lnTo>
                      <a:pt x="28575" y="627602"/>
                    </a:lnTo>
                    <a:cubicBezTo>
                      <a:pt x="28575" y="635508"/>
                      <a:pt x="22193" y="641889"/>
                      <a:pt x="14288" y="641889"/>
                    </a:cubicBezTo>
                    <a:cubicBezTo>
                      <a:pt x="6382" y="641889"/>
                      <a:pt x="0" y="635508"/>
                      <a:pt x="0" y="627602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264986" y="0"/>
                    </a:lnTo>
                    <a:cubicBezTo>
                      <a:pt x="272891" y="0"/>
                      <a:pt x="279273" y="6382"/>
                      <a:pt x="279273" y="14288"/>
                    </a:cubicBezTo>
                    <a:lnTo>
                      <a:pt x="279273" y="1000506"/>
                    </a:lnTo>
                    <a:cubicBezTo>
                      <a:pt x="279273" y="1008412"/>
                      <a:pt x="272891" y="1014793"/>
                      <a:pt x="264986" y="10147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6" name="Google Shape;366;p2"/>
            <p:cNvGrpSpPr/>
            <p:nvPr/>
          </p:nvGrpSpPr>
          <p:grpSpPr>
            <a:xfrm>
              <a:off x="9085421" y="6300691"/>
              <a:ext cx="118205" cy="28575"/>
              <a:chOff x="9085421" y="6300691"/>
              <a:chExt cx="118205" cy="28575"/>
            </a:xfrm>
          </p:grpSpPr>
          <p:sp>
            <p:nvSpPr>
              <p:cNvPr id="367" name="Google Shape;367;p2"/>
              <p:cNvSpPr/>
              <p:nvPr/>
            </p:nvSpPr>
            <p:spPr>
              <a:xfrm>
                <a:off x="9099708" y="6314979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9085421" y="6300691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2"/>
            <p:cNvGrpSpPr/>
            <p:nvPr/>
          </p:nvGrpSpPr>
          <p:grpSpPr>
            <a:xfrm>
              <a:off x="9027794" y="6192107"/>
              <a:ext cx="175831" cy="28575"/>
              <a:chOff x="9027794" y="6192107"/>
              <a:chExt cx="175831" cy="28575"/>
            </a:xfrm>
          </p:grpSpPr>
          <p:sp>
            <p:nvSpPr>
              <p:cNvPr id="370" name="Google Shape;370;p2"/>
              <p:cNvSpPr/>
              <p:nvPr/>
            </p:nvSpPr>
            <p:spPr>
              <a:xfrm>
                <a:off x="9042082" y="6206394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9027794" y="6192107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2" name="Google Shape;372;p2"/>
            <p:cNvGrpSpPr/>
            <p:nvPr/>
          </p:nvGrpSpPr>
          <p:grpSpPr>
            <a:xfrm>
              <a:off x="9085421" y="6083426"/>
              <a:ext cx="118205" cy="28575"/>
              <a:chOff x="9085421" y="6083426"/>
              <a:chExt cx="118205" cy="28575"/>
            </a:xfrm>
          </p:grpSpPr>
          <p:sp>
            <p:nvSpPr>
              <p:cNvPr id="373" name="Google Shape;373;p2"/>
              <p:cNvSpPr/>
              <p:nvPr/>
            </p:nvSpPr>
            <p:spPr>
              <a:xfrm>
                <a:off x="9099708" y="6097713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9085421" y="6083426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5" name="Google Shape;375;p2"/>
            <p:cNvGrpSpPr/>
            <p:nvPr/>
          </p:nvGrpSpPr>
          <p:grpSpPr>
            <a:xfrm>
              <a:off x="9027794" y="5974746"/>
              <a:ext cx="175831" cy="28575"/>
              <a:chOff x="9027794" y="5974746"/>
              <a:chExt cx="175831" cy="28575"/>
            </a:xfrm>
          </p:grpSpPr>
          <p:sp>
            <p:nvSpPr>
              <p:cNvPr id="376" name="Google Shape;376;p2"/>
              <p:cNvSpPr/>
              <p:nvPr/>
            </p:nvSpPr>
            <p:spPr>
              <a:xfrm>
                <a:off x="9042082" y="5989033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9027794" y="5974746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8" name="Google Shape;378;p2"/>
            <p:cNvGrpSpPr/>
            <p:nvPr/>
          </p:nvGrpSpPr>
          <p:grpSpPr>
            <a:xfrm>
              <a:off x="9085421" y="5866065"/>
              <a:ext cx="118205" cy="28575"/>
              <a:chOff x="9085421" y="5866065"/>
              <a:chExt cx="118205" cy="28575"/>
            </a:xfrm>
          </p:grpSpPr>
          <p:sp>
            <p:nvSpPr>
              <p:cNvPr id="379" name="Google Shape;379;p2"/>
              <p:cNvSpPr/>
              <p:nvPr/>
            </p:nvSpPr>
            <p:spPr>
              <a:xfrm>
                <a:off x="9099708" y="5880353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9085421" y="5866065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1" name="Google Shape;381;p2"/>
            <p:cNvGrpSpPr/>
            <p:nvPr/>
          </p:nvGrpSpPr>
          <p:grpSpPr>
            <a:xfrm>
              <a:off x="9027794" y="5757481"/>
              <a:ext cx="175831" cy="28575"/>
              <a:chOff x="9027794" y="5757481"/>
              <a:chExt cx="175831" cy="28575"/>
            </a:xfrm>
          </p:grpSpPr>
          <p:sp>
            <p:nvSpPr>
              <p:cNvPr id="382" name="Google Shape;382;p2"/>
              <p:cNvSpPr/>
              <p:nvPr/>
            </p:nvSpPr>
            <p:spPr>
              <a:xfrm>
                <a:off x="9042082" y="5771768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9027794" y="5757481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4" name="Google Shape;384;p2"/>
            <p:cNvGrpSpPr/>
            <p:nvPr/>
          </p:nvGrpSpPr>
          <p:grpSpPr>
            <a:xfrm>
              <a:off x="9085421" y="5648800"/>
              <a:ext cx="118205" cy="28575"/>
              <a:chOff x="9085421" y="5648800"/>
              <a:chExt cx="118205" cy="28575"/>
            </a:xfrm>
          </p:grpSpPr>
          <p:sp>
            <p:nvSpPr>
              <p:cNvPr id="385" name="Google Shape;385;p2"/>
              <p:cNvSpPr/>
              <p:nvPr/>
            </p:nvSpPr>
            <p:spPr>
              <a:xfrm>
                <a:off x="9099708" y="5663088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9085421" y="5648800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7" name="Google Shape;387;p2"/>
            <p:cNvGrpSpPr/>
            <p:nvPr/>
          </p:nvGrpSpPr>
          <p:grpSpPr>
            <a:xfrm>
              <a:off x="9027794" y="5540120"/>
              <a:ext cx="175831" cy="28575"/>
              <a:chOff x="9027794" y="5540120"/>
              <a:chExt cx="175831" cy="28575"/>
            </a:xfrm>
          </p:grpSpPr>
          <p:sp>
            <p:nvSpPr>
              <p:cNvPr id="388" name="Google Shape;388;p2"/>
              <p:cNvSpPr/>
              <p:nvPr/>
            </p:nvSpPr>
            <p:spPr>
              <a:xfrm>
                <a:off x="9042082" y="5554408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2"/>
              <p:cNvSpPr/>
              <p:nvPr/>
            </p:nvSpPr>
            <p:spPr>
              <a:xfrm>
                <a:off x="9027794" y="5540120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0" name="Google Shape;390;p2"/>
            <p:cNvSpPr/>
            <p:nvPr/>
          </p:nvSpPr>
          <p:spPr>
            <a:xfrm>
              <a:off x="8189594" y="5435345"/>
              <a:ext cx="676941" cy="1000696"/>
            </a:xfrm>
            <a:custGeom>
              <a:avLst/>
              <a:gdLst/>
              <a:ahLst/>
              <a:cxnLst/>
              <a:rect l="l" t="t" r="r" b="b"/>
              <a:pathLst>
                <a:path w="676941" h="1000696" extrusionOk="0">
                  <a:moveTo>
                    <a:pt x="676942" y="1000697"/>
                  </a:moveTo>
                  <a:lnTo>
                    <a:pt x="676942" y="877157"/>
                  </a:lnTo>
                  <a:lnTo>
                    <a:pt x="592646" y="752475"/>
                  </a:lnTo>
                  <a:lnTo>
                    <a:pt x="83534" y="0"/>
                  </a:lnTo>
                  <a:lnTo>
                    <a:pt x="0" y="0"/>
                  </a:lnTo>
                  <a:lnTo>
                    <a:pt x="164306" y="242792"/>
                  </a:lnTo>
                  <a:moveTo>
                    <a:pt x="164211" y="242888"/>
                  </a:moveTo>
                  <a:lnTo>
                    <a:pt x="238125" y="352139"/>
                  </a:lnTo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0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8941784" y="5443727"/>
              <a:ext cx="75247" cy="986218"/>
            </a:xfrm>
            <a:custGeom>
              <a:avLst/>
              <a:gdLst/>
              <a:ahLst/>
              <a:cxnLst/>
              <a:rect l="l" t="t" r="r" b="b"/>
              <a:pathLst>
                <a:path w="75247" h="986218" extrusionOk="0">
                  <a:moveTo>
                    <a:pt x="0" y="0"/>
                  </a:moveTo>
                  <a:lnTo>
                    <a:pt x="75248" y="0"/>
                  </a:lnTo>
                  <a:lnTo>
                    <a:pt x="75248" y="986219"/>
                  </a:lnTo>
                  <a:lnTo>
                    <a:pt x="0" y="98621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0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2" name="Google Shape;392;p2"/>
          <p:cNvGrpSpPr/>
          <p:nvPr/>
        </p:nvGrpSpPr>
        <p:grpSpPr>
          <a:xfrm>
            <a:off x="1634249" y="5284421"/>
            <a:ext cx="1093803" cy="1140530"/>
            <a:chOff x="2451372" y="7926631"/>
            <a:chExt cx="1640705" cy="1710795"/>
          </a:xfrm>
        </p:grpSpPr>
        <p:grpSp>
          <p:nvGrpSpPr>
            <p:cNvPr id="393" name="Google Shape;393;p2"/>
            <p:cNvGrpSpPr/>
            <p:nvPr/>
          </p:nvGrpSpPr>
          <p:grpSpPr>
            <a:xfrm>
              <a:off x="2451372" y="7926631"/>
              <a:ext cx="1640705" cy="1710795"/>
              <a:chOff x="10913347" y="1720888"/>
              <a:chExt cx="918545" cy="957731"/>
            </a:xfrm>
          </p:grpSpPr>
          <p:grpSp>
            <p:nvGrpSpPr>
              <p:cNvPr id="394" name="Google Shape;394;p2"/>
              <p:cNvGrpSpPr/>
              <p:nvPr/>
            </p:nvGrpSpPr>
            <p:grpSpPr>
              <a:xfrm>
                <a:off x="10913347" y="1960327"/>
                <a:ext cx="918545" cy="718292"/>
                <a:chOff x="10913347" y="1960327"/>
                <a:chExt cx="918545" cy="718292"/>
              </a:xfrm>
            </p:grpSpPr>
            <p:sp>
              <p:nvSpPr>
                <p:cNvPr id="395" name="Google Shape;395;p2"/>
                <p:cNvSpPr/>
                <p:nvPr/>
              </p:nvSpPr>
              <p:spPr>
                <a:xfrm>
                  <a:off x="10927512" y="1974398"/>
                  <a:ext cx="890163" cy="689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163" h="689754" extrusionOk="0">
                      <a:moveTo>
                        <a:pt x="51289" y="202635"/>
                      </a:moveTo>
                      <a:cubicBezTo>
                        <a:pt x="-8529" y="281216"/>
                        <a:pt x="-147" y="371323"/>
                        <a:pt x="1092" y="383229"/>
                      </a:cubicBezTo>
                      <a:cubicBezTo>
                        <a:pt x="13379" y="496291"/>
                        <a:pt x="102438" y="564109"/>
                        <a:pt x="141585" y="593922"/>
                      </a:cubicBezTo>
                      <a:cubicBezTo>
                        <a:pt x="271316" y="692696"/>
                        <a:pt x="461054" y="719271"/>
                        <a:pt x="623265" y="654120"/>
                      </a:cubicBezTo>
                      <a:cubicBezTo>
                        <a:pt x="678891" y="631831"/>
                        <a:pt x="849674" y="563156"/>
                        <a:pt x="884154" y="393230"/>
                      </a:cubicBezTo>
                      <a:cubicBezTo>
                        <a:pt x="904919" y="290551"/>
                        <a:pt x="871963" y="170917"/>
                        <a:pt x="783857" y="92240"/>
                      </a:cubicBezTo>
                      <a:cubicBezTo>
                        <a:pt x="745471" y="57950"/>
                        <a:pt x="695941" y="25660"/>
                        <a:pt x="647078" y="9563"/>
                      </a:cubicBezTo>
                      <a:cubicBezTo>
                        <a:pt x="542874" y="-24822"/>
                        <a:pt x="518775" y="38329"/>
                        <a:pt x="492867" y="122244"/>
                      </a:cubicBezTo>
                      <a:cubicBezTo>
                        <a:pt x="452863" y="251784"/>
                        <a:pt x="401714" y="222828"/>
                        <a:pt x="292176" y="172536"/>
                      </a:cubicBezTo>
                      <a:cubicBezTo>
                        <a:pt x="189782" y="125482"/>
                        <a:pt x="129108" y="100432"/>
                        <a:pt x="51289" y="2026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" name="Google Shape;396;p2"/>
                <p:cNvSpPr/>
                <p:nvPr/>
              </p:nvSpPr>
              <p:spPr>
                <a:xfrm>
                  <a:off x="10913347" y="1960327"/>
                  <a:ext cx="918545" cy="7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545" h="718292" extrusionOk="0">
                      <a:moveTo>
                        <a:pt x="450073" y="718293"/>
                      </a:moveTo>
                      <a:cubicBezTo>
                        <a:pt x="340726" y="718293"/>
                        <a:pt x="232522" y="684384"/>
                        <a:pt x="147178" y="619423"/>
                      </a:cubicBezTo>
                      <a:cubicBezTo>
                        <a:pt x="107364" y="589039"/>
                        <a:pt x="14018" y="517982"/>
                        <a:pt x="1160" y="398920"/>
                      </a:cubicBezTo>
                      <a:cubicBezTo>
                        <a:pt x="-745" y="381203"/>
                        <a:pt x="-7222" y="288620"/>
                        <a:pt x="54214" y="208134"/>
                      </a:cubicBezTo>
                      <a:cubicBezTo>
                        <a:pt x="140511" y="94786"/>
                        <a:pt x="212614" y="127933"/>
                        <a:pt x="312342" y="173749"/>
                      </a:cubicBezTo>
                      <a:lnTo>
                        <a:pt x="323581" y="178987"/>
                      </a:lnTo>
                      <a:cubicBezTo>
                        <a:pt x="379112" y="204610"/>
                        <a:pt x="419212" y="223088"/>
                        <a:pt x="445215" y="211468"/>
                      </a:cubicBezTo>
                      <a:cubicBezTo>
                        <a:pt x="463979" y="203086"/>
                        <a:pt x="479314" y="177940"/>
                        <a:pt x="493412" y="132315"/>
                      </a:cubicBezTo>
                      <a:cubicBezTo>
                        <a:pt x="511033" y="75165"/>
                        <a:pt x="527607" y="29921"/>
                        <a:pt x="566278" y="9919"/>
                      </a:cubicBezTo>
                      <a:cubicBezTo>
                        <a:pt x="592091" y="-3416"/>
                        <a:pt x="624571" y="-3321"/>
                        <a:pt x="665719" y="10300"/>
                      </a:cubicBezTo>
                      <a:cubicBezTo>
                        <a:pt x="712106" y="25540"/>
                        <a:pt x="763731" y="56782"/>
                        <a:pt x="807451" y="95834"/>
                      </a:cubicBezTo>
                      <a:cubicBezTo>
                        <a:pt x="894129" y="173272"/>
                        <a:pt x="935276" y="296717"/>
                        <a:pt x="912226" y="410350"/>
                      </a:cubicBezTo>
                      <a:cubicBezTo>
                        <a:pt x="876221" y="587800"/>
                        <a:pt x="700486" y="658476"/>
                        <a:pt x="642668" y="681622"/>
                      </a:cubicBezTo>
                      <a:cubicBezTo>
                        <a:pt x="581137" y="706196"/>
                        <a:pt x="515414" y="718293"/>
                        <a:pt x="450073" y="718293"/>
                      </a:cubicBezTo>
                      <a:close/>
                      <a:moveTo>
                        <a:pt x="178515" y="160128"/>
                      </a:moveTo>
                      <a:cubicBezTo>
                        <a:pt x="143083" y="160128"/>
                        <a:pt x="112697" y="178321"/>
                        <a:pt x="76883" y="225374"/>
                      </a:cubicBezTo>
                      <a:cubicBezTo>
                        <a:pt x="76883" y="225374"/>
                        <a:pt x="76883" y="225374"/>
                        <a:pt x="76883" y="225374"/>
                      </a:cubicBezTo>
                      <a:cubicBezTo>
                        <a:pt x="22114" y="297288"/>
                        <a:pt x="27830" y="379965"/>
                        <a:pt x="29544" y="395776"/>
                      </a:cubicBezTo>
                      <a:cubicBezTo>
                        <a:pt x="41164" y="502647"/>
                        <a:pt x="127557" y="568560"/>
                        <a:pt x="164418" y="596659"/>
                      </a:cubicBezTo>
                      <a:cubicBezTo>
                        <a:pt x="292911" y="694576"/>
                        <a:pt x="476553" y="717436"/>
                        <a:pt x="632096" y="654952"/>
                      </a:cubicBezTo>
                      <a:cubicBezTo>
                        <a:pt x="686388" y="633139"/>
                        <a:pt x="851361" y="566846"/>
                        <a:pt x="884318" y="404539"/>
                      </a:cubicBezTo>
                      <a:cubicBezTo>
                        <a:pt x="905369" y="300717"/>
                        <a:pt x="867744" y="187846"/>
                        <a:pt x="788497" y="116980"/>
                      </a:cubicBezTo>
                      <a:cubicBezTo>
                        <a:pt x="747539" y="80404"/>
                        <a:pt x="699532" y="51352"/>
                        <a:pt x="656765" y="37255"/>
                      </a:cubicBezTo>
                      <a:cubicBezTo>
                        <a:pt x="623332" y="26206"/>
                        <a:pt x="597997" y="25540"/>
                        <a:pt x="579327" y="35160"/>
                      </a:cubicBezTo>
                      <a:cubicBezTo>
                        <a:pt x="550562" y="50019"/>
                        <a:pt x="536275" y="89929"/>
                        <a:pt x="520654" y="140506"/>
                      </a:cubicBezTo>
                      <a:cubicBezTo>
                        <a:pt x="503699" y="195275"/>
                        <a:pt x="484077" y="225184"/>
                        <a:pt x="456835" y="237280"/>
                      </a:cubicBezTo>
                      <a:cubicBezTo>
                        <a:pt x="418926" y="254235"/>
                        <a:pt x="373968" y="233375"/>
                        <a:pt x="311579" y="204705"/>
                      </a:cubicBezTo>
                      <a:lnTo>
                        <a:pt x="300340" y="199561"/>
                      </a:lnTo>
                      <a:cubicBezTo>
                        <a:pt x="249571" y="176225"/>
                        <a:pt x="211757" y="160128"/>
                        <a:pt x="178515" y="160128"/>
                      </a:cubicBezTo>
                      <a:close/>
                      <a:moveTo>
                        <a:pt x="65454" y="216706"/>
                      </a:moveTo>
                      <a:lnTo>
                        <a:pt x="65454" y="216706"/>
                      </a:lnTo>
                      <a:lnTo>
                        <a:pt x="65454" y="2167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97" name="Google Shape;397;p2"/>
              <p:cNvGrpSpPr/>
              <p:nvPr/>
            </p:nvGrpSpPr>
            <p:grpSpPr>
              <a:xfrm>
                <a:off x="10974609" y="2212942"/>
                <a:ext cx="209169" cy="209168"/>
                <a:chOff x="10974609" y="2212942"/>
                <a:chExt cx="209169" cy="209168"/>
              </a:xfrm>
            </p:grpSpPr>
            <p:sp>
              <p:nvSpPr>
                <p:cNvPr id="398" name="Google Shape;398;p2"/>
                <p:cNvSpPr/>
                <p:nvPr/>
              </p:nvSpPr>
              <p:spPr>
                <a:xfrm>
                  <a:off x="10988802" y="2227230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" name="Google Shape;399;p2"/>
                <p:cNvSpPr/>
                <p:nvPr/>
              </p:nvSpPr>
              <p:spPr>
                <a:xfrm>
                  <a:off x="10974609" y="2212942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0" name="Google Shape;400;p2"/>
              <p:cNvGrpSpPr/>
              <p:nvPr/>
            </p:nvGrpSpPr>
            <p:grpSpPr>
              <a:xfrm>
                <a:off x="11175206" y="2363437"/>
                <a:ext cx="209168" cy="209168"/>
                <a:chOff x="11175206" y="2363437"/>
                <a:chExt cx="209168" cy="209168"/>
              </a:xfrm>
            </p:grpSpPr>
            <p:sp>
              <p:nvSpPr>
                <p:cNvPr id="401" name="Google Shape;401;p2"/>
                <p:cNvSpPr/>
                <p:nvPr/>
              </p:nvSpPr>
              <p:spPr>
                <a:xfrm>
                  <a:off x="11189493" y="2377725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0" y="140167"/>
                        <a:pt x="0" y="90297"/>
                      </a:cubicBezTo>
                      <a:cubicBezTo>
                        <a:pt x="0" y="40427"/>
                        <a:pt x="40428" y="0"/>
                        <a:pt x="90297" y="0"/>
                      </a:cubicBezTo>
                      <a:cubicBezTo>
                        <a:pt x="140167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2" name="Google Shape;402;p2"/>
                <p:cNvSpPr/>
                <p:nvPr/>
              </p:nvSpPr>
              <p:spPr>
                <a:xfrm>
                  <a:off x="11175206" y="2363437"/>
                  <a:ext cx="209168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8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69" y="46958"/>
                        <a:pt x="209169" y="104584"/>
                      </a:cubicBezTo>
                      <a:cubicBezTo>
                        <a:pt x="209169" y="162211"/>
                        <a:pt x="162306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4" y="28575"/>
                        <a:pt x="28575" y="62675"/>
                        <a:pt x="28575" y="104584"/>
                      </a:cubicBezTo>
                      <a:cubicBezTo>
                        <a:pt x="28575" y="146494"/>
                        <a:pt x="62674" y="180594"/>
                        <a:pt x="104584" y="180594"/>
                      </a:cubicBezTo>
                      <a:cubicBezTo>
                        <a:pt x="146495" y="180594"/>
                        <a:pt x="180594" y="146494"/>
                        <a:pt x="180594" y="104584"/>
                      </a:cubicBezTo>
                      <a:cubicBezTo>
                        <a:pt x="180594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3" name="Google Shape;403;p2"/>
              <p:cNvGrpSpPr/>
              <p:nvPr/>
            </p:nvGrpSpPr>
            <p:grpSpPr>
              <a:xfrm>
                <a:off x="11516391" y="2092546"/>
                <a:ext cx="209169" cy="209168"/>
                <a:chOff x="11516391" y="2092546"/>
                <a:chExt cx="209169" cy="209168"/>
              </a:xfrm>
            </p:grpSpPr>
            <p:sp>
              <p:nvSpPr>
                <p:cNvPr id="404" name="Google Shape;404;p2"/>
                <p:cNvSpPr/>
                <p:nvPr/>
              </p:nvSpPr>
              <p:spPr>
                <a:xfrm>
                  <a:off x="11530679" y="2106739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5" name="Google Shape;405;p2"/>
                <p:cNvSpPr/>
                <p:nvPr/>
              </p:nvSpPr>
              <p:spPr>
                <a:xfrm>
                  <a:off x="11516391" y="2092546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306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6" name="Google Shape;406;p2"/>
              <p:cNvGrpSpPr/>
              <p:nvPr/>
            </p:nvGrpSpPr>
            <p:grpSpPr>
              <a:xfrm>
                <a:off x="11426094" y="2333338"/>
                <a:ext cx="209169" cy="209168"/>
                <a:chOff x="11426094" y="2333338"/>
                <a:chExt cx="209169" cy="209168"/>
              </a:xfrm>
            </p:grpSpPr>
            <p:sp>
              <p:nvSpPr>
                <p:cNvPr id="407" name="Google Shape;407;p2"/>
                <p:cNvSpPr/>
                <p:nvPr/>
              </p:nvSpPr>
              <p:spPr>
                <a:xfrm>
                  <a:off x="11440382" y="2347626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8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9" y="0"/>
                        <a:pt x="90298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" name="Google Shape;408;p2"/>
                <p:cNvSpPr/>
                <p:nvPr/>
              </p:nvSpPr>
              <p:spPr>
                <a:xfrm>
                  <a:off x="11426094" y="2333338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5" y="28575"/>
                        <a:pt x="28575" y="62675"/>
                        <a:pt x="28575" y="104584"/>
                      </a:cubicBezTo>
                      <a:cubicBezTo>
                        <a:pt x="28575" y="146495"/>
                        <a:pt x="62675" y="180594"/>
                        <a:pt x="104584" y="180594"/>
                      </a:cubicBezTo>
                      <a:cubicBezTo>
                        <a:pt x="146495" y="180594"/>
                        <a:pt x="180595" y="146495"/>
                        <a:pt x="180595" y="104584"/>
                      </a:cubicBezTo>
                      <a:cubicBezTo>
                        <a:pt x="180595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9" name="Google Shape;409;p2"/>
              <p:cNvGrpSpPr/>
              <p:nvPr/>
            </p:nvGrpSpPr>
            <p:grpSpPr>
              <a:xfrm>
                <a:off x="10932301" y="1720888"/>
                <a:ext cx="646499" cy="499292"/>
                <a:chOff x="10932301" y="1720888"/>
                <a:chExt cx="646499" cy="499292"/>
              </a:xfrm>
            </p:grpSpPr>
            <p:grpSp>
              <p:nvGrpSpPr>
                <p:cNvPr id="410" name="Google Shape;410;p2"/>
                <p:cNvGrpSpPr/>
                <p:nvPr/>
              </p:nvGrpSpPr>
              <p:grpSpPr>
                <a:xfrm>
                  <a:off x="11292848" y="1720888"/>
                  <a:ext cx="285952" cy="231831"/>
                  <a:chOff x="11292848" y="1720888"/>
                  <a:chExt cx="285952" cy="231831"/>
                </a:xfrm>
              </p:grpSpPr>
              <p:sp>
                <p:nvSpPr>
                  <p:cNvPr id="411" name="Google Shape;411;p2"/>
                  <p:cNvSpPr/>
                  <p:nvPr/>
                </p:nvSpPr>
                <p:spPr>
                  <a:xfrm>
                    <a:off x="11307222" y="1734999"/>
                    <a:ext cx="257461" cy="203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461" h="203449" extrusionOk="0">
                        <a:moveTo>
                          <a:pt x="0" y="110183"/>
                        </a:moveTo>
                        <a:cubicBezTo>
                          <a:pt x="10002" y="90562"/>
                          <a:pt x="30290" y="57701"/>
                          <a:pt x="68199" y="32555"/>
                        </a:cubicBezTo>
                        <a:cubicBezTo>
                          <a:pt x="150495" y="-22024"/>
                          <a:pt x="244030" y="7504"/>
                          <a:pt x="257461" y="11981"/>
                        </a:cubicBezTo>
                        <a:cubicBezTo>
                          <a:pt x="254603" y="34460"/>
                          <a:pt x="247459" y="69893"/>
                          <a:pt x="226409" y="107897"/>
                        </a:cubicBezTo>
                        <a:cubicBezTo>
                          <a:pt x="209741" y="137996"/>
                          <a:pt x="189262" y="174953"/>
                          <a:pt x="146304" y="193241"/>
                        </a:cubicBezTo>
                        <a:cubicBezTo>
                          <a:pt x="91249" y="216673"/>
                          <a:pt x="37148" y="193241"/>
                          <a:pt x="24385" y="187336"/>
                        </a:cubicBezTo>
                        <a:cubicBezTo>
                          <a:pt x="16193" y="161618"/>
                          <a:pt x="8096" y="135901"/>
                          <a:pt x="0" y="11018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200">
                      <a:solidFill>
                        <a:srgbClr val="000000"/>
                      </a:solidFill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" name="Google Shape;412;p2"/>
                  <p:cNvSpPr/>
                  <p:nvPr/>
                </p:nvSpPr>
                <p:spPr>
                  <a:xfrm>
                    <a:off x="11292848" y="1720888"/>
                    <a:ext cx="285952" cy="231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952" h="231831" extrusionOk="0">
                        <a:moveTo>
                          <a:pt x="109338" y="231831"/>
                        </a:moveTo>
                        <a:cubicBezTo>
                          <a:pt x="75239" y="231831"/>
                          <a:pt x="46569" y="220877"/>
                          <a:pt x="32663" y="214400"/>
                        </a:cubicBezTo>
                        <a:cubicBezTo>
                          <a:pt x="29043" y="212686"/>
                          <a:pt x="26281" y="209543"/>
                          <a:pt x="25042" y="205733"/>
                        </a:cubicBezTo>
                        <a:lnTo>
                          <a:pt x="659" y="128580"/>
                        </a:lnTo>
                        <a:cubicBezTo>
                          <a:pt x="-484" y="125056"/>
                          <a:pt x="-104" y="121151"/>
                          <a:pt x="1516" y="117817"/>
                        </a:cubicBezTo>
                        <a:cubicBezTo>
                          <a:pt x="18851" y="83718"/>
                          <a:pt x="44092" y="54952"/>
                          <a:pt x="74573" y="34759"/>
                        </a:cubicBezTo>
                        <a:cubicBezTo>
                          <a:pt x="160107" y="-21915"/>
                          <a:pt x="257548" y="6279"/>
                          <a:pt x="276217" y="12566"/>
                        </a:cubicBezTo>
                        <a:cubicBezTo>
                          <a:pt x="282694" y="14756"/>
                          <a:pt x="286694" y="21138"/>
                          <a:pt x="285837" y="27901"/>
                        </a:cubicBezTo>
                        <a:cubicBezTo>
                          <a:pt x="281361" y="63906"/>
                          <a:pt x="270311" y="97910"/>
                          <a:pt x="253072" y="128961"/>
                        </a:cubicBezTo>
                        <a:cubicBezTo>
                          <a:pt x="235449" y="160775"/>
                          <a:pt x="213543" y="200303"/>
                          <a:pt x="166108" y="220497"/>
                        </a:cubicBezTo>
                        <a:cubicBezTo>
                          <a:pt x="146677" y="228783"/>
                          <a:pt x="127246" y="231831"/>
                          <a:pt x="109338" y="231831"/>
                        </a:cubicBezTo>
                        <a:close/>
                        <a:moveTo>
                          <a:pt x="50379" y="190969"/>
                        </a:moveTo>
                        <a:cubicBezTo>
                          <a:pt x="71049" y="199541"/>
                          <a:pt x="113053" y="212019"/>
                          <a:pt x="155059" y="194207"/>
                        </a:cubicBezTo>
                        <a:cubicBezTo>
                          <a:pt x="193540" y="177920"/>
                          <a:pt x="211923" y="144582"/>
                          <a:pt x="228211" y="115150"/>
                        </a:cubicBezTo>
                        <a:cubicBezTo>
                          <a:pt x="241736" y="90671"/>
                          <a:pt x="250975" y="64286"/>
                          <a:pt x="255833" y="36283"/>
                        </a:cubicBezTo>
                        <a:cubicBezTo>
                          <a:pt x="225924" y="28473"/>
                          <a:pt x="153916" y="16471"/>
                          <a:pt x="90384" y="58572"/>
                        </a:cubicBezTo>
                        <a:cubicBezTo>
                          <a:pt x="65524" y="75050"/>
                          <a:pt x="44665" y="98195"/>
                          <a:pt x="29710" y="125627"/>
                        </a:cubicBezTo>
                        <a:lnTo>
                          <a:pt x="50379" y="19096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200">
                      <a:solidFill>
                        <a:srgbClr val="000000"/>
                      </a:solidFill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3" name="Google Shape;413;p2"/>
                <p:cNvGrpSpPr/>
                <p:nvPr/>
              </p:nvGrpSpPr>
              <p:grpSpPr>
                <a:xfrm>
                  <a:off x="11190563" y="1827754"/>
                  <a:ext cx="209006" cy="212690"/>
                  <a:chOff x="11190563" y="1827754"/>
                  <a:chExt cx="209006" cy="212690"/>
                </a:xfrm>
              </p:grpSpPr>
              <p:sp>
                <p:nvSpPr>
                  <p:cNvPr id="414" name="Google Shape;414;p2"/>
                  <p:cNvSpPr/>
                  <p:nvPr/>
                </p:nvSpPr>
                <p:spPr>
                  <a:xfrm>
                    <a:off x="11204733" y="1842073"/>
                    <a:ext cx="180389" cy="18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389" h="184179" extrusionOk="0">
                        <a:moveTo>
                          <a:pt x="150591" y="147317"/>
                        </a:moveTo>
                        <a:cubicBezTo>
                          <a:pt x="182213" y="126077"/>
                          <a:pt x="189929" y="82928"/>
                          <a:pt x="167640" y="52067"/>
                        </a:cubicBezTo>
                        <a:lnTo>
                          <a:pt x="150114" y="27874"/>
                        </a:lnTo>
                        <a:cubicBezTo>
                          <a:pt x="127540" y="-3463"/>
                          <a:pt x="83248" y="-9274"/>
                          <a:pt x="53244" y="15015"/>
                        </a:cubicBezTo>
                        <a:lnTo>
                          <a:pt x="0" y="58068"/>
                        </a:lnTo>
                        <a:cubicBezTo>
                          <a:pt x="31813" y="100645"/>
                          <a:pt x="63818" y="142269"/>
                          <a:pt x="95727" y="184179"/>
                        </a:cubicBezTo>
                        <a:lnTo>
                          <a:pt x="150591" y="1473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200">
                      <a:solidFill>
                        <a:srgbClr val="000000"/>
                      </a:solidFill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5" name="Google Shape;415;p2"/>
                  <p:cNvSpPr/>
                  <p:nvPr/>
                </p:nvSpPr>
                <p:spPr>
                  <a:xfrm>
                    <a:off x="11190563" y="1827754"/>
                    <a:ext cx="209006" cy="212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006" h="212690" extrusionOk="0">
                        <a:moveTo>
                          <a:pt x="109992" y="212691"/>
                        </a:moveTo>
                        <a:cubicBezTo>
                          <a:pt x="105705" y="212691"/>
                          <a:pt x="101420" y="210786"/>
                          <a:pt x="98657" y="207071"/>
                        </a:cubicBezTo>
                        <a:lnTo>
                          <a:pt x="81513" y="184592"/>
                        </a:lnTo>
                        <a:cubicBezTo>
                          <a:pt x="55699" y="150778"/>
                          <a:pt x="29030" y="115821"/>
                          <a:pt x="2836" y="80865"/>
                        </a:cubicBezTo>
                        <a:cubicBezTo>
                          <a:pt x="-1736" y="74673"/>
                          <a:pt x="-688" y="66006"/>
                          <a:pt x="5313" y="61243"/>
                        </a:cubicBezTo>
                        <a:lnTo>
                          <a:pt x="58557" y="18190"/>
                        </a:lnTo>
                        <a:cubicBezTo>
                          <a:pt x="76178" y="3903"/>
                          <a:pt x="98182" y="-2289"/>
                          <a:pt x="120660" y="759"/>
                        </a:cubicBezTo>
                        <a:cubicBezTo>
                          <a:pt x="143139" y="3712"/>
                          <a:pt x="162760" y="15523"/>
                          <a:pt x="176000" y="33811"/>
                        </a:cubicBezTo>
                        <a:lnTo>
                          <a:pt x="193527" y="58005"/>
                        </a:lnTo>
                        <a:cubicBezTo>
                          <a:pt x="206576" y="76102"/>
                          <a:pt x="211623" y="98200"/>
                          <a:pt x="207719" y="120108"/>
                        </a:cubicBezTo>
                        <a:cubicBezTo>
                          <a:pt x="203813" y="142110"/>
                          <a:pt x="191430" y="161065"/>
                          <a:pt x="172857" y="173448"/>
                        </a:cubicBezTo>
                        <a:lnTo>
                          <a:pt x="172857" y="173448"/>
                        </a:lnTo>
                        <a:lnTo>
                          <a:pt x="118088" y="210214"/>
                        </a:lnTo>
                        <a:cubicBezTo>
                          <a:pt x="115517" y="211929"/>
                          <a:pt x="112754" y="212691"/>
                          <a:pt x="109992" y="212691"/>
                        </a:cubicBezTo>
                        <a:close/>
                        <a:moveTo>
                          <a:pt x="33888" y="74769"/>
                        </a:moveTo>
                        <a:cubicBezTo>
                          <a:pt x="57319" y="105915"/>
                          <a:pt x="81036" y="137062"/>
                          <a:pt x="104087" y="167256"/>
                        </a:cubicBezTo>
                        <a:lnTo>
                          <a:pt x="113135" y="179067"/>
                        </a:lnTo>
                        <a:lnTo>
                          <a:pt x="156759" y="149730"/>
                        </a:lnTo>
                        <a:cubicBezTo>
                          <a:pt x="168761" y="141634"/>
                          <a:pt x="176858" y="129347"/>
                          <a:pt x="179429" y="115059"/>
                        </a:cubicBezTo>
                        <a:cubicBezTo>
                          <a:pt x="182001" y="100772"/>
                          <a:pt x="178667" y="86484"/>
                          <a:pt x="170190" y="74673"/>
                        </a:cubicBezTo>
                        <a:lnTo>
                          <a:pt x="152664" y="50480"/>
                        </a:lnTo>
                        <a:cubicBezTo>
                          <a:pt x="144092" y="38574"/>
                          <a:pt x="131233" y="30954"/>
                          <a:pt x="116659" y="28953"/>
                        </a:cubicBezTo>
                        <a:cubicBezTo>
                          <a:pt x="102086" y="27048"/>
                          <a:pt x="87798" y="31049"/>
                          <a:pt x="76369" y="40288"/>
                        </a:cubicBezTo>
                        <a:lnTo>
                          <a:pt x="33888" y="74769"/>
                        </a:lnTo>
                        <a:close/>
                        <a:moveTo>
                          <a:pt x="164761" y="161637"/>
                        </a:moveTo>
                        <a:lnTo>
                          <a:pt x="164761" y="161637"/>
                        </a:lnTo>
                        <a:lnTo>
                          <a:pt x="164761" y="1616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200">
                      <a:solidFill>
                        <a:srgbClr val="000000"/>
                      </a:solidFill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6" name="Google Shape;416;p2"/>
                <p:cNvGrpSpPr/>
                <p:nvPr/>
              </p:nvGrpSpPr>
              <p:grpSpPr>
                <a:xfrm>
                  <a:off x="10932301" y="1885932"/>
                  <a:ext cx="382548" cy="334248"/>
                  <a:chOff x="10932301" y="1885932"/>
                  <a:chExt cx="382548" cy="334248"/>
                </a:xfrm>
              </p:grpSpPr>
              <p:sp>
                <p:nvSpPr>
                  <p:cNvPr id="417" name="Google Shape;417;p2"/>
                  <p:cNvSpPr/>
                  <p:nvPr/>
                </p:nvSpPr>
                <p:spPr>
                  <a:xfrm>
                    <a:off x="10946706" y="1900046"/>
                    <a:ext cx="353849" cy="305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849" h="305983" extrusionOk="0">
                        <a:moveTo>
                          <a:pt x="258123" y="0"/>
                        </a:moveTo>
                        <a:lnTo>
                          <a:pt x="22188" y="190881"/>
                        </a:lnTo>
                        <a:cubicBezTo>
                          <a:pt x="-3147" y="213360"/>
                          <a:pt x="-7339" y="251270"/>
                          <a:pt x="12473" y="278702"/>
                        </a:cubicBezTo>
                        <a:cubicBezTo>
                          <a:pt x="32571" y="306515"/>
                          <a:pt x="70671" y="314230"/>
                          <a:pt x="100008" y="296418"/>
                        </a:cubicBezTo>
                        <a:lnTo>
                          <a:pt x="353850" y="126016"/>
                        </a:lnTo>
                        <a:cubicBezTo>
                          <a:pt x="321846" y="84296"/>
                          <a:pt x="289841" y="42577"/>
                          <a:pt x="25812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200">
                      <a:solidFill>
                        <a:srgbClr val="000000"/>
                      </a:solidFill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" name="Google Shape;418;p2"/>
                  <p:cNvSpPr/>
                  <p:nvPr/>
                </p:nvSpPr>
                <p:spPr>
                  <a:xfrm>
                    <a:off x="10932301" y="1885932"/>
                    <a:ext cx="382548" cy="334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548" h="334248" extrusionOk="0">
                        <a:moveTo>
                          <a:pt x="80314" y="334249"/>
                        </a:moveTo>
                        <a:cubicBezTo>
                          <a:pt x="55263" y="334249"/>
                          <a:pt x="30688" y="322628"/>
                          <a:pt x="15257" y="301293"/>
                        </a:cubicBezTo>
                        <a:cubicBezTo>
                          <a:pt x="-8936" y="267765"/>
                          <a:pt x="-3888" y="221854"/>
                          <a:pt x="27068" y="194422"/>
                        </a:cubicBezTo>
                        <a:lnTo>
                          <a:pt x="263479" y="3160"/>
                        </a:lnTo>
                        <a:cubicBezTo>
                          <a:pt x="266527" y="684"/>
                          <a:pt x="270337" y="-364"/>
                          <a:pt x="274242" y="112"/>
                        </a:cubicBezTo>
                        <a:cubicBezTo>
                          <a:pt x="278051" y="588"/>
                          <a:pt x="281577" y="2589"/>
                          <a:pt x="283958" y="5732"/>
                        </a:cubicBezTo>
                        <a:cubicBezTo>
                          <a:pt x="309961" y="40593"/>
                          <a:pt x="336630" y="75455"/>
                          <a:pt x="362444" y="109173"/>
                        </a:cubicBezTo>
                        <a:lnTo>
                          <a:pt x="379588" y="131652"/>
                        </a:lnTo>
                        <a:cubicBezTo>
                          <a:pt x="381970" y="134795"/>
                          <a:pt x="383017" y="138796"/>
                          <a:pt x="382351" y="142606"/>
                        </a:cubicBezTo>
                        <a:cubicBezTo>
                          <a:pt x="381684" y="146511"/>
                          <a:pt x="379493" y="149940"/>
                          <a:pt x="376255" y="152131"/>
                        </a:cubicBezTo>
                        <a:lnTo>
                          <a:pt x="122413" y="322533"/>
                        </a:lnTo>
                        <a:cubicBezTo>
                          <a:pt x="109269" y="330439"/>
                          <a:pt x="94695" y="334249"/>
                          <a:pt x="80314" y="334249"/>
                        </a:cubicBezTo>
                        <a:close/>
                        <a:moveTo>
                          <a:pt x="269955" y="34593"/>
                        </a:moveTo>
                        <a:lnTo>
                          <a:pt x="45547" y="216139"/>
                        </a:lnTo>
                        <a:cubicBezTo>
                          <a:pt x="26116" y="233379"/>
                          <a:pt x="22878" y="262907"/>
                          <a:pt x="38403" y="284528"/>
                        </a:cubicBezTo>
                        <a:cubicBezTo>
                          <a:pt x="54024" y="306150"/>
                          <a:pt x="84123" y="312246"/>
                          <a:pt x="106983" y="298435"/>
                        </a:cubicBezTo>
                        <a:lnTo>
                          <a:pt x="347680" y="136891"/>
                        </a:lnTo>
                        <a:lnTo>
                          <a:pt x="339679" y="126414"/>
                        </a:lnTo>
                        <a:cubicBezTo>
                          <a:pt x="316819" y="96505"/>
                          <a:pt x="293197" y="65549"/>
                          <a:pt x="269955" y="3459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200">
                      <a:solidFill>
                        <a:srgbClr val="000000"/>
                      </a:solidFill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19" name="Google Shape;419;p2"/>
                <p:cNvSpPr/>
                <p:nvPr/>
              </p:nvSpPr>
              <p:spPr>
                <a:xfrm>
                  <a:off x="11367253" y="1750599"/>
                  <a:ext cx="132444" cy="98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44" h="98583" extrusionOk="0">
                      <a:moveTo>
                        <a:pt x="739" y="98584"/>
                      </a:moveTo>
                      <a:cubicBezTo>
                        <a:pt x="-2309" y="82868"/>
                        <a:pt x="4263" y="65246"/>
                        <a:pt x="16931" y="53054"/>
                      </a:cubicBezTo>
                      <a:cubicBezTo>
                        <a:pt x="30171" y="40481"/>
                        <a:pt x="47602" y="35624"/>
                        <a:pt x="62080" y="32861"/>
                      </a:cubicBezTo>
                      <a:cubicBezTo>
                        <a:pt x="76939" y="30099"/>
                        <a:pt x="90083" y="28956"/>
                        <a:pt x="101608" y="25051"/>
                      </a:cubicBezTo>
                      <a:cubicBezTo>
                        <a:pt x="107324" y="23241"/>
                        <a:pt x="112753" y="20383"/>
                        <a:pt x="117801" y="16478"/>
                      </a:cubicBezTo>
                      <a:cubicBezTo>
                        <a:pt x="122944" y="12573"/>
                        <a:pt x="127326" y="7430"/>
                        <a:pt x="130374" y="0"/>
                      </a:cubicBezTo>
                      <a:cubicBezTo>
                        <a:pt x="133803" y="7430"/>
                        <a:pt x="132660" y="16669"/>
                        <a:pt x="129231" y="24670"/>
                      </a:cubicBezTo>
                      <a:cubicBezTo>
                        <a:pt x="125707" y="32671"/>
                        <a:pt x="119611" y="39624"/>
                        <a:pt x="112371" y="44768"/>
                      </a:cubicBezTo>
                      <a:cubicBezTo>
                        <a:pt x="97893" y="54959"/>
                        <a:pt x="81320" y="58293"/>
                        <a:pt x="67318" y="60960"/>
                      </a:cubicBezTo>
                      <a:cubicBezTo>
                        <a:pt x="53126" y="63532"/>
                        <a:pt x="40934" y="65532"/>
                        <a:pt x="30361" y="70961"/>
                      </a:cubicBezTo>
                      <a:cubicBezTo>
                        <a:pt x="19503" y="76391"/>
                        <a:pt x="9407" y="85344"/>
                        <a:pt x="739" y="985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20" name="Google Shape;420;p2"/>
            <p:cNvGrpSpPr/>
            <p:nvPr/>
          </p:nvGrpSpPr>
          <p:grpSpPr>
            <a:xfrm>
              <a:off x="2451372" y="7926631"/>
              <a:ext cx="1640705" cy="1710795"/>
              <a:chOff x="10913347" y="1720888"/>
              <a:chExt cx="918545" cy="957731"/>
            </a:xfrm>
          </p:grpSpPr>
          <p:grpSp>
            <p:nvGrpSpPr>
              <p:cNvPr id="421" name="Google Shape;421;p2"/>
              <p:cNvGrpSpPr/>
              <p:nvPr/>
            </p:nvGrpSpPr>
            <p:grpSpPr>
              <a:xfrm>
                <a:off x="10913347" y="1960327"/>
                <a:ext cx="918545" cy="718292"/>
                <a:chOff x="10913347" y="1960327"/>
                <a:chExt cx="918545" cy="718292"/>
              </a:xfrm>
            </p:grpSpPr>
            <p:sp>
              <p:nvSpPr>
                <p:cNvPr id="422" name="Google Shape;422;p2"/>
                <p:cNvSpPr/>
                <p:nvPr/>
              </p:nvSpPr>
              <p:spPr>
                <a:xfrm>
                  <a:off x="10927512" y="1974398"/>
                  <a:ext cx="890163" cy="689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163" h="689754" extrusionOk="0">
                      <a:moveTo>
                        <a:pt x="51289" y="202635"/>
                      </a:moveTo>
                      <a:cubicBezTo>
                        <a:pt x="-8529" y="281216"/>
                        <a:pt x="-147" y="371323"/>
                        <a:pt x="1092" y="383229"/>
                      </a:cubicBezTo>
                      <a:cubicBezTo>
                        <a:pt x="13379" y="496291"/>
                        <a:pt x="102438" y="564109"/>
                        <a:pt x="141585" y="593922"/>
                      </a:cubicBezTo>
                      <a:cubicBezTo>
                        <a:pt x="271316" y="692696"/>
                        <a:pt x="461054" y="719271"/>
                        <a:pt x="623265" y="654120"/>
                      </a:cubicBezTo>
                      <a:cubicBezTo>
                        <a:pt x="678891" y="631831"/>
                        <a:pt x="849674" y="563156"/>
                        <a:pt x="884154" y="393230"/>
                      </a:cubicBezTo>
                      <a:cubicBezTo>
                        <a:pt x="904919" y="290551"/>
                        <a:pt x="871963" y="170917"/>
                        <a:pt x="783857" y="92240"/>
                      </a:cubicBezTo>
                      <a:cubicBezTo>
                        <a:pt x="745471" y="57950"/>
                        <a:pt x="695941" y="25660"/>
                        <a:pt x="647078" y="9563"/>
                      </a:cubicBezTo>
                      <a:cubicBezTo>
                        <a:pt x="542874" y="-24822"/>
                        <a:pt x="518775" y="38329"/>
                        <a:pt x="492867" y="122244"/>
                      </a:cubicBezTo>
                      <a:cubicBezTo>
                        <a:pt x="452863" y="251784"/>
                        <a:pt x="401714" y="222828"/>
                        <a:pt x="292176" y="172536"/>
                      </a:cubicBezTo>
                      <a:cubicBezTo>
                        <a:pt x="189782" y="125482"/>
                        <a:pt x="129108" y="100432"/>
                        <a:pt x="51289" y="2026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" name="Google Shape;423;p2"/>
                <p:cNvSpPr/>
                <p:nvPr/>
              </p:nvSpPr>
              <p:spPr>
                <a:xfrm>
                  <a:off x="10913347" y="1960327"/>
                  <a:ext cx="918545" cy="7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545" h="718292" extrusionOk="0">
                      <a:moveTo>
                        <a:pt x="450073" y="718293"/>
                      </a:moveTo>
                      <a:cubicBezTo>
                        <a:pt x="340726" y="718293"/>
                        <a:pt x="232522" y="684384"/>
                        <a:pt x="147178" y="619423"/>
                      </a:cubicBezTo>
                      <a:cubicBezTo>
                        <a:pt x="107364" y="589039"/>
                        <a:pt x="14018" y="517982"/>
                        <a:pt x="1160" y="398920"/>
                      </a:cubicBezTo>
                      <a:cubicBezTo>
                        <a:pt x="-745" y="381203"/>
                        <a:pt x="-7222" y="288620"/>
                        <a:pt x="54214" y="208134"/>
                      </a:cubicBezTo>
                      <a:cubicBezTo>
                        <a:pt x="140511" y="94786"/>
                        <a:pt x="212614" y="127933"/>
                        <a:pt x="312342" y="173749"/>
                      </a:cubicBezTo>
                      <a:lnTo>
                        <a:pt x="323581" y="178987"/>
                      </a:lnTo>
                      <a:cubicBezTo>
                        <a:pt x="379112" y="204610"/>
                        <a:pt x="419212" y="223088"/>
                        <a:pt x="445215" y="211468"/>
                      </a:cubicBezTo>
                      <a:cubicBezTo>
                        <a:pt x="463979" y="203086"/>
                        <a:pt x="479314" y="177940"/>
                        <a:pt x="493412" y="132315"/>
                      </a:cubicBezTo>
                      <a:cubicBezTo>
                        <a:pt x="511033" y="75165"/>
                        <a:pt x="527607" y="29921"/>
                        <a:pt x="566278" y="9919"/>
                      </a:cubicBezTo>
                      <a:cubicBezTo>
                        <a:pt x="592091" y="-3416"/>
                        <a:pt x="624571" y="-3321"/>
                        <a:pt x="665719" y="10300"/>
                      </a:cubicBezTo>
                      <a:cubicBezTo>
                        <a:pt x="712106" y="25540"/>
                        <a:pt x="763731" y="56782"/>
                        <a:pt x="807451" y="95834"/>
                      </a:cubicBezTo>
                      <a:cubicBezTo>
                        <a:pt x="894129" y="173272"/>
                        <a:pt x="935276" y="296717"/>
                        <a:pt x="912226" y="410350"/>
                      </a:cubicBezTo>
                      <a:cubicBezTo>
                        <a:pt x="876221" y="587800"/>
                        <a:pt x="700486" y="658476"/>
                        <a:pt x="642668" y="681622"/>
                      </a:cubicBezTo>
                      <a:cubicBezTo>
                        <a:pt x="581137" y="706196"/>
                        <a:pt x="515414" y="718293"/>
                        <a:pt x="450073" y="718293"/>
                      </a:cubicBezTo>
                      <a:close/>
                      <a:moveTo>
                        <a:pt x="178515" y="160128"/>
                      </a:moveTo>
                      <a:cubicBezTo>
                        <a:pt x="143083" y="160128"/>
                        <a:pt x="112697" y="178321"/>
                        <a:pt x="76883" y="225374"/>
                      </a:cubicBezTo>
                      <a:cubicBezTo>
                        <a:pt x="76883" y="225374"/>
                        <a:pt x="76883" y="225374"/>
                        <a:pt x="76883" y="225374"/>
                      </a:cubicBezTo>
                      <a:cubicBezTo>
                        <a:pt x="22114" y="297288"/>
                        <a:pt x="27830" y="379965"/>
                        <a:pt x="29544" y="395776"/>
                      </a:cubicBezTo>
                      <a:cubicBezTo>
                        <a:pt x="41164" y="502647"/>
                        <a:pt x="127557" y="568560"/>
                        <a:pt x="164418" y="596659"/>
                      </a:cubicBezTo>
                      <a:cubicBezTo>
                        <a:pt x="292911" y="694576"/>
                        <a:pt x="476553" y="717436"/>
                        <a:pt x="632096" y="654952"/>
                      </a:cubicBezTo>
                      <a:cubicBezTo>
                        <a:pt x="686388" y="633139"/>
                        <a:pt x="851361" y="566846"/>
                        <a:pt x="884318" y="404539"/>
                      </a:cubicBezTo>
                      <a:cubicBezTo>
                        <a:pt x="905369" y="300717"/>
                        <a:pt x="867744" y="187846"/>
                        <a:pt x="788497" y="116980"/>
                      </a:cubicBezTo>
                      <a:cubicBezTo>
                        <a:pt x="747539" y="80404"/>
                        <a:pt x="699532" y="51352"/>
                        <a:pt x="656765" y="37255"/>
                      </a:cubicBezTo>
                      <a:cubicBezTo>
                        <a:pt x="623332" y="26206"/>
                        <a:pt x="597997" y="25540"/>
                        <a:pt x="579327" y="35160"/>
                      </a:cubicBezTo>
                      <a:cubicBezTo>
                        <a:pt x="550562" y="50019"/>
                        <a:pt x="536275" y="89929"/>
                        <a:pt x="520654" y="140506"/>
                      </a:cubicBezTo>
                      <a:cubicBezTo>
                        <a:pt x="503699" y="195275"/>
                        <a:pt x="484077" y="225184"/>
                        <a:pt x="456835" y="237280"/>
                      </a:cubicBezTo>
                      <a:cubicBezTo>
                        <a:pt x="418926" y="254235"/>
                        <a:pt x="373968" y="233375"/>
                        <a:pt x="311579" y="204705"/>
                      </a:cubicBezTo>
                      <a:lnTo>
                        <a:pt x="300340" y="199561"/>
                      </a:lnTo>
                      <a:cubicBezTo>
                        <a:pt x="249571" y="176225"/>
                        <a:pt x="211757" y="160128"/>
                        <a:pt x="178515" y="160128"/>
                      </a:cubicBezTo>
                      <a:close/>
                      <a:moveTo>
                        <a:pt x="65454" y="216706"/>
                      </a:moveTo>
                      <a:lnTo>
                        <a:pt x="65454" y="216706"/>
                      </a:lnTo>
                      <a:lnTo>
                        <a:pt x="65454" y="21670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4" name="Google Shape;424;p2"/>
              <p:cNvGrpSpPr/>
              <p:nvPr/>
            </p:nvGrpSpPr>
            <p:grpSpPr>
              <a:xfrm>
                <a:off x="10974609" y="2212942"/>
                <a:ext cx="209169" cy="209168"/>
                <a:chOff x="10974609" y="2212942"/>
                <a:chExt cx="209169" cy="209168"/>
              </a:xfrm>
            </p:grpSpPr>
            <p:sp>
              <p:nvSpPr>
                <p:cNvPr id="425" name="Google Shape;425;p2"/>
                <p:cNvSpPr/>
                <p:nvPr/>
              </p:nvSpPr>
              <p:spPr>
                <a:xfrm>
                  <a:off x="10988802" y="2227230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" name="Google Shape;426;p2"/>
                <p:cNvSpPr/>
                <p:nvPr/>
              </p:nvSpPr>
              <p:spPr>
                <a:xfrm>
                  <a:off x="10974609" y="2212942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7" name="Google Shape;427;p2"/>
              <p:cNvGrpSpPr/>
              <p:nvPr/>
            </p:nvGrpSpPr>
            <p:grpSpPr>
              <a:xfrm>
                <a:off x="11175206" y="2363437"/>
                <a:ext cx="209168" cy="209168"/>
                <a:chOff x="11175206" y="2363437"/>
                <a:chExt cx="209168" cy="209168"/>
              </a:xfrm>
            </p:grpSpPr>
            <p:sp>
              <p:nvSpPr>
                <p:cNvPr id="428" name="Google Shape;428;p2"/>
                <p:cNvSpPr/>
                <p:nvPr/>
              </p:nvSpPr>
              <p:spPr>
                <a:xfrm>
                  <a:off x="11189493" y="2377725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0" y="140167"/>
                        <a:pt x="0" y="90297"/>
                      </a:cubicBezTo>
                      <a:cubicBezTo>
                        <a:pt x="0" y="40427"/>
                        <a:pt x="40428" y="0"/>
                        <a:pt x="90297" y="0"/>
                      </a:cubicBezTo>
                      <a:cubicBezTo>
                        <a:pt x="140167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" name="Google Shape;429;p2"/>
                <p:cNvSpPr/>
                <p:nvPr/>
              </p:nvSpPr>
              <p:spPr>
                <a:xfrm>
                  <a:off x="11175206" y="2363437"/>
                  <a:ext cx="209168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8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69" y="46958"/>
                        <a:pt x="209169" y="104584"/>
                      </a:cubicBezTo>
                      <a:cubicBezTo>
                        <a:pt x="209169" y="162211"/>
                        <a:pt x="162306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4" y="28575"/>
                        <a:pt x="28575" y="62675"/>
                        <a:pt x="28575" y="104584"/>
                      </a:cubicBezTo>
                      <a:cubicBezTo>
                        <a:pt x="28575" y="146494"/>
                        <a:pt x="62674" y="180594"/>
                        <a:pt x="104584" y="180594"/>
                      </a:cubicBezTo>
                      <a:cubicBezTo>
                        <a:pt x="146495" y="180594"/>
                        <a:pt x="180594" y="146494"/>
                        <a:pt x="180594" y="104584"/>
                      </a:cubicBezTo>
                      <a:cubicBezTo>
                        <a:pt x="180594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0" name="Google Shape;430;p2"/>
              <p:cNvGrpSpPr/>
              <p:nvPr/>
            </p:nvGrpSpPr>
            <p:grpSpPr>
              <a:xfrm>
                <a:off x="11516391" y="2092546"/>
                <a:ext cx="209169" cy="209168"/>
                <a:chOff x="11516391" y="2092546"/>
                <a:chExt cx="209169" cy="209168"/>
              </a:xfrm>
            </p:grpSpPr>
            <p:sp>
              <p:nvSpPr>
                <p:cNvPr id="431" name="Google Shape;431;p2"/>
                <p:cNvSpPr/>
                <p:nvPr/>
              </p:nvSpPr>
              <p:spPr>
                <a:xfrm>
                  <a:off x="11530679" y="2106739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" name="Google Shape;432;p2"/>
                <p:cNvSpPr/>
                <p:nvPr/>
              </p:nvSpPr>
              <p:spPr>
                <a:xfrm>
                  <a:off x="11516391" y="2092546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306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3" name="Google Shape;433;p2"/>
              <p:cNvGrpSpPr/>
              <p:nvPr/>
            </p:nvGrpSpPr>
            <p:grpSpPr>
              <a:xfrm>
                <a:off x="11426094" y="2333338"/>
                <a:ext cx="209169" cy="209168"/>
                <a:chOff x="11426094" y="2333338"/>
                <a:chExt cx="209169" cy="209168"/>
              </a:xfrm>
            </p:grpSpPr>
            <p:sp>
              <p:nvSpPr>
                <p:cNvPr id="434" name="Google Shape;434;p2"/>
                <p:cNvSpPr/>
                <p:nvPr/>
              </p:nvSpPr>
              <p:spPr>
                <a:xfrm>
                  <a:off x="11440382" y="2347626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8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9" y="0"/>
                        <a:pt x="90298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Google Shape;435;p2"/>
                <p:cNvSpPr/>
                <p:nvPr/>
              </p:nvSpPr>
              <p:spPr>
                <a:xfrm>
                  <a:off x="11426094" y="2333338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5" y="28575"/>
                        <a:pt x="28575" y="62675"/>
                        <a:pt x="28575" y="104584"/>
                      </a:cubicBezTo>
                      <a:cubicBezTo>
                        <a:pt x="28575" y="146495"/>
                        <a:pt x="62675" y="180594"/>
                        <a:pt x="104584" y="180594"/>
                      </a:cubicBezTo>
                      <a:cubicBezTo>
                        <a:pt x="146495" y="180594"/>
                        <a:pt x="180595" y="146495"/>
                        <a:pt x="180595" y="104584"/>
                      </a:cubicBezTo>
                      <a:cubicBezTo>
                        <a:pt x="180595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6" name="Google Shape;436;p2"/>
              <p:cNvGrpSpPr/>
              <p:nvPr/>
            </p:nvGrpSpPr>
            <p:grpSpPr>
              <a:xfrm>
                <a:off x="10932301" y="1720888"/>
                <a:ext cx="646499" cy="499292"/>
                <a:chOff x="10932301" y="1720888"/>
                <a:chExt cx="646499" cy="499292"/>
              </a:xfrm>
            </p:grpSpPr>
            <p:grpSp>
              <p:nvGrpSpPr>
                <p:cNvPr id="437" name="Google Shape;437;p2"/>
                <p:cNvGrpSpPr/>
                <p:nvPr/>
              </p:nvGrpSpPr>
              <p:grpSpPr>
                <a:xfrm>
                  <a:off x="11292848" y="1720888"/>
                  <a:ext cx="285952" cy="231831"/>
                  <a:chOff x="11292848" y="1720888"/>
                  <a:chExt cx="285952" cy="231831"/>
                </a:xfrm>
              </p:grpSpPr>
              <p:sp>
                <p:nvSpPr>
                  <p:cNvPr id="438" name="Google Shape;438;p2"/>
                  <p:cNvSpPr/>
                  <p:nvPr/>
                </p:nvSpPr>
                <p:spPr>
                  <a:xfrm>
                    <a:off x="11307222" y="1734999"/>
                    <a:ext cx="257461" cy="203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461" h="203449" extrusionOk="0">
                        <a:moveTo>
                          <a:pt x="0" y="110183"/>
                        </a:moveTo>
                        <a:cubicBezTo>
                          <a:pt x="10002" y="90562"/>
                          <a:pt x="30290" y="57701"/>
                          <a:pt x="68199" y="32555"/>
                        </a:cubicBezTo>
                        <a:cubicBezTo>
                          <a:pt x="150495" y="-22024"/>
                          <a:pt x="244030" y="7504"/>
                          <a:pt x="257461" y="11981"/>
                        </a:cubicBezTo>
                        <a:cubicBezTo>
                          <a:pt x="254603" y="34460"/>
                          <a:pt x="247459" y="69893"/>
                          <a:pt x="226409" y="107897"/>
                        </a:cubicBezTo>
                        <a:cubicBezTo>
                          <a:pt x="209741" y="137996"/>
                          <a:pt x="189262" y="174953"/>
                          <a:pt x="146304" y="193241"/>
                        </a:cubicBezTo>
                        <a:cubicBezTo>
                          <a:pt x="91249" y="216673"/>
                          <a:pt x="37148" y="193241"/>
                          <a:pt x="24385" y="187336"/>
                        </a:cubicBezTo>
                        <a:cubicBezTo>
                          <a:pt x="16193" y="161618"/>
                          <a:pt x="8096" y="135901"/>
                          <a:pt x="0" y="11018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200">
                      <a:solidFill>
                        <a:srgbClr val="000000"/>
                      </a:solidFill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" name="Google Shape;439;p2"/>
                  <p:cNvSpPr/>
                  <p:nvPr/>
                </p:nvSpPr>
                <p:spPr>
                  <a:xfrm>
                    <a:off x="11292848" y="1720888"/>
                    <a:ext cx="285952" cy="231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952" h="231831" extrusionOk="0">
                        <a:moveTo>
                          <a:pt x="109338" y="231831"/>
                        </a:moveTo>
                        <a:cubicBezTo>
                          <a:pt x="75239" y="231831"/>
                          <a:pt x="46569" y="220877"/>
                          <a:pt x="32663" y="214400"/>
                        </a:cubicBezTo>
                        <a:cubicBezTo>
                          <a:pt x="29043" y="212686"/>
                          <a:pt x="26281" y="209543"/>
                          <a:pt x="25042" y="205733"/>
                        </a:cubicBezTo>
                        <a:lnTo>
                          <a:pt x="659" y="128580"/>
                        </a:lnTo>
                        <a:cubicBezTo>
                          <a:pt x="-484" y="125056"/>
                          <a:pt x="-104" y="121151"/>
                          <a:pt x="1516" y="117817"/>
                        </a:cubicBezTo>
                        <a:cubicBezTo>
                          <a:pt x="18851" y="83718"/>
                          <a:pt x="44092" y="54952"/>
                          <a:pt x="74573" y="34759"/>
                        </a:cubicBezTo>
                        <a:cubicBezTo>
                          <a:pt x="160107" y="-21915"/>
                          <a:pt x="257548" y="6279"/>
                          <a:pt x="276217" y="12566"/>
                        </a:cubicBezTo>
                        <a:cubicBezTo>
                          <a:pt x="282694" y="14756"/>
                          <a:pt x="286694" y="21138"/>
                          <a:pt x="285837" y="27901"/>
                        </a:cubicBezTo>
                        <a:cubicBezTo>
                          <a:pt x="281361" y="63906"/>
                          <a:pt x="270311" y="97910"/>
                          <a:pt x="253072" y="128961"/>
                        </a:cubicBezTo>
                        <a:cubicBezTo>
                          <a:pt x="235449" y="160775"/>
                          <a:pt x="213543" y="200303"/>
                          <a:pt x="166108" y="220497"/>
                        </a:cubicBezTo>
                        <a:cubicBezTo>
                          <a:pt x="146677" y="228783"/>
                          <a:pt x="127246" y="231831"/>
                          <a:pt x="109338" y="231831"/>
                        </a:cubicBezTo>
                        <a:close/>
                        <a:moveTo>
                          <a:pt x="50379" y="190969"/>
                        </a:moveTo>
                        <a:cubicBezTo>
                          <a:pt x="71049" y="199541"/>
                          <a:pt x="113053" y="212019"/>
                          <a:pt x="155059" y="194207"/>
                        </a:cubicBezTo>
                        <a:cubicBezTo>
                          <a:pt x="193540" y="177920"/>
                          <a:pt x="211923" y="144582"/>
                          <a:pt x="228211" y="115150"/>
                        </a:cubicBezTo>
                        <a:cubicBezTo>
                          <a:pt x="241736" y="90671"/>
                          <a:pt x="250975" y="64286"/>
                          <a:pt x="255833" y="36283"/>
                        </a:cubicBezTo>
                        <a:cubicBezTo>
                          <a:pt x="225924" y="28473"/>
                          <a:pt x="153916" y="16471"/>
                          <a:pt x="90384" y="58572"/>
                        </a:cubicBezTo>
                        <a:cubicBezTo>
                          <a:pt x="65524" y="75050"/>
                          <a:pt x="44665" y="98195"/>
                          <a:pt x="29710" y="125627"/>
                        </a:cubicBezTo>
                        <a:lnTo>
                          <a:pt x="50379" y="190969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200">
                      <a:solidFill>
                        <a:srgbClr val="000000"/>
                      </a:solidFill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0" name="Google Shape;440;p2"/>
                <p:cNvGrpSpPr/>
                <p:nvPr/>
              </p:nvGrpSpPr>
              <p:grpSpPr>
                <a:xfrm>
                  <a:off x="11190563" y="1827754"/>
                  <a:ext cx="209006" cy="212690"/>
                  <a:chOff x="11190563" y="1827754"/>
                  <a:chExt cx="209006" cy="212690"/>
                </a:xfrm>
              </p:grpSpPr>
              <p:sp>
                <p:nvSpPr>
                  <p:cNvPr id="441" name="Google Shape;441;p2"/>
                  <p:cNvSpPr/>
                  <p:nvPr/>
                </p:nvSpPr>
                <p:spPr>
                  <a:xfrm>
                    <a:off x="11204733" y="1842073"/>
                    <a:ext cx="180389" cy="18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389" h="184179" extrusionOk="0">
                        <a:moveTo>
                          <a:pt x="150591" y="147317"/>
                        </a:moveTo>
                        <a:cubicBezTo>
                          <a:pt x="182213" y="126077"/>
                          <a:pt x="189929" y="82928"/>
                          <a:pt x="167640" y="52067"/>
                        </a:cubicBezTo>
                        <a:lnTo>
                          <a:pt x="150114" y="27874"/>
                        </a:lnTo>
                        <a:cubicBezTo>
                          <a:pt x="127540" y="-3463"/>
                          <a:pt x="83248" y="-9274"/>
                          <a:pt x="53244" y="15015"/>
                        </a:cubicBezTo>
                        <a:lnTo>
                          <a:pt x="0" y="58068"/>
                        </a:lnTo>
                        <a:cubicBezTo>
                          <a:pt x="31813" y="100645"/>
                          <a:pt x="63818" y="142269"/>
                          <a:pt x="95727" y="184179"/>
                        </a:cubicBezTo>
                        <a:lnTo>
                          <a:pt x="150591" y="147317"/>
                        </a:lnTo>
                        <a:close/>
                      </a:path>
                    </a:pathLst>
                  </a:custGeom>
                  <a:solidFill>
                    <a:srgbClr val="3D495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200">
                      <a:solidFill>
                        <a:srgbClr val="000000"/>
                      </a:solidFill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2" name="Google Shape;442;p2"/>
                  <p:cNvSpPr/>
                  <p:nvPr/>
                </p:nvSpPr>
                <p:spPr>
                  <a:xfrm>
                    <a:off x="11190563" y="1827754"/>
                    <a:ext cx="209006" cy="212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006" h="212690" extrusionOk="0">
                        <a:moveTo>
                          <a:pt x="109992" y="212691"/>
                        </a:moveTo>
                        <a:cubicBezTo>
                          <a:pt x="105705" y="212691"/>
                          <a:pt x="101420" y="210786"/>
                          <a:pt x="98657" y="207071"/>
                        </a:cubicBezTo>
                        <a:lnTo>
                          <a:pt x="81513" y="184592"/>
                        </a:lnTo>
                        <a:cubicBezTo>
                          <a:pt x="55699" y="150778"/>
                          <a:pt x="29030" y="115821"/>
                          <a:pt x="2836" y="80865"/>
                        </a:cubicBezTo>
                        <a:cubicBezTo>
                          <a:pt x="-1736" y="74673"/>
                          <a:pt x="-688" y="66006"/>
                          <a:pt x="5313" y="61243"/>
                        </a:cubicBezTo>
                        <a:lnTo>
                          <a:pt x="58557" y="18190"/>
                        </a:lnTo>
                        <a:cubicBezTo>
                          <a:pt x="76178" y="3903"/>
                          <a:pt x="98182" y="-2289"/>
                          <a:pt x="120660" y="759"/>
                        </a:cubicBezTo>
                        <a:cubicBezTo>
                          <a:pt x="143139" y="3712"/>
                          <a:pt x="162760" y="15523"/>
                          <a:pt x="176000" y="33811"/>
                        </a:cubicBezTo>
                        <a:lnTo>
                          <a:pt x="193527" y="58005"/>
                        </a:lnTo>
                        <a:cubicBezTo>
                          <a:pt x="206576" y="76102"/>
                          <a:pt x="211623" y="98200"/>
                          <a:pt x="207719" y="120108"/>
                        </a:cubicBezTo>
                        <a:cubicBezTo>
                          <a:pt x="203813" y="142110"/>
                          <a:pt x="191430" y="161065"/>
                          <a:pt x="172857" y="173448"/>
                        </a:cubicBezTo>
                        <a:lnTo>
                          <a:pt x="172857" y="173448"/>
                        </a:lnTo>
                        <a:lnTo>
                          <a:pt x="118088" y="210214"/>
                        </a:lnTo>
                        <a:cubicBezTo>
                          <a:pt x="115517" y="211929"/>
                          <a:pt x="112754" y="212691"/>
                          <a:pt x="109992" y="212691"/>
                        </a:cubicBezTo>
                        <a:close/>
                        <a:moveTo>
                          <a:pt x="33888" y="74769"/>
                        </a:moveTo>
                        <a:cubicBezTo>
                          <a:pt x="57319" y="105915"/>
                          <a:pt x="81036" y="137062"/>
                          <a:pt x="104087" y="167256"/>
                        </a:cubicBezTo>
                        <a:lnTo>
                          <a:pt x="113135" y="179067"/>
                        </a:lnTo>
                        <a:lnTo>
                          <a:pt x="156759" y="149730"/>
                        </a:lnTo>
                        <a:cubicBezTo>
                          <a:pt x="168761" y="141634"/>
                          <a:pt x="176858" y="129347"/>
                          <a:pt x="179429" y="115059"/>
                        </a:cubicBezTo>
                        <a:cubicBezTo>
                          <a:pt x="182001" y="100772"/>
                          <a:pt x="178667" y="86484"/>
                          <a:pt x="170190" y="74673"/>
                        </a:cubicBezTo>
                        <a:lnTo>
                          <a:pt x="152664" y="50480"/>
                        </a:lnTo>
                        <a:cubicBezTo>
                          <a:pt x="144092" y="38574"/>
                          <a:pt x="131233" y="30954"/>
                          <a:pt x="116659" y="28953"/>
                        </a:cubicBezTo>
                        <a:cubicBezTo>
                          <a:pt x="102086" y="27048"/>
                          <a:pt x="87798" y="31049"/>
                          <a:pt x="76369" y="40288"/>
                        </a:cubicBezTo>
                        <a:lnTo>
                          <a:pt x="33888" y="74769"/>
                        </a:lnTo>
                        <a:close/>
                        <a:moveTo>
                          <a:pt x="164761" y="161637"/>
                        </a:moveTo>
                        <a:lnTo>
                          <a:pt x="164761" y="161637"/>
                        </a:lnTo>
                        <a:lnTo>
                          <a:pt x="164761" y="161637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200">
                      <a:solidFill>
                        <a:srgbClr val="000000"/>
                      </a:solidFill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3" name="Google Shape;443;p2"/>
                <p:cNvGrpSpPr/>
                <p:nvPr/>
              </p:nvGrpSpPr>
              <p:grpSpPr>
                <a:xfrm>
                  <a:off x="10932301" y="1885932"/>
                  <a:ext cx="382548" cy="334248"/>
                  <a:chOff x="10932301" y="1885932"/>
                  <a:chExt cx="382548" cy="334248"/>
                </a:xfrm>
              </p:grpSpPr>
              <p:sp>
                <p:nvSpPr>
                  <p:cNvPr id="444" name="Google Shape;444;p2"/>
                  <p:cNvSpPr/>
                  <p:nvPr/>
                </p:nvSpPr>
                <p:spPr>
                  <a:xfrm>
                    <a:off x="10946706" y="1900046"/>
                    <a:ext cx="353849" cy="305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849" h="305983" extrusionOk="0">
                        <a:moveTo>
                          <a:pt x="258123" y="0"/>
                        </a:moveTo>
                        <a:lnTo>
                          <a:pt x="22188" y="190881"/>
                        </a:lnTo>
                        <a:cubicBezTo>
                          <a:pt x="-3147" y="213360"/>
                          <a:pt x="-7339" y="251270"/>
                          <a:pt x="12473" y="278702"/>
                        </a:cubicBezTo>
                        <a:cubicBezTo>
                          <a:pt x="32571" y="306515"/>
                          <a:pt x="70671" y="314230"/>
                          <a:pt x="100008" y="296418"/>
                        </a:cubicBezTo>
                        <a:lnTo>
                          <a:pt x="353850" y="126016"/>
                        </a:lnTo>
                        <a:cubicBezTo>
                          <a:pt x="321846" y="84296"/>
                          <a:pt x="289841" y="42577"/>
                          <a:pt x="25812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200">
                      <a:solidFill>
                        <a:srgbClr val="000000"/>
                      </a:solidFill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5" name="Google Shape;445;p2"/>
                  <p:cNvSpPr/>
                  <p:nvPr/>
                </p:nvSpPr>
                <p:spPr>
                  <a:xfrm>
                    <a:off x="10932301" y="1885932"/>
                    <a:ext cx="382548" cy="334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548" h="334248" extrusionOk="0">
                        <a:moveTo>
                          <a:pt x="80314" y="334249"/>
                        </a:moveTo>
                        <a:cubicBezTo>
                          <a:pt x="55263" y="334249"/>
                          <a:pt x="30688" y="322628"/>
                          <a:pt x="15257" y="301293"/>
                        </a:cubicBezTo>
                        <a:cubicBezTo>
                          <a:pt x="-8936" y="267765"/>
                          <a:pt x="-3888" y="221854"/>
                          <a:pt x="27068" y="194422"/>
                        </a:cubicBezTo>
                        <a:lnTo>
                          <a:pt x="263479" y="3160"/>
                        </a:lnTo>
                        <a:cubicBezTo>
                          <a:pt x="266527" y="684"/>
                          <a:pt x="270337" y="-364"/>
                          <a:pt x="274242" y="112"/>
                        </a:cubicBezTo>
                        <a:cubicBezTo>
                          <a:pt x="278051" y="588"/>
                          <a:pt x="281577" y="2589"/>
                          <a:pt x="283958" y="5732"/>
                        </a:cubicBezTo>
                        <a:cubicBezTo>
                          <a:pt x="309961" y="40593"/>
                          <a:pt x="336630" y="75455"/>
                          <a:pt x="362444" y="109173"/>
                        </a:cubicBezTo>
                        <a:lnTo>
                          <a:pt x="379588" y="131652"/>
                        </a:lnTo>
                        <a:cubicBezTo>
                          <a:pt x="381970" y="134795"/>
                          <a:pt x="383017" y="138796"/>
                          <a:pt x="382351" y="142606"/>
                        </a:cubicBezTo>
                        <a:cubicBezTo>
                          <a:pt x="381684" y="146511"/>
                          <a:pt x="379493" y="149940"/>
                          <a:pt x="376255" y="152131"/>
                        </a:cubicBezTo>
                        <a:lnTo>
                          <a:pt x="122413" y="322533"/>
                        </a:lnTo>
                        <a:cubicBezTo>
                          <a:pt x="109269" y="330439"/>
                          <a:pt x="94695" y="334249"/>
                          <a:pt x="80314" y="334249"/>
                        </a:cubicBezTo>
                        <a:close/>
                        <a:moveTo>
                          <a:pt x="269955" y="34593"/>
                        </a:moveTo>
                        <a:lnTo>
                          <a:pt x="45547" y="216139"/>
                        </a:lnTo>
                        <a:cubicBezTo>
                          <a:pt x="26116" y="233379"/>
                          <a:pt x="22878" y="262907"/>
                          <a:pt x="38403" y="284528"/>
                        </a:cubicBezTo>
                        <a:cubicBezTo>
                          <a:pt x="54024" y="306150"/>
                          <a:pt x="84123" y="312246"/>
                          <a:pt x="106983" y="298435"/>
                        </a:cubicBezTo>
                        <a:lnTo>
                          <a:pt x="347680" y="136891"/>
                        </a:lnTo>
                        <a:lnTo>
                          <a:pt x="339679" y="126414"/>
                        </a:lnTo>
                        <a:cubicBezTo>
                          <a:pt x="316819" y="96505"/>
                          <a:pt x="293197" y="65549"/>
                          <a:pt x="269955" y="3459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200">
                      <a:solidFill>
                        <a:srgbClr val="000000"/>
                      </a:solidFill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46" name="Google Shape;446;p2"/>
                <p:cNvSpPr/>
                <p:nvPr/>
              </p:nvSpPr>
              <p:spPr>
                <a:xfrm>
                  <a:off x="11367253" y="1750599"/>
                  <a:ext cx="132444" cy="98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44" h="98583" extrusionOk="0">
                      <a:moveTo>
                        <a:pt x="739" y="98584"/>
                      </a:moveTo>
                      <a:cubicBezTo>
                        <a:pt x="-2309" y="82868"/>
                        <a:pt x="4263" y="65246"/>
                        <a:pt x="16931" y="53054"/>
                      </a:cubicBezTo>
                      <a:cubicBezTo>
                        <a:pt x="30171" y="40481"/>
                        <a:pt x="47602" y="35624"/>
                        <a:pt x="62080" y="32861"/>
                      </a:cubicBezTo>
                      <a:cubicBezTo>
                        <a:pt x="76939" y="30099"/>
                        <a:pt x="90083" y="28956"/>
                        <a:pt x="101608" y="25051"/>
                      </a:cubicBezTo>
                      <a:cubicBezTo>
                        <a:pt x="107324" y="23241"/>
                        <a:pt x="112753" y="20383"/>
                        <a:pt x="117801" y="16478"/>
                      </a:cubicBezTo>
                      <a:cubicBezTo>
                        <a:pt x="122944" y="12573"/>
                        <a:pt x="127326" y="7430"/>
                        <a:pt x="130374" y="0"/>
                      </a:cubicBezTo>
                      <a:cubicBezTo>
                        <a:pt x="133803" y="7430"/>
                        <a:pt x="132660" y="16669"/>
                        <a:pt x="129231" y="24670"/>
                      </a:cubicBezTo>
                      <a:cubicBezTo>
                        <a:pt x="125707" y="32671"/>
                        <a:pt x="119611" y="39624"/>
                        <a:pt x="112371" y="44768"/>
                      </a:cubicBezTo>
                      <a:cubicBezTo>
                        <a:pt x="97893" y="54959"/>
                        <a:pt x="81320" y="58293"/>
                        <a:pt x="67318" y="60960"/>
                      </a:cubicBezTo>
                      <a:cubicBezTo>
                        <a:pt x="53126" y="63532"/>
                        <a:pt x="40934" y="65532"/>
                        <a:pt x="30361" y="70961"/>
                      </a:cubicBezTo>
                      <a:cubicBezTo>
                        <a:pt x="19503" y="76391"/>
                        <a:pt x="9407" y="85344"/>
                        <a:pt x="739" y="985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20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47" name="Google Shape;447;p2"/>
          <p:cNvGrpSpPr/>
          <p:nvPr/>
        </p:nvGrpSpPr>
        <p:grpSpPr>
          <a:xfrm>
            <a:off x="10049026" y="2849406"/>
            <a:ext cx="985054" cy="1140491"/>
            <a:chOff x="8390004" y="456115"/>
            <a:chExt cx="904162" cy="1046834"/>
          </a:xfrm>
        </p:grpSpPr>
        <p:grpSp>
          <p:nvGrpSpPr>
            <p:cNvPr id="448" name="Google Shape;448;p2"/>
            <p:cNvGrpSpPr/>
            <p:nvPr/>
          </p:nvGrpSpPr>
          <p:grpSpPr>
            <a:xfrm>
              <a:off x="8390004" y="1344626"/>
              <a:ext cx="193429" cy="158323"/>
              <a:chOff x="8390004" y="1344626"/>
              <a:chExt cx="193429" cy="158323"/>
            </a:xfrm>
          </p:grpSpPr>
          <p:sp>
            <p:nvSpPr>
              <p:cNvPr id="449" name="Google Shape;449;p2"/>
              <p:cNvSpPr/>
              <p:nvPr/>
            </p:nvSpPr>
            <p:spPr>
              <a:xfrm>
                <a:off x="8404193" y="1358836"/>
                <a:ext cx="164687" cy="129825"/>
              </a:xfrm>
              <a:custGeom>
                <a:avLst/>
                <a:gdLst/>
                <a:ahLst/>
                <a:cxnLst/>
                <a:rect l="l" t="t" r="r" b="b"/>
                <a:pathLst>
                  <a:path w="164687" h="129825" extrusionOk="0">
                    <a:moveTo>
                      <a:pt x="94012" y="0"/>
                    </a:moveTo>
                    <a:lnTo>
                      <a:pt x="0" y="122396"/>
                    </a:lnTo>
                    <a:lnTo>
                      <a:pt x="106680" y="129826"/>
                    </a:lnTo>
                    <a:lnTo>
                      <a:pt x="164687" y="5429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>
                <a:off x="8390004" y="1344626"/>
                <a:ext cx="193429" cy="158323"/>
              </a:xfrm>
              <a:custGeom>
                <a:avLst/>
                <a:gdLst/>
                <a:ahLst/>
                <a:cxnLst/>
                <a:rect l="l" t="t" r="r" b="b"/>
                <a:pathLst>
                  <a:path w="193429" h="158323" extrusionOk="0">
                    <a:moveTo>
                      <a:pt x="120869" y="158323"/>
                    </a:moveTo>
                    <a:cubicBezTo>
                      <a:pt x="120488" y="158323"/>
                      <a:pt x="120202" y="158323"/>
                      <a:pt x="119916" y="158323"/>
                    </a:cubicBezTo>
                    <a:lnTo>
                      <a:pt x="13236" y="150894"/>
                    </a:lnTo>
                    <a:cubicBezTo>
                      <a:pt x="7998" y="150513"/>
                      <a:pt x="3330" y="147274"/>
                      <a:pt x="1235" y="142511"/>
                    </a:cubicBezTo>
                    <a:cubicBezTo>
                      <a:pt x="-861" y="137749"/>
                      <a:pt x="-289" y="132129"/>
                      <a:pt x="2950" y="127938"/>
                    </a:cubicBezTo>
                    <a:lnTo>
                      <a:pt x="97057" y="5542"/>
                    </a:lnTo>
                    <a:cubicBezTo>
                      <a:pt x="99343" y="2494"/>
                      <a:pt x="102771" y="589"/>
                      <a:pt x="106582" y="113"/>
                    </a:cubicBezTo>
                    <a:cubicBezTo>
                      <a:pt x="110296" y="-364"/>
                      <a:pt x="114106" y="684"/>
                      <a:pt x="117154" y="2970"/>
                    </a:cubicBezTo>
                    <a:lnTo>
                      <a:pt x="187830" y="57263"/>
                    </a:lnTo>
                    <a:cubicBezTo>
                      <a:pt x="194116" y="62025"/>
                      <a:pt x="195259" y="71074"/>
                      <a:pt x="190497" y="77265"/>
                    </a:cubicBezTo>
                    <a:lnTo>
                      <a:pt x="132394" y="152798"/>
                    </a:lnTo>
                    <a:cubicBezTo>
                      <a:pt x="129441" y="156227"/>
                      <a:pt x="125250" y="158323"/>
                      <a:pt x="120869" y="158323"/>
                    </a:cubicBezTo>
                    <a:close/>
                    <a:moveTo>
                      <a:pt x="41716" y="124128"/>
                    </a:moveTo>
                    <a:lnTo>
                      <a:pt x="114202" y="129177"/>
                    </a:lnTo>
                    <a:lnTo>
                      <a:pt x="158874" y="71074"/>
                    </a:lnTo>
                    <a:lnTo>
                      <a:pt x="110867" y="34117"/>
                    </a:lnTo>
                    <a:lnTo>
                      <a:pt x="41716" y="12412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1" name="Google Shape;451;p2"/>
            <p:cNvGrpSpPr/>
            <p:nvPr/>
          </p:nvGrpSpPr>
          <p:grpSpPr>
            <a:xfrm>
              <a:off x="8437418" y="1249718"/>
              <a:ext cx="235873" cy="221893"/>
              <a:chOff x="8437418" y="1249718"/>
              <a:chExt cx="235873" cy="221893"/>
            </a:xfrm>
          </p:grpSpPr>
          <p:sp>
            <p:nvSpPr>
              <p:cNvPr id="452" name="Google Shape;452;p2"/>
              <p:cNvSpPr/>
              <p:nvPr/>
            </p:nvSpPr>
            <p:spPr>
              <a:xfrm rot="-3144837">
                <a:off x="8502712" y="1270078"/>
                <a:ext cx="104782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180973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180974"/>
                    </a:lnTo>
                    <a:lnTo>
                      <a:pt x="0" y="1809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2"/>
              <p:cNvSpPr/>
              <p:nvPr/>
            </p:nvSpPr>
            <p:spPr>
              <a:xfrm>
                <a:off x="8437418" y="1249718"/>
                <a:ext cx="235873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235873" h="221893" extrusionOk="0">
                    <a:moveTo>
                      <a:pt x="157656" y="221893"/>
                    </a:moveTo>
                    <a:cubicBezTo>
                      <a:pt x="154608" y="221893"/>
                      <a:pt x="151560" y="220941"/>
                      <a:pt x="148989" y="218941"/>
                    </a:cubicBezTo>
                    <a:lnTo>
                      <a:pt x="5542" y="108641"/>
                    </a:lnTo>
                    <a:cubicBezTo>
                      <a:pt x="2494" y="106355"/>
                      <a:pt x="589" y="102926"/>
                      <a:pt x="113" y="99211"/>
                    </a:cubicBezTo>
                    <a:cubicBezTo>
                      <a:pt x="-363" y="95497"/>
                      <a:pt x="684" y="91687"/>
                      <a:pt x="2970" y="88639"/>
                    </a:cubicBezTo>
                    <a:lnTo>
                      <a:pt x="66883" y="5581"/>
                    </a:lnTo>
                    <a:cubicBezTo>
                      <a:pt x="71740" y="-706"/>
                      <a:pt x="80694" y="-1849"/>
                      <a:pt x="86885" y="3009"/>
                    </a:cubicBezTo>
                    <a:lnTo>
                      <a:pt x="230332" y="113308"/>
                    </a:lnTo>
                    <a:cubicBezTo>
                      <a:pt x="233380" y="115594"/>
                      <a:pt x="235285" y="119023"/>
                      <a:pt x="235761" y="122738"/>
                    </a:cubicBezTo>
                    <a:cubicBezTo>
                      <a:pt x="236237" y="126453"/>
                      <a:pt x="235190" y="130263"/>
                      <a:pt x="232904" y="133311"/>
                    </a:cubicBezTo>
                    <a:lnTo>
                      <a:pt x="168991" y="216369"/>
                    </a:lnTo>
                    <a:cubicBezTo>
                      <a:pt x="166133" y="219893"/>
                      <a:pt x="161847" y="221893"/>
                      <a:pt x="157656" y="221893"/>
                    </a:cubicBezTo>
                    <a:close/>
                    <a:moveTo>
                      <a:pt x="34212" y="94639"/>
                    </a:moveTo>
                    <a:lnTo>
                      <a:pt x="154989" y="187508"/>
                    </a:lnTo>
                    <a:lnTo>
                      <a:pt x="201471" y="127120"/>
                    </a:lnTo>
                    <a:lnTo>
                      <a:pt x="80694" y="34251"/>
                    </a:lnTo>
                    <a:lnTo>
                      <a:pt x="34212" y="946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4" name="Google Shape;454;p2"/>
            <p:cNvSpPr/>
            <p:nvPr/>
          </p:nvSpPr>
          <p:spPr>
            <a:xfrm>
              <a:off x="8403145" y="1357978"/>
              <a:ext cx="131254" cy="126301"/>
            </a:xfrm>
            <a:custGeom>
              <a:avLst/>
              <a:gdLst/>
              <a:ahLst/>
              <a:cxnLst/>
              <a:rect l="l" t="t" r="r" b="b"/>
              <a:pathLst>
                <a:path w="131254" h="126301" extrusionOk="0">
                  <a:moveTo>
                    <a:pt x="131255" y="28480"/>
                  </a:moveTo>
                  <a:lnTo>
                    <a:pt x="56007" y="126302"/>
                  </a:lnTo>
                  <a:lnTo>
                    <a:pt x="0" y="122396"/>
                  </a:lnTo>
                  <a:lnTo>
                    <a:pt x="94202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0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 rot="-3144837">
              <a:off x="8450770" y="1293300"/>
              <a:ext cx="104782" cy="66679"/>
            </a:xfrm>
            <a:custGeom>
              <a:avLst/>
              <a:gdLst/>
              <a:ahLst/>
              <a:cxnLst/>
              <a:rect l="l" t="t" r="r" b="b"/>
              <a:pathLst>
                <a:path w="104774" h="66674" extrusionOk="0">
                  <a:moveTo>
                    <a:pt x="0" y="0"/>
                  </a:moveTo>
                  <a:lnTo>
                    <a:pt x="104774" y="0"/>
                  </a:lnTo>
                  <a:lnTo>
                    <a:pt x="104774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0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6" name="Google Shape;456;p2"/>
            <p:cNvGrpSpPr/>
            <p:nvPr/>
          </p:nvGrpSpPr>
          <p:grpSpPr>
            <a:xfrm>
              <a:off x="8433011" y="1095392"/>
              <a:ext cx="388579" cy="353169"/>
              <a:chOff x="8433011" y="1095392"/>
              <a:chExt cx="388579" cy="353169"/>
            </a:xfrm>
          </p:grpSpPr>
          <p:sp>
            <p:nvSpPr>
              <p:cNvPr id="457" name="Google Shape;457;p2"/>
              <p:cNvSpPr/>
              <p:nvPr/>
            </p:nvSpPr>
            <p:spPr>
              <a:xfrm>
                <a:off x="8447246" y="1109662"/>
                <a:ext cx="360045" cy="324612"/>
              </a:xfrm>
              <a:custGeom>
                <a:avLst/>
                <a:gdLst/>
                <a:ahLst/>
                <a:cxnLst/>
                <a:rect l="l" t="t" r="r" b="b"/>
                <a:pathLst>
                  <a:path w="360045" h="324612" extrusionOk="0">
                    <a:moveTo>
                      <a:pt x="55150" y="0"/>
                    </a:moveTo>
                    <a:lnTo>
                      <a:pt x="0" y="149828"/>
                    </a:lnTo>
                    <a:lnTo>
                      <a:pt x="227267" y="324612"/>
                    </a:lnTo>
                    <a:lnTo>
                      <a:pt x="360045" y="234506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2"/>
              <p:cNvSpPr/>
              <p:nvPr/>
            </p:nvSpPr>
            <p:spPr>
              <a:xfrm>
                <a:off x="8433011" y="1095392"/>
                <a:ext cx="388579" cy="353169"/>
              </a:xfrm>
              <a:custGeom>
                <a:avLst/>
                <a:gdLst/>
                <a:ahLst/>
                <a:cxnLst/>
                <a:rect l="l" t="t" r="r" b="b"/>
                <a:pathLst>
                  <a:path w="388579" h="353169" extrusionOk="0">
                    <a:moveTo>
                      <a:pt x="241502" y="353169"/>
                    </a:moveTo>
                    <a:cubicBezTo>
                      <a:pt x="238454" y="353169"/>
                      <a:pt x="235310" y="352217"/>
                      <a:pt x="232834" y="350217"/>
                    </a:cubicBezTo>
                    <a:lnTo>
                      <a:pt x="5567" y="175433"/>
                    </a:lnTo>
                    <a:cubicBezTo>
                      <a:pt x="614" y="171623"/>
                      <a:pt x="-1291" y="165051"/>
                      <a:pt x="900" y="159145"/>
                    </a:cubicBezTo>
                    <a:lnTo>
                      <a:pt x="56050" y="9317"/>
                    </a:lnTo>
                    <a:cubicBezTo>
                      <a:pt x="57574" y="5031"/>
                      <a:pt x="61098" y="1792"/>
                      <a:pt x="65479" y="554"/>
                    </a:cubicBezTo>
                    <a:cubicBezTo>
                      <a:pt x="69861" y="-684"/>
                      <a:pt x="74528" y="173"/>
                      <a:pt x="78148" y="2935"/>
                    </a:cubicBezTo>
                    <a:lnTo>
                      <a:pt x="383043" y="237441"/>
                    </a:lnTo>
                    <a:cubicBezTo>
                      <a:pt x="386663" y="240203"/>
                      <a:pt x="388758" y="244584"/>
                      <a:pt x="388568" y="249156"/>
                    </a:cubicBezTo>
                    <a:cubicBezTo>
                      <a:pt x="388473" y="253728"/>
                      <a:pt x="386091" y="258015"/>
                      <a:pt x="382281" y="260586"/>
                    </a:cubicBezTo>
                    <a:lnTo>
                      <a:pt x="249502" y="350693"/>
                    </a:lnTo>
                    <a:cubicBezTo>
                      <a:pt x="247121" y="352407"/>
                      <a:pt x="244264" y="353169"/>
                      <a:pt x="241502" y="353169"/>
                    </a:cubicBezTo>
                    <a:close/>
                    <a:moveTo>
                      <a:pt x="31285" y="159145"/>
                    </a:moveTo>
                    <a:lnTo>
                      <a:pt x="242073" y="321261"/>
                    </a:lnTo>
                    <a:lnTo>
                      <a:pt x="349991" y="248013"/>
                    </a:lnTo>
                    <a:lnTo>
                      <a:pt x="76147" y="37416"/>
                    </a:lnTo>
                    <a:lnTo>
                      <a:pt x="31285" y="1591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9" name="Google Shape;459;p2"/>
            <p:cNvGrpSpPr/>
            <p:nvPr/>
          </p:nvGrpSpPr>
          <p:grpSpPr>
            <a:xfrm>
              <a:off x="8457991" y="456115"/>
              <a:ext cx="836175" cy="922341"/>
              <a:chOff x="8457991" y="456115"/>
              <a:chExt cx="836175" cy="922341"/>
            </a:xfrm>
          </p:grpSpPr>
          <p:sp>
            <p:nvSpPr>
              <p:cNvPr id="460" name="Google Shape;460;p2"/>
              <p:cNvSpPr/>
              <p:nvPr/>
            </p:nvSpPr>
            <p:spPr>
              <a:xfrm>
                <a:off x="8472298" y="470875"/>
                <a:ext cx="807218" cy="893293"/>
              </a:xfrm>
              <a:custGeom>
                <a:avLst/>
                <a:gdLst/>
                <a:ahLst/>
                <a:cxnLst/>
                <a:rect l="l" t="t" r="r" b="b"/>
                <a:pathLst>
                  <a:path w="807218" h="893293" extrusionOk="0">
                    <a:moveTo>
                      <a:pt x="527017" y="680506"/>
                    </a:moveTo>
                    <a:lnTo>
                      <a:pt x="399573" y="880055"/>
                    </a:lnTo>
                    <a:cubicBezTo>
                      <a:pt x="388142" y="894914"/>
                      <a:pt x="366711" y="897676"/>
                      <a:pt x="351852" y="886246"/>
                    </a:cubicBezTo>
                    <a:lnTo>
                      <a:pt x="13239" y="625833"/>
                    </a:lnTo>
                    <a:cubicBezTo>
                      <a:pt x="-1620" y="614403"/>
                      <a:pt x="-4382" y="592972"/>
                      <a:pt x="7047" y="578112"/>
                    </a:cubicBezTo>
                    <a:lnTo>
                      <a:pt x="482345" y="60524"/>
                    </a:lnTo>
                    <a:cubicBezTo>
                      <a:pt x="547972" y="-10914"/>
                      <a:pt x="657319" y="-20343"/>
                      <a:pt x="734186" y="38807"/>
                    </a:cubicBezTo>
                    <a:lnTo>
                      <a:pt x="734186" y="38807"/>
                    </a:lnTo>
                    <a:cubicBezTo>
                      <a:pt x="811053" y="97957"/>
                      <a:pt x="830007" y="206066"/>
                      <a:pt x="777811" y="287791"/>
                    </a:cubicBezTo>
                    <a:lnTo>
                      <a:pt x="574642" y="606021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2"/>
              <p:cNvSpPr/>
              <p:nvPr/>
            </p:nvSpPr>
            <p:spPr>
              <a:xfrm>
                <a:off x="8457991" y="456115"/>
                <a:ext cx="836175" cy="922341"/>
              </a:xfrm>
              <a:custGeom>
                <a:avLst/>
                <a:gdLst/>
                <a:ahLst/>
                <a:cxnLst/>
                <a:rect l="l" t="t" r="r" b="b"/>
                <a:pathLst>
                  <a:path w="836175" h="922341" extrusionOk="0">
                    <a:moveTo>
                      <a:pt x="386828" y="922342"/>
                    </a:moveTo>
                    <a:cubicBezTo>
                      <a:pt x="376541" y="922342"/>
                      <a:pt x="366159" y="919103"/>
                      <a:pt x="357396" y="912341"/>
                    </a:cubicBezTo>
                    <a:lnTo>
                      <a:pt x="18782" y="651927"/>
                    </a:lnTo>
                    <a:cubicBezTo>
                      <a:pt x="8590" y="644117"/>
                      <a:pt x="2018" y="632687"/>
                      <a:pt x="399" y="619828"/>
                    </a:cubicBezTo>
                    <a:cubicBezTo>
                      <a:pt x="-1221" y="606969"/>
                      <a:pt x="2113" y="594301"/>
                      <a:pt x="10019" y="584109"/>
                    </a:cubicBezTo>
                    <a:cubicBezTo>
                      <a:pt x="10305" y="583823"/>
                      <a:pt x="10495" y="583442"/>
                      <a:pt x="10781" y="583157"/>
                    </a:cubicBezTo>
                    <a:lnTo>
                      <a:pt x="486079" y="65568"/>
                    </a:lnTo>
                    <a:cubicBezTo>
                      <a:pt x="557230" y="-11965"/>
                      <a:pt x="673816" y="-21967"/>
                      <a:pt x="757160" y="42137"/>
                    </a:cubicBezTo>
                    <a:cubicBezTo>
                      <a:pt x="840599" y="106240"/>
                      <a:pt x="860792" y="221492"/>
                      <a:pt x="804118" y="310170"/>
                    </a:cubicBezTo>
                    <a:lnTo>
                      <a:pt x="600950" y="628400"/>
                    </a:lnTo>
                    <a:cubicBezTo>
                      <a:pt x="596664" y="635068"/>
                      <a:pt x="587805" y="636973"/>
                      <a:pt x="581233" y="632782"/>
                    </a:cubicBezTo>
                    <a:cubicBezTo>
                      <a:pt x="574566" y="628496"/>
                      <a:pt x="572660" y="619733"/>
                      <a:pt x="576851" y="613065"/>
                    </a:cubicBezTo>
                    <a:lnTo>
                      <a:pt x="780020" y="294835"/>
                    </a:lnTo>
                    <a:cubicBezTo>
                      <a:pt x="828597" y="218730"/>
                      <a:pt x="811262" y="119861"/>
                      <a:pt x="739729" y="64806"/>
                    </a:cubicBezTo>
                    <a:cubicBezTo>
                      <a:pt x="668196" y="9752"/>
                      <a:pt x="568184" y="18419"/>
                      <a:pt x="507128" y="84904"/>
                    </a:cubicBezTo>
                    <a:lnTo>
                      <a:pt x="32307" y="601921"/>
                    </a:lnTo>
                    <a:cubicBezTo>
                      <a:pt x="29355" y="606017"/>
                      <a:pt x="28116" y="610970"/>
                      <a:pt x="28688" y="616113"/>
                    </a:cubicBezTo>
                    <a:cubicBezTo>
                      <a:pt x="29355" y="621352"/>
                      <a:pt x="32022" y="626019"/>
                      <a:pt x="36213" y="629258"/>
                    </a:cubicBezTo>
                    <a:lnTo>
                      <a:pt x="374827" y="889671"/>
                    </a:lnTo>
                    <a:cubicBezTo>
                      <a:pt x="383303" y="896243"/>
                      <a:pt x="395496" y="894719"/>
                      <a:pt x="402259" y="886433"/>
                    </a:cubicBezTo>
                    <a:lnTo>
                      <a:pt x="529226" y="687551"/>
                    </a:lnTo>
                    <a:cubicBezTo>
                      <a:pt x="533513" y="680883"/>
                      <a:pt x="542371" y="678978"/>
                      <a:pt x="548943" y="683169"/>
                    </a:cubicBezTo>
                    <a:cubicBezTo>
                      <a:pt x="555611" y="687455"/>
                      <a:pt x="557516" y="696218"/>
                      <a:pt x="553325" y="702886"/>
                    </a:cubicBezTo>
                    <a:lnTo>
                      <a:pt x="425880" y="902435"/>
                    </a:lnTo>
                    <a:cubicBezTo>
                      <a:pt x="425690" y="902816"/>
                      <a:pt x="425404" y="903101"/>
                      <a:pt x="425118" y="903482"/>
                    </a:cubicBezTo>
                    <a:cubicBezTo>
                      <a:pt x="415689" y="915865"/>
                      <a:pt x="401401" y="922342"/>
                      <a:pt x="386828" y="9223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2" name="Google Shape;462;p2"/>
            <p:cNvGrpSpPr/>
            <p:nvPr/>
          </p:nvGrpSpPr>
          <p:grpSpPr>
            <a:xfrm>
              <a:off x="9017765" y="1062485"/>
              <a:ext cx="43394" cy="51843"/>
              <a:chOff x="9017765" y="1062485"/>
              <a:chExt cx="43394" cy="51843"/>
            </a:xfrm>
          </p:grpSpPr>
          <p:sp>
            <p:nvSpPr>
              <p:cNvPr id="463" name="Google Shape;463;p2"/>
              <p:cNvSpPr/>
              <p:nvPr/>
            </p:nvSpPr>
            <p:spPr>
              <a:xfrm>
                <a:off x="9032081" y="1076800"/>
                <a:ext cx="14858" cy="2324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23240" extrusionOk="0">
                    <a:moveTo>
                      <a:pt x="14859" y="0"/>
                    </a:moveTo>
                    <a:lnTo>
                      <a:pt x="0" y="23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2"/>
              <p:cNvSpPr/>
              <p:nvPr/>
            </p:nvSpPr>
            <p:spPr>
              <a:xfrm>
                <a:off x="9017765" y="1062485"/>
                <a:ext cx="43394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43394" h="51843" extrusionOk="0">
                    <a:moveTo>
                      <a:pt x="14315" y="51844"/>
                    </a:moveTo>
                    <a:cubicBezTo>
                      <a:pt x="11648" y="51844"/>
                      <a:pt x="8981" y="51082"/>
                      <a:pt x="6600" y="49558"/>
                    </a:cubicBezTo>
                    <a:cubicBezTo>
                      <a:pt x="-67" y="45272"/>
                      <a:pt x="-1973" y="36508"/>
                      <a:pt x="2218" y="29841"/>
                    </a:cubicBezTo>
                    <a:lnTo>
                      <a:pt x="17077" y="6600"/>
                    </a:lnTo>
                    <a:cubicBezTo>
                      <a:pt x="21364" y="-68"/>
                      <a:pt x="30127" y="-1973"/>
                      <a:pt x="36794" y="2218"/>
                    </a:cubicBezTo>
                    <a:cubicBezTo>
                      <a:pt x="43462" y="6505"/>
                      <a:pt x="45367" y="15268"/>
                      <a:pt x="41176" y="21935"/>
                    </a:cubicBezTo>
                    <a:lnTo>
                      <a:pt x="26317" y="45176"/>
                    </a:lnTo>
                    <a:cubicBezTo>
                      <a:pt x="23650" y="49558"/>
                      <a:pt x="18983" y="51844"/>
                      <a:pt x="14315" y="518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5" name="Google Shape;465;p2"/>
            <p:cNvGrpSpPr/>
            <p:nvPr/>
          </p:nvGrpSpPr>
          <p:grpSpPr>
            <a:xfrm>
              <a:off x="8715085" y="603328"/>
              <a:ext cx="436817" cy="522335"/>
              <a:chOff x="8715085" y="603328"/>
              <a:chExt cx="436817" cy="522335"/>
            </a:xfrm>
          </p:grpSpPr>
          <p:sp>
            <p:nvSpPr>
              <p:cNvPr id="466" name="Google Shape;466;p2"/>
              <p:cNvSpPr/>
              <p:nvPr/>
            </p:nvSpPr>
            <p:spPr>
              <a:xfrm>
                <a:off x="8729477" y="617605"/>
                <a:ext cx="408231" cy="493699"/>
              </a:xfrm>
              <a:custGeom>
                <a:avLst/>
                <a:gdLst/>
                <a:ahLst/>
                <a:cxnLst/>
                <a:rect l="l" t="t" r="r" b="b"/>
                <a:pathLst>
                  <a:path w="408231" h="493699" extrusionOk="0">
                    <a:moveTo>
                      <a:pt x="24093" y="480912"/>
                    </a:moveTo>
                    <a:lnTo>
                      <a:pt x="24093" y="480912"/>
                    </a:lnTo>
                    <a:cubicBezTo>
                      <a:pt x="-2863" y="460148"/>
                      <a:pt x="-8006" y="421095"/>
                      <a:pt x="12759" y="394044"/>
                    </a:cubicBezTo>
                    <a:lnTo>
                      <a:pt x="297270" y="24093"/>
                    </a:lnTo>
                    <a:cubicBezTo>
                      <a:pt x="318035" y="-2862"/>
                      <a:pt x="357087" y="-8006"/>
                      <a:pt x="384138" y="12759"/>
                    </a:cubicBezTo>
                    <a:lnTo>
                      <a:pt x="384138" y="12759"/>
                    </a:lnTo>
                    <a:cubicBezTo>
                      <a:pt x="411094" y="33523"/>
                      <a:pt x="416237" y="72576"/>
                      <a:pt x="395473" y="99627"/>
                    </a:cubicBezTo>
                    <a:lnTo>
                      <a:pt x="110961" y="469578"/>
                    </a:lnTo>
                    <a:cubicBezTo>
                      <a:pt x="90102" y="496629"/>
                      <a:pt x="51049" y="501677"/>
                      <a:pt x="24093" y="48091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2"/>
              <p:cNvSpPr/>
              <p:nvPr/>
            </p:nvSpPr>
            <p:spPr>
              <a:xfrm>
                <a:off x="8715085" y="603328"/>
                <a:ext cx="436817" cy="522335"/>
              </a:xfrm>
              <a:custGeom>
                <a:avLst/>
                <a:gdLst/>
                <a:ahLst/>
                <a:cxnLst/>
                <a:rect l="l" t="t" r="r" b="b"/>
                <a:pathLst>
                  <a:path w="436817" h="522335" extrusionOk="0">
                    <a:moveTo>
                      <a:pt x="76108" y="522336"/>
                    </a:moveTo>
                    <a:cubicBezTo>
                      <a:pt x="59916" y="522336"/>
                      <a:pt x="43533" y="517192"/>
                      <a:pt x="29722" y="506524"/>
                    </a:cubicBezTo>
                    <a:cubicBezTo>
                      <a:pt x="-3616" y="480902"/>
                      <a:pt x="-9807" y="432991"/>
                      <a:pt x="15720" y="399654"/>
                    </a:cubicBezTo>
                    <a:lnTo>
                      <a:pt x="300231" y="29703"/>
                    </a:lnTo>
                    <a:cubicBezTo>
                      <a:pt x="325854" y="-3635"/>
                      <a:pt x="373765" y="-9826"/>
                      <a:pt x="407102" y="15796"/>
                    </a:cubicBezTo>
                    <a:cubicBezTo>
                      <a:pt x="423200" y="28179"/>
                      <a:pt x="433486" y="46086"/>
                      <a:pt x="436153" y="66374"/>
                    </a:cubicBezTo>
                    <a:cubicBezTo>
                      <a:pt x="438820" y="86662"/>
                      <a:pt x="433391" y="106569"/>
                      <a:pt x="421104" y="122667"/>
                    </a:cubicBezTo>
                    <a:lnTo>
                      <a:pt x="136592" y="492618"/>
                    </a:lnTo>
                    <a:cubicBezTo>
                      <a:pt x="121638" y="512049"/>
                      <a:pt x="98968" y="522336"/>
                      <a:pt x="76108" y="522336"/>
                    </a:cubicBezTo>
                    <a:close/>
                    <a:moveTo>
                      <a:pt x="360810" y="28560"/>
                    </a:moveTo>
                    <a:cubicBezTo>
                      <a:pt x="346523" y="28560"/>
                      <a:pt x="332331" y="34941"/>
                      <a:pt x="322996" y="47133"/>
                    </a:cubicBezTo>
                    <a:lnTo>
                      <a:pt x="38485" y="417084"/>
                    </a:lnTo>
                    <a:cubicBezTo>
                      <a:pt x="22483" y="437944"/>
                      <a:pt x="26388" y="467853"/>
                      <a:pt x="47247" y="483855"/>
                    </a:cubicBezTo>
                    <a:lnTo>
                      <a:pt x="47247" y="483855"/>
                    </a:lnTo>
                    <a:cubicBezTo>
                      <a:pt x="57249" y="491570"/>
                      <a:pt x="69726" y="494904"/>
                      <a:pt x="82395" y="493284"/>
                    </a:cubicBezTo>
                    <a:cubicBezTo>
                      <a:pt x="95063" y="491665"/>
                      <a:pt x="106303" y="485188"/>
                      <a:pt x="114018" y="475187"/>
                    </a:cubicBezTo>
                    <a:lnTo>
                      <a:pt x="398530" y="105236"/>
                    </a:lnTo>
                    <a:cubicBezTo>
                      <a:pt x="406245" y="95235"/>
                      <a:pt x="409578" y="82757"/>
                      <a:pt x="407959" y="70089"/>
                    </a:cubicBezTo>
                    <a:cubicBezTo>
                      <a:pt x="406340" y="57420"/>
                      <a:pt x="399863" y="46181"/>
                      <a:pt x="389862" y="38466"/>
                    </a:cubicBezTo>
                    <a:cubicBezTo>
                      <a:pt x="381099" y="31798"/>
                      <a:pt x="370907" y="28560"/>
                      <a:pt x="360810" y="28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8" name="Google Shape;468;p2"/>
            <p:cNvSpPr/>
            <p:nvPr/>
          </p:nvSpPr>
          <p:spPr>
            <a:xfrm>
              <a:off x="8435816" y="1106899"/>
              <a:ext cx="115538" cy="196310"/>
            </a:xfrm>
            <a:custGeom>
              <a:avLst/>
              <a:gdLst/>
              <a:ahLst/>
              <a:cxnLst/>
              <a:rect l="l" t="t" r="r" b="b"/>
              <a:pathLst>
                <a:path w="115538" h="196310" extrusionOk="0">
                  <a:moveTo>
                    <a:pt x="60388" y="196310"/>
                  </a:moveTo>
                  <a:lnTo>
                    <a:pt x="0" y="149828"/>
                  </a:lnTo>
                  <a:lnTo>
                    <a:pt x="55150" y="0"/>
                  </a:lnTo>
                  <a:lnTo>
                    <a:pt x="115538" y="4638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0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8466611" y="460493"/>
              <a:ext cx="768161" cy="683935"/>
            </a:xfrm>
            <a:custGeom>
              <a:avLst/>
              <a:gdLst/>
              <a:ahLst/>
              <a:cxnLst/>
              <a:rect l="l" t="t" r="r" b="b"/>
              <a:pathLst>
                <a:path w="768161" h="683935" extrusionOk="0">
                  <a:moveTo>
                    <a:pt x="768162" y="72716"/>
                  </a:moveTo>
                  <a:cubicBezTo>
                    <a:pt x="697010" y="42617"/>
                    <a:pt x="612332" y="59190"/>
                    <a:pt x="557850" y="118626"/>
                  </a:cubicBezTo>
                  <a:lnTo>
                    <a:pt x="82552" y="636215"/>
                  </a:lnTo>
                  <a:cubicBezTo>
                    <a:pt x="71122" y="651074"/>
                    <a:pt x="73884" y="672600"/>
                    <a:pt x="88743" y="683935"/>
                  </a:cubicBezTo>
                  <a:lnTo>
                    <a:pt x="13210" y="625833"/>
                  </a:lnTo>
                  <a:cubicBezTo>
                    <a:pt x="-1554" y="614498"/>
                    <a:pt x="-4411" y="592971"/>
                    <a:pt x="7019" y="578113"/>
                  </a:cubicBezTo>
                  <a:lnTo>
                    <a:pt x="482316" y="60524"/>
                  </a:lnTo>
                  <a:cubicBezTo>
                    <a:pt x="547943" y="-10914"/>
                    <a:pt x="657291" y="-20343"/>
                    <a:pt x="734157" y="38807"/>
                  </a:cubicBezTo>
                  <a:cubicBezTo>
                    <a:pt x="747207" y="48808"/>
                    <a:pt x="758637" y="60143"/>
                    <a:pt x="768162" y="7271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0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8725685" y="613189"/>
              <a:ext cx="390596" cy="484128"/>
            </a:xfrm>
            <a:custGeom>
              <a:avLst/>
              <a:gdLst/>
              <a:ahLst/>
              <a:cxnLst/>
              <a:rect l="l" t="t" r="r" b="b"/>
              <a:pathLst>
                <a:path w="390596" h="484128" extrusionOk="0">
                  <a:moveTo>
                    <a:pt x="44172" y="483995"/>
                  </a:moveTo>
                  <a:cubicBezTo>
                    <a:pt x="33695" y="484757"/>
                    <a:pt x="23789" y="482280"/>
                    <a:pt x="15788" y="476089"/>
                  </a:cubicBezTo>
                  <a:cubicBezTo>
                    <a:pt x="-5167" y="459992"/>
                    <a:pt x="-5262" y="424845"/>
                    <a:pt x="15502" y="397794"/>
                  </a:cubicBezTo>
                  <a:lnTo>
                    <a:pt x="300014" y="27843"/>
                  </a:lnTo>
                  <a:cubicBezTo>
                    <a:pt x="320779" y="792"/>
                    <a:pt x="354878" y="-8067"/>
                    <a:pt x="375738" y="8031"/>
                  </a:cubicBezTo>
                  <a:cubicBezTo>
                    <a:pt x="383739" y="14222"/>
                    <a:pt x="388692" y="23175"/>
                    <a:pt x="390597" y="33462"/>
                  </a:cubicBezTo>
                  <a:cubicBezTo>
                    <a:pt x="373833" y="34796"/>
                    <a:pt x="356021" y="44511"/>
                    <a:pt x="343257" y="61180"/>
                  </a:cubicBezTo>
                  <a:lnTo>
                    <a:pt x="58746" y="431131"/>
                  </a:lnTo>
                  <a:cubicBezTo>
                    <a:pt x="45982" y="447705"/>
                    <a:pt x="41125" y="467421"/>
                    <a:pt x="44172" y="483995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0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2"/>
          <p:cNvGrpSpPr/>
          <p:nvPr/>
        </p:nvGrpSpPr>
        <p:grpSpPr>
          <a:xfrm>
            <a:off x="3427318" y="535007"/>
            <a:ext cx="1024218" cy="947393"/>
            <a:chOff x="1560766" y="5405182"/>
            <a:chExt cx="928687" cy="859028"/>
          </a:xfrm>
        </p:grpSpPr>
        <p:grpSp>
          <p:nvGrpSpPr>
            <p:cNvPr id="472" name="Google Shape;472;p2"/>
            <p:cNvGrpSpPr/>
            <p:nvPr/>
          </p:nvGrpSpPr>
          <p:grpSpPr>
            <a:xfrm>
              <a:off x="1580864" y="5520975"/>
              <a:ext cx="202501" cy="481393"/>
              <a:chOff x="1580864" y="5520975"/>
              <a:chExt cx="202501" cy="481393"/>
            </a:xfrm>
          </p:grpSpPr>
          <p:sp>
            <p:nvSpPr>
              <p:cNvPr id="473" name="Google Shape;473;p2"/>
              <p:cNvSpPr/>
              <p:nvPr/>
            </p:nvSpPr>
            <p:spPr>
              <a:xfrm>
                <a:off x="1595151" y="5535262"/>
                <a:ext cx="173926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3926" h="452818" extrusionOk="0">
                    <a:moveTo>
                      <a:pt x="0" y="0"/>
                    </a:moveTo>
                    <a:lnTo>
                      <a:pt x="173926" y="0"/>
                    </a:lnTo>
                    <a:lnTo>
                      <a:pt x="173926" y="452818"/>
                    </a:lnTo>
                    <a:lnTo>
                      <a:pt x="0" y="45281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2"/>
              <p:cNvSpPr/>
              <p:nvPr/>
            </p:nvSpPr>
            <p:spPr>
              <a:xfrm>
                <a:off x="1580864" y="5520975"/>
                <a:ext cx="202501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01" h="481393" extrusionOk="0">
                    <a:moveTo>
                      <a:pt x="188214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214" y="0"/>
                    </a:lnTo>
                    <a:cubicBezTo>
                      <a:pt x="196120" y="0"/>
                      <a:pt x="202501" y="6382"/>
                      <a:pt x="202501" y="14288"/>
                    </a:cubicBezTo>
                    <a:lnTo>
                      <a:pt x="202501" y="467106"/>
                    </a:lnTo>
                    <a:cubicBezTo>
                      <a:pt x="202501" y="475012"/>
                      <a:pt x="196120" y="481393"/>
                      <a:pt x="188214" y="481393"/>
                    </a:cubicBezTo>
                    <a:close/>
                    <a:moveTo>
                      <a:pt x="28575" y="452818"/>
                    </a:moveTo>
                    <a:lnTo>
                      <a:pt x="173926" y="452818"/>
                    </a:lnTo>
                    <a:lnTo>
                      <a:pt x="173926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5" name="Google Shape;475;p2"/>
            <p:cNvGrpSpPr/>
            <p:nvPr/>
          </p:nvGrpSpPr>
          <p:grpSpPr>
            <a:xfrm>
              <a:off x="1615001" y="5405182"/>
              <a:ext cx="134227" cy="78931"/>
              <a:chOff x="1615001" y="5405182"/>
              <a:chExt cx="134227" cy="78931"/>
            </a:xfrm>
          </p:grpSpPr>
          <p:sp>
            <p:nvSpPr>
              <p:cNvPr id="476" name="Google Shape;476;p2"/>
              <p:cNvSpPr/>
              <p:nvPr/>
            </p:nvSpPr>
            <p:spPr>
              <a:xfrm>
                <a:off x="1629251" y="5419465"/>
                <a:ext cx="105727" cy="50360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360" extrusionOk="0">
                    <a:moveTo>
                      <a:pt x="105727" y="50361"/>
                    </a:moveTo>
                    <a:lnTo>
                      <a:pt x="0" y="50361"/>
                    </a:lnTo>
                    <a:lnTo>
                      <a:pt x="12478" y="24453"/>
                    </a:lnTo>
                    <a:cubicBezTo>
                      <a:pt x="14954" y="19405"/>
                      <a:pt x="18193" y="15118"/>
                      <a:pt x="22003" y="11594"/>
                    </a:cubicBezTo>
                    <a:cubicBezTo>
                      <a:pt x="42767" y="-7360"/>
                      <a:pt x="79915" y="-3074"/>
                      <a:pt x="93250" y="24453"/>
                    </a:cubicBezTo>
                    <a:lnTo>
                      <a:pt x="105727" y="503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2"/>
              <p:cNvSpPr/>
              <p:nvPr/>
            </p:nvSpPr>
            <p:spPr>
              <a:xfrm>
                <a:off x="1615001" y="5405182"/>
                <a:ext cx="134227" cy="78931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931" extrusionOk="0">
                    <a:moveTo>
                      <a:pt x="119977" y="78931"/>
                    </a:moveTo>
                    <a:lnTo>
                      <a:pt x="14250" y="78931"/>
                    </a:lnTo>
                    <a:cubicBezTo>
                      <a:pt x="9297" y="78931"/>
                      <a:pt x="4725" y="76359"/>
                      <a:pt x="2153" y="72263"/>
                    </a:cubicBezTo>
                    <a:cubicBezTo>
                      <a:pt x="-419" y="68168"/>
                      <a:pt x="-704" y="62929"/>
                      <a:pt x="1391" y="58452"/>
                    </a:cubicBezTo>
                    <a:lnTo>
                      <a:pt x="13869" y="32544"/>
                    </a:lnTo>
                    <a:cubicBezTo>
                      <a:pt x="17108" y="25972"/>
                      <a:pt x="21394" y="20257"/>
                      <a:pt x="26537" y="15400"/>
                    </a:cubicBezTo>
                    <a:cubicBezTo>
                      <a:pt x="40348" y="2826"/>
                      <a:pt x="59875" y="-2508"/>
                      <a:pt x="78925" y="1112"/>
                    </a:cubicBezTo>
                    <a:cubicBezTo>
                      <a:pt x="97308" y="4636"/>
                      <a:pt x="112453" y="16066"/>
                      <a:pt x="120359" y="32449"/>
                    </a:cubicBezTo>
                    <a:lnTo>
                      <a:pt x="132836" y="58357"/>
                    </a:lnTo>
                    <a:cubicBezTo>
                      <a:pt x="134932" y="62738"/>
                      <a:pt x="134646" y="67977"/>
                      <a:pt x="132074" y="72168"/>
                    </a:cubicBezTo>
                    <a:cubicBezTo>
                      <a:pt x="129407" y="76455"/>
                      <a:pt x="124835" y="78931"/>
                      <a:pt x="119977" y="78931"/>
                    </a:cubicBezTo>
                    <a:close/>
                    <a:moveTo>
                      <a:pt x="36919" y="50356"/>
                    </a:moveTo>
                    <a:lnTo>
                      <a:pt x="97213" y="50356"/>
                    </a:lnTo>
                    <a:lnTo>
                      <a:pt x="94641" y="44927"/>
                    </a:lnTo>
                    <a:cubicBezTo>
                      <a:pt x="89212" y="33687"/>
                      <a:pt x="79115" y="30258"/>
                      <a:pt x="73496" y="29210"/>
                    </a:cubicBezTo>
                    <a:cubicBezTo>
                      <a:pt x="63494" y="27210"/>
                      <a:pt x="52826" y="30068"/>
                      <a:pt x="45873" y="36449"/>
                    </a:cubicBezTo>
                    <a:cubicBezTo>
                      <a:pt x="43301" y="38831"/>
                      <a:pt x="41206" y="41688"/>
                      <a:pt x="39491" y="45022"/>
                    </a:cubicBezTo>
                    <a:lnTo>
                      <a:pt x="36919" y="5035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8" name="Google Shape;478;p2"/>
            <p:cNvGrpSpPr/>
            <p:nvPr/>
          </p:nvGrpSpPr>
          <p:grpSpPr>
            <a:xfrm>
              <a:off x="1580941" y="5455538"/>
              <a:ext cx="202347" cy="99441"/>
              <a:chOff x="1580941" y="5455538"/>
              <a:chExt cx="202347" cy="99441"/>
            </a:xfrm>
          </p:grpSpPr>
          <p:sp>
            <p:nvSpPr>
              <p:cNvPr id="479" name="Google Shape;479;p2"/>
              <p:cNvSpPr/>
              <p:nvPr/>
            </p:nvSpPr>
            <p:spPr>
              <a:xfrm>
                <a:off x="1595222" y="5469826"/>
                <a:ext cx="173785" cy="70866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866" extrusionOk="0">
                    <a:moveTo>
                      <a:pt x="173761" y="70390"/>
                    </a:moveTo>
                    <a:cubicBezTo>
                      <a:pt x="173856" y="70675"/>
                      <a:pt x="173666" y="70866"/>
                      <a:pt x="173380" y="70866"/>
                    </a:cubicBezTo>
                    <a:lnTo>
                      <a:pt x="406" y="70866"/>
                    </a:lnTo>
                    <a:cubicBezTo>
                      <a:pt x="120" y="70866"/>
                      <a:pt x="-70" y="70675"/>
                      <a:pt x="25" y="70390"/>
                    </a:cubicBezTo>
                    <a:lnTo>
                      <a:pt x="2406" y="65437"/>
                    </a:lnTo>
                    <a:lnTo>
                      <a:pt x="34029" y="0"/>
                    </a:lnTo>
                    <a:lnTo>
                      <a:pt x="139756" y="0"/>
                    </a:lnTo>
                    <a:lnTo>
                      <a:pt x="171380" y="65437"/>
                    </a:lnTo>
                    <a:lnTo>
                      <a:pt x="173761" y="7039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2"/>
              <p:cNvSpPr/>
              <p:nvPr/>
            </p:nvSpPr>
            <p:spPr>
              <a:xfrm>
                <a:off x="1580941" y="5455538"/>
                <a:ext cx="202347" cy="99441"/>
              </a:xfrm>
              <a:custGeom>
                <a:avLst/>
                <a:gdLst/>
                <a:ahLst/>
                <a:cxnLst/>
                <a:rect l="l" t="t" r="r" b="b"/>
                <a:pathLst>
                  <a:path w="202347" h="99441" extrusionOk="0">
                    <a:moveTo>
                      <a:pt x="187661" y="99441"/>
                    </a:moveTo>
                    <a:lnTo>
                      <a:pt x="14687" y="99441"/>
                    </a:lnTo>
                    <a:cubicBezTo>
                      <a:pt x="10115" y="99441"/>
                      <a:pt x="5448" y="97060"/>
                      <a:pt x="2781" y="93440"/>
                    </a:cubicBezTo>
                    <a:cubicBezTo>
                      <a:pt x="114" y="89821"/>
                      <a:pt x="-744" y="84677"/>
                      <a:pt x="685" y="80296"/>
                    </a:cubicBezTo>
                    <a:cubicBezTo>
                      <a:pt x="876" y="79724"/>
                      <a:pt x="1161" y="79057"/>
                      <a:pt x="1447" y="78486"/>
                    </a:cubicBezTo>
                    <a:lnTo>
                      <a:pt x="35451" y="8096"/>
                    </a:lnTo>
                    <a:cubicBezTo>
                      <a:pt x="37832" y="3143"/>
                      <a:pt x="42881" y="0"/>
                      <a:pt x="48310" y="0"/>
                    </a:cubicBezTo>
                    <a:lnTo>
                      <a:pt x="154037" y="0"/>
                    </a:lnTo>
                    <a:cubicBezTo>
                      <a:pt x="159562" y="0"/>
                      <a:pt x="164515" y="3143"/>
                      <a:pt x="166896" y="8096"/>
                    </a:cubicBezTo>
                    <a:lnTo>
                      <a:pt x="200901" y="78486"/>
                    </a:lnTo>
                    <a:cubicBezTo>
                      <a:pt x="201186" y="79057"/>
                      <a:pt x="201377" y="79629"/>
                      <a:pt x="201662" y="80296"/>
                    </a:cubicBezTo>
                    <a:cubicBezTo>
                      <a:pt x="203091" y="84677"/>
                      <a:pt x="202234" y="89725"/>
                      <a:pt x="199567" y="93440"/>
                    </a:cubicBezTo>
                    <a:cubicBezTo>
                      <a:pt x="196900" y="97155"/>
                      <a:pt x="192233" y="99441"/>
                      <a:pt x="187661" y="99441"/>
                    </a:cubicBezTo>
                    <a:close/>
                    <a:moveTo>
                      <a:pt x="36785" y="70866"/>
                    </a:moveTo>
                    <a:lnTo>
                      <a:pt x="165468" y="70866"/>
                    </a:lnTo>
                    <a:lnTo>
                      <a:pt x="144989" y="28575"/>
                    </a:lnTo>
                    <a:lnTo>
                      <a:pt x="57168" y="28575"/>
                    </a:lnTo>
                    <a:lnTo>
                      <a:pt x="36785" y="7086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1" name="Google Shape;481;p2"/>
            <p:cNvGrpSpPr/>
            <p:nvPr/>
          </p:nvGrpSpPr>
          <p:grpSpPr>
            <a:xfrm>
              <a:off x="1757076" y="5521165"/>
              <a:ext cx="202596" cy="481393"/>
              <a:chOff x="1757076" y="5521165"/>
              <a:chExt cx="202596" cy="481393"/>
            </a:xfrm>
          </p:grpSpPr>
          <p:sp>
            <p:nvSpPr>
              <p:cNvPr id="482" name="Google Shape;482;p2"/>
              <p:cNvSpPr/>
              <p:nvPr/>
            </p:nvSpPr>
            <p:spPr>
              <a:xfrm>
                <a:off x="1771364" y="5535453"/>
                <a:ext cx="174021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818" extrusionOk="0">
                    <a:moveTo>
                      <a:pt x="0" y="0"/>
                    </a:moveTo>
                    <a:lnTo>
                      <a:pt x="174022" y="0"/>
                    </a:lnTo>
                    <a:lnTo>
                      <a:pt x="174022" y="452819"/>
                    </a:lnTo>
                    <a:lnTo>
                      <a:pt x="0" y="45281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2"/>
              <p:cNvSpPr/>
              <p:nvPr/>
            </p:nvSpPr>
            <p:spPr>
              <a:xfrm>
                <a:off x="1757076" y="5521165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467106"/>
                    </a:lnTo>
                    <a:cubicBezTo>
                      <a:pt x="202597" y="475012"/>
                      <a:pt x="196120" y="481393"/>
                      <a:pt x="188309" y="481393"/>
                    </a:cubicBezTo>
                    <a:close/>
                    <a:moveTo>
                      <a:pt x="28575" y="452818"/>
                    </a:moveTo>
                    <a:lnTo>
                      <a:pt x="174022" y="452818"/>
                    </a:ln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4" name="Google Shape;484;p2"/>
            <p:cNvGrpSpPr/>
            <p:nvPr/>
          </p:nvGrpSpPr>
          <p:grpSpPr>
            <a:xfrm>
              <a:off x="1791213" y="5405437"/>
              <a:ext cx="134227" cy="78867"/>
              <a:chOff x="1791213" y="5405437"/>
              <a:chExt cx="134227" cy="78867"/>
            </a:xfrm>
          </p:grpSpPr>
          <p:sp>
            <p:nvSpPr>
              <p:cNvPr id="485" name="Google Shape;485;p2"/>
              <p:cNvSpPr/>
              <p:nvPr/>
            </p:nvSpPr>
            <p:spPr>
              <a:xfrm>
                <a:off x="1805463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2"/>
              <p:cNvSpPr/>
              <p:nvPr/>
            </p:nvSpPr>
            <p:spPr>
              <a:xfrm>
                <a:off x="1791213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009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486"/>
                      <a:pt x="124931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cubicBezTo>
                      <a:pt x="54827" y="28575"/>
                      <a:pt x="44540" y="34671"/>
                      <a:pt x="39587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7" name="Google Shape;487;p2"/>
            <p:cNvGrpSpPr/>
            <p:nvPr/>
          </p:nvGrpSpPr>
          <p:grpSpPr>
            <a:xfrm>
              <a:off x="1757267" y="5455729"/>
              <a:ext cx="202343" cy="99535"/>
              <a:chOff x="1757267" y="5455729"/>
              <a:chExt cx="202343" cy="99535"/>
            </a:xfrm>
          </p:grpSpPr>
          <p:sp>
            <p:nvSpPr>
              <p:cNvPr id="488" name="Google Shape;488;p2"/>
              <p:cNvSpPr/>
              <p:nvPr/>
            </p:nvSpPr>
            <p:spPr>
              <a:xfrm>
                <a:off x="1771434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6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6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2"/>
              <p:cNvSpPr/>
              <p:nvPr/>
            </p:nvSpPr>
            <p:spPr>
              <a:xfrm>
                <a:off x="1757267" y="5455729"/>
                <a:ext cx="202343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343" h="99535" extrusionOk="0">
                    <a:moveTo>
                      <a:pt x="187547" y="99536"/>
                    </a:moveTo>
                    <a:lnTo>
                      <a:pt x="14573" y="99536"/>
                    </a:lnTo>
                    <a:cubicBezTo>
                      <a:pt x="9715" y="99536"/>
                      <a:pt x="4858" y="96869"/>
                      <a:pt x="2286" y="92869"/>
                    </a:cubicBezTo>
                    <a:cubicBezTo>
                      <a:pt x="-286" y="88868"/>
                      <a:pt x="-762" y="83344"/>
                      <a:pt x="1238" y="78867"/>
                    </a:cubicBezTo>
                    <a:lnTo>
                      <a:pt x="35433" y="8096"/>
                    </a:lnTo>
                    <a:cubicBezTo>
                      <a:pt x="37814" y="3143"/>
                      <a:pt x="42862" y="0"/>
                      <a:pt x="48291" y="0"/>
                    </a:cubicBezTo>
                    <a:lnTo>
                      <a:pt x="154019" y="0"/>
                    </a:lnTo>
                    <a:cubicBezTo>
                      <a:pt x="159544" y="0"/>
                      <a:pt x="164496" y="3143"/>
                      <a:pt x="166878" y="8096"/>
                    </a:cubicBezTo>
                    <a:lnTo>
                      <a:pt x="200882" y="78486"/>
                    </a:lnTo>
                    <a:cubicBezTo>
                      <a:pt x="200977" y="78771"/>
                      <a:pt x="201073" y="78962"/>
                      <a:pt x="201263" y="79247"/>
                    </a:cubicBezTo>
                    <a:cubicBezTo>
                      <a:pt x="203073" y="83629"/>
                      <a:pt x="202596" y="89059"/>
                      <a:pt x="199929" y="93059"/>
                    </a:cubicBezTo>
                    <a:cubicBezTo>
                      <a:pt x="197167" y="96964"/>
                      <a:pt x="192405" y="99536"/>
                      <a:pt x="187547" y="99536"/>
                    </a:cubicBezTo>
                    <a:close/>
                    <a:moveTo>
                      <a:pt x="36766" y="70961"/>
                    </a:moveTo>
                    <a:lnTo>
                      <a:pt x="165449" y="70961"/>
                    </a:lnTo>
                    <a:lnTo>
                      <a:pt x="144970" y="28575"/>
                    </a:lnTo>
                    <a:lnTo>
                      <a:pt x="57150" y="28575"/>
                    </a:lnTo>
                    <a:lnTo>
                      <a:pt x="36766" y="709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0" name="Google Shape;490;p2"/>
            <p:cNvGrpSpPr/>
            <p:nvPr/>
          </p:nvGrpSpPr>
          <p:grpSpPr>
            <a:xfrm>
              <a:off x="1931003" y="5526594"/>
              <a:ext cx="202596" cy="481393"/>
              <a:chOff x="1931003" y="5526594"/>
              <a:chExt cx="202596" cy="481393"/>
            </a:xfrm>
          </p:grpSpPr>
          <p:sp>
            <p:nvSpPr>
              <p:cNvPr id="491" name="Google Shape;491;p2"/>
              <p:cNvSpPr/>
              <p:nvPr/>
            </p:nvSpPr>
            <p:spPr>
              <a:xfrm>
                <a:off x="1945386" y="5540977"/>
                <a:ext cx="173926" cy="452723"/>
              </a:xfrm>
              <a:custGeom>
                <a:avLst/>
                <a:gdLst/>
                <a:ahLst/>
                <a:cxnLst/>
                <a:rect l="l" t="t" r="r" b="b"/>
                <a:pathLst>
                  <a:path w="173926" h="452723" extrusionOk="0">
                    <a:moveTo>
                      <a:pt x="173926" y="162973"/>
                    </a:moveTo>
                    <a:lnTo>
                      <a:pt x="173926" y="452724"/>
                    </a:lnTo>
                    <a:lnTo>
                      <a:pt x="0" y="452724"/>
                    </a:lnTo>
                    <a:lnTo>
                      <a:pt x="0" y="0"/>
                    </a:lnTo>
                    <a:lnTo>
                      <a:pt x="173926" y="0"/>
                    </a:lnTo>
                    <a:lnTo>
                      <a:pt x="173926" y="111347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2"/>
              <p:cNvSpPr/>
              <p:nvPr/>
            </p:nvSpPr>
            <p:spPr>
              <a:xfrm>
                <a:off x="1931003" y="5526594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4"/>
                    </a:moveTo>
                    <a:lnTo>
                      <a:pt x="14288" y="481394"/>
                    </a:lnTo>
                    <a:cubicBezTo>
                      <a:pt x="6382" y="481394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125635"/>
                    </a:lnTo>
                    <a:cubicBezTo>
                      <a:pt x="202597" y="133541"/>
                      <a:pt x="196215" y="139922"/>
                      <a:pt x="188309" y="139922"/>
                    </a:cubicBezTo>
                    <a:cubicBezTo>
                      <a:pt x="180404" y="139922"/>
                      <a:pt x="174022" y="133541"/>
                      <a:pt x="174022" y="125635"/>
                    </a:cubicBez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9"/>
                    </a:lnTo>
                    <a:lnTo>
                      <a:pt x="174022" y="452819"/>
                    </a:lnTo>
                    <a:lnTo>
                      <a:pt x="174022" y="177261"/>
                    </a:lnTo>
                    <a:cubicBezTo>
                      <a:pt x="174022" y="169355"/>
                      <a:pt x="180404" y="162973"/>
                      <a:pt x="188309" y="162973"/>
                    </a:cubicBezTo>
                    <a:cubicBezTo>
                      <a:pt x="196215" y="162973"/>
                      <a:pt x="202597" y="169355"/>
                      <a:pt x="202597" y="177261"/>
                    </a:cubicBezTo>
                    <a:lnTo>
                      <a:pt x="202597" y="467106"/>
                    </a:lnTo>
                    <a:cubicBezTo>
                      <a:pt x="202597" y="475012"/>
                      <a:pt x="196215" y="481394"/>
                      <a:pt x="188309" y="4813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3" name="Google Shape;493;p2"/>
            <p:cNvGrpSpPr/>
            <p:nvPr/>
          </p:nvGrpSpPr>
          <p:grpSpPr>
            <a:xfrm>
              <a:off x="1965235" y="5405437"/>
              <a:ext cx="134227" cy="78867"/>
              <a:chOff x="1965235" y="5405437"/>
              <a:chExt cx="134227" cy="78867"/>
            </a:xfrm>
          </p:grpSpPr>
          <p:sp>
            <p:nvSpPr>
              <p:cNvPr id="494" name="Google Shape;494;p2"/>
              <p:cNvSpPr/>
              <p:nvPr/>
            </p:nvSpPr>
            <p:spPr>
              <a:xfrm>
                <a:off x="1979485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2"/>
              <p:cNvSpPr/>
              <p:nvPr/>
            </p:nvSpPr>
            <p:spPr>
              <a:xfrm>
                <a:off x="1965235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104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67114" y="0"/>
                      <a:pt x="67114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391"/>
                      <a:pt x="124835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lnTo>
                      <a:pt x="67114" y="28575"/>
                    </a:lnTo>
                    <a:cubicBezTo>
                      <a:pt x="54827" y="28575"/>
                      <a:pt x="44540" y="34671"/>
                      <a:pt x="39586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6" name="Google Shape;496;p2"/>
            <p:cNvGrpSpPr/>
            <p:nvPr/>
          </p:nvGrpSpPr>
          <p:grpSpPr>
            <a:xfrm>
              <a:off x="1931256" y="5455729"/>
              <a:ext cx="202281" cy="99535"/>
              <a:chOff x="1931256" y="5455729"/>
              <a:chExt cx="202281" cy="99535"/>
            </a:xfrm>
          </p:grpSpPr>
          <p:sp>
            <p:nvSpPr>
              <p:cNvPr id="497" name="Google Shape;497;p2"/>
              <p:cNvSpPr/>
              <p:nvPr/>
            </p:nvSpPr>
            <p:spPr>
              <a:xfrm>
                <a:off x="1945456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5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2"/>
              <p:cNvSpPr/>
              <p:nvPr/>
            </p:nvSpPr>
            <p:spPr>
              <a:xfrm>
                <a:off x="1931256" y="5455729"/>
                <a:ext cx="202281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281" h="99535" extrusionOk="0">
                    <a:moveTo>
                      <a:pt x="187580" y="99536"/>
                    </a:moveTo>
                    <a:lnTo>
                      <a:pt x="14606" y="99536"/>
                    </a:lnTo>
                    <a:cubicBezTo>
                      <a:pt x="9844" y="99536"/>
                      <a:pt x="5081" y="96964"/>
                      <a:pt x="2414" y="93059"/>
                    </a:cubicBezTo>
                    <a:cubicBezTo>
                      <a:pt x="-253" y="89059"/>
                      <a:pt x="-729" y="83725"/>
                      <a:pt x="1081" y="79247"/>
                    </a:cubicBezTo>
                    <a:lnTo>
                      <a:pt x="35371" y="8096"/>
                    </a:lnTo>
                    <a:cubicBezTo>
                      <a:pt x="37752" y="3143"/>
                      <a:pt x="42800" y="0"/>
                      <a:pt x="48229" y="0"/>
                    </a:cubicBezTo>
                    <a:lnTo>
                      <a:pt x="153957" y="0"/>
                    </a:lnTo>
                    <a:cubicBezTo>
                      <a:pt x="159481" y="0"/>
                      <a:pt x="164434" y="3143"/>
                      <a:pt x="166816" y="8096"/>
                    </a:cubicBezTo>
                    <a:lnTo>
                      <a:pt x="200820" y="78486"/>
                    </a:lnTo>
                    <a:cubicBezTo>
                      <a:pt x="200915" y="78771"/>
                      <a:pt x="201010" y="78962"/>
                      <a:pt x="201201" y="79247"/>
                    </a:cubicBezTo>
                    <a:cubicBezTo>
                      <a:pt x="203011" y="83629"/>
                      <a:pt x="202534" y="89059"/>
                      <a:pt x="199867" y="93059"/>
                    </a:cubicBezTo>
                    <a:cubicBezTo>
                      <a:pt x="197105" y="96964"/>
                      <a:pt x="192343" y="99536"/>
                      <a:pt x="187580" y="99536"/>
                    </a:cubicBezTo>
                    <a:close/>
                    <a:moveTo>
                      <a:pt x="36704" y="70961"/>
                    </a:moveTo>
                    <a:lnTo>
                      <a:pt x="165387" y="70961"/>
                    </a:lnTo>
                    <a:lnTo>
                      <a:pt x="144908" y="28575"/>
                    </a:lnTo>
                    <a:lnTo>
                      <a:pt x="57088" y="28575"/>
                    </a:lnTo>
                    <a:lnTo>
                      <a:pt x="36704" y="709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9" name="Google Shape;499;p2"/>
            <p:cNvGrpSpPr/>
            <p:nvPr/>
          </p:nvGrpSpPr>
          <p:grpSpPr>
            <a:xfrm>
              <a:off x="2099210" y="5526690"/>
              <a:ext cx="202601" cy="481298"/>
              <a:chOff x="2099210" y="5526690"/>
              <a:chExt cx="202601" cy="481298"/>
            </a:xfrm>
          </p:grpSpPr>
          <p:sp>
            <p:nvSpPr>
              <p:cNvPr id="500" name="Google Shape;500;p2"/>
              <p:cNvSpPr/>
              <p:nvPr/>
            </p:nvSpPr>
            <p:spPr>
              <a:xfrm>
                <a:off x="2113502" y="5540977"/>
                <a:ext cx="174021" cy="452723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723" extrusionOk="0">
                    <a:moveTo>
                      <a:pt x="1619" y="108871"/>
                    </a:moveTo>
                    <a:lnTo>
                      <a:pt x="0" y="0"/>
                    </a:lnTo>
                    <a:lnTo>
                      <a:pt x="174022" y="0"/>
                    </a:lnTo>
                    <a:lnTo>
                      <a:pt x="174022" y="452724"/>
                    </a:lnTo>
                    <a:lnTo>
                      <a:pt x="0" y="452724"/>
                    </a:lnTo>
                    <a:lnTo>
                      <a:pt x="1619" y="163449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2"/>
              <p:cNvSpPr/>
              <p:nvPr/>
            </p:nvSpPr>
            <p:spPr>
              <a:xfrm>
                <a:off x="2099210" y="5526690"/>
                <a:ext cx="202601" cy="481298"/>
              </a:xfrm>
              <a:custGeom>
                <a:avLst/>
                <a:gdLst/>
                <a:ahLst/>
                <a:cxnLst/>
                <a:rect l="l" t="t" r="r" b="b"/>
                <a:pathLst>
                  <a:path w="202601" h="481298" extrusionOk="0">
                    <a:moveTo>
                      <a:pt x="188314" y="481299"/>
                    </a:moveTo>
                    <a:lnTo>
                      <a:pt x="14292" y="481299"/>
                    </a:lnTo>
                    <a:cubicBezTo>
                      <a:pt x="10482" y="481299"/>
                      <a:pt x="6862" y="479774"/>
                      <a:pt x="4195" y="477108"/>
                    </a:cubicBezTo>
                    <a:cubicBezTo>
                      <a:pt x="1528" y="474440"/>
                      <a:pt x="4" y="470726"/>
                      <a:pt x="4" y="466916"/>
                    </a:cubicBezTo>
                    <a:lnTo>
                      <a:pt x="1528" y="177641"/>
                    </a:lnTo>
                    <a:cubicBezTo>
                      <a:pt x="1528" y="169736"/>
                      <a:pt x="7910" y="163449"/>
                      <a:pt x="15816" y="163449"/>
                    </a:cubicBezTo>
                    <a:cubicBezTo>
                      <a:pt x="15816" y="163449"/>
                      <a:pt x="15816" y="163449"/>
                      <a:pt x="15911" y="163449"/>
                    </a:cubicBezTo>
                    <a:cubicBezTo>
                      <a:pt x="23817" y="163449"/>
                      <a:pt x="30198" y="169926"/>
                      <a:pt x="30103" y="177832"/>
                    </a:cubicBezTo>
                    <a:lnTo>
                      <a:pt x="28579" y="452819"/>
                    </a:lnTo>
                    <a:lnTo>
                      <a:pt x="173931" y="452819"/>
                    </a:lnTo>
                    <a:lnTo>
                      <a:pt x="173931" y="28575"/>
                    </a:lnTo>
                    <a:lnTo>
                      <a:pt x="28770" y="28575"/>
                    </a:lnTo>
                    <a:lnTo>
                      <a:pt x="30103" y="122968"/>
                    </a:lnTo>
                    <a:cubicBezTo>
                      <a:pt x="30198" y="130873"/>
                      <a:pt x="23912" y="137351"/>
                      <a:pt x="16006" y="137446"/>
                    </a:cubicBezTo>
                    <a:cubicBezTo>
                      <a:pt x="8101" y="138017"/>
                      <a:pt x="1623" y="131255"/>
                      <a:pt x="1528" y="123349"/>
                    </a:cubicBezTo>
                    <a:lnTo>
                      <a:pt x="4" y="14478"/>
                    </a:lnTo>
                    <a:cubicBezTo>
                      <a:pt x="-91" y="10668"/>
                      <a:pt x="1433" y="6954"/>
                      <a:pt x="4100" y="4286"/>
                    </a:cubicBezTo>
                    <a:cubicBezTo>
                      <a:pt x="6767" y="1620"/>
                      <a:pt x="10482" y="0"/>
                      <a:pt x="14292" y="0"/>
                    </a:cubicBezTo>
                    <a:lnTo>
                      <a:pt x="188314" y="0"/>
                    </a:lnTo>
                    <a:cubicBezTo>
                      <a:pt x="196219" y="0"/>
                      <a:pt x="202601" y="6382"/>
                      <a:pt x="202601" y="14288"/>
                    </a:cubicBezTo>
                    <a:lnTo>
                      <a:pt x="202601" y="467106"/>
                    </a:lnTo>
                    <a:cubicBezTo>
                      <a:pt x="202601" y="474917"/>
                      <a:pt x="196219" y="481299"/>
                      <a:pt x="188314" y="4812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2" name="Google Shape;502;p2"/>
            <p:cNvGrpSpPr/>
            <p:nvPr/>
          </p:nvGrpSpPr>
          <p:grpSpPr>
            <a:xfrm>
              <a:off x="2133447" y="5405437"/>
              <a:ext cx="134227" cy="78867"/>
              <a:chOff x="2133447" y="5405437"/>
              <a:chExt cx="134227" cy="78867"/>
            </a:xfrm>
          </p:grpSpPr>
          <p:sp>
            <p:nvSpPr>
              <p:cNvPr id="503" name="Google Shape;503;p2"/>
              <p:cNvSpPr/>
              <p:nvPr/>
            </p:nvSpPr>
            <p:spPr>
              <a:xfrm>
                <a:off x="2147696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8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8" y="5024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2"/>
              <p:cNvSpPr/>
              <p:nvPr/>
            </p:nvSpPr>
            <p:spPr>
              <a:xfrm>
                <a:off x="2133447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104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8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486"/>
                      <a:pt x="124835" y="78867"/>
                      <a:pt x="119977" y="78867"/>
                    </a:cubicBezTo>
                    <a:close/>
                    <a:moveTo>
                      <a:pt x="36919" y="50292"/>
                    </a:moveTo>
                    <a:lnTo>
                      <a:pt x="97117" y="50292"/>
                    </a:lnTo>
                    <a:lnTo>
                      <a:pt x="94546" y="44958"/>
                    </a:lnTo>
                    <a:cubicBezTo>
                      <a:pt x="89593" y="34671"/>
                      <a:pt x="79306" y="28575"/>
                      <a:pt x="67019" y="28575"/>
                    </a:cubicBezTo>
                    <a:cubicBezTo>
                      <a:pt x="54731" y="28575"/>
                      <a:pt x="44444" y="34671"/>
                      <a:pt x="39491" y="44958"/>
                    </a:cubicBezTo>
                    <a:lnTo>
                      <a:pt x="36919" y="50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5" name="Google Shape;505;p2"/>
            <p:cNvGrpSpPr/>
            <p:nvPr/>
          </p:nvGrpSpPr>
          <p:grpSpPr>
            <a:xfrm>
              <a:off x="2099467" y="5455729"/>
              <a:ext cx="202281" cy="99535"/>
              <a:chOff x="2099467" y="5455729"/>
              <a:chExt cx="202281" cy="99535"/>
            </a:xfrm>
          </p:grpSpPr>
          <p:sp>
            <p:nvSpPr>
              <p:cNvPr id="506" name="Google Shape;506;p2"/>
              <p:cNvSpPr/>
              <p:nvPr/>
            </p:nvSpPr>
            <p:spPr>
              <a:xfrm>
                <a:off x="2113572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6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2"/>
              <p:cNvSpPr/>
              <p:nvPr/>
            </p:nvSpPr>
            <p:spPr>
              <a:xfrm>
                <a:off x="2099467" y="5455729"/>
                <a:ext cx="202281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281" h="99535" extrusionOk="0">
                    <a:moveTo>
                      <a:pt x="187580" y="99536"/>
                    </a:moveTo>
                    <a:lnTo>
                      <a:pt x="14606" y="99536"/>
                    </a:lnTo>
                    <a:cubicBezTo>
                      <a:pt x="9844" y="99536"/>
                      <a:pt x="5081" y="96964"/>
                      <a:pt x="2414" y="93059"/>
                    </a:cubicBezTo>
                    <a:cubicBezTo>
                      <a:pt x="-253" y="89059"/>
                      <a:pt x="-729" y="83725"/>
                      <a:pt x="1081" y="79247"/>
                    </a:cubicBezTo>
                    <a:lnTo>
                      <a:pt x="35371" y="8096"/>
                    </a:lnTo>
                    <a:cubicBezTo>
                      <a:pt x="37752" y="3143"/>
                      <a:pt x="42800" y="0"/>
                      <a:pt x="48229" y="0"/>
                    </a:cubicBezTo>
                    <a:lnTo>
                      <a:pt x="153957" y="0"/>
                    </a:lnTo>
                    <a:cubicBezTo>
                      <a:pt x="159481" y="0"/>
                      <a:pt x="164434" y="3143"/>
                      <a:pt x="166815" y="8096"/>
                    </a:cubicBezTo>
                    <a:lnTo>
                      <a:pt x="200820" y="78486"/>
                    </a:lnTo>
                    <a:cubicBezTo>
                      <a:pt x="200915" y="78771"/>
                      <a:pt x="201010" y="78962"/>
                      <a:pt x="201201" y="79247"/>
                    </a:cubicBezTo>
                    <a:cubicBezTo>
                      <a:pt x="203011" y="83629"/>
                      <a:pt x="202534" y="89059"/>
                      <a:pt x="199867" y="93059"/>
                    </a:cubicBezTo>
                    <a:cubicBezTo>
                      <a:pt x="197105" y="96964"/>
                      <a:pt x="192343" y="99536"/>
                      <a:pt x="187580" y="99536"/>
                    </a:cubicBezTo>
                    <a:close/>
                    <a:moveTo>
                      <a:pt x="36704" y="70961"/>
                    </a:moveTo>
                    <a:lnTo>
                      <a:pt x="165387" y="70961"/>
                    </a:lnTo>
                    <a:lnTo>
                      <a:pt x="144908" y="28575"/>
                    </a:lnTo>
                    <a:lnTo>
                      <a:pt x="57088" y="28575"/>
                    </a:lnTo>
                    <a:lnTo>
                      <a:pt x="36704" y="709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8" name="Google Shape;508;p2"/>
            <p:cNvGrpSpPr/>
            <p:nvPr/>
          </p:nvGrpSpPr>
          <p:grpSpPr>
            <a:xfrm>
              <a:off x="2273236" y="5521165"/>
              <a:ext cx="202596" cy="481393"/>
              <a:chOff x="2273236" y="5521165"/>
              <a:chExt cx="202596" cy="481393"/>
            </a:xfrm>
          </p:grpSpPr>
          <p:sp>
            <p:nvSpPr>
              <p:cNvPr id="509" name="Google Shape;509;p2"/>
              <p:cNvSpPr/>
              <p:nvPr/>
            </p:nvSpPr>
            <p:spPr>
              <a:xfrm>
                <a:off x="2287524" y="5535453"/>
                <a:ext cx="174021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818" extrusionOk="0">
                    <a:moveTo>
                      <a:pt x="0" y="0"/>
                    </a:moveTo>
                    <a:lnTo>
                      <a:pt x="174022" y="0"/>
                    </a:lnTo>
                    <a:lnTo>
                      <a:pt x="174022" y="452819"/>
                    </a:lnTo>
                    <a:lnTo>
                      <a:pt x="0" y="45281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2"/>
              <p:cNvSpPr/>
              <p:nvPr/>
            </p:nvSpPr>
            <p:spPr>
              <a:xfrm>
                <a:off x="2273236" y="5521165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467106"/>
                    </a:lnTo>
                    <a:cubicBezTo>
                      <a:pt x="202597" y="475012"/>
                      <a:pt x="196120" y="481393"/>
                      <a:pt x="188309" y="481393"/>
                    </a:cubicBezTo>
                    <a:close/>
                    <a:moveTo>
                      <a:pt x="28575" y="452818"/>
                    </a:moveTo>
                    <a:lnTo>
                      <a:pt x="174022" y="452818"/>
                    </a:ln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1" name="Google Shape;511;p2"/>
            <p:cNvGrpSpPr/>
            <p:nvPr/>
          </p:nvGrpSpPr>
          <p:grpSpPr>
            <a:xfrm>
              <a:off x="2307373" y="5405437"/>
              <a:ext cx="134227" cy="78867"/>
              <a:chOff x="2307373" y="5405437"/>
              <a:chExt cx="134227" cy="78867"/>
            </a:xfrm>
          </p:grpSpPr>
          <p:sp>
            <p:nvSpPr>
              <p:cNvPr id="512" name="Google Shape;512;p2"/>
              <p:cNvSpPr/>
              <p:nvPr/>
            </p:nvSpPr>
            <p:spPr>
              <a:xfrm>
                <a:off x="2321623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2"/>
              <p:cNvSpPr/>
              <p:nvPr/>
            </p:nvSpPr>
            <p:spPr>
              <a:xfrm>
                <a:off x="2307373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009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391"/>
                      <a:pt x="124931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cubicBezTo>
                      <a:pt x="54827" y="28575"/>
                      <a:pt x="44540" y="34671"/>
                      <a:pt x="39586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4" name="Google Shape;514;p2"/>
            <p:cNvGrpSpPr/>
            <p:nvPr/>
          </p:nvGrpSpPr>
          <p:grpSpPr>
            <a:xfrm>
              <a:off x="2273427" y="5455729"/>
              <a:ext cx="202310" cy="99535"/>
              <a:chOff x="2273427" y="5455729"/>
              <a:chExt cx="202310" cy="99535"/>
            </a:xfrm>
          </p:grpSpPr>
          <p:sp>
            <p:nvSpPr>
              <p:cNvPr id="515" name="Google Shape;515;p2"/>
              <p:cNvSpPr/>
              <p:nvPr/>
            </p:nvSpPr>
            <p:spPr>
              <a:xfrm>
                <a:off x="2287594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5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2"/>
              <p:cNvSpPr/>
              <p:nvPr/>
            </p:nvSpPr>
            <p:spPr>
              <a:xfrm>
                <a:off x="2273427" y="5455729"/>
                <a:ext cx="202310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310" h="99535" extrusionOk="0">
                    <a:moveTo>
                      <a:pt x="187547" y="99536"/>
                    </a:moveTo>
                    <a:lnTo>
                      <a:pt x="14573" y="99536"/>
                    </a:lnTo>
                    <a:cubicBezTo>
                      <a:pt x="9715" y="99536"/>
                      <a:pt x="4858" y="96869"/>
                      <a:pt x="2286" y="92869"/>
                    </a:cubicBezTo>
                    <a:cubicBezTo>
                      <a:pt x="-286" y="88868"/>
                      <a:pt x="-762" y="83344"/>
                      <a:pt x="1238" y="78867"/>
                    </a:cubicBezTo>
                    <a:lnTo>
                      <a:pt x="35433" y="8096"/>
                    </a:lnTo>
                    <a:cubicBezTo>
                      <a:pt x="37814" y="3143"/>
                      <a:pt x="42862" y="0"/>
                      <a:pt x="48292" y="0"/>
                    </a:cubicBezTo>
                    <a:lnTo>
                      <a:pt x="154019" y="0"/>
                    </a:lnTo>
                    <a:cubicBezTo>
                      <a:pt x="159543" y="0"/>
                      <a:pt x="164497" y="3143"/>
                      <a:pt x="166878" y="8096"/>
                    </a:cubicBezTo>
                    <a:lnTo>
                      <a:pt x="200882" y="78486"/>
                    </a:lnTo>
                    <a:cubicBezTo>
                      <a:pt x="200977" y="78581"/>
                      <a:pt x="200977" y="78771"/>
                      <a:pt x="201072" y="78867"/>
                    </a:cubicBezTo>
                    <a:cubicBezTo>
                      <a:pt x="203073" y="83248"/>
                      <a:pt x="202597" y="88772"/>
                      <a:pt x="200025" y="92869"/>
                    </a:cubicBezTo>
                    <a:cubicBezTo>
                      <a:pt x="197453" y="96964"/>
                      <a:pt x="192405" y="99536"/>
                      <a:pt x="187547" y="99536"/>
                    </a:cubicBezTo>
                    <a:close/>
                    <a:moveTo>
                      <a:pt x="36766" y="70961"/>
                    </a:moveTo>
                    <a:lnTo>
                      <a:pt x="165449" y="70961"/>
                    </a:lnTo>
                    <a:lnTo>
                      <a:pt x="144970" y="28575"/>
                    </a:lnTo>
                    <a:lnTo>
                      <a:pt x="57150" y="28575"/>
                    </a:lnTo>
                    <a:lnTo>
                      <a:pt x="36766" y="709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7" name="Google Shape;517;p2"/>
            <p:cNvGrpSpPr/>
            <p:nvPr/>
          </p:nvGrpSpPr>
          <p:grpSpPr>
            <a:xfrm>
              <a:off x="1560766" y="5782817"/>
              <a:ext cx="928687" cy="481393"/>
              <a:chOff x="1560766" y="5782817"/>
              <a:chExt cx="928687" cy="481393"/>
            </a:xfrm>
          </p:grpSpPr>
          <p:sp>
            <p:nvSpPr>
              <p:cNvPr id="518" name="Google Shape;518;p2"/>
              <p:cNvSpPr/>
              <p:nvPr/>
            </p:nvSpPr>
            <p:spPr>
              <a:xfrm>
                <a:off x="1575054" y="5797104"/>
                <a:ext cx="900112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900112" h="452818" extrusionOk="0">
                    <a:moveTo>
                      <a:pt x="900113" y="0"/>
                    </a:moveTo>
                    <a:lnTo>
                      <a:pt x="900113" y="325850"/>
                    </a:lnTo>
                    <a:cubicBezTo>
                      <a:pt x="900113" y="395668"/>
                      <a:pt x="842963" y="452818"/>
                      <a:pt x="773144" y="452818"/>
                    </a:cubicBezTo>
                    <a:lnTo>
                      <a:pt x="126968" y="452818"/>
                    </a:lnTo>
                    <a:cubicBezTo>
                      <a:pt x="108966" y="452818"/>
                      <a:pt x="91726" y="449009"/>
                      <a:pt x="76200" y="442150"/>
                    </a:cubicBezTo>
                    <a:cubicBezTo>
                      <a:pt x="31433" y="422529"/>
                      <a:pt x="0" y="377666"/>
                      <a:pt x="0" y="325850"/>
                    </a:cubicBezTo>
                    <a:lnTo>
                      <a:pt x="0" y="0"/>
                    </a:lnTo>
                    <a:lnTo>
                      <a:pt x="9001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2"/>
              <p:cNvSpPr/>
              <p:nvPr/>
            </p:nvSpPr>
            <p:spPr>
              <a:xfrm>
                <a:off x="1560766" y="5782817"/>
                <a:ext cx="928687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928687" h="481393" extrusionOk="0">
                    <a:moveTo>
                      <a:pt x="787432" y="481393"/>
                    </a:moveTo>
                    <a:lnTo>
                      <a:pt x="141256" y="481393"/>
                    </a:lnTo>
                    <a:cubicBezTo>
                      <a:pt x="121634" y="481393"/>
                      <a:pt x="102584" y="477393"/>
                      <a:pt x="84677" y="469487"/>
                    </a:cubicBezTo>
                    <a:cubicBezTo>
                      <a:pt x="33242" y="446913"/>
                      <a:pt x="0" y="396145"/>
                      <a:pt x="0" y="340138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914400" y="0"/>
                    </a:lnTo>
                    <a:cubicBezTo>
                      <a:pt x="922306" y="0"/>
                      <a:pt x="928688" y="6382"/>
                      <a:pt x="928688" y="14288"/>
                    </a:cubicBezTo>
                    <a:lnTo>
                      <a:pt x="928688" y="340138"/>
                    </a:lnTo>
                    <a:cubicBezTo>
                      <a:pt x="928688" y="418052"/>
                      <a:pt x="865346" y="481393"/>
                      <a:pt x="787432" y="481393"/>
                    </a:cubicBezTo>
                    <a:close/>
                    <a:moveTo>
                      <a:pt x="28575" y="28575"/>
                    </a:moveTo>
                    <a:lnTo>
                      <a:pt x="28575" y="340138"/>
                    </a:lnTo>
                    <a:cubicBezTo>
                      <a:pt x="28575" y="384810"/>
                      <a:pt x="55150" y="425387"/>
                      <a:pt x="96203" y="443389"/>
                    </a:cubicBezTo>
                    <a:cubicBezTo>
                      <a:pt x="110490" y="449675"/>
                      <a:pt x="125539" y="452818"/>
                      <a:pt x="141256" y="452818"/>
                    </a:cubicBezTo>
                    <a:lnTo>
                      <a:pt x="787432" y="452818"/>
                    </a:lnTo>
                    <a:cubicBezTo>
                      <a:pt x="849535" y="452818"/>
                      <a:pt x="900113" y="402241"/>
                      <a:pt x="900113" y="340138"/>
                    </a:cubicBezTo>
                    <a:lnTo>
                      <a:pt x="900113" y="28575"/>
                    </a:lnTo>
                    <a:lnTo>
                      <a:pt x="28575" y="2857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0" name="Google Shape;520;p2"/>
            <p:cNvGrpSpPr/>
            <p:nvPr/>
          </p:nvGrpSpPr>
          <p:grpSpPr>
            <a:xfrm>
              <a:off x="1724405" y="5870161"/>
              <a:ext cx="612267" cy="284988"/>
              <a:chOff x="1724405" y="5870161"/>
              <a:chExt cx="612267" cy="284988"/>
            </a:xfrm>
          </p:grpSpPr>
          <p:sp>
            <p:nvSpPr>
              <p:cNvPr id="521" name="Google Shape;521;p2"/>
              <p:cNvSpPr/>
              <p:nvPr/>
            </p:nvSpPr>
            <p:spPr>
              <a:xfrm>
                <a:off x="1738693" y="5884449"/>
                <a:ext cx="583691" cy="256413"/>
              </a:xfrm>
              <a:custGeom>
                <a:avLst/>
                <a:gdLst/>
                <a:ahLst/>
                <a:cxnLst/>
                <a:rect l="l" t="t" r="r" b="b"/>
                <a:pathLst>
                  <a:path w="583691" h="256413" extrusionOk="0">
                    <a:moveTo>
                      <a:pt x="583692" y="128207"/>
                    </a:moveTo>
                    <a:cubicBezTo>
                      <a:pt x="583692" y="199013"/>
                      <a:pt x="453028" y="256413"/>
                      <a:pt x="291846" y="256413"/>
                    </a:cubicBezTo>
                    <a:cubicBezTo>
                      <a:pt x="130664" y="256413"/>
                      <a:pt x="0" y="199013"/>
                      <a:pt x="0" y="128207"/>
                    </a:cubicBezTo>
                    <a:cubicBezTo>
                      <a:pt x="0" y="57400"/>
                      <a:pt x="130664" y="0"/>
                      <a:pt x="291846" y="0"/>
                    </a:cubicBezTo>
                    <a:cubicBezTo>
                      <a:pt x="453028" y="0"/>
                      <a:pt x="583692" y="57400"/>
                      <a:pt x="583692" y="1282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2"/>
              <p:cNvSpPr/>
              <p:nvPr/>
            </p:nvSpPr>
            <p:spPr>
              <a:xfrm>
                <a:off x="1724405" y="5870161"/>
                <a:ext cx="612267" cy="284988"/>
              </a:xfrm>
              <a:custGeom>
                <a:avLst/>
                <a:gdLst/>
                <a:ahLst/>
                <a:cxnLst/>
                <a:rect l="l" t="t" r="r" b="b"/>
                <a:pathLst>
                  <a:path w="612267" h="284988" extrusionOk="0">
                    <a:moveTo>
                      <a:pt x="306134" y="284988"/>
                    </a:moveTo>
                    <a:cubicBezTo>
                      <a:pt x="134493" y="284988"/>
                      <a:pt x="0" y="222409"/>
                      <a:pt x="0" y="142494"/>
                    </a:cubicBezTo>
                    <a:cubicBezTo>
                      <a:pt x="0" y="62579"/>
                      <a:pt x="134493" y="0"/>
                      <a:pt x="306134" y="0"/>
                    </a:cubicBezTo>
                    <a:cubicBezTo>
                      <a:pt x="477774" y="0"/>
                      <a:pt x="612267" y="62579"/>
                      <a:pt x="612267" y="142494"/>
                    </a:cubicBezTo>
                    <a:cubicBezTo>
                      <a:pt x="612267" y="222409"/>
                      <a:pt x="477774" y="284988"/>
                      <a:pt x="306134" y="284988"/>
                    </a:cubicBezTo>
                    <a:close/>
                    <a:moveTo>
                      <a:pt x="306134" y="28575"/>
                    </a:moveTo>
                    <a:cubicBezTo>
                      <a:pt x="140113" y="28575"/>
                      <a:pt x="28575" y="87439"/>
                      <a:pt x="28575" y="142494"/>
                    </a:cubicBezTo>
                    <a:cubicBezTo>
                      <a:pt x="28575" y="197549"/>
                      <a:pt x="140113" y="256413"/>
                      <a:pt x="306134" y="256413"/>
                    </a:cubicBezTo>
                    <a:cubicBezTo>
                      <a:pt x="472154" y="256413"/>
                      <a:pt x="583692" y="197549"/>
                      <a:pt x="583692" y="142494"/>
                    </a:cubicBezTo>
                    <a:cubicBezTo>
                      <a:pt x="583692" y="87439"/>
                      <a:pt x="472154" y="28575"/>
                      <a:pt x="30613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3" name="Google Shape;523;p2"/>
            <p:cNvSpPr/>
            <p:nvPr/>
          </p:nvSpPr>
          <p:spPr>
            <a:xfrm>
              <a:off x="1575054" y="5431059"/>
              <a:ext cx="76200" cy="808196"/>
            </a:xfrm>
            <a:custGeom>
              <a:avLst/>
              <a:gdLst/>
              <a:ahLst/>
              <a:cxnLst/>
              <a:rect l="l" t="t" r="r" b="b"/>
              <a:pathLst>
                <a:path w="76200" h="808196" extrusionOk="0">
                  <a:moveTo>
                    <a:pt x="76200" y="0"/>
                  </a:moveTo>
                  <a:lnTo>
                    <a:pt x="76200" y="808196"/>
                  </a:lnTo>
                  <a:cubicBezTo>
                    <a:pt x="31433" y="788575"/>
                    <a:pt x="0" y="743712"/>
                    <a:pt x="0" y="691896"/>
                  </a:cubicBezTo>
                  <a:lnTo>
                    <a:pt x="0" y="366046"/>
                  </a:lnTo>
                  <a:lnTo>
                    <a:pt x="20098" y="366046"/>
                  </a:lnTo>
                  <a:lnTo>
                    <a:pt x="20098" y="104204"/>
                  </a:lnTo>
                  <a:lnTo>
                    <a:pt x="22574" y="104204"/>
                  </a:lnTo>
                  <a:lnTo>
                    <a:pt x="54197" y="38767"/>
                  </a:lnTo>
                  <a:lnTo>
                    <a:pt x="66675" y="12859"/>
                  </a:lnTo>
                  <a:cubicBezTo>
                    <a:pt x="69151" y="7811"/>
                    <a:pt x="72390" y="3524"/>
                    <a:pt x="76200" y="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0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" name="Google Shape;524;p2"/>
          <p:cNvGrpSpPr/>
          <p:nvPr/>
        </p:nvGrpSpPr>
        <p:grpSpPr>
          <a:xfrm>
            <a:off x="3427318" y="535007"/>
            <a:ext cx="1024218" cy="947393"/>
            <a:chOff x="1560766" y="5405182"/>
            <a:chExt cx="928687" cy="859028"/>
          </a:xfrm>
        </p:grpSpPr>
        <p:grpSp>
          <p:nvGrpSpPr>
            <p:cNvPr id="525" name="Google Shape;525;p2"/>
            <p:cNvGrpSpPr/>
            <p:nvPr/>
          </p:nvGrpSpPr>
          <p:grpSpPr>
            <a:xfrm>
              <a:off x="1580864" y="5520975"/>
              <a:ext cx="202501" cy="481393"/>
              <a:chOff x="1580864" y="5520975"/>
              <a:chExt cx="202501" cy="481393"/>
            </a:xfrm>
          </p:grpSpPr>
          <p:sp>
            <p:nvSpPr>
              <p:cNvPr id="526" name="Google Shape;526;p2"/>
              <p:cNvSpPr/>
              <p:nvPr/>
            </p:nvSpPr>
            <p:spPr>
              <a:xfrm>
                <a:off x="1595151" y="5535262"/>
                <a:ext cx="173926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3926" h="452818" extrusionOk="0">
                    <a:moveTo>
                      <a:pt x="0" y="0"/>
                    </a:moveTo>
                    <a:lnTo>
                      <a:pt x="173926" y="0"/>
                    </a:lnTo>
                    <a:lnTo>
                      <a:pt x="173926" y="452818"/>
                    </a:lnTo>
                    <a:lnTo>
                      <a:pt x="0" y="4528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2"/>
              <p:cNvSpPr/>
              <p:nvPr/>
            </p:nvSpPr>
            <p:spPr>
              <a:xfrm>
                <a:off x="1580864" y="5520975"/>
                <a:ext cx="202501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01" h="481393" extrusionOk="0">
                    <a:moveTo>
                      <a:pt x="188214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214" y="0"/>
                    </a:lnTo>
                    <a:cubicBezTo>
                      <a:pt x="196120" y="0"/>
                      <a:pt x="202501" y="6382"/>
                      <a:pt x="202501" y="14288"/>
                    </a:cubicBezTo>
                    <a:lnTo>
                      <a:pt x="202501" y="467106"/>
                    </a:lnTo>
                    <a:cubicBezTo>
                      <a:pt x="202501" y="475012"/>
                      <a:pt x="196120" y="481393"/>
                      <a:pt x="188214" y="481393"/>
                    </a:cubicBezTo>
                    <a:close/>
                    <a:moveTo>
                      <a:pt x="28575" y="452818"/>
                    </a:moveTo>
                    <a:lnTo>
                      <a:pt x="173926" y="452818"/>
                    </a:lnTo>
                    <a:lnTo>
                      <a:pt x="173926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8" name="Google Shape;528;p2"/>
            <p:cNvGrpSpPr/>
            <p:nvPr/>
          </p:nvGrpSpPr>
          <p:grpSpPr>
            <a:xfrm>
              <a:off x="1615001" y="5405182"/>
              <a:ext cx="134227" cy="78931"/>
              <a:chOff x="1615001" y="5405182"/>
              <a:chExt cx="134227" cy="78931"/>
            </a:xfrm>
          </p:grpSpPr>
          <p:sp>
            <p:nvSpPr>
              <p:cNvPr id="529" name="Google Shape;529;p2"/>
              <p:cNvSpPr/>
              <p:nvPr/>
            </p:nvSpPr>
            <p:spPr>
              <a:xfrm>
                <a:off x="1629251" y="5419465"/>
                <a:ext cx="105727" cy="50360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360" extrusionOk="0">
                    <a:moveTo>
                      <a:pt x="105727" y="50361"/>
                    </a:moveTo>
                    <a:lnTo>
                      <a:pt x="0" y="50361"/>
                    </a:lnTo>
                    <a:lnTo>
                      <a:pt x="12478" y="24453"/>
                    </a:lnTo>
                    <a:cubicBezTo>
                      <a:pt x="14954" y="19405"/>
                      <a:pt x="18193" y="15118"/>
                      <a:pt x="22003" y="11594"/>
                    </a:cubicBezTo>
                    <a:cubicBezTo>
                      <a:pt x="42767" y="-7360"/>
                      <a:pt x="79915" y="-3074"/>
                      <a:pt x="93250" y="24453"/>
                    </a:cubicBezTo>
                    <a:lnTo>
                      <a:pt x="105727" y="5036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2"/>
              <p:cNvSpPr/>
              <p:nvPr/>
            </p:nvSpPr>
            <p:spPr>
              <a:xfrm>
                <a:off x="1615001" y="5405182"/>
                <a:ext cx="134227" cy="78931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931" extrusionOk="0">
                    <a:moveTo>
                      <a:pt x="119977" y="78931"/>
                    </a:moveTo>
                    <a:lnTo>
                      <a:pt x="14250" y="78931"/>
                    </a:lnTo>
                    <a:cubicBezTo>
                      <a:pt x="9297" y="78931"/>
                      <a:pt x="4725" y="76359"/>
                      <a:pt x="2153" y="72263"/>
                    </a:cubicBezTo>
                    <a:cubicBezTo>
                      <a:pt x="-419" y="68168"/>
                      <a:pt x="-704" y="62929"/>
                      <a:pt x="1391" y="58452"/>
                    </a:cubicBezTo>
                    <a:lnTo>
                      <a:pt x="13869" y="32544"/>
                    </a:lnTo>
                    <a:cubicBezTo>
                      <a:pt x="17108" y="25972"/>
                      <a:pt x="21394" y="20257"/>
                      <a:pt x="26537" y="15400"/>
                    </a:cubicBezTo>
                    <a:cubicBezTo>
                      <a:pt x="40348" y="2826"/>
                      <a:pt x="59875" y="-2508"/>
                      <a:pt x="78925" y="1112"/>
                    </a:cubicBezTo>
                    <a:cubicBezTo>
                      <a:pt x="97308" y="4636"/>
                      <a:pt x="112453" y="16066"/>
                      <a:pt x="120359" y="32449"/>
                    </a:cubicBezTo>
                    <a:lnTo>
                      <a:pt x="132836" y="58357"/>
                    </a:lnTo>
                    <a:cubicBezTo>
                      <a:pt x="134932" y="62738"/>
                      <a:pt x="134646" y="67977"/>
                      <a:pt x="132074" y="72168"/>
                    </a:cubicBezTo>
                    <a:cubicBezTo>
                      <a:pt x="129407" y="76455"/>
                      <a:pt x="124835" y="78931"/>
                      <a:pt x="119977" y="78931"/>
                    </a:cubicBezTo>
                    <a:close/>
                    <a:moveTo>
                      <a:pt x="36919" y="50356"/>
                    </a:moveTo>
                    <a:lnTo>
                      <a:pt x="97213" y="50356"/>
                    </a:lnTo>
                    <a:lnTo>
                      <a:pt x="94641" y="44927"/>
                    </a:lnTo>
                    <a:cubicBezTo>
                      <a:pt x="89212" y="33687"/>
                      <a:pt x="79115" y="30258"/>
                      <a:pt x="73496" y="29210"/>
                    </a:cubicBezTo>
                    <a:cubicBezTo>
                      <a:pt x="63494" y="27210"/>
                      <a:pt x="52826" y="30068"/>
                      <a:pt x="45873" y="36449"/>
                    </a:cubicBezTo>
                    <a:cubicBezTo>
                      <a:pt x="43301" y="38831"/>
                      <a:pt x="41206" y="41688"/>
                      <a:pt x="39491" y="45022"/>
                    </a:cubicBezTo>
                    <a:lnTo>
                      <a:pt x="36919" y="503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1" name="Google Shape;531;p2"/>
            <p:cNvGrpSpPr/>
            <p:nvPr/>
          </p:nvGrpSpPr>
          <p:grpSpPr>
            <a:xfrm>
              <a:off x="1580941" y="5455538"/>
              <a:ext cx="202347" cy="99441"/>
              <a:chOff x="1580941" y="5455538"/>
              <a:chExt cx="202347" cy="99441"/>
            </a:xfrm>
          </p:grpSpPr>
          <p:sp>
            <p:nvSpPr>
              <p:cNvPr id="532" name="Google Shape;532;p2"/>
              <p:cNvSpPr/>
              <p:nvPr/>
            </p:nvSpPr>
            <p:spPr>
              <a:xfrm>
                <a:off x="1595222" y="5469826"/>
                <a:ext cx="173785" cy="70866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866" extrusionOk="0">
                    <a:moveTo>
                      <a:pt x="173761" y="70390"/>
                    </a:moveTo>
                    <a:cubicBezTo>
                      <a:pt x="173856" y="70675"/>
                      <a:pt x="173666" y="70866"/>
                      <a:pt x="173380" y="70866"/>
                    </a:cubicBezTo>
                    <a:lnTo>
                      <a:pt x="406" y="70866"/>
                    </a:lnTo>
                    <a:cubicBezTo>
                      <a:pt x="120" y="70866"/>
                      <a:pt x="-70" y="70675"/>
                      <a:pt x="25" y="70390"/>
                    </a:cubicBezTo>
                    <a:lnTo>
                      <a:pt x="2406" y="65437"/>
                    </a:lnTo>
                    <a:lnTo>
                      <a:pt x="34029" y="0"/>
                    </a:lnTo>
                    <a:lnTo>
                      <a:pt x="139756" y="0"/>
                    </a:lnTo>
                    <a:lnTo>
                      <a:pt x="171380" y="65437"/>
                    </a:lnTo>
                    <a:lnTo>
                      <a:pt x="173761" y="7039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2"/>
              <p:cNvSpPr/>
              <p:nvPr/>
            </p:nvSpPr>
            <p:spPr>
              <a:xfrm>
                <a:off x="1580941" y="5455538"/>
                <a:ext cx="202347" cy="99441"/>
              </a:xfrm>
              <a:custGeom>
                <a:avLst/>
                <a:gdLst/>
                <a:ahLst/>
                <a:cxnLst/>
                <a:rect l="l" t="t" r="r" b="b"/>
                <a:pathLst>
                  <a:path w="202347" h="99441" extrusionOk="0">
                    <a:moveTo>
                      <a:pt x="187661" y="99441"/>
                    </a:moveTo>
                    <a:lnTo>
                      <a:pt x="14687" y="99441"/>
                    </a:lnTo>
                    <a:cubicBezTo>
                      <a:pt x="10115" y="99441"/>
                      <a:pt x="5448" y="97060"/>
                      <a:pt x="2781" y="93440"/>
                    </a:cubicBezTo>
                    <a:cubicBezTo>
                      <a:pt x="114" y="89821"/>
                      <a:pt x="-744" y="84677"/>
                      <a:pt x="685" y="80296"/>
                    </a:cubicBezTo>
                    <a:cubicBezTo>
                      <a:pt x="876" y="79724"/>
                      <a:pt x="1161" y="79057"/>
                      <a:pt x="1447" y="78486"/>
                    </a:cubicBezTo>
                    <a:lnTo>
                      <a:pt x="35451" y="8096"/>
                    </a:lnTo>
                    <a:cubicBezTo>
                      <a:pt x="37832" y="3143"/>
                      <a:pt x="42881" y="0"/>
                      <a:pt x="48310" y="0"/>
                    </a:cubicBezTo>
                    <a:lnTo>
                      <a:pt x="154037" y="0"/>
                    </a:lnTo>
                    <a:cubicBezTo>
                      <a:pt x="159562" y="0"/>
                      <a:pt x="164515" y="3143"/>
                      <a:pt x="166896" y="8096"/>
                    </a:cubicBezTo>
                    <a:lnTo>
                      <a:pt x="200901" y="78486"/>
                    </a:lnTo>
                    <a:cubicBezTo>
                      <a:pt x="201186" y="79057"/>
                      <a:pt x="201377" y="79629"/>
                      <a:pt x="201662" y="80296"/>
                    </a:cubicBezTo>
                    <a:cubicBezTo>
                      <a:pt x="203091" y="84677"/>
                      <a:pt x="202234" y="89725"/>
                      <a:pt x="199567" y="93440"/>
                    </a:cubicBezTo>
                    <a:cubicBezTo>
                      <a:pt x="196900" y="97155"/>
                      <a:pt x="192233" y="99441"/>
                      <a:pt x="187661" y="99441"/>
                    </a:cubicBezTo>
                    <a:close/>
                    <a:moveTo>
                      <a:pt x="36785" y="70866"/>
                    </a:moveTo>
                    <a:lnTo>
                      <a:pt x="165468" y="70866"/>
                    </a:lnTo>
                    <a:lnTo>
                      <a:pt x="144989" y="28575"/>
                    </a:lnTo>
                    <a:lnTo>
                      <a:pt x="57168" y="28575"/>
                    </a:lnTo>
                    <a:lnTo>
                      <a:pt x="36785" y="7086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4" name="Google Shape;534;p2"/>
            <p:cNvGrpSpPr/>
            <p:nvPr/>
          </p:nvGrpSpPr>
          <p:grpSpPr>
            <a:xfrm>
              <a:off x="1757076" y="5521165"/>
              <a:ext cx="202596" cy="481393"/>
              <a:chOff x="1757076" y="5521165"/>
              <a:chExt cx="202596" cy="481393"/>
            </a:xfrm>
          </p:grpSpPr>
          <p:sp>
            <p:nvSpPr>
              <p:cNvPr id="535" name="Google Shape;535;p2"/>
              <p:cNvSpPr/>
              <p:nvPr/>
            </p:nvSpPr>
            <p:spPr>
              <a:xfrm>
                <a:off x="1771364" y="5535453"/>
                <a:ext cx="174021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818" extrusionOk="0">
                    <a:moveTo>
                      <a:pt x="0" y="0"/>
                    </a:moveTo>
                    <a:lnTo>
                      <a:pt x="174022" y="0"/>
                    </a:lnTo>
                    <a:lnTo>
                      <a:pt x="174022" y="452819"/>
                    </a:lnTo>
                    <a:lnTo>
                      <a:pt x="0" y="45281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2"/>
              <p:cNvSpPr/>
              <p:nvPr/>
            </p:nvSpPr>
            <p:spPr>
              <a:xfrm>
                <a:off x="1757076" y="5521165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467106"/>
                    </a:lnTo>
                    <a:cubicBezTo>
                      <a:pt x="202597" y="475012"/>
                      <a:pt x="196120" y="481393"/>
                      <a:pt x="188309" y="481393"/>
                    </a:cubicBezTo>
                    <a:close/>
                    <a:moveTo>
                      <a:pt x="28575" y="452818"/>
                    </a:moveTo>
                    <a:lnTo>
                      <a:pt x="174022" y="452818"/>
                    </a:ln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7" name="Google Shape;537;p2"/>
            <p:cNvGrpSpPr/>
            <p:nvPr/>
          </p:nvGrpSpPr>
          <p:grpSpPr>
            <a:xfrm>
              <a:off x="1791213" y="5405437"/>
              <a:ext cx="134227" cy="78867"/>
              <a:chOff x="1791213" y="5405437"/>
              <a:chExt cx="134227" cy="78867"/>
            </a:xfrm>
          </p:grpSpPr>
          <p:sp>
            <p:nvSpPr>
              <p:cNvPr id="538" name="Google Shape;538;p2"/>
              <p:cNvSpPr/>
              <p:nvPr/>
            </p:nvSpPr>
            <p:spPr>
              <a:xfrm>
                <a:off x="1805463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2"/>
              <p:cNvSpPr/>
              <p:nvPr/>
            </p:nvSpPr>
            <p:spPr>
              <a:xfrm>
                <a:off x="1791213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009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486"/>
                      <a:pt x="124931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cubicBezTo>
                      <a:pt x="54827" y="28575"/>
                      <a:pt x="44540" y="34671"/>
                      <a:pt x="39587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0" name="Google Shape;540;p2"/>
            <p:cNvGrpSpPr/>
            <p:nvPr/>
          </p:nvGrpSpPr>
          <p:grpSpPr>
            <a:xfrm>
              <a:off x="1757267" y="5455729"/>
              <a:ext cx="202343" cy="99535"/>
              <a:chOff x="1757267" y="5455729"/>
              <a:chExt cx="202343" cy="99535"/>
            </a:xfrm>
          </p:grpSpPr>
          <p:sp>
            <p:nvSpPr>
              <p:cNvPr id="541" name="Google Shape;541;p2"/>
              <p:cNvSpPr/>
              <p:nvPr/>
            </p:nvSpPr>
            <p:spPr>
              <a:xfrm>
                <a:off x="1771434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6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6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2"/>
              <p:cNvSpPr/>
              <p:nvPr/>
            </p:nvSpPr>
            <p:spPr>
              <a:xfrm>
                <a:off x="1757267" y="5455729"/>
                <a:ext cx="202343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343" h="99535" extrusionOk="0">
                    <a:moveTo>
                      <a:pt x="187547" y="99536"/>
                    </a:moveTo>
                    <a:lnTo>
                      <a:pt x="14573" y="99536"/>
                    </a:lnTo>
                    <a:cubicBezTo>
                      <a:pt x="9715" y="99536"/>
                      <a:pt x="4858" y="96869"/>
                      <a:pt x="2286" y="92869"/>
                    </a:cubicBezTo>
                    <a:cubicBezTo>
                      <a:pt x="-286" y="88868"/>
                      <a:pt x="-762" y="83344"/>
                      <a:pt x="1238" y="78867"/>
                    </a:cubicBezTo>
                    <a:lnTo>
                      <a:pt x="35433" y="8096"/>
                    </a:lnTo>
                    <a:cubicBezTo>
                      <a:pt x="37814" y="3143"/>
                      <a:pt x="42862" y="0"/>
                      <a:pt x="48291" y="0"/>
                    </a:cubicBezTo>
                    <a:lnTo>
                      <a:pt x="154019" y="0"/>
                    </a:lnTo>
                    <a:cubicBezTo>
                      <a:pt x="159544" y="0"/>
                      <a:pt x="164496" y="3143"/>
                      <a:pt x="166878" y="8096"/>
                    </a:cubicBezTo>
                    <a:lnTo>
                      <a:pt x="200882" y="78486"/>
                    </a:lnTo>
                    <a:cubicBezTo>
                      <a:pt x="200977" y="78771"/>
                      <a:pt x="201073" y="78962"/>
                      <a:pt x="201263" y="79247"/>
                    </a:cubicBezTo>
                    <a:cubicBezTo>
                      <a:pt x="203073" y="83629"/>
                      <a:pt x="202596" y="89059"/>
                      <a:pt x="199929" y="93059"/>
                    </a:cubicBezTo>
                    <a:cubicBezTo>
                      <a:pt x="197167" y="96964"/>
                      <a:pt x="192405" y="99536"/>
                      <a:pt x="187547" y="99536"/>
                    </a:cubicBezTo>
                    <a:close/>
                    <a:moveTo>
                      <a:pt x="36766" y="70961"/>
                    </a:moveTo>
                    <a:lnTo>
                      <a:pt x="165449" y="70961"/>
                    </a:lnTo>
                    <a:lnTo>
                      <a:pt x="144970" y="28575"/>
                    </a:lnTo>
                    <a:lnTo>
                      <a:pt x="57150" y="28575"/>
                    </a:lnTo>
                    <a:lnTo>
                      <a:pt x="36766" y="709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3" name="Google Shape;543;p2"/>
            <p:cNvGrpSpPr/>
            <p:nvPr/>
          </p:nvGrpSpPr>
          <p:grpSpPr>
            <a:xfrm>
              <a:off x="1931003" y="5526594"/>
              <a:ext cx="202596" cy="481393"/>
              <a:chOff x="1931003" y="5526594"/>
              <a:chExt cx="202596" cy="481393"/>
            </a:xfrm>
          </p:grpSpPr>
          <p:sp>
            <p:nvSpPr>
              <p:cNvPr id="544" name="Google Shape;544;p2"/>
              <p:cNvSpPr/>
              <p:nvPr/>
            </p:nvSpPr>
            <p:spPr>
              <a:xfrm>
                <a:off x="1945386" y="5540977"/>
                <a:ext cx="173926" cy="452723"/>
              </a:xfrm>
              <a:custGeom>
                <a:avLst/>
                <a:gdLst/>
                <a:ahLst/>
                <a:cxnLst/>
                <a:rect l="l" t="t" r="r" b="b"/>
                <a:pathLst>
                  <a:path w="173926" h="452723" extrusionOk="0">
                    <a:moveTo>
                      <a:pt x="173926" y="162973"/>
                    </a:moveTo>
                    <a:lnTo>
                      <a:pt x="173926" y="452724"/>
                    </a:lnTo>
                    <a:lnTo>
                      <a:pt x="0" y="452724"/>
                    </a:lnTo>
                    <a:lnTo>
                      <a:pt x="0" y="0"/>
                    </a:lnTo>
                    <a:lnTo>
                      <a:pt x="173926" y="0"/>
                    </a:lnTo>
                    <a:lnTo>
                      <a:pt x="173926" y="111347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2"/>
              <p:cNvSpPr/>
              <p:nvPr/>
            </p:nvSpPr>
            <p:spPr>
              <a:xfrm>
                <a:off x="1931003" y="5526594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4"/>
                    </a:moveTo>
                    <a:lnTo>
                      <a:pt x="14288" y="481394"/>
                    </a:lnTo>
                    <a:cubicBezTo>
                      <a:pt x="6382" y="481394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125635"/>
                    </a:lnTo>
                    <a:cubicBezTo>
                      <a:pt x="202597" y="133541"/>
                      <a:pt x="196215" y="139922"/>
                      <a:pt x="188309" y="139922"/>
                    </a:cubicBezTo>
                    <a:cubicBezTo>
                      <a:pt x="180404" y="139922"/>
                      <a:pt x="174022" y="133541"/>
                      <a:pt x="174022" y="125635"/>
                    </a:cubicBez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9"/>
                    </a:lnTo>
                    <a:lnTo>
                      <a:pt x="174022" y="452819"/>
                    </a:lnTo>
                    <a:lnTo>
                      <a:pt x="174022" y="177261"/>
                    </a:lnTo>
                    <a:cubicBezTo>
                      <a:pt x="174022" y="169355"/>
                      <a:pt x="180404" y="162973"/>
                      <a:pt x="188309" y="162973"/>
                    </a:cubicBezTo>
                    <a:cubicBezTo>
                      <a:pt x="196215" y="162973"/>
                      <a:pt x="202597" y="169355"/>
                      <a:pt x="202597" y="177261"/>
                    </a:cubicBezTo>
                    <a:lnTo>
                      <a:pt x="202597" y="467106"/>
                    </a:lnTo>
                    <a:cubicBezTo>
                      <a:pt x="202597" y="475012"/>
                      <a:pt x="196215" y="481394"/>
                      <a:pt x="188309" y="4813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6" name="Google Shape;546;p2"/>
            <p:cNvGrpSpPr/>
            <p:nvPr/>
          </p:nvGrpSpPr>
          <p:grpSpPr>
            <a:xfrm>
              <a:off x="1965235" y="5405437"/>
              <a:ext cx="134227" cy="78867"/>
              <a:chOff x="1965235" y="5405437"/>
              <a:chExt cx="134227" cy="78867"/>
            </a:xfrm>
          </p:grpSpPr>
          <p:sp>
            <p:nvSpPr>
              <p:cNvPr id="547" name="Google Shape;547;p2"/>
              <p:cNvSpPr/>
              <p:nvPr/>
            </p:nvSpPr>
            <p:spPr>
              <a:xfrm>
                <a:off x="1979485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2"/>
              <p:cNvSpPr/>
              <p:nvPr/>
            </p:nvSpPr>
            <p:spPr>
              <a:xfrm>
                <a:off x="1965235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104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67114" y="0"/>
                      <a:pt x="67114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391"/>
                      <a:pt x="124835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lnTo>
                      <a:pt x="67114" y="28575"/>
                    </a:lnTo>
                    <a:cubicBezTo>
                      <a:pt x="54827" y="28575"/>
                      <a:pt x="44540" y="34671"/>
                      <a:pt x="39586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9" name="Google Shape;549;p2"/>
            <p:cNvGrpSpPr/>
            <p:nvPr/>
          </p:nvGrpSpPr>
          <p:grpSpPr>
            <a:xfrm>
              <a:off x="1931256" y="5455729"/>
              <a:ext cx="202281" cy="99535"/>
              <a:chOff x="1931256" y="5455729"/>
              <a:chExt cx="202281" cy="99535"/>
            </a:xfrm>
          </p:grpSpPr>
          <p:sp>
            <p:nvSpPr>
              <p:cNvPr id="550" name="Google Shape;550;p2"/>
              <p:cNvSpPr/>
              <p:nvPr/>
            </p:nvSpPr>
            <p:spPr>
              <a:xfrm>
                <a:off x="1945456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5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2"/>
              <p:cNvSpPr/>
              <p:nvPr/>
            </p:nvSpPr>
            <p:spPr>
              <a:xfrm>
                <a:off x="1931256" y="5455729"/>
                <a:ext cx="202281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281" h="99535" extrusionOk="0">
                    <a:moveTo>
                      <a:pt x="187580" y="99536"/>
                    </a:moveTo>
                    <a:lnTo>
                      <a:pt x="14606" y="99536"/>
                    </a:lnTo>
                    <a:cubicBezTo>
                      <a:pt x="9844" y="99536"/>
                      <a:pt x="5081" y="96964"/>
                      <a:pt x="2414" y="93059"/>
                    </a:cubicBezTo>
                    <a:cubicBezTo>
                      <a:pt x="-253" y="89059"/>
                      <a:pt x="-729" y="83725"/>
                      <a:pt x="1081" y="79247"/>
                    </a:cubicBezTo>
                    <a:lnTo>
                      <a:pt x="35371" y="8096"/>
                    </a:lnTo>
                    <a:cubicBezTo>
                      <a:pt x="37752" y="3143"/>
                      <a:pt x="42800" y="0"/>
                      <a:pt x="48229" y="0"/>
                    </a:cubicBezTo>
                    <a:lnTo>
                      <a:pt x="153957" y="0"/>
                    </a:lnTo>
                    <a:cubicBezTo>
                      <a:pt x="159481" y="0"/>
                      <a:pt x="164434" y="3143"/>
                      <a:pt x="166816" y="8096"/>
                    </a:cubicBezTo>
                    <a:lnTo>
                      <a:pt x="200820" y="78486"/>
                    </a:lnTo>
                    <a:cubicBezTo>
                      <a:pt x="200915" y="78771"/>
                      <a:pt x="201010" y="78962"/>
                      <a:pt x="201201" y="79247"/>
                    </a:cubicBezTo>
                    <a:cubicBezTo>
                      <a:pt x="203011" y="83629"/>
                      <a:pt x="202534" y="89059"/>
                      <a:pt x="199867" y="93059"/>
                    </a:cubicBezTo>
                    <a:cubicBezTo>
                      <a:pt x="197105" y="96964"/>
                      <a:pt x="192343" y="99536"/>
                      <a:pt x="187580" y="99536"/>
                    </a:cubicBezTo>
                    <a:close/>
                    <a:moveTo>
                      <a:pt x="36704" y="70961"/>
                    </a:moveTo>
                    <a:lnTo>
                      <a:pt x="165387" y="70961"/>
                    </a:lnTo>
                    <a:lnTo>
                      <a:pt x="144908" y="28575"/>
                    </a:lnTo>
                    <a:lnTo>
                      <a:pt x="57088" y="28575"/>
                    </a:lnTo>
                    <a:lnTo>
                      <a:pt x="36704" y="709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2" name="Google Shape;552;p2"/>
            <p:cNvGrpSpPr/>
            <p:nvPr/>
          </p:nvGrpSpPr>
          <p:grpSpPr>
            <a:xfrm>
              <a:off x="2099210" y="5526690"/>
              <a:ext cx="202601" cy="481298"/>
              <a:chOff x="2099210" y="5526690"/>
              <a:chExt cx="202601" cy="481298"/>
            </a:xfrm>
          </p:grpSpPr>
          <p:sp>
            <p:nvSpPr>
              <p:cNvPr id="553" name="Google Shape;553;p2"/>
              <p:cNvSpPr/>
              <p:nvPr/>
            </p:nvSpPr>
            <p:spPr>
              <a:xfrm>
                <a:off x="2113502" y="5540977"/>
                <a:ext cx="174021" cy="452723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723" extrusionOk="0">
                    <a:moveTo>
                      <a:pt x="1619" y="108871"/>
                    </a:moveTo>
                    <a:lnTo>
                      <a:pt x="0" y="0"/>
                    </a:lnTo>
                    <a:lnTo>
                      <a:pt x="174022" y="0"/>
                    </a:lnTo>
                    <a:lnTo>
                      <a:pt x="174022" y="452724"/>
                    </a:lnTo>
                    <a:lnTo>
                      <a:pt x="0" y="452724"/>
                    </a:lnTo>
                    <a:lnTo>
                      <a:pt x="1619" y="163449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2"/>
              <p:cNvSpPr/>
              <p:nvPr/>
            </p:nvSpPr>
            <p:spPr>
              <a:xfrm>
                <a:off x="2099210" y="5526690"/>
                <a:ext cx="202601" cy="481298"/>
              </a:xfrm>
              <a:custGeom>
                <a:avLst/>
                <a:gdLst/>
                <a:ahLst/>
                <a:cxnLst/>
                <a:rect l="l" t="t" r="r" b="b"/>
                <a:pathLst>
                  <a:path w="202601" h="481298" extrusionOk="0">
                    <a:moveTo>
                      <a:pt x="188314" y="481299"/>
                    </a:moveTo>
                    <a:lnTo>
                      <a:pt x="14292" y="481299"/>
                    </a:lnTo>
                    <a:cubicBezTo>
                      <a:pt x="10482" y="481299"/>
                      <a:pt x="6862" y="479774"/>
                      <a:pt x="4195" y="477108"/>
                    </a:cubicBezTo>
                    <a:cubicBezTo>
                      <a:pt x="1528" y="474440"/>
                      <a:pt x="4" y="470726"/>
                      <a:pt x="4" y="466916"/>
                    </a:cubicBezTo>
                    <a:lnTo>
                      <a:pt x="1528" y="177641"/>
                    </a:lnTo>
                    <a:cubicBezTo>
                      <a:pt x="1528" y="169736"/>
                      <a:pt x="7910" y="163449"/>
                      <a:pt x="15816" y="163449"/>
                    </a:cubicBezTo>
                    <a:cubicBezTo>
                      <a:pt x="15816" y="163449"/>
                      <a:pt x="15816" y="163449"/>
                      <a:pt x="15911" y="163449"/>
                    </a:cubicBezTo>
                    <a:cubicBezTo>
                      <a:pt x="23817" y="163449"/>
                      <a:pt x="30198" y="169926"/>
                      <a:pt x="30103" y="177832"/>
                    </a:cubicBezTo>
                    <a:lnTo>
                      <a:pt x="28579" y="452819"/>
                    </a:lnTo>
                    <a:lnTo>
                      <a:pt x="173931" y="452819"/>
                    </a:lnTo>
                    <a:lnTo>
                      <a:pt x="173931" y="28575"/>
                    </a:lnTo>
                    <a:lnTo>
                      <a:pt x="28770" y="28575"/>
                    </a:lnTo>
                    <a:lnTo>
                      <a:pt x="30103" y="122968"/>
                    </a:lnTo>
                    <a:cubicBezTo>
                      <a:pt x="30198" y="130873"/>
                      <a:pt x="23912" y="137351"/>
                      <a:pt x="16006" y="137446"/>
                    </a:cubicBezTo>
                    <a:cubicBezTo>
                      <a:pt x="8101" y="138017"/>
                      <a:pt x="1623" y="131255"/>
                      <a:pt x="1528" y="123349"/>
                    </a:cubicBezTo>
                    <a:lnTo>
                      <a:pt x="4" y="14478"/>
                    </a:lnTo>
                    <a:cubicBezTo>
                      <a:pt x="-91" y="10668"/>
                      <a:pt x="1433" y="6954"/>
                      <a:pt x="4100" y="4286"/>
                    </a:cubicBezTo>
                    <a:cubicBezTo>
                      <a:pt x="6767" y="1620"/>
                      <a:pt x="10482" y="0"/>
                      <a:pt x="14292" y="0"/>
                    </a:cubicBezTo>
                    <a:lnTo>
                      <a:pt x="188314" y="0"/>
                    </a:lnTo>
                    <a:cubicBezTo>
                      <a:pt x="196219" y="0"/>
                      <a:pt x="202601" y="6382"/>
                      <a:pt x="202601" y="14288"/>
                    </a:cubicBezTo>
                    <a:lnTo>
                      <a:pt x="202601" y="467106"/>
                    </a:lnTo>
                    <a:cubicBezTo>
                      <a:pt x="202601" y="474917"/>
                      <a:pt x="196219" y="481299"/>
                      <a:pt x="188314" y="4812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5" name="Google Shape;555;p2"/>
            <p:cNvGrpSpPr/>
            <p:nvPr/>
          </p:nvGrpSpPr>
          <p:grpSpPr>
            <a:xfrm>
              <a:off x="2133447" y="5405437"/>
              <a:ext cx="134227" cy="78867"/>
              <a:chOff x="2133447" y="5405437"/>
              <a:chExt cx="134227" cy="78867"/>
            </a:xfrm>
          </p:grpSpPr>
          <p:sp>
            <p:nvSpPr>
              <p:cNvPr id="556" name="Google Shape;556;p2"/>
              <p:cNvSpPr/>
              <p:nvPr/>
            </p:nvSpPr>
            <p:spPr>
              <a:xfrm>
                <a:off x="2147696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8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8" y="5024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2"/>
              <p:cNvSpPr/>
              <p:nvPr/>
            </p:nvSpPr>
            <p:spPr>
              <a:xfrm>
                <a:off x="2133447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104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8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486"/>
                      <a:pt x="124835" y="78867"/>
                      <a:pt x="119977" y="78867"/>
                    </a:cubicBezTo>
                    <a:close/>
                    <a:moveTo>
                      <a:pt x="36919" y="50292"/>
                    </a:moveTo>
                    <a:lnTo>
                      <a:pt x="97117" y="50292"/>
                    </a:lnTo>
                    <a:lnTo>
                      <a:pt x="94546" y="44958"/>
                    </a:lnTo>
                    <a:cubicBezTo>
                      <a:pt x="89593" y="34671"/>
                      <a:pt x="79306" y="28575"/>
                      <a:pt x="67019" y="28575"/>
                    </a:cubicBezTo>
                    <a:cubicBezTo>
                      <a:pt x="54731" y="28575"/>
                      <a:pt x="44444" y="34671"/>
                      <a:pt x="39491" y="44958"/>
                    </a:cubicBezTo>
                    <a:lnTo>
                      <a:pt x="36919" y="502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8" name="Google Shape;558;p2"/>
            <p:cNvGrpSpPr/>
            <p:nvPr/>
          </p:nvGrpSpPr>
          <p:grpSpPr>
            <a:xfrm>
              <a:off x="2099467" y="5455729"/>
              <a:ext cx="202281" cy="99535"/>
              <a:chOff x="2099467" y="5455729"/>
              <a:chExt cx="202281" cy="99535"/>
            </a:xfrm>
          </p:grpSpPr>
          <p:sp>
            <p:nvSpPr>
              <p:cNvPr id="559" name="Google Shape;559;p2"/>
              <p:cNvSpPr/>
              <p:nvPr/>
            </p:nvSpPr>
            <p:spPr>
              <a:xfrm>
                <a:off x="2113572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6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2"/>
              <p:cNvSpPr/>
              <p:nvPr/>
            </p:nvSpPr>
            <p:spPr>
              <a:xfrm>
                <a:off x="2099467" y="5455729"/>
                <a:ext cx="202281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281" h="99535" extrusionOk="0">
                    <a:moveTo>
                      <a:pt x="187580" y="99536"/>
                    </a:moveTo>
                    <a:lnTo>
                      <a:pt x="14606" y="99536"/>
                    </a:lnTo>
                    <a:cubicBezTo>
                      <a:pt x="9844" y="99536"/>
                      <a:pt x="5081" y="96964"/>
                      <a:pt x="2414" y="93059"/>
                    </a:cubicBezTo>
                    <a:cubicBezTo>
                      <a:pt x="-253" y="89059"/>
                      <a:pt x="-729" y="83725"/>
                      <a:pt x="1081" y="79247"/>
                    </a:cubicBezTo>
                    <a:lnTo>
                      <a:pt x="35371" y="8096"/>
                    </a:lnTo>
                    <a:cubicBezTo>
                      <a:pt x="37752" y="3143"/>
                      <a:pt x="42800" y="0"/>
                      <a:pt x="48229" y="0"/>
                    </a:cubicBezTo>
                    <a:lnTo>
                      <a:pt x="153957" y="0"/>
                    </a:lnTo>
                    <a:cubicBezTo>
                      <a:pt x="159481" y="0"/>
                      <a:pt x="164434" y="3143"/>
                      <a:pt x="166815" y="8096"/>
                    </a:cubicBezTo>
                    <a:lnTo>
                      <a:pt x="200820" y="78486"/>
                    </a:lnTo>
                    <a:cubicBezTo>
                      <a:pt x="200915" y="78771"/>
                      <a:pt x="201010" y="78962"/>
                      <a:pt x="201201" y="79247"/>
                    </a:cubicBezTo>
                    <a:cubicBezTo>
                      <a:pt x="203011" y="83629"/>
                      <a:pt x="202534" y="89059"/>
                      <a:pt x="199867" y="93059"/>
                    </a:cubicBezTo>
                    <a:cubicBezTo>
                      <a:pt x="197105" y="96964"/>
                      <a:pt x="192343" y="99536"/>
                      <a:pt x="187580" y="99536"/>
                    </a:cubicBezTo>
                    <a:close/>
                    <a:moveTo>
                      <a:pt x="36704" y="70961"/>
                    </a:moveTo>
                    <a:lnTo>
                      <a:pt x="165387" y="70961"/>
                    </a:lnTo>
                    <a:lnTo>
                      <a:pt x="144908" y="28575"/>
                    </a:lnTo>
                    <a:lnTo>
                      <a:pt x="57088" y="28575"/>
                    </a:lnTo>
                    <a:lnTo>
                      <a:pt x="36704" y="709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1" name="Google Shape;561;p2"/>
            <p:cNvGrpSpPr/>
            <p:nvPr/>
          </p:nvGrpSpPr>
          <p:grpSpPr>
            <a:xfrm>
              <a:off x="2273236" y="5521165"/>
              <a:ext cx="202596" cy="481393"/>
              <a:chOff x="2273236" y="5521165"/>
              <a:chExt cx="202596" cy="481393"/>
            </a:xfrm>
          </p:grpSpPr>
          <p:sp>
            <p:nvSpPr>
              <p:cNvPr id="562" name="Google Shape;562;p2"/>
              <p:cNvSpPr/>
              <p:nvPr/>
            </p:nvSpPr>
            <p:spPr>
              <a:xfrm>
                <a:off x="2287524" y="5535453"/>
                <a:ext cx="174021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818" extrusionOk="0">
                    <a:moveTo>
                      <a:pt x="0" y="0"/>
                    </a:moveTo>
                    <a:lnTo>
                      <a:pt x="174022" y="0"/>
                    </a:lnTo>
                    <a:lnTo>
                      <a:pt x="174022" y="452819"/>
                    </a:lnTo>
                    <a:lnTo>
                      <a:pt x="0" y="45281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2"/>
              <p:cNvSpPr/>
              <p:nvPr/>
            </p:nvSpPr>
            <p:spPr>
              <a:xfrm>
                <a:off x="2273236" y="5521165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467106"/>
                    </a:lnTo>
                    <a:cubicBezTo>
                      <a:pt x="202597" y="475012"/>
                      <a:pt x="196120" y="481393"/>
                      <a:pt x="188309" y="481393"/>
                    </a:cubicBezTo>
                    <a:close/>
                    <a:moveTo>
                      <a:pt x="28575" y="452818"/>
                    </a:moveTo>
                    <a:lnTo>
                      <a:pt x="174022" y="452818"/>
                    </a:ln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4" name="Google Shape;564;p2"/>
            <p:cNvGrpSpPr/>
            <p:nvPr/>
          </p:nvGrpSpPr>
          <p:grpSpPr>
            <a:xfrm>
              <a:off x="2307373" y="5405437"/>
              <a:ext cx="134227" cy="78867"/>
              <a:chOff x="2307373" y="5405437"/>
              <a:chExt cx="134227" cy="78867"/>
            </a:xfrm>
          </p:grpSpPr>
          <p:sp>
            <p:nvSpPr>
              <p:cNvPr id="565" name="Google Shape;565;p2"/>
              <p:cNvSpPr/>
              <p:nvPr/>
            </p:nvSpPr>
            <p:spPr>
              <a:xfrm>
                <a:off x="2321623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2"/>
              <p:cNvSpPr/>
              <p:nvPr/>
            </p:nvSpPr>
            <p:spPr>
              <a:xfrm>
                <a:off x="2307373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009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391"/>
                      <a:pt x="124931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cubicBezTo>
                      <a:pt x="54827" y="28575"/>
                      <a:pt x="44540" y="34671"/>
                      <a:pt x="39586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7" name="Google Shape;567;p2"/>
            <p:cNvGrpSpPr/>
            <p:nvPr/>
          </p:nvGrpSpPr>
          <p:grpSpPr>
            <a:xfrm>
              <a:off x="2273427" y="5455729"/>
              <a:ext cx="202310" cy="99535"/>
              <a:chOff x="2273427" y="5455729"/>
              <a:chExt cx="202310" cy="99535"/>
            </a:xfrm>
          </p:grpSpPr>
          <p:sp>
            <p:nvSpPr>
              <p:cNvPr id="568" name="Google Shape;568;p2"/>
              <p:cNvSpPr/>
              <p:nvPr/>
            </p:nvSpPr>
            <p:spPr>
              <a:xfrm>
                <a:off x="2287594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5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2"/>
              <p:cNvSpPr/>
              <p:nvPr/>
            </p:nvSpPr>
            <p:spPr>
              <a:xfrm>
                <a:off x="2273427" y="5455729"/>
                <a:ext cx="202310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310" h="99535" extrusionOk="0">
                    <a:moveTo>
                      <a:pt x="187547" y="99536"/>
                    </a:moveTo>
                    <a:lnTo>
                      <a:pt x="14573" y="99536"/>
                    </a:lnTo>
                    <a:cubicBezTo>
                      <a:pt x="9715" y="99536"/>
                      <a:pt x="4858" y="96869"/>
                      <a:pt x="2286" y="92869"/>
                    </a:cubicBezTo>
                    <a:cubicBezTo>
                      <a:pt x="-286" y="88868"/>
                      <a:pt x="-762" y="83344"/>
                      <a:pt x="1238" y="78867"/>
                    </a:cubicBezTo>
                    <a:lnTo>
                      <a:pt x="35433" y="8096"/>
                    </a:lnTo>
                    <a:cubicBezTo>
                      <a:pt x="37814" y="3143"/>
                      <a:pt x="42862" y="0"/>
                      <a:pt x="48292" y="0"/>
                    </a:cubicBezTo>
                    <a:lnTo>
                      <a:pt x="154019" y="0"/>
                    </a:lnTo>
                    <a:cubicBezTo>
                      <a:pt x="159543" y="0"/>
                      <a:pt x="164497" y="3143"/>
                      <a:pt x="166878" y="8096"/>
                    </a:cubicBezTo>
                    <a:lnTo>
                      <a:pt x="200882" y="78486"/>
                    </a:lnTo>
                    <a:cubicBezTo>
                      <a:pt x="200977" y="78581"/>
                      <a:pt x="200977" y="78771"/>
                      <a:pt x="201072" y="78867"/>
                    </a:cubicBezTo>
                    <a:cubicBezTo>
                      <a:pt x="203073" y="83248"/>
                      <a:pt x="202597" y="88772"/>
                      <a:pt x="200025" y="92869"/>
                    </a:cubicBezTo>
                    <a:cubicBezTo>
                      <a:pt x="197453" y="96964"/>
                      <a:pt x="192405" y="99536"/>
                      <a:pt x="187547" y="99536"/>
                    </a:cubicBezTo>
                    <a:close/>
                    <a:moveTo>
                      <a:pt x="36766" y="70961"/>
                    </a:moveTo>
                    <a:lnTo>
                      <a:pt x="165449" y="70961"/>
                    </a:lnTo>
                    <a:lnTo>
                      <a:pt x="144970" y="28575"/>
                    </a:lnTo>
                    <a:lnTo>
                      <a:pt x="57150" y="28575"/>
                    </a:lnTo>
                    <a:lnTo>
                      <a:pt x="36766" y="709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0" name="Google Shape;570;p2"/>
            <p:cNvGrpSpPr/>
            <p:nvPr/>
          </p:nvGrpSpPr>
          <p:grpSpPr>
            <a:xfrm>
              <a:off x="1560766" y="5782817"/>
              <a:ext cx="928687" cy="481393"/>
              <a:chOff x="1560766" y="5782817"/>
              <a:chExt cx="928687" cy="481393"/>
            </a:xfrm>
          </p:grpSpPr>
          <p:sp>
            <p:nvSpPr>
              <p:cNvPr id="571" name="Google Shape;571;p2"/>
              <p:cNvSpPr/>
              <p:nvPr/>
            </p:nvSpPr>
            <p:spPr>
              <a:xfrm>
                <a:off x="1575054" y="5797104"/>
                <a:ext cx="900112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900112" h="452818" extrusionOk="0">
                    <a:moveTo>
                      <a:pt x="900113" y="0"/>
                    </a:moveTo>
                    <a:lnTo>
                      <a:pt x="900113" y="325850"/>
                    </a:lnTo>
                    <a:cubicBezTo>
                      <a:pt x="900113" y="395668"/>
                      <a:pt x="842963" y="452818"/>
                      <a:pt x="773144" y="452818"/>
                    </a:cubicBezTo>
                    <a:lnTo>
                      <a:pt x="126968" y="452818"/>
                    </a:lnTo>
                    <a:cubicBezTo>
                      <a:pt x="108966" y="452818"/>
                      <a:pt x="91726" y="449009"/>
                      <a:pt x="76200" y="442150"/>
                    </a:cubicBezTo>
                    <a:cubicBezTo>
                      <a:pt x="31433" y="422529"/>
                      <a:pt x="0" y="377666"/>
                      <a:pt x="0" y="325850"/>
                    </a:cubicBezTo>
                    <a:lnTo>
                      <a:pt x="0" y="0"/>
                    </a:lnTo>
                    <a:lnTo>
                      <a:pt x="90011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2"/>
              <p:cNvSpPr/>
              <p:nvPr/>
            </p:nvSpPr>
            <p:spPr>
              <a:xfrm>
                <a:off x="1560766" y="5782817"/>
                <a:ext cx="928687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928687" h="481393" extrusionOk="0">
                    <a:moveTo>
                      <a:pt x="787432" y="481393"/>
                    </a:moveTo>
                    <a:lnTo>
                      <a:pt x="141256" y="481393"/>
                    </a:lnTo>
                    <a:cubicBezTo>
                      <a:pt x="121634" y="481393"/>
                      <a:pt x="102584" y="477393"/>
                      <a:pt x="84677" y="469487"/>
                    </a:cubicBezTo>
                    <a:cubicBezTo>
                      <a:pt x="33242" y="446913"/>
                      <a:pt x="0" y="396145"/>
                      <a:pt x="0" y="340138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914400" y="0"/>
                    </a:lnTo>
                    <a:cubicBezTo>
                      <a:pt x="922306" y="0"/>
                      <a:pt x="928688" y="6382"/>
                      <a:pt x="928688" y="14288"/>
                    </a:cubicBezTo>
                    <a:lnTo>
                      <a:pt x="928688" y="340138"/>
                    </a:lnTo>
                    <a:cubicBezTo>
                      <a:pt x="928688" y="418052"/>
                      <a:pt x="865346" y="481393"/>
                      <a:pt x="787432" y="481393"/>
                    </a:cubicBezTo>
                    <a:close/>
                    <a:moveTo>
                      <a:pt x="28575" y="28575"/>
                    </a:moveTo>
                    <a:lnTo>
                      <a:pt x="28575" y="340138"/>
                    </a:lnTo>
                    <a:cubicBezTo>
                      <a:pt x="28575" y="384810"/>
                      <a:pt x="55150" y="425387"/>
                      <a:pt x="96203" y="443389"/>
                    </a:cubicBezTo>
                    <a:cubicBezTo>
                      <a:pt x="110490" y="449675"/>
                      <a:pt x="125539" y="452818"/>
                      <a:pt x="141256" y="452818"/>
                    </a:cubicBezTo>
                    <a:lnTo>
                      <a:pt x="787432" y="452818"/>
                    </a:lnTo>
                    <a:cubicBezTo>
                      <a:pt x="849535" y="452818"/>
                      <a:pt x="900113" y="402241"/>
                      <a:pt x="900113" y="340138"/>
                    </a:cubicBezTo>
                    <a:lnTo>
                      <a:pt x="900113" y="28575"/>
                    </a:lnTo>
                    <a:lnTo>
                      <a:pt x="28575" y="2857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3" name="Google Shape;573;p2"/>
            <p:cNvGrpSpPr/>
            <p:nvPr/>
          </p:nvGrpSpPr>
          <p:grpSpPr>
            <a:xfrm>
              <a:off x="1724405" y="5870161"/>
              <a:ext cx="612267" cy="284988"/>
              <a:chOff x="1724405" y="5870161"/>
              <a:chExt cx="612267" cy="284988"/>
            </a:xfrm>
          </p:grpSpPr>
          <p:sp>
            <p:nvSpPr>
              <p:cNvPr id="574" name="Google Shape;574;p2"/>
              <p:cNvSpPr/>
              <p:nvPr/>
            </p:nvSpPr>
            <p:spPr>
              <a:xfrm>
                <a:off x="1738693" y="5884449"/>
                <a:ext cx="583691" cy="256413"/>
              </a:xfrm>
              <a:custGeom>
                <a:avLst/>
                <a:gdLst/>
                <a:ahLst/>
                <a:cxnLst/>
                <a:rect l="l" t="t" r="r" b="b"/>
                <a:pathLst>
                  <a:path w="583691" h="256413" extrusionOk="0">
                    <a:moveTo>
                      <a:pt x="583692" y="128207"/>
                    </a:moveTo>
                    <a:cubicBezTo>
                      <a:pt x="583692" y="199013"/>
                      <a:pt x="453028" y="256413"/>
                      <a:pt x="291846" y="256413"/>
                    </a:cubicBezTo>
                    <a:cubicBezTo>
                      <a:pt x="130664" y="256413"/>
                      <a:pt x="0" y="199013"/>
                      <a:pt x="0" y="128207"/>
                    </a:cubicBezTo>
                    <a:cubicBezTo>
                      <a:pt x="0" y="57400"/>
                      <a:pt x="130664" y="0"/>
                      <a:pt x="291846" y="0"/>
                    </a:cubicBezTo>
                    <a:cubicBezTo>
                      <a:pt x="453028" y="0"/>
                      <a:pt x="583692" y="57400"/>
                      <a:pt x="583692" y="1282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2"/>
              <p:cNvSpPr/>
              <p:nvPr/>
            </p:nvSpPr>
            <p:spPr>
              <a:xfrm>
                <a:off x="1724405" y="5870161"/>
                <a:ext cx="612267" cy="284988"/>
              </a:xfrm>
              <a:custGeom>
                <a:avLst/>
                <a:gdLst/>
                <a:ahLst/>
                <a:cxnLst/>
                <a:rect l="l" t="t" r="r" b="b"/>
                <a:pathLst>
                  <a:path w="612267" h="284988" extrusionOk="0">
                    <a:moveTo>
                      <a:pt x="306134" y="284988"/>
                    </a:moveTo>
                    <a:cubicBezTo>
                      <a:pt x="134493" y="284988"/>
                      <a:pt x="0" y="222409"/>
                      <a:pt x="0" y="142494"/>
                    </a:cubicBezTo>
                    <a:cubicBezTo>
                      <a:pt x="0" y="62579"/>
                      <a:pt x="134493" y="0"/>
                      <a:pt x="306134" y="0"/>
                    </a:cubicBezTo>
                    <a:cubicBezTo>
                      <a:pt x="477774" y="0"/>
                      <a:pt x="612267" y="62579"/>
                      <a:pt x="612267" y="142494"/>
                    </a:cubicBezTo>
                    <a:cubicBezTo>
                      <a:pt x="612267" y="222409"/>
                      <a:pt x="477774" y="284988"/>
                      <a:pt x="306134" y="284988"/>
                    </a:cubicBezTo>
                    <a:close/>
                    <a:moveTo>
                      <a:pt x="306134" y="28575"/>
                    </a:moveTo>
                    <a:cubicBezTo>
                      <a:pt x="140113" y="28575"/>
                      <a:pt x="28575" y="87439"/>
                      <a:pt x="28575" y="142494"/>
                    </a:cubicBezTo>
                    <a:cubicBezTo>
                      <a:pt x="28575" y="197549"/>
                      <a:pt x="140113" y="256413"/>
                      <a:pt x="306134" y="256413"/>
                    </a:cubicBezTo>
                    <a:cubicBezTo>
                      <a:pt x="472154" y="256413"/>
                      <a:pt x="583692" y="197549"/>
                      <a:pt x="583692" y="142494"/>
                    </a:cubicBezTo>
                    <a:cubicBezTo>
                      <a:pt x="583692" y="87439"/>
                      <a:pt x="472154" y="28575"/>
                      <a:pt x="30613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200">
                  <a:solidFill>
                    <a:srgbClr val="000000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6" name="Google Shape;576;p2"/>
            <p:cNvSpPr/>
            <p:nvPr/>
          </p:nvSpPr>
          <p:spPr>
            <a:xfrm>
              <a:off x="1575054" y="5431059"/>
              <a:ext cx="76200" cy="808196"/>
            </a:xfrm>
            <a:custGeom>
              <a:avLst/>
              <a:gdLst/>
              <a:ahLst/>
              <a:cxnLst/>
              <a:rect l="l" t="t" r="r" b="b"/>
              <a:pathLst>
                <a:path w="76200" h="808196" extrusionOk="0">
                  <a:moveTo>
                    <a:pt x="76200" y="0"/>
                  </a:moveTo>
                  <a:lnTo>
                    <a:pt x="76200" y="808196"/>
                  </a:lnTo>
                  <a:cubicBezTo>
                    <a:pt x="31433" y="788575"/>
                    <a:pt x="0" y="743712"/>
                    <a:pt x="0" y="691896"/>
                  </a:cubicBezTo>
                  <a:lnTo>
                    <a:pt x="0" y="366046"/>
                  </a:lnTo>
                  <a:lnTo>
                    <a:pt x="20098" y="366046"/>
                  </a:lnTo>
                  <a:lnTo>
                    <a:pt x="20098" y="104204"/>
                  </a:lnTo>
                  <a:lnTo>
                    <a:pt x="22574" y="104204"/>
                  </a:lnTo>
                  <a:lnTo>
                    <a:pt x="54197" y="38767"/>
                  </a:lnTo>
                  <a:lnTo>
                    <a:pt x="66675" y="12859"/>
                  </a:lnTo>
                  <a:cubicBezTo>
                    <a:pt x="69151" y="7811"/>
                    <a:pt x="72390" y="3524"/>
                    <a:pt x="76200" y="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0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77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17324-E7D2-EDB4-3E17-D48D97E58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8F427-FFA6-8B95-F374-E17ED83C6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027283-CB17-496D-A457-9A942A4E5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8EF56-E0E2-D135-429D-60BB7D10F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CCAE-C9F1-412C-8B3A-9E33EB341F1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3AF7D-7C2F-268F-3083-E10A6FD32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A07B9-60DC-B0E7-A43F-A891B3550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18A3-174B-4736-9714-F2AFFA665D8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561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8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43D72-7107-7E91-0F46-35AD93B33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11718-FA79-9089-E8E7-7FD89D557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6F7E7-AB49-9055-ED60-56E4CC3AA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0262-F116-2643-8E93-8B361ED879B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23/7/2024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3BFAB-0A83-E12B-94EC-72AD6DA7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C9BF5-A821-B82B-F064-5DE77286F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F2F7-810D-BE41-80EE-2BCE01ACAD1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63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C1BE6-D2B3-8D5B-AF02-DF5A50C8A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E95D7-0B0B-719B-BC81-7DD82A021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37A74-7792-4B17-3EB4-D339F557C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0262-F116-2643-8E93-8B361ED879B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23/7/2024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1F30C-7115-D4F3-DBF5-3F83EF570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2634A-0E54-4B89-439C-4AAAB831B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F2F7-810D-BE41-80EE-2BCE01ACAD1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740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1D970-7867-ED10-DF12-7B34B8B5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30C5A-CCA4-682E-763C-F2D85C9EB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5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2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98294-F1AA-D397-3C07-4A009BAB3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0262-F116-2643-8E93-8B361ED879B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23/7/2024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6D849-72A7-D025-DA25-03A628868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C6B79-4873-65A6-88C5-A41DC2472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F2F7-810D-BE41-80EE-2BCE01ACAD1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8002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7F6CF-3AD5-1285-6A75-468358BC6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7770F-CC97-B9C4-CFDD-EA4E35558A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8E3CB5-7251-9909-90FF-572EFA4F9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35AA60-0884-4FAF-B083-BB74E982D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0262-F116-2643-8E93-8B361ED879B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23/7/2024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59E66A-1A09-2409-AEAF-F71557027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032EA-041A-5732-3289-02B8A9473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F2F7-810D-BE41-80EE-2BCE01ACAD1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772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D02F6-D660-1C80-30D4-45357B196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24DA4-5430-3B8D-D3F8-FA716A13E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3C78C-7D7F-DB65-2C9B-7E94BA035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F10DC-CCDD-65DD-AC3C-194D54493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75FD45-8990-ED1E-2828-A87647B37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4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8D4F1F-B66F-5D7D-C666-8BC8970C9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0262-F116-2643-8E93-8B361ED879B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23/7/2024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F3662F-8FB7-16F3-A2F8-DE8D77647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D5C245-5392-2964-21C6-76CA4F521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F2F7-810D-BE41-80EE-2BCE01ACAD1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617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3E131-8A94-94BE-7088-F18A681E0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036773-A843-E440-6903-2F3473503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0262-F116-2643-8E93-8B361ED879B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23/7/2024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1EBFC2-60C0-375E-C0AB-B2311389D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BA3002-4DAB-939D-B988-C628F1394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F2F7-810D-BE41-80EE-2BCE01ACAD1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666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64D5E5-FFF3-AD69-D3D8-5ECE0EE23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0262-F116-2643-8E93-8B361ED879B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23/7/2024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ADD5FC-C6B3-A11B-3D65-21E6706E6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45617-F2FD-41FB-73ED-7AC4797DC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F2F7-810D-BE41-80EE-2BCE01ACAD1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5578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8E2E8-84EB-3405-63C5-A2AE3CF2A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DC01B-801A-DD50-08EC-17022FB8B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697C99-101B-AA90-EBCF-F95A0AC6B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9AF305-1975-3E73-A988-00F2DD77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0262-F116-2643-8E93-8B361ED879B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23/7/2024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1A5A1-F801-D2E8-7BB2-2E9CE4159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A4670-8F47-8FD5-88E4-3276E3A7E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F2F7-810D-BE41-80EE-2BCE01ACAD1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354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CBE9F-B90D-A34E-CF30-6B7F769BF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04455C-E0F9-C987-F408-DA5974DEF1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51" indent="0">
              <a:buNone/>
              <a:defRPr sz="2799"/>
            </a:lvl2pPr>
            <a:lvl3pPr marL="914103" indent="0">
              <a:buNone/>
              <a:defRPr sz="2399"/>
            </a:lvl3pPr>
            <a:lvl4pPr marL="1371154" indent="0">
              <a:buNone/>
              <a:defRPr sz="1999"/>
            </a:lvl4pPr>
            <a:lvl5pPr marL="1828206" indent="0">
              <a:buNone/>
              <a:defRPr sz="1999"/>
            </a:lvl5pPr>
            <a:lvl6pPr marL="2285257" indent="0">
              <a:buNone/>
              <a:defRPr sz="1999"/>
            </a:lvl6pPr>
            <a:lvl7pPr marL="2742308" indent="0">
              <a:buNone/>
              <a:defRPr sz="1999"/>
            </a:lvl7pPr>
            <a:lvl8pPr marL="3199360" indent="0">
              <a:buNone/>
              <a:defRPr sz="1999"/>
            </a:lvl8pPr>
            <a:lvl9pPr marL="3656411" indent="0">
              <a:buNone/>
              <a:defRPr sz="1999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CAC80E-345F-2ECE-11B5-F314141C5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2B920-1350-8E1B-1380-AF1B2CC8A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0262-F116-2643-8E93-8B361ED879B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23/7/2024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E73CC-89AF-5A8E-5CB9-0313713CC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96A2D-442B-D1BD-C53B-64EE73F20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F2F7-810D-BE41-80EE-2BCE01ACAD1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7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50AAE-2996-FB86-CEB7-14672F075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75F42-C144-0948-A514-0CDF4C0F8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8712F-FAD7-0968-7E51-96CF9561A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88F8B-3B2D-01C1-5E8C-E44EFFFB4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58B945-AF52-A8F6-1334-3DADEAB670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29F5F3-E910-106F-E83F-C3D42AC38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CCAE-C9F1-412C-8B3A-9E33EB341F1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7F73DD-33E8-6F7E-3D2A-F2ED1175F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7E61A5-E5E6-7FEE-91E8-4735BC2A6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18A3-174B-4736-9714-F2AFFA665D8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890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A41FA-7D5E-C74C-9F2F-8B036915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2F34D4-9315-A26F-D9B4-15C7F606D5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EF054-B37B-A5FE-9C11-B128FC7C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0262-F116-2643-8E93-8B361ED879B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23/7/2024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4B5A7-6B36-4D65-6618-DA2D45A9D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04696-A89A-5D26-D512-5B42E0399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F2F7-810D-BE41-80EE-2BCE01ACAD1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986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5671E2-B647-76D6-4BB0-5B31D5DBEC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E749C7-A79E-624F-6E03-80D1B7BE0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A8FCA-6EC0-AE2D-CBE0-F26C4D406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0262-F116-2643-8E93-8B361ED879B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23/7/2024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347F2-1F49-74BE-D3FC-DB961989F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054DE-CF8E-A4C3-F3BC-24A309B68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F2F7-810D-BE41-80EE-2BCE01ACAD1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090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359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682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E312BC2-9FD9-4155-BD6F-2A89BBD6A609}"/>
              </a:ext>
            </a:extLst>
          </p:cNvPr>
          <p:cNvSpPr/>
          <p:nvPr userDrawn="1"/>
        </p:nvSpPr>
        <p:spPr>
          <a:xfrm>
            <a:off x="1199456" y="549569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B08C38A-797C-4317-852B-F4C09C399E55}"/>
              </a:ext>
            </a:extLst>
          </p:cNvPr>
          <p:cNvSpPr/>
          <p:nvPr userDrawn="1"/>
        </p:nvSpPr>
        <p:spPr>
          <a:xfrm>
            <a:off x="911424" y="933493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78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645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922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163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879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341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84D95-1C48-B53F-C698-070018DD2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02EEE5-311C-481F-AEA3-7EF83CA16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CCAE-C9F1-412C-8B3A-9E33EB341F1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458184-8635-640C-B122-5A9D1A39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67AD65-B7D1-3EDC-B354-1995858F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18A3-174B-4736-9714-F2AFFA665D8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542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43D72-7107-7E91-0F46-35AD93B33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11718-FA79-9089-E8E7-7FD89D557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6F7E7-AB49-9055-ED60-56E4CC3AA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0262-F116-2643-8E93-8B361ED879B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23/7/2024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3BFAB-0A83-E12B-94EC-72AD6DA7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C9BF5-A821-B82B-F064-5DE77286F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F2F7-810D-BE41-80EE-2BCE01ACAD1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145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C1BE6-D2B3-8D5B-AF02-DF5A50C8A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E95D7-0B0B-719B-BC81-7DD82A021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37A74-7792-4B17-3EB4-D339F557C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0262-F116-2643-8E93-8B361ED879B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23/7/2024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1F30C-7115-D4F3-DBF5-3F83EF570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2634A-0E54-4B89-439C-4AAAB831B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F2F7-810D-BE41-80EE-2BCE01ACAD1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64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1D970-7867-ED10-DF12-7B34B8B5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30C5A-CCA4-682E-763C-F2D85C9EB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5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2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98294-F1AA-D397-3C07-4A009BAB3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0262-F116-2643-8E93-8B361ED879B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23/7/2024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6D849-72A7-D025-DA25-03A628868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C6B79-4873-65A6-88C5-A41DC2472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F2F7-810D-BE41-80EE-2BCE01ACAD1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0898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7F6CF-3AD5-1285-6A75-468358BC6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7770F-CC97-B9C4-CFDD-EA4E35558A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8E3CB5-7251-9909-90FF-572EFA4F9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35AA60-0884-4FAF-B083-BB74E982D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0262-F116-2643-8E93-8B361ED879B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23/7/2024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59E66A-1A09-2409-AEAF-F71557027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032EA-041A-5732-3289-02B8A9473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F2F7-810D-BE41-80EE-2BCE01ACAD1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3750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D02F6-D660-1C80-30D4-45357B196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24DA4-5430-3B8D-D3F8-FA716A13E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3C78C-7D7F-DB65-2C9B-7E94BA035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F10DC-CCDD-65DD-AC3C-194D54493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75FD45-8990-ED1E-2828-A87647B37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4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8D4F1F-B66F-5D7D-C666-8BC8970C9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0262-F116-2643-8E93-8B361ED879B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23/7/2024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F3662F-8FB7-16F3-A2F8-DE8D77647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D5C245-5392-2964-21C6-76CA4F521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F2F7-810D-BE41-80EE-2BCE01ACAD1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1536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3E131-8A94-94BE-7088-F18A681E0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036773-A843-E440-6903-2F3473503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0262-F116-2643-8E93-8B361ED879B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23/7/2024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1EBFC2-60C0-375E-C0AB-B2311389D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BA3002-4DAB-939D-B988-C628F1394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F2F7-810D-BE41-80EE-2BCE01ACAD1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7320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64D5E5-FFF3-AD69-D3D8-5ECE0EE23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0262-F116-2643-8E93-8B361ED879B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23/7/2024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ADD5FC-C6B3-A11B-3D65-21E6706E6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45617-F2FD-41FB-73ED-7AC4797DC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F2F7-810D-BE41-80EE-2BCE01ACAD1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2088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8E2E8-84EB-3405-63C5-A2AE3CF2A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DC01B-801A-DD50-08EC-17022FB8B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697C99-101B-AA90-EBCF-F95A0AC6B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9AF305-1975-3E73-A988-00F2DD77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0262-F116-2643-8E93-8B361ED879B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23/7/2024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1A5A1-F801-D2E8-7BB2-2E9CE4159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A4670-8F47-8FD5-88E4-3276E3A7E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F2F7-810D-BE41-80EE-2BCE01ACAD1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1554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CBE9F-B90D-A34E-CF30-6B7F769BF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04455C-E0F9-C987-F408-DA5974DEF1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51" indent="0">
              <a:buNone/>
              <a:defRPr sz="2799"/>
            </a:lvl2pPr>
            <a:lvl3pPr marL="914103" indent="0">
              <a:buNone/>
              <a:defRPr sz="2399"/>
            </a:lvl3pPr>
            <a:lvl4pPr marL="1371154" indent="0">
              <a:buNone/>
              <a:defRPr sz="1999"/>
            </a:lvl4pPr>
            <a:lvl5pPr marL="1828206" indent="0">
              <a:buNone/>
              <a:defRPr sz="1999"/>
            </a:lvl5pPr>
            <a:lvl6pPr marL="2285257" indent="0">
              <a:buNone/>
              <a:defRPr sz="1999"/>
            </a:lvl6pPr>
            <a:lvl7pPr marL="2742308" indent="0">
              <a:buNone/>
              <a:defRPr sz="1999"/>
            </a:lvl7pPr>
            <a:lvl8pPr marL="3199360" indent="0">
              <a:buNone/>
              <a:defRPr sz="1999"/>
            </a:lvl8pPr>
            <a:lvl9pPr marL="3656411" indent="0">
              <a:buNone/>
              <a:defRPr sz="1999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CAC80E-345F-2ECE-11B5-F314141C5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2B920-1350-8E1B-1380-AF1B2CC8A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0262-F116-2643-8E93-8B361ED879B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23/7/2024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E73CC-89AF-5A8E-5CB9-0313713CC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96A2D-442B-D1BD-C53B-64EE73F20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F2F7-810D-BE41-80EE-2BCE01ACAD1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4285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A41FA-7D5E-C74C-9F2F-8B036915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2F34D4-9315-A26F-D9B4-15C7F606D5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EF054-B37B-A5FE-9C11-B128FC7C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0262-F116-2643-8E93-8B361ED879B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23/7/2024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4B5A7-6B36-4D65-6618-DA2D45A9D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04696-A89A-5D26-D512-5B42E0399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F2F7-810D-BE41-80EE-2BCE01ACAD1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58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20D987-8178-8FE7-8274-2DCC4F9E3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CCAE-C9F1-412C-8B3A-9E33EB341F1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73FBC3-AD6C-DA9E-3DB1-A4C97CCFB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81899-5412-04EC-5CD5-5FE13DCE0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18A3-174B-4736-9714-F2AFFA665D8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656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5671E2-B647-76D6-4BB0-5B31D5DBEC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E749C7-A79E-624F-6E03-80D1B7BE0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A8FCA-6EC0-AE2D-CBE0-F26C4D406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0262-F116-2643-8E93-8B361ED879B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23/7/2024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347F2-1F49-74BE-D3FC-DB961989F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054DE-CF8E-A4C3-F3BC-24A309B68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F2F7-810D-BE41-80EE-2BCE01ACAD1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5399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624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129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E312BC2-9FD9-4155-BD6F-2A89BBD6A609}"/>
              </a:ext>
            </a:extLst>
          </p:cNvPr>
          <p:cNvSpPr/>
          <p:nvPr userDrawn="1"/>
        </p:nvSpPr>
        <p:spPr>
          <a:xfrm>
            <a:off x="1199456" y="549569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B08C38A-797C-4317-852B-F4C09C399E55}"/>
              </a:ext>
            </a:extLst>
          </p:cNvPr>
          <p:cNvSpPr/>
          <p:nvPr userDrawn="1"/>
        </p:nvSpPr>
        <p:spPr>
          <a:xfrm>
            <a:off x="911424" y="933493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67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73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02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213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258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751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9E8A-3039-437D-A22F-6B8FB9418C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E2EA-F13B-45D3-AA4F-5D623579A0D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42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FCC27-18AC-0E34-E3D1-F7EBFDC13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BB455-6E17-4E21-9FC9-9EC98B97E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2E3CA-DB4A-ADBC-1BA5-24F359E83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8ADA6-6C6D-869C-29B1-BA260DE69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CCAE-C9F1-412C-8B3A-9E33EB341F1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78C9E4-6A26-8FE6-667A-1D64D5C9B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D64F1-8D9C-5582-BFED-6B8FFB4D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18A3-174B-4736-9714-F2AFFA665D8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774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9E8A-3039-437D-A22F-6B8FB9418C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E2EA-F13B-45D3-AA4F-5D623579A0D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331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9E8A-3039-437D-A22F-6B8FB9418C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E2EA-F13B-45D3-AA4F-5D623579A0D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112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9E8A-3039-437D-A22F-6B8FB9418C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E2EA-F13B-45D3-AA4F-5D623579A0D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9261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9E8A-3039-437D-A22F-6B8FB9418C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E2EA-F13B-45D3-AA4F-5D623579A0D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2700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9E8A-3039-437D-A22F-6B8FB9418C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E2EA-F13B-45D3-AA4F-5D623579A0D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075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9E8A-3039-437D-A22F-6B8FB9418C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E2EA-F13B-45D3-AA4F-5D623579A0D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8315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9E8A-3039-437D-A22F-6B8FB9418C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E2EA-F13B-45D3-AA4F-5D623579A0D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825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9E8A-3039-437D-A22F-6B8FB9418C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E2EA-F13B-45D3-AA4F-5D623579A0D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668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9E8A-3039-437D-A22F-6B8FB9418C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E2EA-F13B-45D3-AA4F-5D623579A0D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824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9E8A-3039-437D-A22F-6B8FB9418C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E2EA-F13B-45D3-AA4F-5D623579A0D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94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36A22-FBD4-BDD0-4AD5-BF3015714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962CE9-D873-B8EC-F74B-1C2E07DAC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BC1AF-E509-B457-5E35-7682DBA59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55F9A9-F280-BFF9-7A8F-C2B64211A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CCAE-C9F1-412C-8B3A-9E33EB341F1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8D0CA-DC56-7FAE-E652-A25A3E68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16E5C-94A4-8DCA-F021-7879B4240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18A3-174B-4736-9714-F2AFFA665D8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223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9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2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6E26E2-032E-D1A8-E468-CC51030CA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885B8-4239-6EB6-2EC3-02DB7E229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B4E8C-60B5-6719-9F29-CEEED41B55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ECCAE-C9F1-412C-8B3A-9E33EB341F1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F85A1-1401-9F7D-986B-2DF70ADC0A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C1610-545F-B96D-E2F7-C6491E24F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818A3-174B-4736-9714-F2AFFA665D8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8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E88D90-09B0-C2E6-6F65-65E93689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B78A42-7C03-8112-2F60-683D984F2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79468-31F4-9ED4-63E6-BE7AE859B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79E8A-3039-437D-A22F-6B8FB9418C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16CAA-948A-CD3A-83A3-D5AAF9D6DF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14AAA-EFD6-79C1-4764-0BBFB0347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9E2EA-F13B-45D3-AA4F-5D623579A0D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079CBB-B595-8DE2-7E6E-6126F2B57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FA04D-36A0-3316-DA8D-8121808BB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F77A3-E4D2-875F-B5E0-2FE20D370F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FCA7F-0131-4DCD-B182-451C2752680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23/07/2024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BD698-F91E-4DAF-C976-5681E3C83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09FF4-5A52-1969-5A9D-8D0FBEC86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BD401-9513-4488-BD26-6F971486EA8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1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4" r:id="rId12"/>
    <p:sldLayoutId id="2147483805" r:id="rId13"/>
    <p:sldLayoutId id="2147483806" r:id="rId14"/>
    <p:sldLayoutId id="214748386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31FEC7-4057-3F3F-446A-1397B9FB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10D7C-9B3F-37DD-2943-94A102256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0A632-8E5B-BB20-0FE1-9C6E598241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F0262-F116-2643-8E93-8B361ED879B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23/7/2024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00CD2-D30B-90CE-2143-E5EEF2A70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25A1B-58E7-E757-9153-791A06858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DF2F7-810D-BE41-80EE-2BCE01ACAD1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卡通背景天空漫画云">
            <a:extLst>
              <a:ext uri="{FF2B5EF4-FFF2-40B4-BE49-F238E27FC236}">
                <a16:creationId xmlns:a16="http://schemas.microsoft.com/office/drawing/2014/main" id="{54FEA833-AFDD-7642-67F2-11CCC19169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48"/>
            <a:ext cx="12192000" cy="684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3B611E94-AA36-8B47-662D-A1A5926380F4}"/>
              </a:ext>
            </a:extLst>
          </p:cNvPr>
          <p:cNvSpPr/>
          <p:nvPr userDrawn="1"/>
        </p:nvSpPr>
        <p:spPr>
          <a:xfrm>
            <a:off x="1103446" y="549569"/>
            <a:ext cx="3648405" cy="1631678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9" name="矩形 3">
            <a:extLst>
              <a:ext uri="{FF2B5EF4-FFF2-40B4-BE49-F238E27FC236}">
                <a16:creationId xmlns:a16="http://schemas.microsoft.com/office/drawing/2014/main" id="{E9F1983B-C679-9C11-5194-EA38C87A6731}"/>
              </a:ext>
            </a:extLst>
          </p:cNvPr>
          <p:cNvSpPr/>
          <p:nvPr userDrawn="1"/>
        </p:nvSpPr>
        <p:spPr>
          <a:xfrm>
            <a:off x="911424" y="1029474"/>
            <a:ext cx="3648405" cy="1631678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9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825" r:id="rId18"/>
    <p:sldLayoutId id="2147483826" r:id="rId1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6" indent="-228526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31FEC7-4057-3F3F-446A-1397B9FB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10D7C-9B3F-37DD-2943-94A102256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0A632-8E5B-BB20-0FE1-9C6E598241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F0262-F116-2643-8E93-8B361ED879B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23/7/2024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00CD2-D30B-90CE-2143-E5EEF2A70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25A1B-58E7-E757-9153-791A06858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DF2F7-810D-BE41-80EE-2BCE01ACAD1D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卡通背景天空漫画云">
            <a:extLst>
              <a:ext uri="{FF2B5EF4-FFF2-40B4-BE49-F238E27FC236}">
                <a16:creationId xmlns:a16="http://schemas.microsoft.com/office/drawing/2014/main" id="{54FEA833-AFDD-7642-67F2-11CCC19169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48"/>
            <a:ext cx="12192000" cy="684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3B611E94-AA36-8B47-662D-A1A5926380F4}"/>
              </a:ext>
            </a:extLst>
          </p:cNvPr>
          <p:cNvSpPr/>
          <p:nvPr userDrawn="1"/>
        </p:nvSpPr>
        <p:spPr>
          <a:xfrm>
            <a:off x="1103446" y="549569"/>
            <a:ext cx="3648405" cy="1631678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9" name="矩形 3">
            <a:extLst>
              <a:ext uri="{FF2B5EF4-FFF2-40B4-BE49-F238E27FC236}">
                <a16:creationId xmlns:a16="http://schemas.microsoft.com/office/drawing/2014/main" id="{E9F1983B-C679-9C11-5194-EA38C87A6731}"/>
              </a:ext>
            </a:extLst>
          </p:cNvPr>
          <p:cNvSpPr/>
          <p:nvPr userDrawn="1"/>
        </p:nvSpPr>
        <p:spPr>
          <a:xfrm>
            <a:off x="911424" y="1029474"/>
            <a:ext cx="3648405" cy="1631678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84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  <p:sldLayoutId id="2147483845" r:id="rId18"/>
    <p:sldLayoutId id="2147483846" r:id="rId1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6" indent="-228526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5C4BD-BF53-4B96-9F39-52B1F2097DB3}" type="datetimeFigureOut">
              <a:rPr lang="vi-VN" smtClean="0"/>
              <a:t>23/07/2024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9268A-0FE4-4B90-8759-77419B7CC5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627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B614A4-117D-7DFD-384C-63DE139D64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72" b="13405"/>
          <a:stretch/>
        </p:blipFill>
        <p:spPr>
          <a:xfrm>
            <a:off x="940158" y="283335"/>
            <a:ext cx="10045521" cy="5282579"/>
          </a:xfrm>
          <a:prstGeom prst="rect">
            <a:avLst/>
          </a:prstGeom>
        </p:spPr>
      </p:pic>
      <p:pic>
        <p:nvPicPr>
          <p:cNvPr id="4" name="图片 1">
            <a:extLst>
              <a:ext uri="{FF2B5EF4-FFF2-40B4-BE49-F238E27FC236}">
                <a16:creationId xmlns:a16="http://schemas.microsoft.com/office/drawing/2014/main" id="{4832DD74-73EA-4524-05BA-5B0BD90BE9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147" y="3266262"/>
            <a:ext cx="3414922" cy="3287241"/>
          </a:xfrm>
          <a:prstGeom prst="rect">
            <a:avLst/>
          </a:prstGeom>
        </p:spPr>
      </p:pic>
      <p:sp>
        <p:nvSpPr>
          <p:cNvPr id="3" name="文本框 17">
            <a:extLst>
              <a:ext uri="{FF2B5EF4-FFF2-40B4-BE49-F238E27FC236}">
                <a16:creationId xmlns:a16="http://schemas.microsoft.com/office/drawing/2014/main" id="{38C49C9C-3AF9-890D-3F4B-D1B90F0C3F20}"/>
              </a:ext>
            </a:extLst>
          </p:cNvPr>
          <p:cNvSpPr txBox="1"/>
          <p:nvPr/>
        </p:nvSpPr>
        <p:spPr>
          <a:xfrm>
            <a:off x="3219718" y="2924624"/>
            <a:ext cx="5486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CÁC EM!</a:t>
            </a:r>
            <a:endParaRPr lang="zh-CN" alt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5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8F19346-0B13-4347-9C03-21792A4A82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761" y="3888178"/>
            <a:ext cx="2687469" cy="29698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B25B792-6091-C642-2B26-3E1ADDDE3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910" y="5519271"/>
            <a:ext cx="1352946" cy="130397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D5079EC-3209-20A6-CBF8-435BEE99E7C7}"/>
              </a:ext>
            </a:extLst>
          </p:cNvPr>
          <p:cNvSpPr txBox="1"/>
          <p:nvPr/>
        </p:nvSpPr>
        <p:spPr>
          <a:xfrm>
            <a:off x="259307" y="316059"/>
            <a:ext cx="11152409" cy="852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720279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 VÀ NGHE: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x-none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4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 MINH VỀ MỘT DANH LAM THẮNG CẢNH HAY DI TÍCH LỊCH SỬ</a:t>
            </a:r>
            <a:endParaRPr lang="en-US" sz="2400" kern="1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5C0135-43E0-92FE-30C6-DD8B3CB5E6B3}"/>
              </a:ext>
            </a:extLst>
          </p:cNvPr>
          <p:cNvSpPr txBox="1"/>
          <p:nvPr/>
        </p:nvSpPr>
        <p:spPr>
          <a:xfrm>
            <a:off x="366421" y="1268179"/>
            <a:ext cx="476513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lang="x-none" sz="21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CHUẨN BỊ </a:t>
            </a:r>
            <a:r>
              <a:rPr lang="en-US" sz="21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NÓI</a:t>
            </a:r>
            <a:endParaRPr lang="x-none" sz="21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C12426-70D2-BC9E-2159-7F2A8BC45461}"/>
              </a:ext>
            </a:extLst>
          </p:cNvPr>
          <p:cNvSpPr txBox="1"/>
          <p:nvPr/>
        </p:nvSpPr>
        <p:spPr>
          <a:xfrm>
            <a:off x="366420" y="1688743"/>
            <a:ext cx="572958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2. TÌM Ý, LẬP DÀN Ý</a:t>
            </a:r>
            <a:endParaRPr lang="x-none" sz="21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B60F1D-F86F-B143-FC62-3F5A7549F56C}"/>
              </a:ext>
            </a:extLst>
          </p:cNvPr>
          <p:cNvSpPr txBox="1"/>
          <p:nvPr/>
        </p:nvSpPr>
        <p:spPr>
          <a:xfrm>
            <a:off x="336850" y="2109307"/>
            <a:ext cx="572958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3. LUYỆN TẬP, TRÌNH BÀY</a:t>
            </a:r>
            <a:endParaRPr lang="x-none" sz="21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924584-9C88-A519-25E5-103612110F28}"/>
              </a:ext>
            </a:extLst>
          </p:cNvPr>
          <p:cNvSpPr txBox="1"/>
          <p:nvPr/>
        </p:nvSpPr>
        <p:spPr>
          <a:xfrm>
            <a:off x="366420" y="2549258"/>
            <a:ext cx="572958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4. TRAO ĐỔI, ĐÁNH GIÁ</a:t>
            </a:r>
            <a:endParaRPr lang="x-none" sz="21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2073DE-3ADB-3842-DA97-4B2ACA258F58}"/>
              </a:ext>
            </a:extLst>
          </p:cNvPr>
          <p:cNvSpPr txBox="1"/>
          <p:nvPr/>
        </p:nvSpPr>
        <p:spPr>
          <a:xfrm>
            <a:off x="3005920" y="3247746"/>
            <a:ext cx="61210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720279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endParaRPr lang="x-none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6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8">
            <a:extLst>
              <a:ext uri="{FF2B5EF4-FFF2-40B4-BE49-F238E27FC236}">
                <a16:creationId xmlns:a16="http://schemas.microsoft.com/office/drawing/2014/main" id="{1657A1C8-5EC7-0054-6A48-1B28919C72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295" y="192122"/>
            <a:ext cx="1247754" cy="11725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2582BE-0A2B-93C4-0AE9-FB8145792A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67" y="27022"/>
            <a:ext cx="1833710" cy="1303971"/>
          </a:xfrm>
          <a:prstGeom prst="rect">
            <a:avLst/>
          </a:prstGeom>
        </p:spPr>
      </p:pic>
      <p:sp>
        <p:nvSpPr>
          <p:cNvPr id="15" name="MH_Other_2"/>
          <p:cNvSpPr/>
          <p:nvPr>
            <p:custDataLst>
              <p:tags r:id="rId1"/>
            </p:custDataLst>
          </p:nvPr>
        </p:nvSpPr>
        <p:spPr>
          <a:xfrm>
            <a:off x="9764329" y="4438294"/>
            <a:ext cx="2350397" cy="2240924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635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6" name="图片 1">
            <a:extLst>
              <a:ext uri="{FF2B5EF4-FFF2-40B4-BE49-F238E27FC236}">
                <a16:creationId xmlns:a16="http://schemas.microsoft.com/office/drawing/2014/main" id="{D7FF08CA-A08E-3308-62C6-87C343EDCC2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5"/>
          <a:stretch/>
        </p:blipFill>
        <p:spPr>
          <a:xfrm>
            <a:off x="9890975" y="4438294"/>
            <a:ext cx="2099256" cy="2240924"/>
          </a:xfrm>
          <a:prstGeom prst="ellipse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EE00584D-5C78-55FB-9695-A092A636E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932238"/>
            <a:ext cx="12192000" cy="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8528" tIns="228528" rIns="228528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en-US" sz="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Microsoft Sans Serif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en-US" sz="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icrosoft Sans Serif" panose="020B0604020202020204" pitchFamily="34" charset="0"/>
              </a:rPr>
            </a:b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98CA546B-3CBD-5EA7-2501-6BBF207EC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9322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7B6B1E7-0357-E48C-4FF1-6FDC5D2FD9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307627"/>
              </p:ext>
            </p:extLst>
          </p:nvPr>
        </p:nvGraphicFramePr>
        <p:xfrm>
          <a:off x="3137096" y="165192"/>
          <a:ext cx="6299490" cy="805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99490">
                  <a:extLst>
                    <a:ext uri="{9D8B030D-6E8A-4147-A177-3AD203B41FA5}">
                      <a16:colId xmlns:a16="http://schemas.microsoft.com/office/drawing/2014/main" val="1116663047"/>
                    </a:ext>
                  </a:extLst>
                </a:gridCol>
              </a:tblGrid>
              <a:tr h="805480">
                <a:tc>
                  <a:txBody>
                    <a:bodyPr/>
                    <a:lstStyle/>
                    <a:p>
                      <a:pPr marR="12700" algn="l">
                        <a:lnSpc>
                          <a:spcPts val="1440"/>
                        </a:lnSpc>
                      </a:pPr>
                      <a:endParaRPr lang="en-US" sz="2400" u="none" strike="noStrike" spc="0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pPr marR="12700" algn="ctr">
                        <a:lnSpc>
                          <a:spcPts val="1440"/>
                        </a:lnSpc>
                      </a:pPr>
                      <a:r>
                        <a:rPr lang="vi-VN" sz="2400" u="none" strike="noStrike" spc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Bảng kiểm kĩ năng thuyết minh</a:t>
                      </a:r>
                      <a:br>
                        <a:rPr lang="vi-VN" sz="2400" u="none" strike="noStrike" spc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</a:br>
                      <a:endParaRPr lang="en-US" sz="2400" u="none" strike="noStrike" spc="0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pPr marR="12700" algn="ctr">
                        <a:lnSpc>
                          <a:spcPts val="1440"/>
                        </a:lnSpc>
                      </a:pPr>
                      <a:r>
                        <a:rPr lang="vi-VN" sz="2400" u="none" strike="noStrike" spc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về một danh lam thắng cảnh hay di tích lịch sử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+mj-lt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9044419"/>
                  </a:ext>
                </a:extLst>
              </a:tr>
            </a:tbl>
          </a:graphicData>
        </a:graphic>
      </p:graphicFrame>
      <p:sp>
        <p:nvSpPr>
          <p:cNvPr id="18" name="Rectangle 2">
            <a:extLst>
              <a:ext uri="{FF2B5EF4-FFF2-40B4-BE49-F238E27FC236}">
                <a16:creationId xmlns:a16="http://schemas.microsoft.com/office/drawing/2014/main" id="{4F02236F-B2DA-7AFF-DBFC-6AC190FEA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6067" y="243120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CE331C8-5069-D255-D13D-5EB697B942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6509" y="1048600"/>
            <a:ext cx="6618981" cy="580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1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2010258" y="-575177"/>
            <a:ext cx="7626612" cy="6048698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0" name="图片 7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5131" y="4649001"/>
            <a:ext cx="2171739" cy="152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5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0">
            <a:extLst>
              <a:ext uri="{FF2B5EF4-FFF2-40B4-BE49-F238E27FC236}">
                <a16:creationId xmlns:a16="http://schemas.microsoft.com/office/drawing/2014/main" id="{EF5C2B7A-229B-F8C6-A82E-791EB65560D1}"/>
              </a:ext>
            </a:extLst>
          </p:cNvPr>
          <p:cNvSpPr/>
          <p:nvPr/>
        </p:nvSpPr>
        <p:spPr bwMode="auto">
          <a:xfrm>
            <a:off x="898458" y="1072842"/>
            <a:ext cx="6842339" cy="314746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62535" tIns="81269" rIns="162535" bIns="81269"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242670" algn="l"/>
              </a:tabLst>
              <a:defRPr/>
            </a:pPr>
            <a:endParaRPr lang="zh-CN" altLang="en-US" sz="2500" dirty="0">
              <a:solidFill>
                <a:srgbClr val="ED7D3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CE3F94-47CA-F392-FEFD-4CB1AD54C897}"/>
              </a:ext>
            </a:extLst>
          </p:cNvPr>
          <p:cNvSpPr txBox="1"/>
          <p:nvPr/>
        </p:nvSpPr>
        <p:spPr>
          <a:xfrm>
            <a:off x="1082868" y="1627065"/>
            <a:ext cx="6842339" cy="2007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Trao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图片 2">
            <a:extLst>
              <a:ext uri="{FF2B5EF4-FFF2-40B4-BE49-F238E27FC236}">
                <a16:creationId xmlns:a16="http://schemas.microsoft.com/office/drawing/2014/main" id="{92C3FE86-1561-18FB-3A71-F0FE8BDB99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9434" y="3302633"/>
            <a:ext cx="4552596" cy="358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2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rẻ Em, Trẻ Con, Em Nhỏ, Đứa Trẻ, Đứa Bé, Tải hình PNG 1 - Free.Vector6.com">
            <a:extLst>
              <a:ext uri="{FF2B5EF4-FFF2-40B4-BE49-F238E27FC236}">
                <a16:creationId xmlns:a16="http://schemas.microsoft.com/office/drawing/2014/main" id="{A257CCC0-AE37-678F-5333-10EFE153EB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B614A4-117D-7DFD-384C-63DE139D64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72" b="13405"/>
          <a:stretch/>
        </p:blipFill>
        <p:spPr>
          <a:xfrm>
            <a:off x="920839" y="231820"/>
            <a:ext cx="10045521" cy="5282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F302BA-0B43-B51A-1D18-434F77E0F8DE}"/>
              </a:ext>
            </a:extLst>
          </p:cNvPr>
          <p:cNvSpPr txBox="1"/>
          <p:nvPr/>
        </p:nvSpPr>
        <p:spPr>
          <a:xfrm>
            <a:off x="2455573" y="3165901"/>
            <a:ext cx="7680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82357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2869741" y="-575177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3297693" y="2303343"/>
            <a:ext cx="548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zh-CN" sz="6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ĐỘNG</a:t>
            </a:r>
            <a:endParaRPr lang="zh-CN" altLang="en-US" sz="6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0" name="图片 7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310" y="2740195"/>
            <a:ext cx="2171739" cy="15284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865CE2-ADE3-AD4F-F0CA-9B1502F5113A}"/>
              </a:ext>
            </a:extLst>
          </p:cNvPr>
          <p:cNvSpPr txBox="1"/>
          <p:nvPr/>
        </p:nvSpPr>
        <p:spPr>
          <a:xfrm>
            <a:off x="2776752" y="3894867"/>
            <a:ext cx="8726339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 minh về một danh lam thắng cảnh hay di tích lịch sử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4407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2869741" y="-575177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3297693" y="2303343"/>
            <a:ext cx="548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zh-CN" sz="6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ĐỘNG</a:t>
            </a:r>
            <a:endParaRPr lang="zh-CN" altLang="en-US" sz="6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0" name="图片 7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235" y="2584713"/>
            <a:ext cx="2171739" cy="15284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DFFA50-D0CC-234B-C5D0-673994883D92}"/>
              </a:ext>
            </a:extLst>
          </p:cNvPr>
          <p:cNvSpPr txBox="1"/>
          <p:nvPr/>
        </p:nvSpPr>
        <p:spPr>
          <a:xfrm>
            <a:off x="2787485" y="3940265"/>
            <a:ext cx="8789491" cy="1332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 minh về một danh lam thắng cảnh hay di tích lịch sử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3763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B614A4-117D-7DFD-384C-63DE139D64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72" b="13405"/>
          <a:stretch/>
        </p:blipFill>
        <p:spPr>
          <a:xfrm>
            <a:off x="109182" y="1183495"/>
            <a:ext cx="11477767" cy="5282579"/>
          </a:xfrm>
          <a:prstGeom prst="rect">
            <a:avLst/>
          </a:prstGeom>
        </p:spPr>
      </p:pic>
      <p:pic>
        <p:nvPicPr>
          <p:cNvPr id="4" name="图片 1">
            <a:extLst>
              <a:ext uri="{FF2B5EF4-FFF2-40B4-BE49-F238E27FC236}">
                <a16:creationId xmlns:a16="http://schemas.microsoft.com/office/drawing/2014/main" id="{4832DD74-73EA-4524-05BA-5B0BD90BE9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206" y="74162"/>
            <a:ext cx="2586612" cy="22186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958992-5AC5-E633-9BC0-17A0ADF1C7C1}"/>
              </a:ext>
            </a:extLst>
          </p:cNvPr>
          <p:cNvSpPr txBox="1"/>
          <p:nvPr/>
        </p:nvSpPr>
        <p:spPr>
          <a:xfrm>
            <a:off x="2615805" y="3610985"/>
            <a:ext cx="60937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Playfair Display SemiBold"/>
                <a:cs typeface="Times New Roman" pitchFamily="18" charset="0"/>
                <a:sym typeface="Playfair Display SemiBold"/>
              </a:rPr>
              <a:t>NÓI VÀ NGHE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156F8C-17C1-A2F0-8B14-E8F9B7DA0840}"/>
              </a:ext>
            </a:extLst>
          </p:cNvPr>
          <p:cNvSpPr txBox="1"/>
          <p:nvPr/>
        </p:nvSpPr>
        <p:spPr>
          <a:xfrm>
            <a:off x="1773211" y="4153928"/>
            <a:ext cx="9016301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8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 MINH VỀ MỘT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8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 LAM THẮNG CẢNH HAY DI TÍCH LỊCH SỬ</a:t>
            </a:r>
            <a:endParaRPr lang="en-US" sz="2800" kern="1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83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8F19346-0B13-4347-9C03-21792A4A82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761" y="3888178"/>
            <a:ext cx="2687469" cy="29698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B25B792-6091-C642-2B26-3E1ADDDE3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910" y="5519271"/>
            <a:ext cx="1352946" cy="130397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D5079EC-3209-20A6-CBF8-435BEE99E7C7}"/>
              </a:ext>
            </a:extLst>
          </p:cNvPr>
          <p:cNvSpPr txBox="1"/>
          <p:nvPr/>
        </p:nvSpPr>
        <p:spPr>
          <a:xfrm>
            <a:off x="259307" y="316059"/>
            <a:ext cx="11152409" cy="852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720279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 VÀ NGHE: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x-none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4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 MINH VỀ MỘT DANH LAM THẮNG CẢNH HAY DI TÍCH LỊCH SỬ</a:t>
            </a:r>
            <a:endParaRPr lang="en-US" sz="2400" kern="1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4A2861-1BFF-BAE5-4188-D718A5FF4283}"/>
              </a:ext>
            </a:extLst>
          </p:cNvPr>
          <p:cNvSpPr txBox="1"/>
          <p:nvPr/>
        </p:nvSpPr>
        <p:spPr>
          <a:xfrm>
            <a:off x="998807" y="2017063"/>
            <a:ext cx="9917722" cy="1332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765" indent="27051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pos="208280" algn="l"/>
              </a:tabLst>
            </a:pPr>
            <a:r>
              <a:rPr lang="en-US" sz="2400" b="1" u="sng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u="sng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lam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di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“Danh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do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tạp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4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C87B56-F505-F5EC-FAC8-DA616ECEF378}"/>
              </a:ext>
            </a:extLst>
          </p:cNvPr>
          <p:cNvSpPr txBox="1"/>
          <p:nvPr/>
        </p:nvSpPr>
        <p:spPr>
          <a:xfrm>
            <a:off x="2274278" y="4641230"/>
            <a:ext cx="9917722" cy="9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765" indent="27051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pos="208280" algn="l"/>
              </a:tabLst>
            </a:pPr>
            <a:r>
              <a:rPr lang="en-US" sz="2400" b="1" u="sng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400" b="1" u="sng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4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24765" indent="27051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pos="208280" algn="l"/>
              </a:tabLst>
            </a:pPr>
            <a:r>
              <a:rPr lang="en-US" sz="24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lam </a:t>
            </a:r>
            <a:r>
              <a:rPr lang="en-US" sz="24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di </a:t>
            </a:r>
            <a:r>
              <a:rPr lang="en-US" sz="24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5C0135-43E0-92FE-30C6-DD8B3CB5E6B3}"/>
              </a:ext>
            </a:extLst>
          </p:cNvPr>
          <p:cNvSpPr txBox="1"/>
          <p:nvPr/>
        </p:nvSpPr>
        <p:spPr>
          <a:xfrm>
            <a:off x="366421" y="1268179"/>
            <a:ext cx="339853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1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CHUẨN BỊ </a:t>
            </a:r>
            <a:r>
              <a:rPr lang="en-US" sz="21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NGHE</a:t>
            </a:r>
            <a:endParaRPr lang="x-none" sz="21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233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/>
      <p:bldP spid="8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8F19346-0B13-4347-9C03-21792A4A82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761" y="3888178"/>
            <a:ext cx="2687469" cy="29698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B25B792-6091-C642-2B26-3E1ADDDE3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910" y="5519271"/>
            <a:ext cx="1352946" cy="130397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D5079EC-3209-20A6-CBF8-435BEE99E7C7}"/>
              </a:ext>
            </a:extLst>
          </p:cNvPr>
          <p:cNvSpPr txBox="1"/>
          <p:nvPr/>
        </p:nvSpPr>
        <p:spPr>
          <a:xfrm>
            <a:off x="259307" y="316059"/>
            <a:ext cx="11152409" cy="852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720279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 VÀ NGHE: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x-none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4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 MINH VỀ MỘT DANH LAM THẮNG CẢNH HAY DI TÍCH LỊCH SỬ</a:t>
            </a:r>
            <a:endParaRPr lang="en-US" sz="2400" kern="1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5C0135-43E0-92FE-30C6-DD8B3CB5E6B3}"/>
              </a:ext>
            </a:extLst>
          </p:cNvPr>
          <p:cNvSpPr txBox="1"/>
          <p:nvPr/>
        </p:nvSpPr>
        <p:spPr>
          <a:xfrm>
            <a:off x="366421" y="1268179"/>
            <a:ext cx="490161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lang="x-none" sz="21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CHUẨN BỊ </a:t>
            </a:r>
            <a:r>
              <a:rPr lang="en-US" sz="21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NÓI</a:t>
            </a:r>
            <a:endParaRPr lang="x-none" sz="21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9E3C76-3A9E-39CB-DF09-BE84BE7B1FD0}"/>
              </a:ext>
            </a:extLst>
          </p:cNvPr>
          <p:cNvSpPr txBox="1"/>
          <p:nvPr/>
        </p:nvSpPr>
        <p:spPr>
          <a:xfrm>
            <a:off x="1682087" y="2044023"/>
            <a:ext cx="9346984" cy="1851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vi-VN" sz="2400" b="0" i="0" u="none" strike="noStrike" kern="100" spc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Tìm hiểu các thông tin về đối tượng ng</a:t>
            </a:r>
            <a:r>
              <a:rPr lang="en-US" sz="24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ười</a:t>
            </a:r>
            <a:r>
              <a:rPr lang="vi-VN" sz="2400" b="0" i="0" u="none" strike="noStrike" kern="100" spc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 nghe; </a:t>
            </a:r>
            <a:endParaRPr lang="en-US" sz="2400" kern="100" dirty="0">
              <a:solidFill>
                <a:srgbClr val="0000CC"/>
              </a:solidFill>
              <a:latin typeface="Times New Roman" panose="02020603050405020304" pitchFamily="18" charset="0"/>
              <a:ea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kern="100" dirty="0">
                <a:solidFill>
                  <a:srgbClr val="0000CC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Đ</a:t>
            </a:r>
            <a:r>
              <a:rPr lang="vi-VN" sz="2400" b="0" i="0" u="none" strike="noStrike" kern="100" spc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ịa điểm trình bày bài nói (Ở danh thắng, di tích hay ở địa điểm nào khác? Trong phòng hay ngoài t</a:t>
            </a:r>
            <a:r>
              <a:rPr lang="en-US" sz="2400" b="0" i="0" u="none" strike="noStrike" kern="100" spc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rời</a:t>
            </a:r>
            <a:r>
              <a:rPr lang="en-US" sz="2400" b="0" i="0" u="none" strike="noStrike" kern="100" spc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?</a:t>
            </a:r>
            <a:r>
              <a:rPr lang="vi-VN" sz="2400" b="0" i="0" u="none" strike="noStrike" kern="100" spc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); </a:t>
            </a:r>
            <a:endParaRPr lang="en-US" sz="2400" b="0" i="0" u="none" strike="noStrike" kern="100" spc="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kern="100" dirty="0">
                <a:solidFill>
                  <a:srgbClr val="0000CC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0" i="0" u="none" strike="noStrike" kern="100" spc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h</a:t>
            </a:r>
            <a:r>
              <a:rPr lang="en-US" sz="24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kern="100" dirty="0">
                <a:solidFill>
                  <a:srgbClr val="0000CC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kern="100" dirty="0">
                <a:solidFill>
                  <a:srgbClr val="0000CC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u="none" strike="noStrike" kern="100" spc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cho phép của bài nói.</a:t>
            </a:r>
            <a:endParaRPr lang="en-US" sz="2400" kern="1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79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8F19346-0B13-4347-9C03-21792A4A82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761" y="3888178"/>
            <a:ext cx="2687469" cy="29698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B25B792-6091-C642-2B26-3E1ADDDE3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910" y="5519271"/>
            <a:ext cx="1352946" cy="130397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D5079EC-3209-20A6-CBF8-435BEE99E7C7}"/>
              </a:ext>
            </a:extLst>
          </p:cNvPr>
          <p:cNvSpPr txBox="1"/>
          <p:nvPr/>
        </p:nvSpPr>
        <p:spPr>
          <a:xfrm>
            <a:off x="259307" y="316059"/>
            <a:ext cx="11152409" cy="852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720279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 VÀ NGHE: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x-none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4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 MINH VỀ MỘT DANH LAM THẮNG CẢNH HAY DI TÍCH LỊCH SỬ</a:t>
            </a:r>
            <a:endParaRPr lang="en-US" sz="2400" kern="1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5C0135-43E0-92FE-30C6-DD8B3CB5E6B3}"/>
              </a:ext>
            </a:extLst>
          </p:cNvPr>
          <p:cNvSpPr txBox="1"/>
          <p:nvPr/>
        </p:nvSpPr>
        <p:spPr>
          <a:xfrm>
            <a:off x="366421" y="1268179"/>
            <a:ext cx="476513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lang="x-none" sz="21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CHUẨN BỊ </a:t>
            </a:r>
            <a:r>
              <a:rPr lang="en-US" sz="21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NÓI</a:t>
            </a:r>
            <a:endParaRPr lang="x-none" sz="21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1B0AF5-B324-C8F5-3D56-321551E8DEEA}"/>
              </a:ext>
            </a:extLst>
          </p:cNvPr>
          <p:cNvSpPr txBox="1"/>
          <p:nvPr/>
        </p:nvSpPr>
        <p:spPr>
          <a:xfrm>
            <a:off x="405310" y="2167514"/>
            <a:ext cx="61210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Chào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endParaRPr lang="en-US" sz="20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Char char="-"/>
            </a:pP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endParaRPr lang="en-US" sz="20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Char char="-"/>
            </a:pP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endParaRPr lang="en-US" sz="20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Char char="-"/>
            </a:pP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endParaRPr lang="en-US" sz="20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C12426-70D2-BC9E-2159-7F2A8BC45461}"/>
              </a:ext>
            </a:extLst>
          </p:cNvPr>
          <p:cNvSpPr txBox="1"/>
          <p:nvPr/>
        </p:nvSpPr>
        <p:spPr>
          <a:xfrm>
            <a:off x="366420" y="1688743"/>
            <a:ext cx="572958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2. TÌM Ý, LẬP DÀN Ý</a:t>
            </a:r>
            <a:endParaRPr lang="x-none" sz="21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59A7A8-633A-A355-2403-25ECBFE2DC89}"/>
              </a:ext>
            </a:extLst>
          </p:cNvPr>
          <p:cNvSpPr txBox="1"/>
          <p:nvPr/>
        </p:nvSpPr>
        <p:spPr>
          <a:xfrm>
            <a:off x="4973465" y="2260392"/>
            <a:ext cx="6434918" cy="3649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1100"/>
              </a:lnSpc>
              <a:spcAft>
                <a:spcPts val="55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>
                <a:tab pos="448945" algn="l"/>
              </a:tabLst>
            </a:pPr>
            <a:r>
              <a:rPr lang="vi-VN" sz="2000" b="0" i="0" u="none" strike="noStrike" kern="100" spc="0" dirty="0">
                <a:solidFill>
                  <a:srgbClr val="CC3399"/>
                </a:solidFill>
                <a:effectLst/>
                <a:latin typeface="+mj-lt"/>
                <a:ea typeface="Palatino Linotype" panose="02040502050505030304" pitchFamily="18" charset="0"/>
                <a:cs typeface="Palatino Linotype" panose="02040502050505030304" pitchFamily="18" charset="0"/>
              </a:rPr>
              <a:t>Tóm tắt nội dung bài viết thành sơ đồ theo trình tự sau:</a:t>
            </a:r>
            <a:endParaRPr lang="en-US" sz="2000" u="none" strike="noStrike" kern="100" spc="0" dirty="0">
              <a:solidFill>
                <a:srgbClr val="CC3399"/>
              </a:solidFill>
              <a:effectLst/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 algn="just">
              <a:lnSpc>
                <a:spcPts val="1800"/>
              </a:lnSpc>
              <a:spcAft>
                <a:spcPts val="800"/>
              </a:spcAft>
              <a:buClr>
                <a:srgbClr val="000000"/>
              </a:buClr>
              <a:buSzPts val="1100"/>
              <a:buFont typeface="Symbol" panose="05050102010706020507" pitchFamily="18" charset="2"/>
              <a:buChar char="-"/>
              <a:tabLst>
                <a:tab pos="447040" algn="l"/>
              </a:tabLst>
            </a:pPr>
            <a:r>
              <a:rPr lang="vi-VN" sz="2000" b="0" i="0" u="none" strike="noStrike" kern="100" spc="0" dirty="0">
                <a:solidFill>
                  <a:srgbClr val="CC3399"/>
                </a:solidFill>
                <a:effectLst/>
                <a:latin typeface="+mj-lt"/>
                <a:ea typeface="Palatino Linotype" panose="02040502050505030304" pitchFamily="18" charset="0"/>
                <a:cs typeface="Palatino Linotype" panose="02040502050505030304" pitchFamily="18" charset="0"/>
              </a:rPr>
              <a:t>Mở đầu: nêu tên và giói thiệu khái quát về danh lam thắng cảnh hay di tích lịch sử.</a:t>
            </a:r>
            <a:endParaRPr lang="en-US" sz="2000" u="none" strike="noStrike" kern="100" spc="0" dirty="0">
              <a:solidFill>
                <a:srgbClr val="CC3399"/>
              </a:solidFill>
              <a:effectLst/>
              <a:latin typeface="+mj-lt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342900" lvl="0" indent="-342900" algn="just">
              <a:lnSpc>
                <a:spcPts val="1775"/>
              </a:lnSpc>
              <a:spcAft>
                <a:spcPts val="800"/>
              </a:spcAft>
              <a:buClr>
                <a:srgbClr val="000000"/>
              </a:buClr>
              <a:buSzPts val="1100"/>
              <a:buFont typeface="Symbol" panose="05050102010706020507" pitchFamily="18" charset="2"/>
              <a:buChar char="-"/>
              <a:tabLst>
                <a:tab pos="449580" algn="l"/>
              </a:tabLst>
            </a:pPr>
            <a:r>
              <a:rPr lang="vi-VN" sz="2000" b="0" i="0" u="none" strike="noStrike" kern="100" spc="0" dirty="0">
                <a:solidFill>
                  <a:srgbClr val="CC3399"/>
                </a:solidFill>
                <a:effectLst/>
                <a:latin typeface="+mj-lt"/>
                <a:ea typeface="Palatino Linotype" panose="02040502050505030304" pitchFamily="18" charset="0"/>
                <a:cs typeface="Palatino Linotype" panose="02040502050505030304" pitchFamily="18" charset="0"/>
              </a:rPr>
              <a:t>Nội dung chính: trình bày có hệ thống các thông tin liên quan đến các phưong diện khác nhau của danh lam thang cảnh hay di tích lịch sử (vị trí toạ lạc; lịch sử hình thành; đặc điểm kiến trúc, cảnh quan,...; giá trị lịch sử, văn hoá; cách thức tham quan;...).</a:t>
            </a:r>
            <a:endParaRPr lang="en-US" sz="2000" u="none" strike="noStrike" kern="100" spc="0" dirty="0">
              <a:solidFill>
                <a:srgbClr val="CC3399"/>
              </a:solidFill>
              <a:effectLst/>
              <a:latin typeface="+mj-lt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342900" lvl="0" indent="-342900" algn="just">
              <a:lnSpc>
                <a:spcPts val="1800"/>
              </a:lnSpc>
              <a:spcAft>
                <a:spcPts val="800"/>
              </a:spcAft>
              <a:buClr>
                <a:srgbClr val="000000"/>
              </a:buClr>
              <a:buSzPts val="1100"/>
              <a:buFont typeface="Symbol" panose="05050102010706020507" pitchFamily="18" charset="2"/>
              <a:buChar char="-"/>
              <a:tabLst>
                <a:tab pos="443865" algn="l"/>
              </a:tabLst>
            </a:pPr>
            <a:r>
              <a:rPr lang="vi-VN" sz="2000" b="0" i="0" u="none" strike="noStrike" kern="100" spc="0" dirty="0">
                <a:solidFill>
                  <a:srgbClr val="CC3399"/>
                </a:solidFill>
                <a:effectLst/>
                <a:latin typeface="+mj-lt"/>
                <a:ea typeface="Palatino Linotype" panose="02040502050505030304" pitchFamily="18" charset="0"/>
                <a:cs typeface="Palatino Linotype" panose="02040502050505030304" pitchFamily="18" charset="0"/>
              </a:rPr>
              <a:t>Kết thúc: đánh giá khái quát về danh lam thắng cảnh hay di tích lịch sử; bày tỏ suy nghĩ, tình cảm về danh lam thắng cảnh hay di tích lịch sử; đưa ra lòi mời tham quan (nếu cần).</a:t>
            </a:r>
            <a:endParaRPr lang="en-US" sz="2000" u="none" strike="noStrike" kern="100" spc="0" dirty="0">
              <a:solidFill>
                <a:srgbClr val="CC3399"/>
              </a:solidFill>
              <a:effectLst/>
              <a:latin typeface="+mj-lt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342900" lvl="0" indent="-342900" algn="just">
              <a:lnSpc>
                <a:spcPts val="1850"/>
              </a:lnSpc>
              <a:spcAft>
                <a:spcPts val="80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>
                <a:tab pos="447040" algn="l"/>
              </a:tabLst>
            </a:pPr>
            <a:r>
              <a:rPr lang="vi-VN" sz="2000" b="0" i="0" u="none" strike="noStrike" kern="100" spc="0" dirty="0">
                <a:solidFill>
                  <a:srgbClr val="CC3399"/>
                </a:solidFill>
                <a:effectLst/>
                <a:latin typeface="+mj-lt"/>
                <a:ea typeface="Palatino Linotype" panose="02040502050505030304" pitchFamily="18" charset="0"/>
                <a:cs typeface="Palatino Linotype" panose="02040502050505030304" pitchFamily="18" charset="0"/>
              </a:rPr>
              <a:t>Chuẩn bị các phưong tiện phi ngôn ngữ (hình ảnh, sơ đồ, bảng biểu, đoạn phim,...) để tăng sự hấp dẫn cho bài nói.</a:t>
            </a:r>
            <a:endParaRPr lang="en-US" sz="2000" u="none" strike="noStrike" kern="100" spc="0" dirty="0">
              <a:solidFill>
                <a:srgbClr val="CC3399"/>
              </a:solidFill>
              <a:effectLst/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5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8F19346-0B13-4347-9C03-21792A4A82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761" y="3888178"/>
            <a:ext cx="2687469" cy="29698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B25B792-6091-C642-2B26-3E1ADDDE3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910" y="5519271"/>
            <a:ext cx="1352946" cy="130397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D5079EC-3209-20A6-CBF8-435BEE99E7C7}"/>
              </a:ext>
            </a:extLst>
          </p:cNvPr>
          <p:cNvSpPr txBox="1"/>
          <p:nvPr/>
        </p:nvSpPr>
        <p:spPr>
          <a:xfrm>
            <a:off x="259307" y="316059"/>
            <a:ext cx="11152409" cy="852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720279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 VÀ NGHE: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x-none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4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 MINH VỀ MỘT DANH LAM THẮNG CẢNH HAY DI TÍCH LỊCH SỬ</a:t>
            </a:r>
            <a:endParaRPr lang="en-US" sz="2400" kern="1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5C0135-43E0-92FE-30C6-DD8B3CB5E6B3}"/>
              </a:ext>
            </a:extLst>
          </p:cNvPr>
          <p:cNvSpPr txBox="1"/>
          <p:nvPr/>
        </p:nvSpPr>
        <p:spPr>
          <a:xfrm>
            <a:off x="366421" y="1268179"/>
            <a:ext cx="476513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lang="x-none" sz="21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CHUẨN BỊ </a:t>
            </a:r>
            <a:r>
              <a:rPr lang="en-US" sz="21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NÓI</a:t>
            </a:r>
            <a:endParaRPr lang="x-none" sz="21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C12426-70D2-BC9E-2159-7F2A8BC45461}"/>
              </a:ext>
            </a:extLst>
          </p:cNvPr>
          <p:cNvSpPr txBox="1"/>
          <p:nvPr/>
        </p:nvSpPr>
        <p:spPr>
          <a:xfrm>
            <a:off x="366420" y="1688743"/>
            <a:ext cx="572958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2. TÌM Ý, LẬP DÀN Ý</a:t>
            </a:r>
            <a:endParaRPr lang="x-none" sz="21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B60F1D-F86F-B143-FC62-3F5A7549F56C}"/>
              </a:ext>
            </a:extLst>
          </p:cNvPr>
          <p:cNvSpPr txBox="1"/>
          <p:nvPr/>
        </p:nvSpPr>
        <p:spPr>
          <a:xfrm>
            <a:off x="336850" y="2109307"/>
            <a:ext cx="572958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3. LUYỆN TẬP, TRÌNH BÀY</a:t>
            </a:r>
            <a:endParaRPr lang="x-none" sz="21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544940-F75B-6FEE-00A4-94C42F322A2B}"/>
              </a:ext>
            </a:extLst>
          </p:cNvPr>
          <p:cNvSpPr txBox="1"/>
          <p:nvPr/>
        </p:nvSpPr>
        <p:spPr>
          <a:xfrm>
            <a:off x="3201639" y="2923323"/>
            <a:ext cx="7375375" cy="1595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1850"/>
              </a:lnSpc>
              <a:spcAft>
                <a:spcPts val="80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>
                <a:tab pos="440690" algn="l"/>
              </a:tabLst>
            </a:pPr>
            <a:r>
              <a:rPr lang="vi-VN" sz="2000" b="0" i="0" u="none" strike="noStrike" kern="1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Chào hỏi ng</a:t>
            </a:r>
            <a:r>
              <a:rPr lang="en-US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ười</a:t>
            </a:r>
            <a:r>
              <a:rPr lang="vi-VN" sz="2000" b="0" i="0" u="none" strike="noStrike" kern="1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 nghe, tự giới thiệu về bản thân, mối quan tâm và sự yêu thích của em dành cho danh lam thắng cảnh hay di tích lịch sử đ</a:t>
            </a: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ị</a:t>
            </a:r>
            <a:r>
              <a:rPr lang="vi-VN" sz="2000" b="0" i="0" u="none" strike="noStrike" kern="1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nh giói thiệu.</a:t>
            </a:r>
            <a:endParaRPr lang="en-US" sz="2000" u="none" strike="noStrike" kern="100" spc="0" dirty="0"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100"/>
              </a:lnSpc>
              <a:spcAft>
                <a:spcPts val="545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>
                <a:tab pos="448945" algn="l"/>
              </a:tabLst>
            </a:pPr>
            <a:r>
              <a:rPr lang="vi-VN" sz="2000" b="0" i="0" u="none" strike="noStrike" kern="1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Trình bày các thông tin rõ ràng, mạch lạc, chính xác.</a:t>
            </a:r>
            <a:endParaRPr lang="en-US" sz="2000" u="none" strike="noStrike" kern="100" spc="0" dirty="0"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775"/>
              </a:lnSpc>
              <a:spcAft>
                <a:spcPts val="80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>
                <a:tab pos="447040" algn="l"/>
              </a:tabLst>
            </a:pPr>
            <a:r>
              <a:rPr lang="vi-VN" sz="2000" b="0" i="0" u="none" strike="noStrike" kern="1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Kết h</a:t>
            </a:r>
            <a:r>
              <a:rPr lang="en-US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ợp</a:t>
            </a:r>
            <a:r>
              <a:rPr lang="vi-VN" sz="2000" b="0" i="0" u="none" strike="noStrike" kern="1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 sử dụng phương tiện ngôn ngữ và phi ngôn ngữ (hình ảnh, sơ đồ, bảng biểu, đoạn phim, ngôn ngữ hình thể,...).</a:t>
            </a:r>
            <a:endParaRPr lang="en-US" sz="2000" u="none" strike="noStrike" kern="100" spc="0" dirty="0"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38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8F19346-0B13-4347-9C03-21792A4A82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761" y="3888178"/>
            <a:ext cx="2687469" cy="29698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B25B792-6091-C642-2B26-3E1ADDDE3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910" y="5519271"/>
            <a:ext cx="1352946" cy="130397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D5079EC-3209-20A6-CBF8-435BEE99E7C7}"/>
              </a:ext>
            </a:extLst>
          </p:cNvPr>
          <p:cNvSpPr txBox="1"/>
          <p:nvPr/>
        </p:nvSpPr>
        <p:spPr>
          <a:xfrm>
            <a:off x="259307" y="316059"/>
            <a:ext cx="11152409" cy="852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720279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 VÀ NGHE: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x-none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4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 MINH VỀ MỘT DANH LAM THẮNG CẢNH HAY DI TÍCH LỊCH SỬ</a:t>
            </a:r>
            <a:endParaRPr lang="en-US" sz="2400" kern="1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924584-9C88-A519-25E5-103612110F28}"/>
              </a:ext>
            </a:extLst>
          </p:cNvPr>
          <p:cNvSpPr txBox="1"/>
          <p:nvPr/>
        </p:nvSpPr>
        <p:spPr>
          <a:xfrm>
            <a:off x="4094329" y="2005073"/>
            <a:ext cx="5254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TRÌNH BÀY</a:t>
            </a:r>
            <a:endParaRPr lang="x-non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1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775</Words>
  <Application>Microsoft Office PowerPoint</Application>
  <PresentationFormat>Widescreen</PresentationFormat>
  <Paragraphs>73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Microsoft YaHei</vt:lpstr>
      <vt:lpstr>Arial</vt:lpstr>
      <vt:lpstr>Calibri</vt:lpstr>
      <vt:lpstr>Calibri Light</vt:lpstr>
      <vt:lpstr>Symbol</vt:lpstr>
      <vt:lpstr>Times New Roman</vt:lpstr>
      <vt:lpstr>Wingdings</vt:lpstr>
      <vt:lpstr>2_Office Theme</vt:lpstr>
      <vt:lpstr>8_Office Theme</vt:lpstr>
      <vt:lpstr>3_Office Theme</vt:lpstr>
      <vt:lpstr>1_Office Theme</vt:lpstr>
      <vt:lpstr>5_Office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</dc:title>
  <dc:creator>V.N;V.N</dc:creator>
  <cp:lastModifiedBy>Admin</cp:lastModifiedBy>
  <cp:revision>87</cp:revision>
  <dcterms:created xsi:type="dcterms:W3CDTF">2022-07-19T14:13:18Z</dcterms:created>
  <dcterms:modified xsi:type="dcterms:W3CDTF">2024-07-23T02:17:00Z</dcterms:modified>
</cp:coreProperties>
</file>