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9" r:id="rId3"/>
    <p:sldMasterId id="2147483681" r:id="rId4"/>
    <p:sldMasterId id="2147483701" r:id="rId5"/>
  </p:sldMasterIdLst>
  <p:notesMasterIdLst>
    <p:notesMasterId r:id="rId32"/>
  </p:notesMasterIdLst>
  <p:sldIdLst>
    <p:sldId id="256" r:id="rId6"/>
    <p:sldId id="323" r:id="rId7"/>
    <p:sldId id="324" r:id="rId8"/>
    <p:sldId id="325" r:id="rId9"/>
    <p:sldId id="326" r:id="rId10"/>
    <p:sldId id="318" r:id="rId11"/>
    <p:sldId id="329" r:id="rId12"/>
    <p:sldId id="330" r:id="rId13"/>
    <p:sldId id="331" r:id="rId14"/>
    <p:sldId id="337" r:id="rId15"/>
    <p:sldId id="332" r:id="rId16"/>
    <p:sldId id="333" r:id="rId17"/>
    <p:sldId id="339" r:id="rId18"/>
    <p:sldId id="340" r:id="rId19"/>
    <p:sldId id="341" r:id="rId20"/>
    <p:sldId id="342" r:id="rId21"/>
    <p:sldId id="343" r:id="rId22"/>
    <p:sldId id="344" r:id="rId23"/>
    <p:sldId id="345" r:id="rId24"/>
    <p:sldId id="346" r:id="rId25"/>
    <p:sldId id="347" r:id="rId26"/>
    <p:sldId id="348" r:id="rId27"/>
    <p:sldId id="349" r:id="rId28"/>
    <p:sldId id="317" r:id="rId29"/>
    <p:sldId id="310" r:id="rId30"/>
    <p:sldId id="327"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45200"/>
    <a:srgbClr val="538C2E"/>
    <a:srgbClr val="67A400"/>
    <a:srgbClr val="B94C21"/>
    <a:srgbClr val="88AB24"/>
    <a:srgbClr val="77B878"/>
    <a:srgbClr val="92D4D8"/>
    <a:srgbClr val="70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4985" autoAdjust="0"/>
  </p:normalViewPr>
  <p:slideViewPr>
    <p:cSldViewPr snapToGrid="0">
      <p:cViewPr varScale="1">
        <p:scale>
          <a:sx n="61" d="100"/>
          <a:sy n="61" d="100"/>
        </p:scale>
        <p:origin x="102" y="96"/>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pPr/>
              <a:t>2024/10/3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pPr/>
              <a:t>‹#›</a:t>
            </a:fld>
            <a:endParaRPr lang="zh-CN" altLang="en-US"/>
          </a:p>
        </p:txBody>
      </p:sp>
    </p:spTree>
    <p:extLst>
      <p:ext uri="{BB962C8B-B14F-4D97-AF65-F5344CB8AC3E}">
        <p14:creationId xmlns:p14="http://schemas.microsoft.com/office/powerpoint/2010/main" val="25259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a:t>
            </a:fld>
            <a:endParaRPr lang="zh-CN" altLang="en-US"/>
          </a:p>
        </p:txBody>
      </p:sp>
    </p:spTree>
    <p:extLst>
      <p:ext uri="{BB962C8B-B14F-4D97-AF65-F5344CB8AC3E}">
        <p14:creationId xmlns:p14="http://schemas.microsoft.com/office/powerpoint/2010/main" val="38211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18262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3</a:t>
            </a:fld>
            <a:endParaRPr lang="zh-CN" altLang="en-US"/>
          </a:p>
        </p:txBody>
      </p:sp>
    </p:spTree>
    <p:extLst>
      <p:ext uri="{BB962C8B-B14F-4D97-AF65-F5344CB8AC3E}">
        <p14:creationId xmlns:p14="http://schemas.microsoft.com/office/powerpoint/2010/main" val="422516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71584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5422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6</a:t>
            </a:fld>
            <a:endParaRPr lang="zh-CN" altLang="en-US"/>
          </a:p>
        </p:txBody>
      </p:sp>
    </p:spTree>
    <p:extLst>
      <p:ext uri="{BB962C8B-B14F-4D97-AF65-F5344CB8AC3E}">
        <p14:creationId xmlns:p14="http://schemas.microsoft.com/office/powerpoint/2010/main" val="218262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F3376-0FDE-4C79-8FE7-F08E591A4ACD}" type="slidenum">
              <a:rPr lang="en-US" smtClean="0"/>
              <a:t>22</a:t>
            </a:fld>
            <a:endParaRPr lang="en-US"/>
          </a:p>
        </p:txBody>
      </p:sp>
    </p:spTree>
    <p:extLst>
      <p:ext uri="{BB962C8B-B14F-4D97-AF65-F5344CB8AC3E}">
        <p14:creationId xmlns:p14="http://schemas.microsoft.com/office/powerpoint/2010/main" val="96918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Miền</a:t>
            </a:r>
            <a:r>
              <a:rPr lang="en-US" baseline="0" smtClean="0"/>
              <a:t> Trung lúc lũ lụt đau thương được đồng bào cả nước hướng về!</a:t>
            </a:r>
          </a:p>
          <a:p>
            <a:r>
              <a:rPr lang="en-US" baseline="0" smtClean="0"/>
              <a:t>Đáp trả ân tình yêu thương, Miền Trung cùng chung tay giúp Sài Gòn vượt qua đại dịch covit!</a:t>
            </a:r>
            <a:endParaRPr lang="en-US"/>
          </a:p>
        </p:txBody>
      </p:sp>
      <p:sp>
        <p:nvSpPr>
          <p:cNvPr id="4" name="Slide Number Placeholder 3"/>
          <p:cNvSpPr>
            <a:spLocks noGrp="1"/>
          </p:cNvSpPr>
          <p:nvPr>
            <p:ph type="sldNum" sz="quarter" idx="10"/>
          </p:nvPr>
        </p:nvSpPr>
        <p:spPr/>
        <p:txBody>
          <a:bodyPr/>
          <a:lstStyle/>
          <a:p>
            <a:fld id="{3A354A5B-24AA-476F-907E-DD292D787E7A}" type="slidenum">
              <a:rPr lang="zh-CN" altLang="en-US" smtClean="0"/>
              <a:pPr/>
              <a:t>23</a:t>
            </a:fld>
            <a:endParaRPr lang="zh-CN" altLang="en-US"/>
          </a:p>
        </p:txBody>
      </p:sp>
    </p:spTree>
    <p:extLst>
      <p:ext uri="{BB962C8B-B14F-4D97-AF65-F5344CB8AC3E}">
        <p14:creationId xmlns:p14="http://schemas.microsoft.com/office/powerpoint/2010/main" val="338424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24</a:t>
            </a:fld>
            <a:endParaRPr lang="zh-CN" altLang="en-US"/>
          </a:p>
        </p:txBody>
      </p:sp>
    </p:spTree>
    <p:extLst>
      <p:ext uri="{BB962C8B-B14F-4D97-AF65-F5344CB8AC3E}">
        <p14:creationId xmlns:p14="http://schemas.microsoft.com/office/powerpoint/2010/main" val="79100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25</a:t>
            </a:fld>
            <a:endParaRPr lang="zh-CN" altLang="en-US"/>
          </a:p>
        </p:txBody>
      </p:sp>
    </p:spTree>
    <p:extLst>
      <p:ext uri="{BB962C8B-B14F-4D97-AF65-F5344CB8AC3E}">
        <p14:creationId xmlns:p14="http://schemas.microsoft.com/office/powerpoint/2010/main" val="203476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22793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68948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742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2852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92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79311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4984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5664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8"/>
            <a:ext cx="10991849"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521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09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36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5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3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D0DF7-9116-42EC-8B89-1B0A11669EFB}" type="datetimeFigureOut">
              <a:rPr lang="en-US" smtClean="0">
                <a:solidFill>
                  <a:prstClr val="black">
                    <a:tint val="75000"/>
                  </a:prstClr>
                </a:solidFill>
              </a:rPr>
              <a:pPr/>
              <a:t>3/10/2024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8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D0DF7-9116-42EC-8B89-1B0A11669EFB}" type="datetimeFigureOut">
              <a:rPr lang="en-US" smtClean="0">
                <a:solidFill>
                  <a:prstClr val="black">
                    <a:tint val="75000"/>
                  </a:prstClr>
                </a:solidFill>
              </a:rPr>
              <a:pPr/>
              <a:t>3/10/2024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D0DF7-9116-42EC-8B89-1B0A11669EFB}" type="datetimeFigureOut">
              <a:rPr lang="en-US" smtClean="0">
                <a:solidFill>
                  <a:prstClr val="black">
                    <a:tint val="75000"/>
                  </a:prstClr>
                </a:solidFill>
              </a:rPr>
              <a:pPr/>
              <a:t>3/10/2024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4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08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20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92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44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45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7925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4058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8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3794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998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4999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4072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48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3008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6876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227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5565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82276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11234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4269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1196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2024/10/3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195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482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0942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924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5506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036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4961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6770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3468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384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2024/10/3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9849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968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471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67561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363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2944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78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87881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191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4167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2024/10/3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jpe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jpe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2024/10/3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72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3923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D0DF7-9116-42EC-8B89-1B0A11669EFB}"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545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009180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2024/10/3</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383481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02.%20Nhac%20dong%20ho%20dem%20nguoc%20120s.mp3" TargetMode="External"/><Relationship Id="rId2" Type="http://schemas.openxmlformats.org/officeDocument/2006/relationships/image" Target="../media/image12.gif"/><Relationship Id="rId1" Type="http://schemas.openxmlformats.org/officeDocument/2006/relationships/slideLayout" Target="../slideLayouts/slideLayout20.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file:///C:\Users\Dell%20latitude\Downloads\Ph&#432;&#417;ng%20M&#7929;%20Chi%20&#8211;%20Qu&#234;%20Em%20M&#249;a%20N&#432;&#7899;c%20L&#361;%20(mp3cut.net)%20(1).mp3"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file:///C:\Users\Dell%20latitude\Downloads\Th&#7911;y%20&#273;i&#7879;n%20&#272;a%20Nhim%20x&#7843;%20l&#361;%20800%20m3-gi&#226;y,%20h&#224;ng%20ng&#224;n%20hecta%20rau%20m&#224;u%20b&#7883;%20nh&#7845;n%20ch&#236;m%20(online-video-cutter.com).mp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19190" y="216136"/>
            <a:ext cx="7531331" cy="7531331"/>
          </a:xfrm>
          <a:prstGeom prst="rect">
            <a:avLst/>
          </a:prstGeom>
        </p:spPr>
      </p:pic>
      <p:sp>
        <p:nvSpPr>
          <p:cNvPr id="7" name="PA_01"/>
          <p:cNvSpPr/>
          <p:nvPr>
            <p:custDataLst>
              <p:tags r:id="rId2"/>
            </p:custDataLst>
          </p:nvPr>
        </p:nvSpPr>
        <p:spPr>
          <a:xfrm>
            <a:off x="5679289" y="2279988"/>
            <a:ext cx="5780621" cy="646331"/>
          </a:xfrm>
          <a:prstGeom prst="rect">
            <a:avLst/>
          </a:prstGeom>
          <a:noFill/>
        </p:spPr>
        <p:txBody>
          <a:bodyPr wrap="none" lIns="91440" tIns="45720" rIns="91440" bIns="45720">
            <a:spAutoFit/>
          </a:bodyPr>
          <a:lstStyle/>
          <a:p>
            <a:pPr algn="ctr"/>
            <a:r>
              <a:rPr lang="en-US" altLang="zh-CN" sz="3600" b="1" cap="none" spc="0" dirty="0" smtClean="0">
                <a:ln w="0"/>
                <a:solidFill>
                  <a:srgbClr val="FF9900"/>
                </a:solidFill>
                <a:latin typeface="Times New Roman" pitchFamily="18" charset="0"/>
                <a:ea typeface="微软雅黑" panose="020B0503020204020204" pitchFamily="82" charset="2"/>
                <a:cs typeface="Times New Roman" pitchFamily="18" charset="0"/>
              </a:rPr>
              <a:t>SỐ NGUYÊN TỐ - HỢP SỐ</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pic>
        <p:nvPicPr>
          <p:cNvPr id="11" name="PA_图片 10"/>
          <p:cNvPicPr>
            <a:picLocks noChangeAspect="1"/>
          </p:cNvPicPr>
          <p:nvPr>
            <p:custDataLst>
              <p:tags r:id="rId3"/>
            </p:custDataLst>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PA_图片 11"/>
          <p:cNvPicPr>
            <a:picLocks noChangeAspect="1"/>
          </p:cNvPicPr>
          <p:nvPr>
            <p:custDataLst>
              <p:tags r:id="rId4"/>
            </p:custDataLst>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9" name="PA_01"/>
          <p:cNvSpPr/>
          <p:nvPr>
            <p:custDataLst>
              <p:tags r:id="rId5"/>
            </p:custDataLst>
          </p:nvPr>
        </p:nvSpPr>
        <p:spPr>
          <a:xfrm>
            <a:off x="7835863" y="1685702"/>
            <a:ext cx="1697902" cy="646331"/>
          </a:xfrm>
          <a:prstGeom prst="rect">
            <a:avLst/>
          </a:prstGeom>
          <a:noFill/>
        </p:spPr>
        <p:txBody>
          <a:bodyPr wrap="none" lIns="91440" tIns="45720" rIns="91440" bIns="45720">
            <a:spAutoFit/>
          </a:bodyPr>
          <a:lstStyle/>
          <a:p>
            <a:pPr algn="ctr"/>
            <a:r>
              <a:rPr lang="en-US" altLang="zh-CN" sz="3600" b="1" cap="none" spc="0" smtClean="0">
                <a:ln w="0"/>
                <a:solidFill>
                  <a:srgbClr val="FF9900"/>
                </a:solidFill>
                <a:latin typeface="Times New Roman" pitchFamily="18" charset="0"/>
                <a:ea typeface="微软雅黑" panose="020B0503020204020204" pitchFamily="82" charset="2"/>
                <a:cs typeface="Times New Roman" pitchFamily="18" charset="0"/>
              </a:rPr>
              <a:t>BÀI 10.</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sp>
        <p:nvSpPr>
          <p:cNvPr id="2" name="TextBox 1"/>
          <p:cNvSpPr txBox="1"/>
          <p:nvPr/>
        </p:nvSpPr>
        <p:spPr>
          <a:xfrm>
            <a:off x="4670707" y="3643086"/>
            <a:ext cx="3940374" cy="830997"/>
          </a:xfrm>
          <a:prstGeom prst="rect">
            <a:avLst/>
          </a:prstGeom>
          <a:noFill/>
        </p:spPr>
        <p:txBody>
          <a:bodyPr wrap="none" rtlCol="0">
            <a:spAutoFit/>
          </a:bodyPr>
          <a:lstStyle/>
          <a:p>
            <a:r>
              <a:rPr lang="en-US" sz="2400" dirty="0" smtClean="0">
                <a:solidFill>
                  <a:srgbClr val="FF0000"/>
                </a:solidFill>
              </a:rPr>
              <a:t>GV: </a:t>
            </a:r>
            <a:r>
              <a:rPr lang="en-US" sz="2400" dirty="0" err="1" smtClean="0">
                <a:solidFill>
                  <a:srgbClr val="FF0000"/>
                </a:solidFill>
              </a:rPr>
              <a:t>Nguyễn</a:t>
            </a:r>
            <a:r>
              <a:rPr lang="en-US" sz="2400" dirty="0" smtClean="0">
                <a:solidFill>
                  <a:srgbClr val="FF0000"/>
                </a:solidFill>
              </a:rPr>
              <a:t> </a:t>
            </a:r>
            <a:r>
              <a:rPr lang="en-US" sz="2400" dirty="0" err="1" smtClean="0">
                <a:solidFill>
                  <a:srgbClr val="FF0000"/>
                </a:solidFill>
              </a:rPr>
              <a:t>Thanh</a:t>
            </a:r>
            <a:r>
              <a:rPr lang="en-US" sz="2400" dirty="0" smtClean="0">
                <a:solidFill>
                  <a:srgbClr val="FF0000"/>
                </a:solidFill>
              </a:rPr>
              <a:t> </a:t>
            </a:r>
            <a:r>
              <a:rPr lang="en-US" sz="2400" dirty="0" err="1" smtClean="0">
                <a:solidFill>
                  <a:srgbClr val="FF0000"/>
                </a:solidFill>
              </a:rPr>
              <a:t>Trà</a:t>
            </a:r>
            <a:endParaRPr lang="en-US" sz="2400" dirty="0" smtClean="0">
              <a:solidFill>
                <a:srgbClr val="FF0000"/>
              </a:solidFill>
            </a:endParaRPr>
          </a:p>
          <a:p>
            <a:r>
              <a:rPr lang="en-US" sz="2400" dirty="0" err="1" smtClean="0">
                <a:solidFill>
                  <a:srgbClr val="FF0000"/>
                </a:solidFill>
              </a:rPr>
              <a:t>Trường</a:t>
            </a:r>
            <a:r>
              <a:rPr lang="en-US" sz="2400" dirty="0" smtClean="0">
                <a:solidFill>
                  <a:srgbClr val="FF0000"/>
                </a:solidFill>
              </a:rPr>
              <a:t> THCS </a:t>
            </a:r>
            <a:r>
              <a:rPr lang="en-US" sz="2400" dirty="0" err="1" smtClean="0">
                <a:solidFill>
                  <a:srgbClr val="FF0000"/>
                </a:solidFill>
              </a:rPr>
              <a:t>Tăng</a:t>
            </a:r>
            <a:r>
              <a:rPr lang="en-US" sz="2400" dirty="0" smtClean="0">
                <a:solidFill>
                  <a:srgbClr val="FF0000"/>
                </a:solidFill>
              </a:rPr>
              <a:t> </a:t>
            </a:r>
            <a:r>
              <a:rPr lang="en-US" sz="2400" dirty="0" err="1" smtClean="0">
                <a:solidFill>
                  <a:srgbClr val="FF0000"/>
                </a:solidFill>
              </a:rPr>
              <a:t>Bạt</a:t>
            </a:r>
            <a:r>
              <a:rPr lang="en-US" sz="2400" dirty="0" smtClean="0">
                <a:solidFill>
                  <a:srgbClr val="FF0000"/>
                </a:solidFill>
              </a:rPr>
              <a:t> </a:t>
            </a:r>
            <a:r>
              <a:rPr lang="en-US" sz="2400" dirty="0" err="1" smtClean="0">
                <a:solidFill>
                  <a:srgbClr val="FF0000"/>
                </a:solidFill>
              </a:rPr>
              <a:t>Hổ</a:t>
            </a:r>
            <a:endParaRPr lang="en-US" sz="2400" dirty="0">
              <a:solidFill>
                <a:srgbClr val="FF0000"/>
              </a:solidFill>
            </a:endParaRPr>
          </a:p>
        </p:txBody>
      </p:sp>
    </p:spTree>
    <p:extLst>
      <p:ext uri="{BB962C8B-B14F-4D97-AF65-F5344CB8AC3E}">
        <p14:creationId xmlns:p14="http://schemas.microsoft.com/office/powerpoint/2010/main" val="83205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par>
                          <p:cTn id="26" fill="hold">
                            <p:stCondLst>
                              <p:cond delay="3250"/>
                            </p:stCondLst>
                            <p:childTnLst>
                              <p:par>
                                <p:cTn id="27" presetID="53" presetClass="entr" presetSubtype="528"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91165" y="504775"/>
            <a:ext cx="1376520" cy="823289"/>
          </a:xfrm>
          <a:prstGeom prst="rect">
            <a:avLst/>
          </a:prstGeom>
        </p:spPr>
      </p:pic>
      <p:sp>
        <p:nvSpPr>
          <p:cNvPr id="15" name="object 5"/>
          <p:cNvSpPr txBox="1"/>
          <p:nvPr/>
        </p:nvSpPr>
        <p:spPr>
          <a:xfrm>
            <a:off x="1754352" y="1288549"/>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dirty="0" err="1" smtClean="0">
                <a:latin typeface="Arial"/>
                <a:cs typeface="Arial"/>
              </a:rPr>
              <a:t>Ví</a:t>
            </a:r>
            <a:r>
              <a:rPr lang="en-US" sz="2100" b="1" spc="-4" dirty="0" smtClean="0">
                <a:latin typeface="Arial"/>
                <a:cs typeface="Arial"/>
              </a:rPr>
              <a:t> </a:t>
            </a:r>
            <a:r>
              <a:rPr lang="en-US" sz="2100" b="1" spc="-4" dirty="0" err="1" smtClean="0">
                <a:latin typeface="Arial"/>
                <a:cs typeface="Arial"/>
              </a:rPr>
              <a:t>dụ</a:t>
            </a:r>
            <a:r>
              <a:rPr lang="en-US" sz="2100" b="1" spc="-4" dirty="0" smtClean="0">
                <a:latin typeface="Arial"/>
                <a:cs typeface="Arial"/>
              </a:rPr>
              <a:t> 2</a:t>
            </a:r>
            <a:endParaRPr sz="2100" dirty="0">
              <a:latin typeface="Arial"/>
              <a:cs typeface="Arial"/>
            </a:endParaRPr>
          </a:p>
        </p:txBody>
      </p:sp>
      <p:sp>
        <p:nvSpPr>
          <p:cNvPr id="11" name="TextBox 10"/>
          <p:cNvSpPr txBox="1"/>
          <p:nvPr/>
        </p:nvSpPr>
        <p:spPr>
          <a:xfrm>
            <a:off x="1754352" y="1790107"/>
            <a:ext cx="6975179" cy="954107"/>
          </a:xfrm>
          <a:prstGeom prst="rect">
            <a:avLst/>
          </a:prstGeom>
          <a:noFill/>
        </p:spPr>
        <p:txBody>
          <a:bodyPr wrap="none" rtlCol="0">
            <a:spAutoFit/>
          </a:bodyPr>
          <a:lstStyle/>
          <a:p>
            <a:pPr marL="514350" indent="-514350">
              <a:buAutoNum type="alphaLcParenR"/>
            </a:pP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18</a:t>
            </a:r>
          </a:p>
          <a:p>
            <a:pPr marL="514350" indent="-514350">
              <a:buAutoNum type="alphaLcParenR"/>
            </a:pP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6" name="TextBox 15"/>
          <p:cNvSpPr txBox="1"/>
          <p:nvPr/>
        </p:nvSpPr>
        <p:spPr>
          <a:xfrm>
            <a:off x="3823120" y="2769246"/>
            <a:ext cx="801823" cy="523220"/>
          </a:xfrm>
          <a:prstGeom prst="rect">
            <a:avLst/>
          </a:prstGeom>
          <a:noFill/>
        </p:spPr>
        <p:txBody>
          <a:bodyPr wrap="none" rtlCol="0">
            <a:spAutoFit/>
          </a:bodyPr>
          <a:lstStyle/>
          <a:p>
            <a:r>
              <a:rPr lang="en-US" sz="2800" dirty="0" err="1" smtClean="0">
                <a:solidFill>
                  <a:srgbClr val="FF0000"/>
                </a:solidFill>
                <a:latin typeface="Times New Roman" pitchFamily="18" charset="0"/>
                <a:cs typeface="Times New Roman" pitchFamily="18" charset="0"/>
              </a:rPr>
              <a:t>Giải</a:t>
            </a:r>
            <a:endParaRPr lang="en-US" sz="2800" dirty="0">
              <a:solidFill>
                <a:srgbClr val="FF0000"/>
              </a:solidFill>
              <a:latin typeface="Times New Roman" pitchFamily="18" charset="0"/>
              <a:cs typeface="Times New Roman" pitchFamily="18" charset="0"/>
            </a:endParaRPr>
          </a:p>
        </p:txBody>
      </p:sp>
      <p:sp>
        <p:nvSpPr>
          <p:cNvPr id="17" name="TextBox 16"/>
          <p:cNvSpPr txBox="1"/>
          <p:nvPr/>
        </p:nvSpPr>
        <p:spPr>
          <a:xfrm>
            <a:off x="1324679" y="3311034"/>
            <a:ext cx="4996881" cy="523220"/>
          </a:xfrm>
          <a:prstGeom prst="rect">
            <a:avLst/>
          </a:prstGeom>
          <a:noFill/>
        </p:spPr>
        <p:txBody>
          <a:bodyPr wrap="none" rtlCol="0">
            <a:spAutoFit/>
          </a:bodyPr>
          <a:lstStyle/>
          <a:p>
            <a:pPr marL="342900" indent="-342900">
              <a:buAutoNum type="alphaLcParenR"/>
            </a:pPr>
            <a:r>
              <a:rPr lang="en-US" sz="2800" smtClean="0">
                <a:latin typeface="Times New Roman" pitchFamily="18" charset="0"/>
                <a:cs typeface="Times New Roman" pitchFamily="18" charset="0"/>
              </a:rPr>
              <a:t>Các ước của 18 là: 1,2,3,6,9,18</a:t>
            </a:r>
          </a:p>
        </p:txBody>
      </p:sp>
      <p:sp>
        <p:nvSpPr>
          <p:cNvPr id="19" name="TextBox 18"/>
          <p:cNvSpPr txBox="1"/>
          <p:nvPr/>
        </p:nvSpPr>
        <p:spPr>
          <a:xfrm>
            <a:off x="1323313" y="3884317"/>
            <a:ext cx="7605095" cy="523220"/>
          </a:xfrm>
          <a:prstGeom prst="rect">
            <a:avLst/>
          </a:prstGeom>
          <a:noFill/>
        </p:spPr>
        <p:txBody>
          <a:bodyPr wrap="none" rtlCol="0">
            <a:spAutoFit/>
          </a:bodyPr>
          <a:lstStyle/>
          <a:p>
            <a:r>
              <a:rPr lang="en-US" sz="2800" smtClean="0">
                <a:latin typeface="Times New Roman" pitchFamily="18" charset="0"/>
                <a:cs typeface="Times New Roman" pitchFamily="18" charset="0"/>
              </a:rPr>
              <a:t>b) Trong các ước đó, các ước 2 và 3 là số nguyên tố</a:t>
            </a:r>
          </a:p>
        </p:txBody>
      </p:sp>
      <p:pic>
        <p:nvPicPr>
          <p:cNvPr id="13" name="object 14"/>
          <p:cNvPicPr/>
          <p:nvPr/>
        </p:nvPicPr>
        <p:blipFill>
          <a:blip r:embed="rId3" cstate="print"/>
          <a:stretch>
            <a:fillRect/>
          </a:stretch>
        </p:blipFill>
        <p:spPr>
          <a:xfrm>
            <a:off x="1667685" y="4790173"/>
            <a:ext cx="375457" cy="644113"/>
          </a:xfrm>
          <a:prstGeom prst="rect">
            <a:avLst/>
          </a:prstGeom>
        </p:spPr>
      </p:pic>
      <p:grpSp>
        <p:nvGrpSpPr>
          <p:cNvPr id="21" name="Group 20"/>
          <p:cNvGrpSpPr/>
          <p:nvPr/>
        </p:nvGrpSpPr>
        <p:grpSpPr>
          <a:xfrm>
            <a:off x="2374801" y="4517446"/>
            <a:ext cx="4227607" cy="2090057"/>
            <a:chOff x="2405743" y="3421306"/>
            <a:chExt cx="4227607"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54929" cy="1815882"/>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Nếu số nguyên tố </a:t>
              </a:r>
              <a:r>
                <a:rPr lang="en-US" sz="2800" i="1" smtClean="0">
                  <a:solidFill>
                    <a:srgbClr val="FF0000"/>
                  </a:solidFill>
                  <a:latin typeface="Times New Roman" pitchFamily="18" charset="0"/>
                  <a:cs typeface="Times New Roman" pitchFamily="18" charset="0"/>
                </a:rPr>
                <a:t>p </a:t>
              </a:r>
              <a:r>
                <a:rPr lang="en-US" sz="2800" smtClean="0">
                  <a:solidFill>
                    <a:srgbClr val="FF0000"/>
                  </a:solidFill>
                  <a:latin typeface="Times New Roman" pitchFamily="18" charset="0"/>
                  <a:cs typeface="Times New Roman" pitchFamily="18" charset="0"/>
                </a:rPr>
                <a:t>là ước</a:t>
              </a:r>
            </a:p>
            <a:p>
              <a:r>
                <a:rPr lang="en-US" sz="2800" smtClean="0">
                  <a:solidFill>
                    <a:srgbClr val="FF0000"/>
                  </a:solidFill>
                  <a:latin typeface="Times New Roman" pitchFamily="18" charset="0"/>
                  <a:cs typeface="Times New Roman" pitchFamily="18" charset="0"/>
                </a:rPr>
                <a:t> của số tự nhiên </a:t>
              </a:r>
              <a:r>
                <a:rPr lang="en-US" sz="2800" i="1" smtClean="0">
                  <a:solidFill>
                    <a:srgbClr val="FF0000"/>
                  </a:solidFill>
                  <a:latin typeface="Times New Roman" pitchFamily="18" charset="0"/>
                  <a:cs typeface="Times New Roman" pitchFamily="18" charset="0"/>
                </a:rPr>
                <a:t>a </a:t>
              </a:r>
              <a:r>
                <a:rPr lang="en-US" sz="2800" smtClean="0">
                  <a:solidFill>
                    <a:srgbClr val="FF0000"/>
                  </a:solidFill>
                  <a:latin typeface="Times New Roman" pitchFamily="18" charset="0"/>
                  <a:cs typeface="Times New Roman" pitchFamily="18" charset="0"/>
                </a:rPr>
                <a:t>thì</a:t>
              </a:r>
            </a:p>
            <a:p>
              <a:r>
                <a:rPr lang="en-US" sz="2800" i="1" smtClean="0">
                  <a:solidFill>
                    <a:srgbClr val="FF0000"/>
                  </a:solidFill>
                  <a:latin typeface="Times New Roman" pitchFamily="18" charset="0"/>
                  <a:cs typeface="Times New Roman" pitchFamily="18" charset="0"/>
                </a:rPr>
                <a:t> p </a:t>
              </a:r>
              <a:r>
                <a:rPr lang="en-US" sz="2800" smtClean="0">
                  <a:solidFill>
                    <a:srgbClr val="FF0000"/>
                  </a:solidFill>
                  <a:latin typeface="Times New Roman" pitchFamily="18" charset="0"/>
                  <a:cs typeface="Times New Roman" pitchFamily="18" charset="0"/>
                </a:rPr>
                <a:t>được gọi là </a:t>
              </a:r>
            </a:p>
            <a:p>
              <a:r>
                <a:rPr lang="en-US" sz="2800" smtClean="0">
                  <a:solidFill>
                    <a:srgbClr val="FF0000"/>
                  </a:solidFill>
                  <a:latin typeface="Times New Roman" pitchFamily="18" charset="0"/>
                  <a:cs typeface="Times New Roman" pitchFamily="18" charset="0"/>
                </a:rPr>
                <a:t>ước nguyên tố của</a:t>
              </a:r>
              <a:r>
                <a:rPr lang="en-US" sz="2800" i="1" smtClean="0">
                  <a:solidFill>
                    <a:srgbClr val="FF0000"/>
                  </a:solidFill>
                  <a:latin typeface="Times New Roman" pitchFamily="18" charset="0"/>
                  <a:cs typeface="Times New Roman" pitchFamily="18" charset="0"/>
                </a:rPr>
                <a:t> a.</a:t>
              </a:r>
            </a:p>
          </p:txBody>
        </p:sp>
      </p:grpSp>
      <p:sp>
        <p:nvSpPr>
          <p:cNvPr id="18" name="object 5"/>
          <p:cNvSpPr txBox="1"/>
          <p:nvPr/>
        </p:nvSpPr>
        <p:spPr>
          <a:xfrm>
            <a:off x="1713178" y="690493"/>
            <a:ext cx="5150812" cy="483754"/>
          </a:xfrm>
          <a:prstGeom prst="rect">
            <a:avLst/>
          </a:prstGeom>
        </p:spPr>
        <p:txBody>
          <a:bodyPr vert="horz" wrap="square" lIns="0" tIns="10827" rIns="0" bIns="0" rtlCol="0">
            <a:spAutoFit/>
          </a:bodyPr>
          <a:lstStyle/>
          <a:p>
            <a:pPr marL="11397" marR="4559">
              <a:lnSpc>
                <a:spcPct val="120500"/>
              </a:lnSpc>
              <a:spcBef>
                <a:spcPts val="85"/>
              </a:spcBef>
            </a:pPr>
            <a:r>
              <a:rPr lang="en-US" sz="2800" b="1" spc="-4" dirty="0" err="1" smtClean="0">
                <a:latin typeface="Arial"/>
                <a:cs typeface="Arial"/>
              </a:rPr>
              <a:t>Số</a:t>
            </a:r>
            <a:r>
              <a:rPr lang="en-US" sz="2800" b="1" spc="-4" dirty="0" smtClean="0">
                <a:latin typeface="Arial"/>
                <a:cs typeface="Arial"/>
              </a:rPr>
              <a:t> </a:t>
            </a:r>
            <a:r>
              <a:rPr lang="en-US" sz="2800" b="1" spc="-4" dirty="0" err="1" smtClean="0">
                <a:latin typeface="Arial"/>
                <a:cs typeface="Arial"/>
              </a:rPr>
              <a:t>nguyên</a:t>
            </a:r>
            <a:r>
              <a:rPr lang="en-US" sz="2800" b="1" spc="-4" dirty="0" smtClean="0">
                <a:latin typeface="Arial"/>
                <a:cs typeface="Arial"/>
              </a:rPr>
              <a:t> </a:t>
            </a:r>
            <a:r>
              <a:rPr lang="en-US" sz="2800" b="1" spc="-4" dirty="0" err="1" smtClean="0">
                <a:latin typeface="Arial"/>
                <a:cs typeface="Arial"/>
              </a:rPr>
              <a:t>tố</a:t>
            </a:r>
            <a:r>
              <a:rPr lang="en-US" sz="2800" b="1" spc="-4" dirty="0" smtClean="0">
                <a:latin typeface="Arial"/>
                <a:cs typeface="Arial"/>
              </a:rPr>
              <a:t>. </a:t>
            </a:r>
            <a:r>
              <a:rPr lang="en-US" sz="2800" b="1" spc="-4" dirty="0" err="1" smtClean="0">
                <a:latin typeface="Arial"/>
                <a:cs typeface="Arial"/>
              </a:rPr>
              <a:t>Hợp</a:t>
            </a:r>
            <a:r>
              <a:rPr lang="en-US" sz="2800" b="1" spc="-4" dirty="0" smtClean="0">
                <a:latin typeface="Arial"/>
                <a:cs typeface="Arial"/>
              </a:rPr>
              <a:t> </a:t>
            </a:r>
            <a:r>
              <a:rPr lang="en-US" sz="2800" b="1" spc="-4" dirty="0" err="1" smtClean="0">
                <a:latin typeface="Arial"/>
                <a:cs typeface="Arial"/>
              </a:rPr>
              <a:t>số</a:t>
            </a:r>
            <a:r>
              <a:rPr lang="en-US" sz="2800" b="1" spc="-4" dirty="0" smtClean="0">
                <a:latin typeface="Arial"/>
                <a:cs typeface="Arial"/>
              </a:rPr>
              <a:t>.</a:t>
            </a:r>
            <a:endParaRPr sz="2800" dirty="0">
              <a:latin typeface="Arial"/>
              <a:cs typeface="Arial"/>
            </a:endParaRPr>
          </a:p>
        </p:txBody>
      </p:sp>
      <p:sp>
        <p:nvSpPr>
          <p:cNvPr id="20" name="object 5"/>
          <p:cNvSpPr txBox="1">
            <a:spLocks noGrp="1"/>
          </p:cNvSpPr>
          <p:nvPr>
            <p:ph type="title"/>
          </p:nvPr>
        </p:nvSpPr>
        <p:spPr>
          <a:xfrm>
            <a:off x="2052274" y="97262"/>
            <a:ext cx="6697588" cy="4731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3200" b="1" spc="9" dirty="0">
                <a:solidFill>
                  <a:srgbClr val="000000"/>
                </a:solidFill>
                <a:latin typeface="Arial"/>
                <a:cs typeface="Arial"/>
              </a:rPr>
              <a:t>§</a:t>
            </a:r>
            <a:r>
              <a:rPr sz="3200" b="1" spc="-13" dirty="0">
                <a:solidFill>
                  <a:srgbClr val="000000"/>
                </a:solidFill>
                <a:latin typeface="Arial"/>
                <a:cs typeface="Arial"/>
              </a:rPr>
              <a:t> </a:t>
            </a:r>
            <a:r>
              <a:rPr sz="3200" b="1" spc="9" dirty="0" smtClean="0">
                <a:solidFill>
                  <a:srgbClr val="000000"/>
                </a:solidFill>
                <a:latin typeface="Arial"/>
                <a:cs typeface="Arial"/>
              </a:rPr>
              <a:t>1</a:t>
            </a:r>
            <a:r>
              <a:rPr lang="en-US" sz="3200" b="1" spc="9" dirty="0" smtClean="0">
                <a:solidFill>
                  <a:srgbClr val="000000"/>
                </a:solidFill>
                <a:latin typeface="Arial"/>
                <a:cs typeface="Arial"/>
              </a:rPr>
              <a:t>0</a:t>
            </a:r>
            <a:r>
              <a:rPr sz="3200" b="1" spc="9" dirty="0" smtClean="0">
                <a:solidFill>
                  <a:srgbClr val="000000"/>
                </a:solidFill>
                <a:latin typeface="Arial"/>
                <a:cs typeface="Arial"/>
              </a:rPr>
              <a:t>:</a:t>
            </a:r>
            <a:r>
              <a:rPr sz="3200" b="1" spc="-13" dirty="0" smtClean="0">
                <a:solidFill>
                  <a:srgbClr val="000000"/>
                </a:solidFill>
                <a:latin typeface="Arial"/>
                <a:cs typeface="Arial"/>
              </a:rPr>
              <a:t> </a:t>
            </a:r>
            <a:r>
              <a:rPr lang="en-US" sz="3200" b="1" spc="4" dirty="0" smtClean="0">
                <a:solidFill>
                  <a:srgbClr val="000000"/>
                </a:solidFill>
                <a:latin typeface="Arial"/>
                <a:cs typeface="Arial"/>
              </a:rPr>
              <a:t>SỐ NGUYÊN TỐ. HỢP SỐ</a:t>
            </a:r>
            <a:endParaRPr sz="3200" dirty="0">
              <a:latin typeface="Arial"/>
              <a:cs typeface="Arial"/>
            </a:endParaRPr>
          </a:p>
        </p:txBody>
      </p:sp>
    </p:spTree>
    <p:extLst>
      <p:ext uri="{BB962C8B-B14F-4D97-AF65-F5344CB8AC3E}">
        <p14:creationId xmlns:p14="http://schemas.microsoft.com/office/powerpoint/2010/main" val="3436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91165" y="504775"/>
            <a:ext cx="1376520" cy="823289"/>
          </a:xfrm>
          <a:prstGeom prst="rect">
            <a:avLst/>
          </a:prstGeom>
        </p:spPr>
      </p:pic>
      <p:sp>
        <p:nvSpPr>
          <p:cNvPr id="15" name="object 5"/>
          <p:cNvSpPr txBox="1"/>
          <p:nvPr/>
        </p:nvSpPr>
        <p:spPr>
          <a:xfrm>
            <a:off x="1548127" y="1489174"/>
            <a:ext cx="5150812" cy="483754"/>
          </a:xfrm>
          <a:prstGeom prst="rect">
            <a:avLst/>
          </a:prstGeom>
        </p:spPr>
        <p:txBody>
          <a:bodyPr vert="horz" wrap="square" lIns="0" tIns="10827" rIns="0" bIns="0" rtlCol="0">
            <a:spAutoFit/>
          </a:bodyPr>
          <a:lstStyle/>
          <a:p>
            <a:pPr marL="11397" marR="4559">
              <a:lnSpc>
                <a:spcPct val="120500"/>
              </a:lnSpc>
              <a:spcBef>
                <a:spcPts val="85"/>
              </a:spcBef>
            </a:pPr>
            <a:r>
              <a:rPr lang="en-US" sz="2800" b="1" spc="-4" dirty="0" err="1" smtClean="0">
                <a:latin typeface="Arial"/>
                <a:cs typeface="Arial"/>
              </a:rPr>
              <a:t>Ví</a:t>
            </a:r>
            <a:r>
              <a:rPr lang="en-US" sz="2800" b="1" spc="-4" dirty="0" smtClean="0">
                <a:latin typeface="Arial"/>
                <a:cs typeface="Arial"/>
              </a:rPr>
              <a:t> </a:t>
            </a:r>
            <a:r>
              <a:rPr lang="en-US" sz="2800" b="1" spc="-4" dirty="0" err="1" smtClean="0">
                <a:latin typeface="Arial"/>
                <a:cs typeface="Arial"/>
              </a:rPr>
              <a:t>dụ</a:t>
            </a:r>
            <a:r>
              <a:rPr lang="en-US" sz="2800" b="1" spc="-4" dirty="0" smtClean="0">
                <a:latin typeface="Arial"/>
                <a:cs typeface="Arial"/>
              </a:rPr>
              <a:t> 3</a:t>
            </a:r>
            <a:endParaRPr sz="2800" dirty="0">
              <a:latin typeface="Arial"/>
              <a:cs typeface="Arial"/>
            </a:endParaRPr>
          </a:p>
        </p:txBody>
      </p:sp>
      <p:sp>
        <p:nvSpPr>
          <p:cNvPr id="11" name="TextBox 10"/>
          <p:cNvSpPr txBox="1"/>
          <p:nvPr/>
        </p:nvSpPr>
        <p:spPr>
          <a:xfrm>
            <a:off x="1584959" y="2140162"/>
            <a:ext cx="5407249" cy="523220"/>
          </a:xfrm>
          <a:prstGeom prst="rect">
            <a:avLst/>
          </a:prstGeom>
          <a:noFill/>
        </p:spPr>
        <p:txBody>
          <a:bodyPr wrap="none" rtlCol="0">
            <a:spAutoFit/>
          </a:bodyPr>
          <a:lstStyle/>
          <a:p>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39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29</a:t>
            </a:r>
            <a:endParaRPr lang="en-US" sz="2800" dirty="0">
              <a:latin typeface="Times New Roman" pitchFamily="18" charset="0"/>
              <a:cs typeface="Times New Roman" pitchFamily="18" charset="0"/>
            </a:endParaRPr>
          </a:p>
        </p:txBody>
      </p:sp>
      <p:sp>
        <p:nvSpPr>
          <p:cNvPr id="16" name="TextBox 15"/>
          <p:cNvSpPr txBox="1"/>
          <p:nvPr/>
        </p:nvSpPr>
        <p:spPr>
          <a:xfrm>
            <a:off x="3900397" y="3106077"/>
            <a:ext cx="801823" cy="523220"/>
          </a:xfrm>
          <a:prstGeom prst="rect">
            <a:avLst/>
          </a:prstGeom>
          <a:noFill/>
        </p:spPr>
        <p:txBody>
          <a:bodyPr wrap="none" rtlCol="0">
            <a:spAutoFit/>
          </a:bodyPr>
          <a:lstStyle/>
          <a:p>
            <a:r>
              <a:rPr lang="en-US" sz="2800" dirty="0" err="1" smtClean="0">
                <a:solidFill>
                  <a:srgbClr val="FF0000"/>
                </a:solidFill>
                <a:latin typeface="Times New Roman" pitchFamily="18" charset="0"/>
                <a:cs typeface="Times New Roman" pitchFamily="18" charset="0"/>
              </a:rPr>
              <a:t>Giải</a:t>
            </a:r>
            <a:endParaRPr lang="en-US" sz="2800" dirty="0">
              <a:solidFill>
                <a:srgbClr val="FF0000"/>
              </a:solidFill>
              <a:latin typeface="Times New Roman" pitchFamily="18" charset="0"/>
              <a:cs typeface="Times New Roman" pitchFamily="18" charset="0"/>
            </a:endParaRPr>
          </a:p>
        </p:txBody>
      </p:sp>
      <p:sp>
        <p:nvSpPr>
          <p:cNvPr id="17" name="TextBox 16"/>
          <p:cNvSpPr txBox="1"/>
          <p:nvPr/>
        </p:nvSpPr>
        <p:spPr>
          <a:xfrm>
            <a:off x="1690017" y="4104734"/>
            <a:ext cx="6024406" cy="1384995"/>
          </a:xfrm>
          <a:prstGeom prst="rect">
            <a:avLst/>
          </a:prstGeom>
          <a:noFill/>
        </p:spPr>
        <p:txBody>
          <a:bodyPr wrap="none" rtlCol="0">
            <a:spAutoFit/>
          </a:bodyPr>
          <a:lstStyle/>
          <a:p>
            <a:r>
              <a:rPr lang="en-US" sz="2800" smtClean="0">
                <a:latin typeface="Times New Roman" pitchFamily="18" charset="0"/>
                <a:cs typeface="Times New Roman" pitchFamily="18" charset="0"/>
              </a:rPr>
              <a:t>Số 39 có các ước là: 1, 3, 13, 39,</a:t>
            </a:r>
          </a:p>
          <a:p>
            <a:r>
              <a:rPr lang="en-US" sz="2800" smtClean="0">
                <a:latin typeface="Times New Roman" pitchFamily="18" charset="0"/>
                <a:cs typeface="Times New Roman" pitchFamily="18" charset="0"/>
              </a:rPr>
              <a:t>trong đó 3 và 13 là số nguyên tố.</a:t>
            </a:r>
          </a:p>
          <a:p>
            <a:r>
              <a:rPr lang="en-US" sz="2800" smtClean="0">
                <a:latin typeface="Times New Roman" pitchFamily="18" charset="0"/>
                <a:cs typeface="Times New Roman" pitchFamily="18" charset="0"/>
              </a:rPr>
              <a:t>Vậy các ước nguyên tố của 39 là 3 và 13</a:t>
            </a:r>
          </a:p>
        </p:txBody>
      </p:sp>
      <p:sp>
        <p:nvSpPr>
          <p:cNvPr id="19" name="TextBox 18"/>
          <p:cNvSpPr txBox="1"/>
          <p:nvPr/>
        </p:nvSpPr>
        <p:spPr>
          <a:xfrm>
            <a:off x="1667685" y="5753383"/>
            <a:ext cx="8124275" cy="523220"/>
          </a:xfrm>
          <a:prstGeom prst="rect">
            <a:avLst/>
          </a:prstGeom>
          <a:noFill/>
        </p:spPr>
        <p:txBody>
          <a:bodyPr wrap="none" rtlCol="0">
            <a:spAutoFit/>
          </a:bodyPr>
          <a:lstStyle/>
          <a:p>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29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29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29.</a:t>
            </a:r>
          </a:p>
        </p:txBody>
      </p:sp>
      <p:sp>
        <p:nvSpPr>
          <p:cNvPr id="12" name="object 5"/>
          <p:cNvSpPr txBox="1"/>
          <p:nvPr/>
        </p:nvSpPr>
        <p:spPr>
          <a:xfrm>
            <a:off x="1713178" y="690493"/>
            <a:ext cx="5150812" cy="483754"/>
          </a:xfrm>
          <a:prstGeom prst="rect">
            <a:avLst/>
          </a:prstGeom>
        </p:spPr>
        <p:txBody>
          <a:bodyPr vert="horz" wrap="square" lIns="0" tIns="10827" rIns="0" bIns="0" rtlCol="0">
            <a:spAutoFit/>
          </a:bodyPr>
          <a:lstStyle/>
          <a:p>
            <a:pPr marL="11397" marR="4559">
              <a:lnSpc>
                <a:spcPct val="120500"/>
              </a:lnSpc>
              <a:spcBef>
                <a:spcPts val="85"/>
              </a:spcBef>
            </a:pPr>
            <a:r>
              <a:rPr lang="en-US" sz="2800" b="1" spc="-4" dirty="0" err="1" smtClean="0">
                <a:latin typeface="Arial"/>
                <a:cs typeface="Arial"/>
              </a:rPr>
              <a:t>Số</a:t>
            </a:r>
            <a:r>
              <a:rPr lang="en-US" sz="2800" b="1" spc="-4" dirty="0" smtClean="0">
                <a:latin typeface="Arial"/>
                <a:cs typeface="Arial"/>
              </a:rPr>
              <a:t> </a:t>
            </a:r>
            <a:r>
              <a:rPr lang="en-US" sz="2800" b="1" spc="-4" dirty="0" err="1" smtClean="0">
                <a:latin typeface="Arial"/>
                <a:cs typeface="Arial"/>
              </a:rPr>
              <a:t>nguyên</a:t>
            </a:r>
            <a:r>
              <a:rPr lang="en-US" sz="2800" b="1" spc="-4" dirty="0" smtClean="0">
                <a:latin typeface="Arial"/>
                <a:cs typeface="Arial"/>
              </a:rPr>
              <a:t> </a:t>
            </a:r>
            <a:r>
              <a:rPr lang="en-US" sz="2800" b="1" spc="-4" dirty="0" err="1" smtClean="0">
                <a:latin typeface="Arial"/>
                <a:cs typeface="Arial"/>
              </a:rPr>
              <a:t>tố</a:t>
            </a:r>
            <a:r>
              <a:rPr lang="en-US" sz="2800" b="1" spc="-4" dirty="0" smtClean="0">
                <a:latin typeface="Arial"/>
                <a:cs typeface="Arial"/>
              </a:rPr>
              <a:t>. </a:t>
            </a:r>
            <a:r>
              <a:rPr lang="en-US" sz="2800" b="1" spc="-4" dirty="0" err="1" smtClean="0">
                <a:latin typeface="Arial"/>
                <a:cs typeface="Arial"/>
              </a:rPr>
              <a:t>Hợp</a:t>
            </a:r>
            <a:r>
              <a:rPr lang="en-US" sz="2800" b="1" spc="-4" dirty="0" smtClean="0">
                <a:latin typeface="Arial"/>
                <a:cs typeface="Arial"/>
              </a:rPr>
              <a:t> </a:t>
            </a:r>
            <a:r>
              <a:rPr lang="en-US" sz="2800" b="1" spc="-4" dirty="0" err="1" smtClean="0">
                <a:latin typeface="Arial"/>
                <a:cs typeface="Arial"/>
              </a:rPr>
              <a:t>số</a:t>
            </a:r>
            <a:r>
              <a:rPr lang="en-US" sz="2800" b="1" spc="-4" dirty="0" smtClean="0">
                <a:latin typeface="Arial"/>
                <a:cs typeface="Arial"/>
              </a:rPr>
              <a:t>.</a:t>
            </a:r>
            <a:endParaRPr sz="2800" dirty="0">
              <a:latin typeface="Arial"/>
              <a:cs typeface="Arial"/>
            </a:endParaRPr>
          </a:p>
        </p:txBody>
      </p:sp>
      <p:sp>
        <p:nvSpPr>
          <p:cNvPr id="13" name="object 5"/>
          <p:cNvSpPr txBox="1">
            <a:spLocks noGrp="1"/>
          </p:cNvSpPr>
          <p:nvPr>
            <p:ph type="title"/>
          </p:nvPr>
        </p:nvSpPr>
        <p:spPr>
          <a:xfrm>
            <a:off x="2052274" y="97262"/>
            <a:ext cx="6697588" cy="4731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3200" b="1" spc="9" dirty="0">
                <a:solidFill>
                  <a:srgbClr val="000000"/>
                </a:solidFill>
                <a:latin typeface="Arial"/>
                <a:cs typeface="Arial"/>
              </a:rPr>
              <a:t>§</a:t>
            </a:r>
            <a:r>
              <a:rPr sz="3200" b="1" spc="-13" dirty="0">
                <a:solidFill>
                  <a:srgbClr val="000000"/>
                </a:solidFill>
                <a:latin typeface="Arial"/>
                <a:cs typeface="Arial"/>
              </a:rPr>
              <a:t> </a:t>
            </a:r>
            <a:r>
              <a:rPr sz="3200" b="1" spc="9" dirty="0" smtClean="0">
                <a:solidFill>
                  <a:srgbClr val="000000"/>
                </a:solidFill>
                <a:latin typeface="Arial"/>
                <a:cs typeface="Arial"/>
              </a:rPr>
              <a:t>1</a:t>
            </a:r>
            <a:r>
              <a:rPr lang="en-US" sz="3200" b="1" spc="9" dirty="0" smtClean="0">
                <a:solidFill>
                  <a:srgbClr val="000000"/>
                </a:solidFill>
                <a:latin typeface="Arial"/>
                <a:cs typeface="Arial"/>
              </a:rPr>
              <a:t>0</a:t>
            </a:r>
            <a:r>
              <a:rPr sz="3200" b="1" spc="9" dirty="0" smtClean="0">
                <a:solidFill>
                  <a:srgbClr val="000000"/>
                </a:solidFill>
                <a:latin typeface="Arial"/>
                <a:cs typeface="Arial"/>
              </a:rPr>
              <a:t>:</a:t>
            </a:r>
            <a:r>
              <a:rPr sz="3200" b="1" spc="-13" dirty="0" smtClean="0">
                <a:solidFill>
                  <a:srgbClr val="000000"/>
                </a:solidFill>
                <a:latin typeface="Arial"/>
                <a:cs typeface="Arial"/>
              </a:rPr>
              <a:t> </a:t>
            </a:r>
            <a:r>
              <a:rPr lang="en-US" sz="3200" b="1" spc="4" dirty="0" smtClean="0">
                <a:solidFill>
                  <a:srgbClr val="000000"/>
                </a:solidFill>
                <a:latin typeface="Arial"/>
                <a:cs typeface="Arial"/>
              </a:rPr>
              <a:t>SỐ NGUYÊN TỐ. HỢP SỐ</a:t>
            </a:r>
            <a:endParaRPr sz="3200" dirty="0">
              <a:latin typeface="Arial"/>
              <a:cs typeface="Arial"/>
            </a:endParaRPr>
          </a:p>
        </p:txBody>
      </p:sp>
    </p:spTree>
    <p:extLst>
      <p:ext uri="{BB962C8B-B14F-4D97-AF65-F5344CB8AC3E}">
        <p14:creationId xmlns:p14="http://schemas.microsoft.com/office/powerpoint/2010/main" val="28038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88505" y="65828"/>
            <a:ext cx="8534400" cy="944562"/>
          </a:xfrm>
        </p:spPr>
        <p:txBody>
          <a:bodyPr>
            <a:normAutofit/>
          </a:bodyPr>
          <a:lstStyle/>
          <a:p>
            <a:r>
              <a:rPr lang="en-US" sz="3200" b="1" smtClean="0">
                <a:latin typeface="Times New Roman" pitchFamily="18" charset="0"/>
                <a:cs typeface="Times New Roman" pitchFamily="18" charset="0"/>
              </a:rPr>
              <a:t>HOẠT ĐỘNG NHÓM</a:t>
            </a:r>
            <a:endParaRPr lang="en-US" sz="3200" b="1">
              <a:latin typeface="Times New Roman" pitchFamily="18" charset="0"/>
              <a:cs typeface="Times New Roman" pitchFamily="18" charset="0"/>
            </a:endParaRPr>
          </a:p>
        </p:txBody>
      </p:sp>
      <p:sp>
        <p:nvSpPr>
          <p:cNvPr id="194" name="Rounded Rectangle 1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05:00</a:t>
            </a:r>
            <a:endParaRPr lang="en-US" sz="2400"/>
          </a:p>
        </p:txBody>
      </p:sp>
      <p:sp>
        <p:nvSpPr>
          <p:cNvPr id="195" name="Rounded Rectangle 1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04:59</a:t>
            </a:r>
            <a:endParaRPr lang="en-US" sz="2400"/>
          </a:p>
        </p:txBody>
      </p:sp>
      <p:sp>
        <p:nvSpPr>
          <p:cNvPr id="196" name="Rounded Rectangle 1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04:58</a:t>
            </a:r>
            <a:endParaRPr lang="en-US" sz="2400"/>
          </a:p>
        </p:txBody>
      </p:sp>
      <p:sp>
        <p:nvSpPr>
          <p:cNvPr id="197" name="Rounded Rectangle 1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04:57</a:t>
            </a:r>
            <a:endParaRPr lang="en-US" sz="2400"/>
          </a:p>
        </p:txBody>
      </p:sp>
      <p:sp>
        <p:nvSpPr>
          <p:cNvPr id="198" name="Rounded Rectangle 1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04:56</a:t>
            </a:r>
            <a:endParaRPr lang="en-US" sz="2400"/>
          </a:p>
        </p:txBody>
      </p:sp>
      <p:sp>
        <p:nvSpPr>
          <p:cNvPr id="199" name="Rounded Rectangle 1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04:55</a:t>
            </a:r>
            <a:endParaRPr lang="en-US" sz="2400"/>
          </a:p>
        </p:txBody>
      </p:sp>
      <p:sp>
        <p:nvSpPr>
          <p:cNvPr id="200" name="Rounded Rectangle 1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04:54</a:t>
            </a:r>
            <a:endParaRPr lang="en-US" sz="2400"/>
          </a:p>
        </p:txBody>
      </p:sp>
      <p:sp>
        <p:nvSpPr>
          <p:cNvPr id="201" name="Rounded Rectangle 2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04:53</a:t>
            </a:r>
            <a:endParaRPr lang="en-US" sz="2400"/>
          </a:p>
        </p:txBody>
      </p:sp>
      <p:sp>
        <p:nvSpPr>
          <p:cNvPr id="202" name="Rounded Rectangle 2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04:52</a:t>
            </a:r>
            <a:endParaRPr lang="en-US" sz="2400"/>
          </a:p>
        </p:txBody>
      </p:sp>
      <p:sp>
        <p:nvSpPr>
          <p:cNvPr id="203" name="Rounded Rectangle 2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04:51</a:t>
            </a:r>
            <a:endParaRPr lang="en-US" sz="2400"/>
          </a:p>
        </p:txBody>
      </p:sp>
      <p:sp>
        <p:nvSpPr>
          <p:cNvPr id="204" name="Rounded Rectangle 2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04:50</a:t>
            </a:r>
            <a:endParaRPr lang="en-US" sz="2400"/>
          </a:p>
        </p:txBody>
      </p:sp>
      <p:sp>
        <p:nvSpPr>
          <p:cNvPr id="205" name="Rounded Rectangle 2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04:49</a:t>
            </a:r>
            <a:endParaRPr lang="en-US" sz="2400"/>
          </a:p>
        </p:txBody>
      </p:sp>
      <p:sp>
        <p:nvSpPr>
          <p:cNvPr id="206" name="Rounded Rectangle 2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04:48</a:t>
            </a:r>
            <a:endParaRPr lang="en-US" sz="2400"/>
          </a:p>
        </p:txBody>
      </p:sp>
      <p:sp>
        <p:nvSpPr>
          <p:cNvPr id="207" name="Rounded Rectangle 2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04:47</a:t>
            </a:r>
            <a:endParaRPr lang="en-US" sz="2400"/>
          </a:p>
        </p:txBody>
      </p:sp>
      <p:sp>
        <p:nvSpPr>
          <p:cNvPr id="208" name="Rounded Rectangle 2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04:46</a:t>
            </a:r>
            <a:endParaRPr lang="en-US" sz="2400"/>
          </a:p>
        </p:txBody>
      </p:sp>
      <p:sp>
        <p:nvSpPr>
          <p:cNvPr id="209" name="Rounded Rectangle 2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04:45</a:t>
            </a:r>
            <a:endParaRPr lang="en-US" sz="2400"/>
          </a:p>
        </p:txBody>
      </p:sp>
      <p:sp>
        <p:nvSpPr>
          <p:cNvPr id="210" name="Rounded Rectangle 2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04:44</a:t>
            </a:r>
            <a:endParaRPr lang="en-US" sz="2400"/>
          </a:p>
        </p:txBody>
      </p:sp>
      <p:sp>
        <p:nvSpPr>
          <p:cNvPr id="211" name="Rounded Rectangle 2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04:43</a:t>
            </a:r>
            <a:endParaRPr lang="en-US" sz="2400"/>
          </a:p>
        </p:txBody>
      </p:sp>
      <p:sp>
        <p:nvSpPr>
          <p:cNvPr id="212" name="Rounded Rectangle 2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04:42</a:t>
            </a:r>
            <a:endParaRPr lang="en-US" sz="2400"/>
          </a:p>
        </p:txBody>
      </p:sp>
      <p:sp>
        <p:nvSpPr>
          <p:cNvPr id="213" name="Rounded Rectangle 2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04:41</a:t>
            </a:r>
            <a:endParaRPr lang="en-US" sz="2400"/>
          </a:p>
        </p:txBody>
      </p:sp>
      <p:sp>
        <p:nvSpPr>
          <p:cNvPr id="214" name="Rounded Rectangle 2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04:40</a:t>
            </a:r>
            <a:endParaRPr lang="en-US" sz="2400"/>
          </a:p>
        </p:txBody>
      </p:sp>
      <p:sp>
        <p:nvSpPr>
          <p:cNvPr id="215" name="Rounded Rectangle 2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04:39</a:t>
            </a:r>
            <a:endParaRPr lang="en-US" sz="2400"/>
          </a:p>
        </p:txBody>
      </p:sp>
      <p:sp>
        <p:nvSpPr>
          <p:cNvPr id="216" name="Rounded Rectangle 2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04:38</a:t>
            </a:r>
            <a:endParaRPr lang="en-US" sz="2400"/>
          </a:p>
        </p:txBody>
      </p:sp>
      <p:sp>
        <p:nvSpPr>
          <p:cNvPr id="217" name="Rounded Rectangle 2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04:37</a:t>
            </a:r>
            <a:endParaRPr lang="en-US" sz="2400"/>
          </a:p>
        </p:txBody>
      </p:sp>
      <p:sp>
        <p:nvSpPr>
          <p:cNvPr id="218" name="Rounded Rectangle 2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04:36</a:t>
            </a:r>
            <a:endParaRPr lang="en-US" sz="2400"/>
          </a:p>
        </p:txBody>
      </p:sp>
      <p:sp>
        <p:nvSpPr>
          <p:cNvPr id="219" name="Rounded Rectangle 2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04:35</a:t>
            </a:r>
            <a:endParaRPr lang="en-US" sz="2400"/>
          </a:p>
        </p:txBody>
      </p:sp>
      <p:sp>
        <p:nvSpPr>
          <p:cNvPr id="220" name="Rounded Rectangle 2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04:34</a:t>
            </a:r>
            <a:endParaRPr lang="en-US" sz="2400"/>
          </a:p>
        </p:txBody>
      </p:sp>
      <p:sp>
        <p:nvSpPr>
          <p:cNvPr id="221" name="Rounded Rectangle 2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04:33</a:t>
            </a:r>
            <a:endParaRPr lang="en-US" sz="2400"/>
          </a:p>
        </p:txBody>
      </p:sp>
      <p:sp>
        <p:nvSpPr>
          <p:cNvPr id="222" name="Rounded Rectangle 2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04:32</a:t>
            </a:r>
            <a:endParaRPr lang="en-US" sz="2400"/>
          </a:p>
        </p:txBody>
      </p:sp>
      <p:sp>
        <p:nvSpPr>
          <p:cNvPr id="223" name="Rounded Rectangle 2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04:31</a:t>
            </a:r>
            <a:endParaRPr lang="en-US" sz="2400"/>
          </a:p>
        </p:txBody>
      </p:sp>
      <p:sp>
        <p:nvSpPr>
          <p:cNvPr id="224" name="Rounded Rectangle 2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04:30</a:t>
            </a:r>
            <a:endParaRPr lang="en-US" sz="2400"/>
          </a:p>
        </p:txBody>
      </p:sp>
      <p:sp>
        <p:nvSpPr>
          <p:cNvPr id="225" name="Rounded Rectangle 2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04:29</a:t>
            </a:r>
            <a:endParaRPr lang="en-US" sz="2400"/>
          </a:p>
        </p:txBody>
      </p:sp>
      <p:sp>
        <p:nvSpPr>
          <p:cNvPr id="226" name="Rounded Rectangle 2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04:28</a:t>
            </a:r>
            <a:endParaRPr lang="en-US" sz="2400"/>
          </a:p>
        </p:txBody>
      </p:sp>
      <p:sp>
        <p:nvSpPr>
          <p:cNvPr id="227" name="Rounded Rectangle 2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04:27</a:t>
            </a:r>
            <a:endParaRPr lang="en-US" sz="2400"/>
          </a:p>
        </p:txBody>
      </p:sp>
      <p:sp>
        <p:nvSpPr>
          <p:cNvPr id="228" name="Rounded Rectangle 2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04:26</a:t>
            </a:r>
            <a:endParaRPr lang="en-US" sz="2400"/>
          </a:p>
        </p:txBody>
      </p:sp>
      <p:sp>
        <p:nvSpPr>
          <p:cNvPr id="229" name="Rounded Rectangle 2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04:25</a:t>
            </a:r>
            <a:endParaRPr lang="en-US" sz="2400"/>
          </a:p>
        </p:txBody>
      </p:sp>
      <p:sp>
        <p:nvSpPr>
          <p:cNvPr id="230" name="Rounded Rectangle 2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04:24</a:t>
            </a:r>
            <a:endParaRPr lang="en-US" sz="2400"/>
          </a:p>
        </p:txBody>
      </p:sp>
      <p:sp>
        <p:nvSpPr>
          <p:cNvPr id="231" name="Rounded Rectangle 2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04:23</a:t>
            </a:r>
            <a:endParaRPr lang="en-US" sz="2400"/>
          </a:p>
        </p:txBody>
      </p:sp>
      <p:sp>
        <p:nvSpPr>
          <p:cNvPr id="232" name="Rounded Rectangle 2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04:22</a:t>
            </a:r>
            <a:endParaRPr lang="en-US" sz="2400"/>
          </a:p>
        </p:txBody>
      </p:sp>
      <p:sp>
        <p:nvSpPr>
          <p:cNvPr id="233" name="Rounded Rectangle 2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04:21</a:t>
            </a:r>
            <a:endParaRPr lang="en-US" sz="2400"/>
          </a:p>
        </p:txBody>
      </p:sp>
      <p:sp>
        <p:nvSpPr>
          <p:cNvPr id="234" name="Rounded Rectangle 2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04:20</a:t>
            </a:r>
            <a:endParaRPr lang="en-US" sz="2400"/>
          </a:p>
        </p:txBody>
      </p:sp>
      <p:sp>
        <p:nvSpPr>
          <p:cNvPr id="235" name="Rounded Rectangle 2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04:19</a:t>
            </a:r>
            <a:endParaRPr lang="en-US" sz="2400"/>
          </a:p>
        </p:txBody>
      </p:sp>
      <p:sp>
        <p:nvSpPr>
          <p:cNvPr id="236" name="Rounded Rectangle 2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04:18</a:t>
            </a:r>
            <a:endParaRPr lang="en-US" sz="2400"/>
          </a:p>
        </p:txBody>
      </p:sp>
      <p:sp>
        <p:nvSpPr>
          <p:cNvPr id="237" name="Rounded Rectangle 2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04:17</a:t>
            </a:r>
            <a:endParaRPr lang="en-US" sz="2400"/>
          </a:p>
        </p:txBody>
      </p:sp>
      <p:sp>
        <p:nvSpPr>
          <p:cNvPr id="238" name="Rounded Rectangle 2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04:16</a:t>
            </a:r>
            <a:endParaRPr lang="en-US" sz="2400"/>
          </a:p>
        </p:txBody>
      </p:sp>
      <p:sp>
        <p:nvSpPr>
          <p:cNvPr id="239" name="Rounded Rectangle 2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04:15</a:t>
            </a:r>
            <a:endParaRPr lang="en-US" sz="2400"/>
          </a:p>
        </p:txBody>
      </p:sp>
      <p:sp>
        <p:nvSpPr>
          <p:cNvPr id="240" name="Rounded Rectangle 2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04:14</a:t>
            </a:r>
            <a:endParaRPr lang="en-US" sz="2400"/>
          </a:p>
        </p:txBody>
      </p:sp>
      <p:sp>
        <p:nvSpPr>
          <p:cNvPr id="241" name="Rounded Rectangle 2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04:13</a:t>
            </a:r>
            <a:endParaRPr lang="en-US" sz="2400"/>
          </a:p>
        </p:txBody>
      </p:sp>
      <p:sp>
        <p:nvSpPr>
          <p:cNvPr id="242" name="Rounded Rectangle 2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04:12</a:t>
            </a:r>
            <a:endParaRPr lang="en-US" sz="2400"/>
          </a:p>
        </p:txBody>
      </p:sp>
      <p:sp>
        <p:nvSpPr>
          <p:cNvPr id="243" name="Rounded Rectangle 2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04:11</a:t>
            </a:r>
            <a:endParaRPr lang="en-US" sz="2400"/>
          </a:p>
        </p:txBody>
      </p:sp>
      <p:sp>
        <p:nvSpPr>
          <p:cNvPr id="244" name="Rounded Rectangle 2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04:10</a:t>
            </a:r>
            <a:endParaRPr lang="en-US" sz="2400"/>
          </a:p>
        </p:txBody>
      </p:sp>
      <p:sp>
        <p:nvSpPr>
          <p:cNvPr id="245" name="Rounded Rectangle 2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04:09</a:t>
            </a:r>
            <a:endParaRPr lang="en-US" sz="2400"/>
          </a:p>
        </p:txBody>
      </p:sp>
      <p:sp>
        <p:nvSpPr>
          <p:cNvPr id="246" name="Rounded Rectangle 2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04:08</a:t>
            </a:r>
            <a:endParaRPr lang="en-US" sz="2400"/>
          </a:p>
        </p:txBody>
      </p:sp>
      <p:sp>
        <p:nvSpPr>
          <p:cNvPr id="247" name="Rounded Rectangle 2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04:07</a:t>
            </a:r>
            <a:endParaRPr lang="en-US" sz="2400"/>
          </a:p>
        </p:txBody>
      </p:sp>
      <p:sp>
        <p:nvSpPr>
          <p:cNvPr id="248" name="Rounded Rectangle 2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04:06</a:t>
            </a:r>
            <a:endParaRPr lang="en-US" sz="2400"/>
          </a:p>
        </p:txBody>
      </p:sp>
      <p:sp>
        <p:nvSpPr>
          <p:cNvPr id="249" name="Rounded Rectangle 2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04:05</a:t>
            </a:r>
            <a:endParaRPr lang="en-US" sz="2400"/>
          </a:p>
        </p:txBody>
      </p:sp>
      <p:sp>
        <p:nvSpPr>
          <p:cNvPr id="250" name="Rounded Rectangle 2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04:04</a:t>
            </a:r>
            <a:endParaRPr lang="en-US" sz="2400"/>
          </a:p>
        </p:txBody>
      </p:sp>
      <p:sp>
        <p:nvSpPr>
          <p:cNvPr id="251" name="Rounded Rectangle 2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04:03</a:t>
            </a:r>
            <a:endParaRPr lang="en-US" sz="2400"/>
          </a:p>
        </p:txBody>
      </p:sp>
      <p:sp>
        <p:nvSpPr>
          <p:cNvPr id="252" name="Rounded Rectangle 2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04:02</a:t>
            </a:r>
            <a:endParaRPr lang="en-US" sz="2400"/>
          </a:p>
        </p:txBody>
      </p:sp>
      <p:sp>
        <p:nvSpPr>
          <p:cNvPr id="253" name="Rounded Rectangle 2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04:01</a:t>
            </a:r>
            <a:endParaRPr lang="en-US" sz="2400"/>
          </a:p>
        </p:txBody>
      </p:sp>
      <p:sp>
        <p:nvSpPr>
          <p:cNvPr id="254" name="Rounded Rectangle 2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04:00</a:t>
            </a:r>
            <a:endParaRPr lang="en-US" sz="2400"/>
          </a:p>
        </p:txBody>
      </p:sp>
      <p:sp>
        <p:nvSpPr>
          <p:cNvPr id="255" name="Rounded Rectangle 2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03:59</a:t>
            </a:r>
            <a:endParaRPr lang="en-US" sz="2400"/>
          </a:p>
        </p:txBody>
      </p:sp>
      <p:sp>
        <p:nvSpPr>
          <p:cNvPr id="256" name="Rounded Rectangle 2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03:58</a:t>
            </a:r>
            <a:endParaRPr lang="en-US" sz="2400"/>
          </a:p>
        </p:txBody>
      </p:sp>
      <p:sp>
        <p:nvSpPr>
          <p:cNvPr id="257" name="Rounded Rectangle 2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03:57</a:t>
            </a:r>
            <a:endParaRPr lang="en-US" sz="2400"/>
          </a:p>
        </p:txBody>
      </p:sp>
      <p:sp>
        <p:nvSpPr>
          <p:cNvPr id="258" name="Rounded Rectangle 2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03:56</a:t>
            </a:r>
            <a:endParaRPr lang="en-US" sz="2400"/>
          </a:p>
        </p:txBody>
      </p:sp>
      <p:sp>
        <p:nvSpPr>
          <p:cNvPr id="259" name="Rounded Rectangle 2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03:55</a:t>
            </a:r>
            <a:endParaRPr lang="en-US" sz="2400"/>
          </a:p>
        </p:txBody>
      </p:sp>
      <p:sp>
        <p:nvSpPr>
          <p:cNvPr id="260" name="Rounded Rectangle 2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03:54</a:t>
            </a:r>
            <a:endParaRPr lang="en-US" sz="2400"/>
          </a:p>
        </p:txBody>
      </p:sp>
      <p:sp>
        <p:nvSpPr>
          <p:cNvPr id="261" name="Rounded Rectangle 2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03:53</a:t>
            </a:r>
            <a:endParaRPr lang="en-US" sz="2400"/>
          </a:p>
        </p:txBody>
      </p:sp>
      <p:sp>
        <p:nvSpPr>
          <p:cNvPr id="262" name="Rounded Rectangle 2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03:52</a:t>
            </a:r>
            <a:endParaRPr lang="en-US" sz="2400"/>
          </a:p>
        </p:txBody>
      </p:sp>
      <p:sp>
        <p:nvSpPr>
          <p:cNvPr id="263" name="Rounded Rectangle 2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03:51</a:t>
            </a:r>
            <a:endParaRPr lang="en-US" sz="2400"/>
          </a:p>
        </p:txBody>
      </p:sp>
      <p:sp>
        <p:nvSpPr>
          <p:cNvPr id="264" name="Rounded Rectangle 2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03:50</a:t>
            </a:r>
            <a:endParaRPr lang="en-US" sz="2400"/>
          </a:p>
        </p:txBody>
      </p:sp>
      <p:sp>
        <p:nvSpPr>
          <p:cNvPr id="265" name="Rounded Rectangle 2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03:49</a:t>
            </a:r>
            <a:endParaRPr lang="en-US" sz="2400"/>
          </a:p>
        </p:txBody>
      </p:sp>
      <p:sp>
        <p:nvSpPr>
          <p:cNvPr id="266" name="Rounded Rectangle 2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03:48</a:t>
            </a:r>
            <a:endParaRPr lang="en-US" sz="2400"/>
          </a:p>
        </p:txBody>
      </p:sp>
      <p:sp>
        <p:nvSpPr>
          <p:cNvPr id="267" name="Rounded Rectangle 2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03:47</a:t>
            </a:r>
            <a:endParaRPr lang="en-US" sz="2400"/>
          </a:p>
        </p:txBody>
      </p:sp>
      <p:sp>
        <p:nvSpPr>
          <p:cNvPr id="268" name="Rounded Rectangle 2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03:46</a:t>
            </a:r>
            <a:endParaRPr lang="en-US" sz="2400"/>
          </a:p>
        </p:txBody>
      </p:sp>
      <p:sp>
        <p:nvSpPr>
          <p:cNvPr id="269" name="Rounded Rectangle 2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03:45</a:t>
            </a:r>
            <a:endParaRPr lang="en-US" sz="2400"/>
          </a:p>
        </p:txBody>
      </p:sp>
      <p:sp>
        <p:nvSpPr>
          <p:cNvPr id="270" name="Rounded Rectangle 2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03:44</a:t>
            </a:r>
            <a:endParaRPr lang="en-US" sz="2400"/>
          </a:p>
        </p:txBody>
      </p:sp>
      <p:sp>
        <p:nvSpPr>
          <p:cNvPr id="271" name="Rounded Rectangle 2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03:43</a:t>
            </a:r>
            <a:endParaRPr lang="en-US" sz="2400"/>
          </a:p>
        </p:txBody>
      </p:sp>
      <p:sp>
        <p:nvSpPr>
          <p:cNvPr id="272" name="Rounded Rectangle 2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03:42</a:t>
            </a:r>
            <a:endParaRPr lang="en-US" sz="2400"/>
          </a:p>
        </p:txBody>
      </p:sp>
      <p:sp>
        <p:nvSpPr>
          <p:cNvPr id="273" name="Rounded Rectangle 2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03:41</a:t>
            </a:r>
            <a:endParaRPr lang="en-US" sz="2400"/>
          </a:p>
        </p:txBody>
      </p:sp>
      <p:sp>
        <p:nvSpPr>
          <p:cNvPr id="274" name="Rounded Rectangle 2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03:40</a:t>
            </a:r>
            <a:endParaRPr lang="en-US" sz="2400"/>
          </a:p>
        </p:txBody>
      </p:sp>
      <p:sp>
        <p:nvSpPr>
          <p:cNvPr id="275" name="Rounded Rectangle 2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03:39</a:t>
            </a:r>
            <a:endParaRPr lang="en-US" sz="2400"/>
          </a:p>
        </p:txBody>
      </p:sp>
      <p:sp>
        <p:nvSpPr>
          <p:cNvPr id="276" name="Rounded Rectangle 2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03:38</a:t>
            </a:r>
            <a:endParaRPr lang="en-US" sz="2400"/>
          </a:p>
        </p:txBody>
      </p:sp>
      <p:sp>
        <p:nvSpPr>
          <p:cNvPr id="277" name="Rounded Rectangle 2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03:37</a:t>
            </a:r>
            <a:endParaRPr lang="en-US" sz="2400"/>
          </a:p>
        </p:txBody>
      </p:sp>
      <p:sp>
        <p:nvSpPr>
          <p:cNvPr id="278" name="Rounded Rectangle 2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03:36</a:t>
            </a:r>
            <a:endParaRPr lang="en-US" sz="2400"/>
          </a:p>
        </p:txBody>
      </p:sp>
      <p:sp>
        <p:nvSpPr>
          <p:cNvPr id="279" name="Rounded Rectangle 2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03:35</a:t>
            </a:r>
            <a:endParaRPr lang="en-US" sz="2400"/>
          </a:p>
        </p:txBody>
      </p:sp>
      <p:sp>
        <p:nvSpPr>
          <p:cNvPr id="280" name="Rounded Rectangle 2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03:34</a:t>
            </a:r>
            <a:endParaRPr lang="en-US" sz="2400"/>
          </a:p>
        </p:txBody>
      </p:sp>
      <p:sp>
        <p:nvSpPr>
          <p:cNvPr id="281" name="Rounded Rectangle 2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03:33</a:t>
            </a:r>
            <a:endParaRPr lang="en-US" sz="2400"/>
          </a:p>
        </p:txBody>
      </p:sp>
      <p:sp>
        <p:nvSpPr>
          <p:cNvPr id="282" name="Rounded Rectangle 2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03:32</a:t>
            </a:r>
            <a:endParaRPr lang="en-US" sz="2400"/>
          </a:p>
        </p:txBody>
      </p:sp>
      <p:sp>
        <p:nvSpPr>
          <p:cNvPr id="283" name="Rounded Rectangle 2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03:31</a:t>
            </a:r>
            <a:endParaRPr lang="en-US" sz="2400"/>
          </a:p>
        </p:txBody>
      </p:sp>
      <p:sp>
        <p:nvSpPr>
          <p:cNvPr id="284" name="Rounded Rectangle 2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03:30</a:t>
            </a:r>
            <a:endParaRPr lang="en-US" sz="2400"/>
          </a:p>
        </p:txBody>
      </p:sp>
      <p:sp>
        <p:nvSpPr>
          <p:cNvPr id="285" name="Rounded Rectangle 2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03:29</a:t>
            </a:r>
            <a:endParaRPr lang="en-US" sz="2400"/>
          </a:p>
        </p:txBody>
      </p:sp>
      <p:sp>
        <p:nvSpPr>
          <p:cNvPr id="286" name="Rounded Rectangle 2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03:28</a:t>
            </a:r>
            <a:endParaRPr lang="en-US" sz="2400"/>
          </a:p>
        </p:txBody>
      </p:sp>
      <p:sp>
        <p:nvSpPr>
          <p:cNvPr id="287" name="Rounded Rectangle 2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03:27</a:t>
            </a:r>
            <a:endParaRPr lang="en-US" sz="2400"/>
          </a:p>
        </p:txBody>
      </p:sp>
      <p:sp>
        <p:nvSpPr>
          <p:cNvPr id="288" name="Rounded Rectangle 2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03:26</a:t>
            </a:r>
            <a:endParaRPr lang="en-US" sz="2400"/>
          </a:p>
        </p:txBody>
      </p:sp>
      <p:sp>
        <p:nvSpPr>
          <p:cNvPr id="289" name="Rounded Rectangle 2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03:25</a:t>
            </a:r>
            <a:endParaRPr lang="en-US" sz="2400"/>
          </a:p>
        </p:txBody>
      </p:sp>
      <p:sp>
        <p:nvSpPr>
          <p:cNvPr id="290" name="Rounded Rectangle 2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03:24</a:t>
            </a:r>
            <a:endParaRPr lang="en-US" sz="2400"/>
          </a:p>
        </p:txBody>
      </p:sp>
      <p:sp>
        <p:nvSpPr>
          <p:cNvPr id="291" name="Rounded Rectangle 2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03:23</a:t>
            </a:r>
            <a:endParaRPr lang="en-US" sz="2400"/>
          </a:p>
        </p:txBody>
      </p:sp>
      <p:sp>
        <p:nvSpPr>
          <p:cNvPr id="292" name="Rounded Rectangle 2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03:22</a:t>
            </a:r>
            <a:endParaRPr lang="en-US" sz="2400"/>
          </a:p>
        </p:txBody>
      </p:sp>
      <p:sp>
        <p:nvSpPr>
          <p:cNvPr id="293" name="Rounded Rectangle 2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03:21</a:t>
            </a:r>
            <a:endParaRPr lang="en-US" sz="2400"/>
          </a:p>
        </p:txBody>
      </p:sp>
      <p:sp>
        <p:nvSpPr>
          <p:cNvPr id="294" name="Rounded Rectangle 2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03:20</a:t>
            </a:r>
            <a:endParaRPr lang="en-US" sz="2400"/>
          </a:p>
        </p:txBody>
      </p:sp>
      <p:sp>
        <p:nvSpPr>
          <p:cNvPr id="295" name="Rounded Rectangle 2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03:19</a:t>
            </a:r>
            <a:endParaRPr lang="en-US" sz="2400"/>
          </a:p>
        </p:txBody>
      </p:sp>
      <p:sp>
        <p:nvSpPr>
          <p:cNvPr id="296" name="Rounded Rectangle 2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03:18</a:t>
            </a:r>
            <a:endParaRPr lang="en-US" sz="2400"/>
          </a:p>
        </p:txBody>
      </p:sp>
      <p:sp>
        <p:nvSpPr>
          <p:cNvPr id="297" name="Rounded Rectangle 2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03:17</a:t>
            </a:r>
            <a:endParaRPr lang="en-US" sz="2400"/>
          </a:p>
        </p:txBody>
      </p:sp>
      <p:sp>
        <p:nvSpPr>
          <p:cNvPr id="298" name="Rounded Rectangle 2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03:16</a:t>
            </a:r>
            <a:endParaRPr lang="en-US" sz="2400"/>
          </a:p>
        </p:txBody>
      </p:sp>
      <p:sp>
        <p:nvSpPr>
          <p:cNvPr id="299" name="Rounded Rectangle 2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03:15</a:t>
            </a:r>
            <a:endParaRPr lang="en-US" sz="2400"/>
          </a:p>
        </p:txBody>
      </p:sp>
      <p:sp>
        <p:nvSpPr>
          <p:cNvPr id="300" name="Rounded Rectangle 2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03:14</a:t>
            </a:r>
            <a:endParaRPr lang="en-US" sz="2400"/>
          </a:p>
        </p:txBody>
      </p:sp>
      <p:sp>
        <p:nvSpPr>
          <p:cNvPr id="301" name="Rounded Rectangle 3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03:13</a:t>
            </a:r>
            <a:endParaRPr lang="en-US" sz="2400"/>
          </a:p>
        </p:txBody>
      </p:sp>
      <p:sp>
        <p:nvSpPr>
          <p:cNvPr id="302" name="Rounded Rectangle 3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03:12</a:t>
            </a:r>
            <a:endParaRPr lang="en-US" sz="2400"/>
          </a:p>
        </p:txBody>
      </p:sp>
      <p:sp>
        <p:nvSpPr>
          <p:cNvPr id="303" name="Rounded Rectangle 3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03:11</a:t>
            </a:r>
            <a:endParaRPr lang="en-US" sz="2400"/>
          </a:p>
        </p:txBody>
      </p:sp>
      <p:sp>
        <p:nvSpPr>
          <p:cNvPr id="304" name="Rounded Rectangle 3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03:10</a:t>
            </a:r>
            <a:endParaRPr lang="en-US" sz="2400"/>
          </a:p>
        </p:txBody>
      </p:sp>
      <p:sp>
        <p:nvSpPr>
          <p:cNvPr id="305" name="Rounded Rectangle 3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03:09</a:t>
            </a:r>
            <a:endParaRPr lang="en-US" sz="2400"/>
          </a:p>
        </p:txBody>
      </p:sp>
      <p:sp>
        <p:nvSpPr>
          <p:cNvPr id="306" name="Rounded Rectangle 3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03:08</a:t>
            </a:r>
            <a:endParaRPr lang="en-US" sz="2400"/>
          </a:p>
        </p:txBody>
      </p:sp>
      <p:sp>
        <p:nvSpPr>
          <p:cNvPr id="307" name="Rounded Rectangle 3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03:07</a:t>
            </a:r>
            <a:endParaRPr lang="en-US" sz="2400"/>
          </a:p>
        </p:txBody>
      </p:sp>
      <p:sp>
        <p:nvSpPr>
          <p:cNvPr id="308" name="Rounded Rectangle 3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03:06</a:t>
            </a:r>
            <a:endParaRPr lang="en-US" sz="2400"/>
          </a:p>
        </p:txBody>
      </p:sp>
      <p:sp>
        <p:nvSpPr>
          <p:cNvPr id="309" name="Rounded Rectangle 3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03:05</a:t>
            </a:r>
            <a:endParaRPr lang="en-US" sz="2400"/>
          </a:p>
        </p:txBody>
      </p:sp>
      <p:sp>
        <p:nvSpPr>
          <p:cNvPr id="310" name="Rounded Rectangle 3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03:04</a:t>
            </a:r>
            <a:endParaRPr lang="en-US" sz="2400"/>
          </a:p>
        </p:txBody>
      </p:sp>
      <p:sp>
        <p:nvSpPr>
          <p:cNvPr id="311" name="Rounded Rectangle 3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03:03</a:t>
            </a:r>
            <a:endParaRPr lang="en-US" sz="2400"/>
          </a:p>
        </p:txBody>
      </p:sp>
      <p:sp>
        <p:nvSpPr>
          <p:cNvPr id="312" name="Rounded Rectangle 3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03:02</a:t>
            </a:r>
            <a:endParaRPr lang="en-US" sz="2400"/>
          </a:p>
        </p:txBody>
      </p:sp>
      <p:sp>
        <p:nvSpPr>
          <p:cNvPr id="313" name="Rounded Rectangle 3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03:01</a:t>
            </a:r>
            <a:endParaRPr lang="en-US" sz="2400"/>
          </a:p>
        </p:txBody>
      </p:sp>
      <p:sp>
        <p:nvSpPr>
          <p:cNvPr id="314" name="Rounded Rectangle 3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03:00</a:t>
            </a:r>
            <a:endParaRPr lang="en-US" sz="2400"/>
          </a:p>
        </p:txBody>
      </p:sp>
      <p:sp>
        <p:nvSpPr>
          <p:cNvPr id="315" name="Rounded Rectangle 3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02:59</a:t>
            </a:r>
            <a:endParaRPr lang="en-US" sz="2400"/>
          </a:p>
        </p:txBody>
      </p:sp>
      <p:sp>
        <p:nvSpPr>
          <p:cNvPr id="316" name="Rounded Rectangle 3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02:58</a:t>
            </a:r>
            <a:endParaRPr lang="en-US" sz="2400"/>
          </a:p>
        </p:txBody>
      </p:sp>
      <p:sp>
        <p:nvSpPr>
          <p:cNvPr id="317" name="Rounded Rectangle 3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02:57</a:t>
            </a:r>
            <a:endParaRPr lang="en-US" sz="2400"/>
          </a:p>
        </p:txBody>
      </p:sp>
      <p:sp>
        <p:nvSpPr>
          <p:cNvPr id="318" name="Rounded Rectangle 3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02:56</a:t>
            </a:r>
            <a:endParaRPr lang="en-US" sz="2400"/>
          </a:p>
        </p:txBody>
      </p:sp>
      <p:sp>
        <p:nvSpPr>
          <p:cNvPr id="319" name="Rounded Rectangle 3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02:55</a:t>
            </a:r>
            <a:endParaRPr lang="en-US" sz="2400"/>
          </a:p>
        </p:txBody>
      </p:sp>
      <p:sp>
        <p:nvSpPr>
          <p:cNvPr id="320" name="Rounded Rectangle 3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02:54</a:t>
            </a:r>
            <a:endParaRPr lang="en-US" sz="2400"/>
          </a:p>
        </p:txBody>
      </p:sp>
      <p:sp>
        <p:nvSpPr>
          <p:cNvPr id="321" name="Rounded Rectangle 3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02:53</a:t>
            </a:r>
            <a:endParaRPr lang="en-US" sz="2400"/>
          </a:p>
        </p:txBody>
      </p:sp>
      <p:sp>
        <p:nvSpPr>
          <p:cNvPr id="322" name="Rounded Rectangle 3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02:52</a:t>
            </a:r>
            <a:endParaRPr lang="en-US" sz="2400"/>
          </a:p>
        </p:txBody>
      </p:sp>
      <p:sp>
        <p:nvSpPr>
          <p:cNvPr id="323" name="Rounded Rectangle 3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02:51</a:t>
            </a:r>
            <a:endParaRPr lang="en-US" sz="2400"/>
          </a:p>
        </p:txBody>
      </p:sp>
      <p:sp>
        <p:nvSpPr>
          <p:cNvPr id="324" name="Rounded Rectangle 3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02:50</a:t>
            </a:r>
            <a:endParaRPr lang="en-US" sz="2400"/>
          </a:p>
        </p:txBody>
      </p:sp>
      <p:sp>
        <p:nvSpPr>
          <p:cNvPr id="325" name="Rounded Rectangle 3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02:49</a:t>
            </a:r>
            <a:endParaRPr lang="en-US" sz="2400"/>
          </a:p>
        </p:txBody>
      </p:sp>
      <p:sp>
        <p:nvSpPr>
          <p:cNvPr id="326" name="Rounded Rectangle 3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02:48</a:t>
            </a:r>
            <a:endParaRPr lang="en-US" sz="2400"/>
          </a:p>
        </p:txBody>
      </p:sp>
      <p:sp>
        <p:nvSpPr>
          <p:cNvPr id="327" name="Rounded Rectangle 3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02:47</a:t>
            </a:r>
            <a:endParaRPr lang="en-US" sz="2400"/>
          </a:p>
        </p:txBody>
      </p:sp>
      <p:sp>
        <p:nvSpPr>
          <p:cNvPr id="328" name="Rounded Rectangle 3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02:46</a:t>
            </a:r>
            <a:endParaRPr lang="en-US" sz="2400"/>
          </a:p>
        </p:txBody>
      </p:sp>
      <p:sp>
        <p:nvSpPr>
          <p:cNvPr id="329" name="Rounded Rectangle 3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02:45</a:t>
            </a:r>
            <a:endParaRPr lang="en-US" sz="2400"/>
          </a:p>
        </p:txBody>
      </p:sp>
      <p:sp>
        <p:nvSpPr>
          <p:cNvPr id="330" name="Rounded Rectangle 3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02:44</a:t>
            </a:r>
            <a:endParaRPr lang="en-US" sz="2400"/>
          </a:p>
        </p:txBody>
      </p:sp>
      <p:sp>
        <p:nvSpPr>
          <p:cNvPr id="331" name="Rounded Rectangle 3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02:43</a:t>
            </a:r>
            <a:endParaRPr lang="en-US" sz="2400"/>
          </a:p>
        </p:txBody>
      </p:sp>
      <p:sp>
        <p:nvSpPr>
          <p:cNvPr id="332" name="Rounded Rectangle 3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02:42</a:t>
            </a:r>
            <a:endParaRPr lang="en-US" sz="2400"/>
          </a:p>
        </p:txBody>
      </p:sp>
      <p:sp>
        <p:nvSpPr>
          <p:cNvPr id="333" name="Rounded Rectangle 3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02:41</a:t>
            </a:r>
            <a:endParaRPr lang="en-US" sz="2400"/>
          </a:p>
        </p:txBody>
      </p:sp>
      <p:sp>
        <p:nvSpPr>
          <p:cNvPr id="334" name="Rounded Rectangle 3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02:40</a:t>
            </a:r>
            <a:endParaRPr lang="en-US" sz="2400"/>
          </a:p>
        </p:txBody>
      </p:sp>
      <p:sp>
        <p:nvSpPr>
          <p:cNvPr id="335" name="Rounded Rectangle 3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02:39</a:t>
            </a:r>
            <a:endParaRPr lang="en-US" sz="2400"/>
          </a:p>
        </p:txBody>
      </p:sp>
      <p:sp>
        <p:nvSpPr>
          <p:cNvPr id="336" name="Rounded Rectangle 3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02:38</a:t>
            </a:r>
            <a:endParaRPr lang="en-US" sz="2400"/>
          </a:p>
        </p:txBody>
      </p:sp>
      <p:sp>
        <p:nvSpPr>
          <p:cNvPr id="337" name="Rounded Rectangle 3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02:37</a:t>
            </a:r>
            <a:endParaRPr lang="en-US" sz="2400"/>
          </a:p>
        </p:txBody>
      </p:sp>
      <p:sp>
        <p:nvSpPr>
          <p:cNvPr id="338" name="Rounded Rectangle 3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02:36</a:t>
            </a:r>
            <a:endParaRPr lang="en-US" sz="2400"/>
          </a:p>
        </p:txBody>
      </p:sp>
      <p:sp>
        <p:nvSpPr>
          <p:cNvPr id="339" name="Rounded Rectangle 3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02:35</a:t>
            </a:r>
            <a:endParaRPr lang="en-US" sz="2400"/>
          </a:p>
        </p:txBody>
      </p:sp>
      <p:sp>
        <p:nvSpPr>
          <p:cNvPr id="340" name="Rounded Rectangle 3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02:34</a:t>
            </a:r>
            <a:endParaRPr lang="en-US" sz="2400"/>
          </a:p>
        </p:txBody>
      </p:sp>
      <p:sp>
        <p:nvSpPr>
          <p:cNvPr id="341" name="Rounded Rectangle 3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02:33</a:t>
            </a:r>
            <a:endParaRPr lang="en-US" sz="2400"/>
          </a:p>
        </p:txBody>
      </p:sp>
      <p:sp>
        <p:nvSpPr>
          <p:cNvPr id="342" name="Rounded Rectangle 3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02:32</a:t>
            </a:r>
            <a:endParaRPr lang="en-US" sz="2400"/>
          </a:p>
        </p:txBody>
      </p:sp>
      <p:sp>
        <p:nvSpPr>
          <p:cNvPr id="343" name="Rounded Rectangle 3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02:31</a:t>
            </a:r>
            <a:endParaRPr lang="en-US" sz="2400"/>
          </a:p>
        </p:txBody>
      </p:sp>
      <p:sp>
        <p:nvSpPr>
          <p:cNvPr id="344" name="Rounded Rectangle 3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02:30</a:t>
            </a:r>
            <a:endParaRPr lang="en-US" sz="2400"/>
          </a:p>
        </p:txBody>
      </p:sp>
      <p:sp>
        <p:nvSpPr>
          <p:cNvPr id="345" name="Rounded Rectangle 3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02:29</a:t>
            </a:r>
            <a:endParaRPr lang="en-US" sz="2400"/>
          </a:p>
        </p:txBody>
      </p:sp>
      <p:sp>
        <p:nvSpPr>
          <p:cNvPr id="346" name="Rounded Rectangle 3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02:28</a:t>
            </a:r>
            <a:endParaRPr lang="en-US" sz="2400"/>
          </a:p>
        </p:txBody>
      </p:sp>
      <p:sp>
        <p:nvSpPr>
          <p:cNvPr id="347" name="Rounded Rectangle 3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02:27</a:t>
            </a:r>
            <a:endParaRPr lang="en-US" sz="2400"/>
          </a:p>
        </p:txBody>
      </p:sp>
      <p:sp>
        <p:nvSpPr>
          <p:cNvPr id="348" name="Rounded Rectangle 3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02:26</a:t>
            </a:r>
            <a:endParaRPr lang="en-US" sz="2400"/>
          </a:p>
        </p:txBody>
      </p:sp>
      <p:sp>
        <p:nvSpPr>
          <p:cNvPr id="349" name="Rounded Rectangle 3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02:25</a:t>
            </a:r>
            <a:endParaRPr lang="en-US" sz="2400"/>
          </a:p>
        </p:txBody>
      </p:sp>
      <p:sp>
        <p:nvSpPr>
          <p:cNvPr id="350" name="Rounded Rectangle 3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02:24</a:t>
            </a:r>
            <a:endParaRPr lang="en-US" sz="2400"/>
          </a:p>
        </p:txBody>
      </p:sp>
      <p:sp>
        <p:nvSpPr>
          <p:cNvPr id="351" name="Rounded Rectangle 3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02:23</a:t>
            </a:r>
            <a:endParaRPr lang="en-US" sz="2400"/>
          </a:p>
        </p:txBody>
      </p:sp>
      <p:sp>
        <p:nvSpPr>
          <p:cNvPr id="352" name="Rounded Rectangle 3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02:22</a:t>
            </a:r>
            <a:endParaRPr lang="en-US" sz="2400"/>
          </a:p>
        </p:txBody>
      </p:sp>
      <p:sp>
        <p:nvSpPr>
          <p:cNvPr id="353" name="Rounded Rectangle 3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02:21</a:t>
            </a:r>
            <a:endParaRPr lang="en-US" sz="2400"/>
          </a:p>
        </p:txBody>
      </p:sp>
      <p:sp>
        <p:nvSpPr>
          <p:cNvPr id="354" name="Rounded Rectangle 3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02:20</a:t>
            </a:r>
            <a:endParaRPr lang="en-US" sz="2400"/>
          </a:p>
        </p:txBody>
      </p:sp>
      <p:sp>
        <p:nvSpPr>
          <p:cNvPr id="355" name="Rounded Rectangle 3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02:19</a:t>
            </a:r>
            <a:endParaRPr lang="en-US" sz="2400"/>
          </a:p>
        </p:txBody>
      </p:sp>
      <p:sp>
        <p:nvSpPr>
          <p:cNvPr id="356" name="Rounded Rectangle 3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02:18</a:t>
            </a:r>
            <a:endParaRPr lang="en-US" sz="2400"/>
          </a:p>
        </p:txBody>
      </p:sp>
      <p:sp>
        <p:nvSpPr>
          <p:cNvPr id="357" name="Rounded Rectangle 3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02:17</a:t>
            </a:r>
            <a:endParaRPr lang="en-US" sz="2400"/>
          </a:p>
        </p:txBody>
      </p:sp>
      <p:sp>
        <p:nvSpPr>
          <p:cNvPr id="358" name="Rounded Rectangle 3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02:16</a:t>
            </a:r>
            <a:endParaRPr lang="en-US" sz="2400"/>
          </a:p>
        </p:txBody>
      </p:sp>
      <p:sp>
        <p:nvSpPr>
          <p:cNvPr id="359" name="Rounded Rectangle 3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02:15</a:t>
            </a:r>
            <a:endParaRPr lang="en-US" sz="2400"/>
          </a:p>
        </p:txBody>
      </p:sp>
      <p:sp>
        <p:nvSpPr>
          <p:cNvPr id="360" name="Rounded Rectangle 3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02:14</a:t>
            </a:r>
            <a:endParaRPr lang="en-US" sz="2400"/>
          </a:p>
        </p:txBody>
      </p:sp>
      <p:sp>
        <p:nvSpPr>
          <p:cNvPr id="361" name="Rounded Rectangle 3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02:13</a:t>
            </a:r>
            <a:endParaRPr lang="en-US" sz="2400"/>
          </a:p>
        </p:txBody>
      </p:sp>
      <p:sp>
        <p:nvSpPr>
          <p:cNvPr id="362" name="Rounded Rectangle 3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02:12</a:t>
            </a:r>
            <a:endParaRPr lang="en-US" sz="2400"/>
          </a:p>
        </p:txBody>
      </p:sp>
      <p:sp>
        <p:nvSpPr>
          <p:cNvPr id="363" name="Rounded Rectangle 3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02:11</a:t>
            </a:r>
            <a:endParaRPr lang="en-US" sz="2400"/>
          </a:p>
        </p:txBody>
      </p:sp>
      <p:sp>
        <p:nvSpPr>
          <p:cNvPr id="364" name="Rounded Rectangle 3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02:10</a:t>
            </a:r>
            <a:endParaRPr lang="en-US" sz="2400"/>
          </a:p>
        </p:txBody>
      </p:sp>
      <p:sp>
        <p:nvSpPr>
          <p:cNvPr id="365" name="Rounded Rectangle 3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02:09</a:t>
            </a:r>
            <a:endParaRPr lang="en-US" sz="2400"/>
          </a:p>
        </p:txBody>
      </p:sp>
      <p:sp>
        <p:nvSpPr>
          <p:cNvPr id="366" name="Rounded Rectangle 3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02:08</a:t>
            </a:r>
            <a:endParaRPr lang="en-US" sz="2400"/>
          </a:p>
        </p:txBody>
      </p:sp>
      <p:sp>
        <p:nvSpPr>
          <p:cNvPr id="367" name="Rounded Rectangle 3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02:07</a:t>
            </a:r>
            <a:endParaRPr lang="en-US" sz="2400"/>
          </a:p>
        </p:txBody>
      </p:sp>
      <p:sp>
        <p:nvSpPr>
          <p:cNvPr id="368" name="Rounded Rectangle 3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02:06</a:t>
            </a:r>
            <a:endParaRPr lang="en-US" sz="2400"/>
          </a:p>
        </p:txBody>
      </p:sp>
      <p:sp>
        <p:nvSpPr>
          <p:cNvPr id="369" name="Rounded Rectangle 3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02:05</a:t>
            </a:r>
            <a:endParaRPr lang="en-US" sz="2400"/>
          </a:p>
        </p:txBody>
      </p:sp>
      <p:sp>
        <p:nvSpPr>
          <p:cNvPr id="370" name="Rounded Rectangle 3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02:04</a:t>
            </a:r>
            <a:endParaRPr lang="en-US" sz="2400"/>
          </a:p>
        </p:txBody>
      </p:sp>
      <p:sp>
        <p:nvSpPr>
          <p:cNvPr id="371" name="Rounded Rectangle 3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02:03</a:t>
            </a:r>
            <a:endParaRPr lang="en-US" sz="2400"/>
          </a:p>
        </p:txBody>
      </p:sp>
      <p:sp>
        <p:nvSpPr>
          <p:cNvPr id="372" name="Rounded Rectangle 3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02:02</a:t>
            </a:r>
            <a:endParaRPr lang="en-US" sz="2400"/>
          </a:p>
        </p:txBody>
      </p:sp>
      <p:sp>
        <p:nvSpPr>
          <p:cNvPr id="373" name="Rounded Rectangle 3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02:01</a:t>
            </a:r>
            <a:endParaRPr lang="en-US" sz="2400"/>
          </a:p>
        </p:txBody>
      </p:sp>
      <p:sp>
        <p:nvSpPr>
          <p:cNvPr id="374" name="Rounded Rectangle 3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02:00</a:t>
            </a:r>
            <a:endParaRPr lang="en-US" sz="2400"/>
          </a:p>
        </p:txBody>
      </p:sp>
      <p:sp>
        <p:nvSpPr>
          <p:cNvPr id="375" name="Rounded Rectangle 3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01:59</a:t>
            </a:r>
            <a:endParaRPr lang="en-US" sz="2400"/>
          </a:p>
        </p:txBody>
      </p:sp>
      <p:sp>
        <p:nvSpPr>
          <p:cNvPr id="376" name="Rounded Rectangle 3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01:58</a:t>
            </a:r>
            <a:endParaRPr lang="en-US" sz="2400"/>
          </a:p>
        </p:txBody>
      </p:sp>
      <p:sp>
        <p:nvSpPr>
          <p:cNvPr id="377" name="Rounded Rectangle 3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01:57</a:t>
            </a:r>
            <a:endParaRPr lang="en-US" sz="2400"/>
          </a:p>
        </p:txBody>
      </p:sp>
      <p:sp>
        <p:nvSpPr>
          <p:cNvPr id="378" name="Rounded Rectangle 3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01:56</a:t>
            </a:r>
            <a:endParaRPr lang="en-US" sz="2400"/>
          </a:p>
        </p:txBody>
      </p:sp>
      <p:sp>
        <p:nvSpPr>
          <p:cNvPr id="379" name="Rounded Rectangle 3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01:55</a:t>
            </a:r>
            <a:endParaRPr lang="en-US" sz="2400"/>
          </a:p>
        </p:txBody>
      </p:sp>
      <p:sp>
        <p:nvSpPr>
          <p:cNvPr id="380" name="Rounded Rectangle 3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01:54</a:t>
            </a:r>
            <a:endParaRPr lang="en-US" sz="2400"/>
          </a:p>
        </p:txBody>
      </p:sp>
      <p:sp>
        <p:nvSpPr>
          <p:cNvPr id="381" name="Rounded Rectangle 3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01:53</a:t>
            </a:r>
            <a:endParaRPr lang="en-US" sz="2400"/>
          </a:p>
        </p:txBody>
      </p:sp>
      <p:sp>
        <p:nvSpPr>
          <p:cNvPr id="382" name="Rounded Rectangle 3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01:52</a:t>
            </a:r>
            <a:endParaRPr lang="en-US" sz="2400"/>
          </a:p>
        </p:txBody>
      </p:sp>
      <p:sp>
        <p:nvSpPr>
          <p:cNvPr id="383" name="Rounded Rectangle 3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01:51</a:t>
            </a:r>
            <a:endParaRPr lang="en-US" sz="2400"/>
          </a:p>
        </p:txBody>
      </p:sp>
      <p:sp>
        <p:nvSpPr>
          <p:cNvPr id="384" name="Rounded Rectangle 3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01:50</a:t>
            </a:r>
            <a:endParaRPr lang="en-US" sz="2400"/>
          </a:p>
        </p:txBody>
      </p:sp>
      <p:sp>
        <p:nvSpPr>
          <p:cNvPr id="385" name="Rounded Rectangle 3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01:49</a:t>
            </a:r>
            <a:endParaRPr lang="en-US" sz="2400"/>
          </a:p>
        </p:txBody>
      </p:sp>
      <p:sp>
        <p:nvSpPr>
          <p:cNvPr id="386" name="Rounded Rectangle 3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01:48</a:t>
            </a:r>
            <a:endParaRPr lang="en-US" sz="2400"/>
          </a:p>
        </p:txBody>
      </p:sp>
      <p:sp>
        <p:nvSpPr>
          <p:cNvPr id="387" name="Rounded Rectangle 3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01:47</a:t>
            </a:r>
            <a:endParaRPr lang="en-US" sz="2400"/>
          </a:p>
        </p:txBody>
      </p:sp>
      <p:sp>
        <p:nvSpPr>
          <p:cNvPr id="388" name="Rounded Rectangle 3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01:46</a:t>
            </a:r>
            <a:endParaRPr lang="en-US" sz="2400"/>
          </a:p>
        </p:txBody>
      </p:sp>
      <p:sp>
        <p:nvSpPr>
          <p:cNvPr id="389" name="Rounded Rectangle 3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01:45</a:t>
            </a:r>
            <a:endParaRPr lang="en-US" sz="2400"/>
          </a:p>
        </p:txBody>
      </p:sp>
      <p:sp>
        <p:nvSpPr>
          <p:cNvPr id="390" name="Rounded Rectangle 3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01:44</a:t>
            </a:r>
            <a:endParaRPr lang="en-US" sz="2400"/>
          </a:p>
        </p:txBody>
      </p:sp>
      <p:sp>
        <p:nvSpPr>
          <p:cNvPr id="391" name="Rounded Rectangle 3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01:43</a:t>
            </a:r>
            <a:endParaRPr lang="en-US" sz="2400"/>
          </a:p>
        </p:txBody>
      </p:sp>
      <p:sp>
        <p:nvSpPr>
          <p:cNvPr id="392" name="Rounded Rectangle 3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01:42</a:t>
            </a:r>
            <a:endParaRPr lang="en-US" sz="2400"/>
          </a:p>
        </p:txBody>
      </p:sp>
      <p:sp>
        <p:nvSpPr>
          <p:cNvPr id="393" name="Rounded Rectangle 3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01:41</a:t>
            </a:r>
            <a:endParaRPr lang="en-US" sz="2400"/>
          </a:p>
        </p:txBody>
      </p:sp>
      <p:sp>
        <p:nvSpPr>
          <p:cNvPr id="394" name="Rounded Rectangle 3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01:40</a:t>
            </a:r>
            <a:endParaRPr lang="en-US" sz="2400"/>
          </a:p>
        </p:txBody>
      </p:sp>
      <p:sp>
        <p:nvSpPr>
          <p:cNvPr id="395" name="Rounded Rectangle 3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01:39</a:t>
            </a:r>
            <a:endParaRPr lang="en-US" sz="2400"/>
          </a:p>
        </p:txBody>
      </p:sp>
      <p:sp>
        <p:nvSpPr>
          <p:cNvPr id="396" name="Rounded Rectangle 3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01:38</a:t>
            </a:r>
            <a:endParaRPr lang="en-US" sz="2400"/>
          </a:p>
        </p:txBody>
      </p:sp>
      <p:sp>
        <p:nvSpPr>
          <p:cNvPr id="397" name="Rounded Rectangle 3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01:37</a:t>
            </a:r>
            <a:endParaRPr lang="en-US" sz="2400"/>
          </a:p>
        </p:txBody>
      </p:sp>
      <p:sp>
        <p:nvSpPr>
          <p:cNvPr id="398" name="Rounded Rectangle 3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01:36</a:t>
            </a:r>
            <a:endParaRPr lang="en-US" sz="2400"/>
          </a:p>
        </p:txBody>
      </p:sp>
      <p:sp>
        <p:nvSpPr>
          <p:cNvPr id="399" name="Rounded Rectangle 3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01:35</a:t>
            </a:r>
            <a:endParaRPr lang="en-US" sz="2400"/>
          </a:p>
        </p:txBody>
      </p:sp>
      <p:sp>
        <p:nvSpPr>
          <p:cNvPr id="400" name="Rounded Rectangle 3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01:34</a:t>
            </a:r>
            <a:endParaRPr lang="en-US" sz="2400"/>
          </a:p>
        </p:txBody>
      </p:sp>
      <p:sp>
        <p:nvSpPr>
          <p:cNvPr id="401" name="Rounded Rectangle 4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01:33</a:t>
            </a:r>
            <a:endParaRPr lang="en-US" sz="2400"/>
          </a:p>
        </p:txBody>
      </p:sp>
      <p:sp>
        <p:nvSpPr>
          <p:cNvPr id="402" name="Rounded Rectangle 4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01:32</a:t>
            </a:r>
            <a:endParaRPr lang="en-US" sz="2400"/>
          </a:p>
        </p:txBody>
      </p:sp>
      <p:sp>
        <p:nvSpPr>
          <p:cNvPr id="403" name="Rounded Rectangle 4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01:31</a:t>
            </a:r>
            <a:endParaRPr lang="en-US" sz="2400"/>
          </a:p>
        </p:txBody>
      </p:sp>
      <p:sp>
        <p:nvSpPr>
          <p:cNvPr id="404" name="Rounded Rectangle 4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01:30</a:t>
            </a:r>
            <a:endParaRPr lang="en-US" sz="2400"/>
          </a:p>
        </p:txBody>
      </p:sp>
      <p:sp>
        <p:nvSpPr>
          <p:cNvPr id="405" name="Rounded Rectangle 4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01:29</a:t>
            </a:r>
            <a:endParaRPr lang="en-US" sz="2400"/>
          </a:p>
        </p:txBody>
      </p:sp>
      <p:sp>
        <p:nvSpPr>
          <p:cNvPr id="406" name="Rounded Rectangle 4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01:28</a:t>
            </a:r>
            <a:endParaRPr lang="en-US" sz="2400"/>
          </a:p>
        </p:txBody>
      </p:sp>
      <p:sp>
        <p:nvSpPr>
          <p:cNvPr id="407" name="Rounded Rectangle 4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01:27</a:t>
            </a:r>
            <a:endParaRPr lang="en-US" sz="2400"/>
          </a:p>
        </p:txBody>
      </p:sp>
      <p:sp>
        <p:nvSpPr>
          <p:cNvPr id="408" name="Rounded Rectangle 4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01:26</a:t>
            </a:r>
            <a:endParaRPr lang="en-US" sz="2400"/>
          </a:p>
        </p:txBody>
      </p:sp>
      <p:sp>
        <p:nvSpPr>
          <p:cNvPr id="409" name="Rounded Rectangle 4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01:25</a:t>
            </a:r>
            <a:endParaRPr lang="en-US" sz="2400"/>
          </a:p>
        </p:txBody>
      </p:sp>
      <p:sp>
        <p:nvSpPr>
          <p:cNvPr id="410" name="Rounded Rectangle 4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01:24</a:t>
            </a:r>
            <a:endParaRPr lang="en-US" sz="2400"/>
          </a:p>
        </p:txBody>
      </p:sp>
      <p:sp>
        <p:nvSpPr>
          <p:cNvPr id="411" name="Rounded Rectangle 4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01:23</a:t>
            </a:r>
            <a:endParaRPr lang="en-US" sz="2400"/>
          </a:p>
        </p:txBody>
      </p:sp>
      <p:sp>
        <p:nvSpPr>
          <p:cNvPr id="412" name="Rounded Rectangle 4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01:22</a:t>
            </a:r>
            <a:endParaRPr lang="en-US" sz="2400"/>
          </a:p>
        </p:txBody>
      </p:sp>
      <p:sp>
        <p:nvSpPr>
          <p:cNvPr id="413" name="Rounded Rectangle 4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01:21</a:t>
            </a:r>
            <a:endParaRPr lang="en-US" sz="2400"/>
          </a:p>
        </p:txBody>
      </p:sp>
      <p:sp>
        <p:nvSpPr>
          <p:cNvPr id="414" name="Rounded Rectangle 4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01:20</a:t>
            </a:r>
            <a:endParaRPr lang="en-US" sz="2400"/>
          </a:p>
        </p:txBody>
      </p:sp>
      <p:sp>
        <p:nvSpPr>
          <p:cNvPr id="415" name="Rounded Rectangle 4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01:19</a:t>
            </a:r>
            <a:endParaRPr lang="en-US" sz="2400"/>
          </a:p>
        </p:txBody>
      </p:sp>
      <p:sp>
        <p:nvSpPr>
          <p:cNvPr id="416" name="Rounded Rectangle 4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01:18</a:t>
            </a:r>
            <a:endParaRPr lang="en-US" sz="2400"/>
          </a:p>
        </p:txBody>
      </p:sp>
      <p:sp>
        <p:nvSpPr>
          <p:cNvPr id="417" name="Rounded Rectangle 4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01:17</a:t>
            </a:r>
            <a:endParaRPr lang="en-US" sz="2400"/>
          </a:p>
        </p:txBody>
      </p:sp>
      <p:sp>
        <p:nvSpPr>
          <p:cNvPr id="418" name="Rounded Rectangle 4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01:16</a:t>
            </a:r>
            <a:endParaRPr lang="en-US" sz="2400"/>
          </a:p>
        </p:txBody>
      </p:sp>
      <p:sp>
        <p:nvSpPr>
          <p:cNvPr id="419" name="Rounded Rectangle 4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01:15</a:t>
            </a:r>
            <a:endParaRPr lang="en-US" sz="2400"/>
          </a:p>
        </p:txBody>
      </p:sp>
      <p:sp>
        <p:nvSpPr>
          <p:cNvPr id="420" name="Rounded Rectangle 4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01:14</a:t>
            </a:r>
            <a:endParaRPr lang="en-US" sz="2400"/>
          </a:p>
        </p:txBody>
      </p:sp>
      <p:sp>
        <p:nvSpPr>
          <p:cNvPr id="421" name="Rounded Rectangle 4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01:13</a:t>
            </a:r>
            <a:endParaRPr lang="en-US" sz="2400"/>
          </a:p>
        </p:txBody>
      </p:sp>
      <p:sp>
        <p:nvSpPr>
          <p:cNvPr id="422" name="Rounded Rectangle 4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01:12</a:t>
            </a:r>
            <a:endParaRPr lang="en-US" sz="2400"/>
          </a:p>
        </p:txBody>
      </p:sp>
      <p:sp>
        <p:nvSpPr>
          <p:cNvPr id="423" name="Rounded Rectangle 4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01:11</a:t>
            </a:r>
            <a:endParaRPr lang="en-US" sz="2400"/>
          </a:p>
        </p:txBody>
      </p:sp>
      <p:sp>
        <p:nvSpPr>
          <p:cNvPr id="424" name="Rounded Rectangle 4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01:10</a:t>
            </a:r>
            <a:endParaRPr lang="en-US" sz="2400"/>
          </a:p>
        </p:txBody>
      </p:sp>
      <p:sp>
        <p:nvSpPr>
          <p:cNvPr id="425" name="Rounded Rectangle 4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01:09</a:t>
            </a:r>
            <a:endParaRPr lang="en-US" sz="2400"/>
          </a:p>
        </p:txBody>
      </p:sp>
      <p:sp>
        <p:nvSpPr>
          <p:cNvPr id="426" name="Rounded Rectangle 4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01:08</a:t>
            </a:r>
            <a:endParaRPr lang="en-US" sz="2400"/>
          </a:p>
        </p:txBody>
      </p:sp>
      <p:sp>
        <p:nvSpPr>
          <p:cNvPr id="427" name="Rounded Rectangle 4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01:07</a:t>
            </a:r>
            <a:endParaRPr lang="en-US" sz="2400"/>
          </a:p>
        </p:txBody>
      </p:sp>
      <p:sp>
        <p:nvSpPr>
          <p:cNvPr id="428" name="Rounded Rectangle 4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01:06</a:t>
            </a:r>
            <a:endParaRPr lang="en-US" sz="2400"/>
          </a:p>
        </p:txBody>
      </p:sp>
      <p:sp>
        <p:nvSpPr>
          <p:cNvPr id="429" name="Rounded Rectangle 4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01:05</a:t>
            </a:r>
            <a:endParaRPr lang="en-US" sz="2400"/>
          </a:p>
        </p:txBody>
      </p:sp>
      <p:sp>
        <p:nvSpPr>
          <p:cNvPr id="430" name="Rounded Rectangle 4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01:04</a:t>
            </a:r>
            <a:endParaRPr lang="en-US" sz="2400"/>
          </a:p>
        </p:txBody>
      </p:sp>
      <p:sp>
        <p:nvSpPr>
          <p:cNvPr id="431" name="Rounded Rectangle 4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01:03</a:t>
            </a:r>
            <a:endParaRPr lang="en-US" sz="2400"/>
          </a:p>
        </p:txBody>
      </p:sp>
      <p:sp>
        <p:nvSpPr>
          <p:cNvPr id="432" name="Rounded Rectangle 4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01:02</a:t>
            </a:r>
            <a:endParaRPr lang="en-US" sz="2400"/>
          </a:p>
        </p:txBody>
      </p:sp>
      <p:sp>
        <p:nvSpPr>
          <p:cNvPr id="433" name="Rounded Rectangle 4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01:01</a:t>
            </a:r>
            <a:endParaRPr lang="en-US" sz="2400"/>
          </a:p>
        </p:txBody>
      </p:sp>
      <p:sp>
        <p:nvSpPr>
          <p:cNvPr id="434" name="Rounded Rectangle 4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01:00</a:t>
            </a:r>
            <a:endParaRPr lang="en-US" sz="2400"/>
          </a:p>
        </p:txBody>
      </p:sp>
      <p:sp>
        <p:nvSpPr>
          <p:cNvPr id="435" name="Rounded Rectangle 4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00:59</a:t>
            </a:r>
            <a:endParaRPr lang="en-US" sz="2400"/>
          </a:p>
        </p:txBody>
      </p:sp>
      <p:sp>
        <p:nvSpPr>
          <p:cNvPr id="436" name="Rounded Rectangle 4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00:58</a:t>
            </a:r>
            <a:endParaRPr lang="en-US" sz="2400"/>
          </a:p>
        </p:txBody>
      </p:sp>
      <p:sp>
        <p:nvSpPr>
          <p:cNvPr id="437" name="Rounded Rectangle 4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00:57</a:t>
            </a:r>
            <a:endParaRPr lang="en-US" sz="2400"/>
          </a:p>
        </p:txBody>
      </p:sp>
      <p:sp>
        <p:nvSpPr>
          <p:cNvPr id="438" name="Rounded Rectangle 4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00:56</a:t>
            </a:r>
            <a:endParaRPr lang="en-US" sz="2400"/>
          </a:p>
        </p:txBody>
      </p:sp>
      <p:sp>
        <p:nvSpPr>
          <p:cNvPr id="439" name="Rounded Rectangle 4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00:55</a:t>
            </a:r>
            <a:endParaRPr lang="en-US" sz="2400"/>
          </a:p>
        </p:txBody>
      </p:sp>
      <p:sp>
        <p:nvSpPr>
          <p:cNvPr id="440" name="Rounded Rectangle 4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00:54</a:t>
            </a:r>
            <a:endParaRPr lang="en-US" sz="2400"/>
          </a:p>
        </p:txBody>
      </p:sp>
      <p:sp>
        <p:nvSpPr>
          <p:cNvPr id="441" name="Rounded Rectangle 4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00:53</a:t>
            </a:r>
            <a:endParaRPr lang="en-US" sz="2400"/>
          </a:p>
        </p:txBody>
      </p:sp>
      <p:sp>
        <p:nvSpPr>
          <p:cNvPr id="442" name="Rounded Rectangle 4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00:52</a:t>
            </a:r>
            <a:endParaRPr lang="en-US" sz="2400"/>
          </a:p>
        </p:txBody>
      </p:sp>
      <p:sp>
        <p:nvSpPr>
          <p:cNvPr id="443" name="Rounded Rectangle 4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00:51</a:t>
            </a:r>
            <a:endParaRPr lang="en-US" sz="2400"/>
          </a:p>
        </p:txBody>
      </p:sp>
      <p:sp>
        <p:nvSpPr>
          <p:cNvPr id="444" name="Rounded Rectangle 4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00:50</a:t>
            </a:r>
            <a:endParaRPr lang="en-US" sz="2400"/>
          </a:p>
        </p:txBody>
      </p:sp>
      <p:sp>
        <p:nvSpPr>
          <p:cNvPr id="445" name="Rounded Rectangle 4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00:49</a:t>
            </a:r>
            <a:endParaRPr lang="en-US" sz="2400"/>
          </a:p>
        </p:txBody>
      </p:sp>
      <p:sp>
        <p:nvSpPr>
          <p:cNvPr id="446" name="Rounded Rectangle 4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00:48</a:t>
            </a:r>
            <a:endParaRPr lang="en-US" sz="2400"/>
          </a:p>
        </p:txBody>
      </p:sp>
      <p:sp>
        <p:nvSpPr>
          <p:cNvPr id="447" name="Rounded Rectangle 4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00:47</a:t>
            </a:r>
            <a:endParaRPr lang="en-US" sz="2400"/>
          </a:p>
        </p:txBody>
      </p:sp>
      <p:sp>
        <p:nvSpPr>
          <p:cNvPr id="448" name="Rounded Rectangle 4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00:46</a:t>
            </a:r>
            <a:endParaRPr lang="en-US" sz="2400"/>
          </a:p>
        </p:txBody>
      </p:sp>
      <p:sp>
        <p:nvSpPr>
          <p:cNvPr id="449" name="Rounded Rectangle 4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00:45</a:t>
            </a:r>
            <a:endParaRPr lang="en-US" sz="2400"/>
          </a:p>
        </p:txBody>
      </p:sp>
      <p:sp>
        <p:nvSpPr>
          <p:cNvPr id="450" name="Rounded Rectangle 4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00:44</a:t>
            </a:r>
            <a:endParaRPr lang="en-US" sz="2400"/>
          </a:p>
        </p:txBody>
      </p:sp>
      <p:sp>
        <p:nvSpPr>
          <p:cNvPr id="451" name="Rounded Rectangle 4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00:43</a:t>
            </a:r>
            <a:endParaRPr lang="en-US" sz="2400"/>
          </a:p>
        </p:txBody>
      </p:sp>
      <p:sp>
        <p:nvSpPr>
          <p:cNvPr id="452" name="Rounded Rectangle 4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00:42</a:t>
            </a:r>
            <a:endParaRPr lang="en-US" sz="2400"/>
          </a:p>
        </p:txBody>
      </p:sp>
      <p:sp>
        <p:nvSpPr>
          <p:cNvPr id="453" name="Rounded Rectangle 4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00:41</a:t>
            </a:r>
            <a:endParaRPr lang="en-US" sz="2400"/>
          </a:p>
        </p:txBody>
      </p:sp>
      <p:sp>
        <p:nvSpPr>
          <p:cNvPr id="454" name="Rounded Rectangle 4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00:40</a:t>
            </a:r>
            <a:endParaRPr lang="en-US" sz="2400"/>
          </a:p>
        </p:txBody>
      </p:sp>
      <p:sp>
        <p:nvSpPr>
          <p:cNvPr id="455" name="Rounded Rectangle 4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00:39</a:t>
            </a:r>
            <a:endParaRPr lang="en-US" sz="2400"/>
          </a:p>
        </p:txBody>
      </p:sp>
      <p:sp>
        <p:nvSpPr>
          <p:cNvPr id="456" name="Rounded Rectangle 4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00:38</a:t>
            </a:r>
            <a:endParaRPr lang="en-US" sz="2400"/>
          </a:p>
        </p:txBody>
      </p:sp>
      <p:sp>
        <p:nvSpPr>
          <p:cNvPr id="457" name="Rounded Rectangle 4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00:37</a:t>
            </a:r>
            <a:endParaRPr lang="en-US" sz="2400"/>
          </a:p>
        </p:txBody>
      </p:sp>
      <p:sp>
        <p:nvSpPr>
          <p:cNvPr id="458" name="Rounded Rectangle 4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00:36</a:t>
            </a:r>
            <a:endParaRPr lang="en-US" sz="2400"/>
          </a:p>
        </p:txBody>
      </p:sp>
      <p:sp>
        <p:nvSpPr>
          <p:cNvPr id="459" name="Rounded Rectangle 4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00:35</a:t>
            </a:r>
            <a:endParaRPr lang="en-US" sz="2400"/>
          </a:p>
        </p:txBody>
      </p:sp>
      <p:sp>
        <p:nvSpPr>
          <p:cNvPr id="460" name="Rounded Rectangle 4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00:34</a:t>
            </a:r>
            <a:endParaRPr lang="en-US" sz="2400"/>
          </a:p>
        </p:txBody>
      </p:sp>
      <p:sp>
        <p:nvSpPr>
          <p:cNvPr id="461" name="Rounded Rectangle 4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00:33</a:t>
            </a:r>
            <a:endParaRPr lang="en-US" sz="2400"/>
          </a:p>
        </p:txBody>
      </p:sp>
      <p:sp>
        <p:nvSpPr>
          <p:cNvPr id="462" name="Rounded Rectangle 4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00:32</a:t>
            </a:r>
            <a:endParaRPr lang="en-US" sz="2400"/>
          </a:p>
        </p:txBody>
      </p:sp>
      <p:sp>
        <p:nvSpPr>
          <p:cNvPr id="463" name="Rounded Rectangle 4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00:31</a:t>
            </a:r>
            <a:endParaRPr lang="en-US" sz="2400"/>
          </a:p>
        </p:txBody>
      </p:sp>
      <p:sp>
        <p:nvSpPr>
          <p:cNvPr id="464" name="Rounded Rectangle 4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00:30</a:t>
            </a:r>
            <a:endParaRPr lang="en-US" sz="2400"/>
          </a:p>
        </p:txBody>
      </p:sp>
      <p:sp>
        <p:nvSpPr>
          <p:cNvPr id="465" name="Rounded Rectangle 4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00:29</a:t>
            </a:r>
            <a:endParaRPr lang="en-US" sz="2400"/>
          </a:p>
        </p:txBody>
      </p:sp>
      <p:sp>
        <p:nvSpPr>
          <p:cNvPr id="466" name="Rounded Rectangle 4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00:28</a:t>
            </a:r>
            <a:endParaRPr lang="en-US" sz="2400"/>
          </a:p>
        </p:txBody>
      </p:sp>
      <p:sp>
        <p:nvSpPr>
          <p:cNvPr id="467" name="Rounded Rectangle 4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00:27</a:t>
            </a:r>
            <a:endParaRPr lang="en-US" sz="2400"/>
          </a:p>
        </p:txBody>
      </p:sp>
      <p:sp>
        <p:nvSpPr>
          <p:cNvPr id="468" name="Rounded Rectangle 4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00:26</a:t>
            </a:r>
            <a:endParaRPr lang="en-US" sz="2400"/>
          </a:p>
        </p:txBody>
      </p:sp>
      <p:sp>
        <p:nvSpPr>
          <p:cNvPr id="469" name="Rounded Rectangle 4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00:25</a:t>
            </a:r>
            <a:endParaRPr lang="en-US" sz="2400"/>
          </a:p>
        </p:txBody>
      </p:sp>
      <p:sp>
        <p:nvSpPr>
          <p:cNvPr id="470" name="Rounded Rectangle 4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00:24</a:t>
            </a:r>
            <a:endParaRPr lang="en-US" sz="2400"/>
          </a:p>
        </p:txBody>
      </p:sp>
      <p:sp>
        <p:nvSpPr>
          <p:cNvPr id="471" name="Rounded Rectangle 4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00:23</a:t>
            </a:r>
            <a:endParaRPr lang="en-US" sz="2400"/>
          </a:p>
        </p:txBody>
      </p:sp>
      <p:sp>
        <p:nvSpPr>
          <p:cNvPr id="472" name="Rounded Rectangle 4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00:22</a:t>
            </a:r>
            <a:endParaRPr lang="en-US" sz="2400"/>
          </a:p>
        </p:txBody>
      </p:sp>
      <p:sp>
        <p:nvSpPr>
          <p:cNvPr id="473" name="Rounded Rectangle 4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00:21</a:t>
            </a:r>
            <a:endParaRPr lang="en-US" sz="2400"/>
          </a:p>
        </p:txBody>
      </p:sp>
      <p:sp>
        <p:nvSpPr>
          <p:cNvPr id="474" name="Rounded Rectangle 4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00:20</a:t>
            </a:r>
            <a:endParaRPr lang="en-US" sz="2400"/>
          </a:p>
        </p:txBody>
      </p:sp>
      <p:sp>
        <p:nvSpPr>
          <p:cNvPr id="475" name="Rounded Rectangle 4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00:19</a:t>
            </a:r>
            <a:endParaRPr lang="en-US" sz="2400"/>
          </a:p>
        </p:txBody>
      </p:sp>
      <p:sp>
        <p:nvSpPr>
          <p:cNvPr id="476" name="Rounded Rectangle 4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00:18</a:t>
            </a:r>
            <a:endParaRPr lang="en-US" sz="2400"/>
          </a:p>
        </p:txBody>
      </p:sp>
      <p:sp>
        <p:nvSpPr>
          <p:cNvPr id="477" name="Rounded Rectangle 4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00:17</a:t>
            </a:r>
            <a:endParaRPr lang="en-US" sz="2400"/>
          </a:p>
        </p:txBody>
      </p:sp>
      <p:sp>
        <p:nvSpPr>
          <p:cNvPr id="478" name="Rounded Rectangle 4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00:16</a:t>
            </a:r>
            <a:endParaRPr lang="en-US" sz="2400"/>
          </a:p>
        </p:txBody>
      </p:sp>
      <p:sp>
        <p:nvSpPr>
          <p:cNvPr id="479" name="Rounded Rectangle 4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00:15</a:t>
            </a:r>
            <a:endParaRPr lang="en-US" sz="2400"/>
          </a:p>
        </p:txBody>
      </p:sp>
      <p:sp>
        <p:nvSpPr>
          <p:cNvPr id="480" name="Rounded Rectangle 4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00:14</a:t>
            </a:r>
            <a:endParaRPr lang="en-US" sz="2400"/>
          </a:p>
        </p:txBody>
      </p:sp>
      <p:sp>
        <p:nvSpPr>
          <p:cNvPr id="481" name="Rounded Rectangle 4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00:13</a:t>
            </a:r>
            <a:endParaRPr lang="en-US" sz="2400"/>
          </a:p>
        </p:txBody>
      </p:sp>
      <p:sp>
        <p:nvSpPr>
          <p:cNvPr id="482" name="Rounded Rectangle 4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00:12</a:t>
            </a:r>
            <a:endParaRPr lang="en-US" sz="2400"/>
          </a:p>
        </p:txBody>
      </p:sp>
      <p:sp>
        <p:nvSpPr>
          <p:cNvPr id="483" name="Rounded Rectangle 4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00:11</a:t>
            </a:r>
            <a:endParaRPr lang="en-US" sz="2400"/>
          </a:p>
        </p:txBody>
      </p:sp>
      <p:sp>
        <p:nvSpPr>
          <p:cNvPr id="484" name="Rounded Rectangle 4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00:10</a:t>
            </a:r>
            <a:endParaRPr lang="en-US" sz="2400"/>
          </a:p>
        </p:txBody>
      </p:sp>
      <p:sp>
        <p:nvSpPr>
          <p:cNvPr id="485" name="Rounded Rectangle 4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00:09</a:t>
            </a:r>
            <a:endParaRPr lang="en-US" sz="2400"/>
          </a:p>
        </p:txBody>
      </p:sp>
      <p:sp>
        <p:nvSpPr>
          <p:cNvPr id="486" name="Rounded Rectangle 4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00:08</a:t>
            </a:r>
            <a:endParaRPr lang="en-US" sz="2400"/>
          </a:p>
        </p:txBody>
      </p:sp>
      <p:sp>
        <p:nvSpPr>
          <p:cNvPr id="487" name="Rounded Rectangle 4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00:07</a:t>
            </a:r>
            <a:endParaRPr lang="en-US" sz="2400"/>
          </a:p>
        </p:txBody>
      </p:sp>
      <p:sp>
        <p:nvSpPr>
          <p:cNvPr id="488" name="Rounded Rectangle 4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00:06</a:t>
            </a:r>
            <a:endParaRPr lang="en-US" sz="2400"/>
          </a:p>
        </p:txBody>
      </p:sp>
      <p:sp>
        <p:nvSpPr>
          <p:cNvPr id="489" name="Rounded Rectangle 4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00:05</a:t>
            </a:r>
            <a:endParaRPr lang="en-US" sz="2400"/>
          </a:p>
        </p:txBody>
      </p:sp>
      <p:sp>
        <p:nvSpPr>
          <p:cNvPr id="490" name="Rounded Rectangle 4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00:04</a:t>
            </a:r>
            <a:endParaRPr lang="en-US" sz="2400"/>
          </a:p>
        </p:txBody>
      </p:sp>
      <p:sp>
        <p:nvSpPr>
          <p:cNvPr id="491" name="Rounded Rectangle 4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00:03</a:t>
            </a:r>
            <a:endParaRPr lang="en-US" sz="2400"/>
          </a:p>
        </p:txBody>
      </p:sp>
      <p:sp>
        <p:nvSpPr>
          <p:cNvPr id="492" name="Rounded Rectangle 4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00:02</a:t>
            </a:r>
            <a:endParaRPr lang="en-US" sz="2400"/>
          </a:p>
        </p:txBody>
      </p:sp>
      <p:sp>
        <p:nvSpPr>
          <p:cNvPr id="493" name="Rounded Rectangle 4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00:01</a:t>
            </a:r>
            <a:endParaRPr lang="en-US" sz="2400"/>
          </a:p>
        </p:txBody>
      </p:sp>
      <p:sp>
        <p:nvSpPr>
          <p:cNvPr id="494" name="Rounded Rectangle 4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00:00</a:t>
            </a:r>
            <a:endParaRPr lang="en-US" sz="2400" dirty="0"/>
          </a:p>
        </p:txBody>
      </p:sp>
      <p:sp>
        <p:nvSpPr>
          <p:cNvPr id="495" name="Oval 494"/>
          <p:cNvSpPr/>
          <p:nvPr/>
        </p:nvSpPr>
        <p:spPr>
          <a:xfrm>
            <a:off x="10421228" y="821140"/>
            <a:ext cx="1016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TG</a:t>
            </a:r>
            <a:endParaRPr lang="en-US" sz="2400" dirty="0"/>
          </a:p>
        </p:txBody>
      </p:sp>
      <p:sp>
        <p:nvSpPr>
          <p:cNvPr id="4" name="TextBox 3"/>
          <p:cNvSpPr txBox="1"/>
          <p:nvPr/>
        </p:nvSpPr>
        <p:spPr>
          <a:xfrm>
            <a:off x="1611087" y="1292854"/>
            <a:ext cx="7730578" cy="584775"/>
          </a:xfrm>
          <a:prstGeom prst="rect">
            <a:avLst/>
          </a:prstGeom>
          <a:noFill/>
        </p:spPr>
        <p:txBody>
          <a:bodyPr wrap="none" rtlCol="0">
            <a:spAutoFit/>
          </a:bodyPr>
          <a:lstStyle/>
          <a:p>
            <a:r>
              <a:rPr lang="en-US" sz="3200" smtClean="0">
                <a:latin typeface="Times New Roman" pitchFamily="18" charset="0"/>
                <a:cs typeface="Times New Roman" pitchFamily="18" charset="0"/>
              </a:rPr>
              <a:t>Nhóm 1,3: Tìm các ước nguyên tố của 23, 24 </a:t>
            </a:r>
            <a:endParaRPr lang="en-US" sz="3200">
              <a:latin typeface="Times New Roman" pitchFamily="18" charset="0"/>
              <a:cs typeface="Times New Roman" pitchFamily="18" charset="0"/>
            </a:endParaRPr>
          </a:p>
        </p:txBody>
      </p:sp>
      <p:sp>
        <p:nvSpPr>
          <p:cNvPr id="496" name="TextBox 495"/>
          <p:cNvSpPr txBox="1"/>
          <p:nvPr/>
        </p:nvSpPr>
        <p:spPr>
          <a:xfrm>
            <a:off x="1611087" y="2170968"/>
            <a:ext cx="7730578" cy="584775"/>
          </a:xfrm>
          <a:prstGeom prst="rect">
            <a:avLst/>
          </a:prstGeom>
          <a:noFill/>
        </p:spPr>
        <p:txBody>
          <a:bodyPr wrap="none" rtlCol="0">
            <a:spAutoFit/>
          </a:bodyPr>
          <a:lstStyle/>
          <a:p>
            <a:r>
              <a:rPr lang="en-US" sz="3200" smtClean="0">
                <a:latin typeface="Times New Roman" pitchFamily="18" charset="0"/>
                <a:cs typeface="Times New Roman" pitchFamily="18" charset="0"/>
              </a:rPr>
              <a:t>Nhóm 2,4: Tìm các ước nguyên tố của 26, 27 </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9917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5"/>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95"/>
                                        </p:tgtEl>
                                      </p:cBhvr>
                                    </p:animEffect>
                                    <p:set>
                                      <p:cBhvr>
                                        <p:cTn id="7" dur="1" fill="hold">
                                          <p:stCondLst>
                                            <p:cond delay="499"/>
                                          </p:stCondLst>
                                        </p:cTn>
                                        <p:tgtEl>
                                          <p:spTgt spid="495"/>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194"/>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195"/>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196"/>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197"/>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198"/>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199"/>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200"/>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201"/>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202"/>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203"/>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204"/>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205"/>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206"/>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207"/>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208"/>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209"/>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210"/>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211"/>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212"/>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213"/>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214"/>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215"/>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216"/>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217"/>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218"/>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219"/>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220"/>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221"/>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222"/>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223"/>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224"/>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225"/>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226"/>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227"/>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228"/>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229"/>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230"/>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231"/>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232"/>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233"/>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234"/>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235"/>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236"/>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237"/>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238"/>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239"/>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240"/>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241"/>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242"/>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243"/>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244"/>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245"/>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246"/>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247"/>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248"/>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249"/>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250"/>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251"/>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252"/>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253"/>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254"/>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255"/>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256"/>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257"/>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258"/>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259"/>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260"/>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261"/>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262"/>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263"/>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264"/>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265"/>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266"/>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267"/>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268"/>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269"/>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270"/>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271"/>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272"/>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273"/>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274"/>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275"/>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276"/>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277"/>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278"/>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279"/>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280"/>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281"/>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282"/>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283"/>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284"/>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285"/>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286"/>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287"/>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288"/>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289"/>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290"/>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291"/>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292"/>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293"/>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294"/>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295"/>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296"/>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297"/>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298"/>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299"/>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300"/>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301"/>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302"/>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303"/>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304"/>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305"/>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306"/>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307"/>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308"/>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309"/>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310"/>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311"/>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312"/>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313"/>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314"/>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315"/>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316"/>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317"/>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318"/>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319"/>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320"/>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321"/>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322"/>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323"/>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324"/>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325"/>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326"/>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327"/>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328"/>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329"/>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330"/>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331"/>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332"/>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333"/>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334"/>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335"/>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336"/>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337"/>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338"/>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339"/>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340"/>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341"/>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342"/>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343"/>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344"/>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345"/>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346"/>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347"/>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348"/>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349"/>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350"/>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351"/>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352"/>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353"/>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354"/>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355"/>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356"/>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357"/>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358"/>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359"/>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360"/>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361"/>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362"/>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363"/>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364"/>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365"/>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366"/>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367"/>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368"/>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369"/>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370"/>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371"/>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372"/>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373"/>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374"/>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375"/>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376"/>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377"/>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378"/>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379"/>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380"/>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381"/>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382"/>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383"/>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384"/>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385"/>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386"/>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387"/>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388"/>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389"/>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390"/>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391"/>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392"/>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393"/>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394"/>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395"/>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396"/>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397"/>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398"/>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399"/>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400"/>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401"/>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402"/>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403"/>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404"/>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405"/>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406"/>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407"/>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408"/>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409"/>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410"/>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411"/>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412"/>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413"/>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414"/>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415"/>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416"/>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417"/>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418"/>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419"/>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420"/>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421"/>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422"/>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423"/>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424"/>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425"/>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426"/>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427"/>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428"/>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429"/>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430"/>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431"/>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432"/>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433"/>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434"/>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435"/>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436"/>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437"/>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438"/>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439"/>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440"/>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441"/>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442"/>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443"/>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444"/>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445"/>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446"/>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447"/>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448"/>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449"/>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450"/>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451"/>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452"/>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453"/>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454"/>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455"/>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456"/>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457"/>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458"/>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459"/>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460"/>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461"/>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462"/>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463"/>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464"/>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465"/>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466"/>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467"/>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468"/>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469"/>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470"/>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471"/>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472"/>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473"/>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474"/>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475"/>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476"/>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477"/>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478"/>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479"/>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480"/>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481"/>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482"/>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483"/>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484"/>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485"/>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486"/>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487"/>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488"/>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489"/>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490"/>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491"/>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492"/>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493"/>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494"/>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95"/>
                  </p:tgtEl>
                </p:cond>
              </p:nextCondLst>
            </p:seq>
          </p:childTnLst>
        </p:cTn>
      </p:par>
    </p:tnLst>
    <p:bldLst>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1" name="Text Box 4"/>
          <p:cNvSpPr txBox="1">
            <a:spLocks noChangeArrowheads="1"/>
          </p:cNvSpPr>
          <p:nvPr/>
        </p:nvSpPr>
        <p:spPr bwMode="auto">
          <a:xfrm>
            <a:off x="1219200" y="5029201"/>
            <a:ext cx="254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itchFamily="18" charset="0"/>
              </a:defRPr>
            </a:lvl1pPr>
            <a:lvl2pPr marL="742950" indent="-285750">
              <a:defRPr sz="3000">
                <a:solidFill>
                  <a:schemeClr val="tx1"/>
                </a:solidFill>
                <a:latin typeface="Times New Roman" pitchFamily="18" charset="0"/>
              </a:defRPr>
            </a:lvl2pPr>
            <a:lvl3pPr marL="1143000" indent="-228600">
              <a:defRPr sz="3000">
                <a:solidFill>
                  <a:schemeClr val="tx1"/>
                </a:solidFill>
                <a:latin typeface="Times New Roman" pitchFamily="18" charset="0"/>
              </a:defRPr>
            </a:lvl3pPr>
            <a:lvl4pPr marL="1600200" indent="-228600">
              <a:defRPr sz="3000">
                <a:solidFill>
                  <a:schemeClr val="tx1"/>
                </a:solidFill>
                <a:latin typeface="Times New Roman" pitchFamily="18" charset="0"/>
              </a:defRPr>
            </a:lvl4pPr>
            <a:lvl5pPr marL="2057400" indent="-22860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a:spcBef>
                <a:spcPct val="50000"/>
              </a:spcBef>
            </a:pPr>
            <a:endParaRPr lang="vi-VN" sz="1800">
              <a:solidFill>
                <a:prstClr val="black"/>
              </a:solidFill>
              <a:latin typeface="Verdana" pitchFamily="34" charset="0"/>
            </a:endParaRPr>
          </a:p>
        </p:txBody>
      </p:sp>
      <p:sp>
        <p:nvSpPr>
          <p:cNvPr id="58389" name="WordArt 21"/>
          <p:cNvSpPr>
            <a:spLocks noChangeArrowheads="1" noChangeShapeType="1" noTextEdit="1"/>
          </p:cNvSpPr>
          <p:nvPr/>
        </p:nvSpPr>
        <p:spPr bwMode="auto">
          <a:xfrm>
            <a:off x="2235200" y="0"/>
            <a:ext cx="7620000" cy="914400"/>
          </a:xfrm>
          <a:prstGeom prst="rect">
            <a:avLst/>
          </a:prstGeom>
        </p:spPr>
        <p:txBody>
          <a:bodyPr wrap="none" fromWordArt="1">
            <a:prstTxWarp prst="textPlain">
              <a:avLst>
                <a:gd name="adj" fmla="val 50000"/>
              </a:avLst>
            </a:prstTxWarp>
          </a:bodyPr>
          <a:lstStyle/>
          <a:p>
            <a:pPr algn="ctr"/>
            <a:r>
              <a:rPr lang="en-US" sz="3600" kern="10" smtClean="0">
                <a:ln w="12700">
                  <a:solidFill>
                    <a:srgbClr val="FFFF00"/>
                  </a:solidFill>
                  <a:round/>
                  <a:headEnd/>
                  <a:tailEnd/>
                </a:ln>
                <a:solidFill>
                  <a:srgbClr val="FF0000">
                    <a:alpha val="50195"/>
                  </a:srgbClr>
                </a:solidFill>
                <a:latin typeface="Times New Roman"/>
                <a:cs typeface="Times New Roman"/>
              </a:rPr>
              <a:t>VẬN DỤNG</a:t>
            </a:r>
            <a:endParaRPr lang="en-US" sz="3600" kern="10" dirty="0">
              <a:ln w="12700">
                <a:solidFill>
                  <a:srgbClr val="FFFF00"/>
                </a:solidFill>
                <a:round/>
                <a:headEnd/>
                <a:tailEnd/>
              </a:ln>
              <a:solidFill>
                <a:srgbClr val="FF0000">
                  <a:alpha val="50195"/>
                </a:srgbClr>
              </a:solidFill>
              <a:latin typeface="Times New Roman"/>
              <a:cs typeface="Times New Roman"/>
            </a:endParaRPr>
          </a:p>
        </p:txBody>
      </p:sp>
      <p:pic>
        <p:nvPicPr>
          <p:cNvPr id="19483" name="Picture 22"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21920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4" name="Rectangle 4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sp>
        <p:nvSpPr>
          <p:cNvPr id="19485" name="Rectangle 5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pic>
        <p:nvPicPr>
          <p:cNvPr id="19494" name="Picture 319" descr="23">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1447215"/>
            <a:ext cx="5384800" cy="38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39054" y="5942428"/>
            <a:ext cx="6023124" cy="707886"/>
          </a:xfrm>
          <a:prstGeom prst="rect">
            <a:avLst/>
          </a:prstGeom>
          <a:noFill/>
        </p:spPr>
        <p:txBody>
          <a:bodyPr wrap="none" lIns="91440" tIns="45720" rIns="91440" bIns="45720">
            <a:spAutoFit/>
          </a:bodyPr>
          <a:lstStyle/>
          <a:p>
            <a:pPr algn="ctr"/>
            <a:r>
              <a:rPr lang="en-US" sz="4000" b="1" dirty="0" smtClean="0">
                <a:ln w="13462">
                  <a:solidFill>
                    <a:srgbClr val="FFFFFF"/>
                  </a:solidFill>
                  <a:prstDash val="solid"/>
                </a:ln>
                <a:solidFill>
                  <a:srgbClr val="1D528D">
                    <a:lumMod val="85000"/>
                    <a:lumOff val="15000"/>
                  </a:srgbClr>
                </a:solidFill>
                <a:effectLst>
                  <a:outerShdw dist="38100" dir="2700000" algn="bl" rotWithShape="0">
                    <a:srgbClr val="ADC2FA"/>
                  </a:outerShdw>
                </a:effectLst>
                <a:latin typeface="Arial"/>
              </a:rPr>
              <a:t>NHANH NHƯ CHỚP NHÍ</a:t>
            </a:r>
            <a:endParaRPr lang="en-US" sz="4000" b="1" dirty="0">
              <a:ln w="13462">
                <a:solidFill>
                  <a:srgbClr val="FFFFFF"/>
                </a:solidFill>
                <a:prstDash val="solid"/>
              </a:ln>
              <a:solidFill>
                <a:srgbClr val="1D528D">
                  <a:lumMod val="85000"/>
                  <a:lumOff val="15000"/>
                </a:srgbClr>
              </a:solidFill>
              <a:effectLst>
                <a:outerShdw dist="38100" dir="2700000" algn="bl" rotWithShape="0">
                  <a:srgbClr val="ADC2FA"/>
                </a:outerShdw>
              </a:effectLst>
              <a:latin typeface="Arial"/>
            </a:endParaRPr>
          </a:p>
        </p:txBody>
      </p:sp>
    </p:spTree>
    <p:extLst>
      <p:ext uri="{BB962C8B-B14F-4D97-AF65-F5344CB8AC3E}">
        <p14:creationId xmlns:p14="http://schemas.microsoft.com/office/powerpoint/2010/main" val="178927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389"/>
                                        </p:tgtEl>
                                        <p:attrNameLst>
                                          <p:attrName>style.visibility</p:attrName>
                                        </p:attrNameLst>
                                      </p:cBhvr>
                                      <p:to>
                                        <p:strVal val="visible"/>
                                      </p:to>
                                    </p:set>
                                    <p:animEffect transition="in" filter="blinds(horizontal)">
                                      <p:cBhvr>
                                        <p:cTn id="7" dur="500"/>
                                        <p:tgtEl>
                                          <p:spTgt spid="58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ph sz="half" idx="2"/>
            <p:extLst>
              <p:ext uri="{D42A27DB-BD31-4B8C-83A1-F6EECF244321}">
                <p14:modId xmlns:p14="http://schemas.microsoft.com/office/powerpoint/2010/main" val="2703158497"/>
              </p:ext>
            </p:extLst>
          </p:nvPr>
        </p:nvGraphicFramePr>
        <p:xfrm>
          <a:off x="1083733" y="3178176"/>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596" name="Group 92"/>
          <p:cNvGraphicFramePr>
            <a:graphicFrameLocks noGrp="1"/>
          </p:cNvGraphicFramePr>
          <p:nvPr>
            <p:ph sz="half" idx="1"/>
            <p:extLst>
              <p:ext uri="{D42A27DB-BD31-4B8C-83A1-F6EECF244321}">
                <p14:modId xmlns:p14="http://schemas.microsoft.com/office/powerpoint/2010/main" val="2739820761"/>
              </p:ext>
            </p:extLst>
          </p:nvPr>
        </p:nvGraphicFramePr>
        <p:xfrm>
          <a:off x="1117600" y="24384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1558" name="Rectangle 54"/>
          <p:cNvSpPr>
            <a:spLocks noChangeArrowheads="1"/>
          </p:cNvSpPr>
          <p:nvPr/>
        </p:nvSpPr>
        <p:spPr bwMode="auto">
          <a:xfrm>
            <a:off x="508000" y="2971800"/>
            <a:ext cx="11074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N: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nào</a:t>
            </a:r>
            <a:r>
              <a:rPr lang="en-US" sz="4000" b="1" i="1" dirty="0" smtClean="0">
                <a:solidFill>
                  <a:srgbClr val="000000"/>
                </a:solidFill>
                <a:latin typeface="Times New Roman" pitchFamily="18" charset="0"/>
              </a:rPr>
              <a:t> </a:t>
            </a:r>
            <a:r>
              <a:rPr lang="en-US" sz="4000" b="1" i="1" dirty="0" err="1" smtClean="0">
                <a:solidFill>
                  <a:srgbClr val="000000"/>
                </a:solidFill>
                <a:latin typeface="Times New Roman" pitchFamily="18" charset="0"/>
              </a:rPr>
              <a:t>là</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chẵn</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21559" name="Rectangle 55"/>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1561" name="Rectangle 57"/>
          <p:cNvSpPr>
            <a:spLocks noGrp="1" noChangeArrowheads="1"/>
          </p:cNvSpPr>
          <p:nvPr>
            <p:ph type="title"/>
          </p:nvPr>
        </p:nvSpPr>
        <p:spPr>
          <a:xfrm>
            <a:off x="304800" y="1828800"/>
            <a:ext cx="12192000" cy="381000"/>
          </a:xfrm>
        </p:spPr>
        <p:txBody>
          <a:bodyPr>
            <a:normAutofit fontScale="90000"/>
          </a:bodyPr>
          <a:lstStyle/>
          <a:p>
            <a:pPr algn="l"/>
            <a:r>
              <a:rPr lang="en-US" sz="3600" b="1" dirty="0" err="1" smtClean="0">
                <a:solidFill>
                  <a:srgbClr val="000000"/>
                </a:solidFill>
                <a:latin typeface="Times New Roman" panose="02020603050405020304" pitchFamily="18" charset="0"/>
                <a:cs typeface="Times New Roman" panose="02020603050405020304" pitchFamily="18" charset="0"/>
              </a:rPr>
              <a:t>Hãy</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điền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chữ</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cái</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tương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ứng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với</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số</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tìm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được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vào</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trong</a:t>
            </a:r>
            <a:r>
              <a:rPr lang="en-US" sz="3600" b="1" dirty="0" smtClean="0">
                <a:solidFill>
                  <a:srgbClr val="000000"/>
                </a:solidFill>
                <a:latin typeface="Times New Roman" panose="02020603050405020304" pitchFamily="18" charset="0"/>
                <a:cs typeface="Times New Roman" panose="02020603050405020304" pitchFamily="18" charset="0"/>
              </a:rPr>
              <a:t> ô </a:t>
            </a:r>
            <a:r>
              <a:rPr lang="en-US" sz="3600" b="1" dirty="0" err="1" smtClean="0">
                <a:solidFill>
                  <a:srgbClr val="000000"/>
                </a:solidFill>
                <a:latin typeface="Times New Roman" panose="02020603050405020304" pitchFamily="18" charset="0"/>
                <a:cs typeface="Times New Roman" panose="02020603050405020304" pitchFamily="18" charset="0"/>
              </a:rPr>
              <a:t>chữ</a:t>
            </a:r>
            <a:r>
              <a:rPr lang="en-US" sz="3600" b="1" dirty="0" smtClean="0">
                <a:solidFill>
                  <a:srgbClr val="000000"/>
                </a:solidFill>
                <a:latin typeface="Times New Roman" panose="02020603050405020304" pitchFamily="18" charset="0"/>
                <a:cs typeface="Times New Roman" panose="02020603050405020304" pitchFamily="18" charset="0"/>
              </a:rPr>
              <a:t>.</a:t>
            </a:r>
            <a:br>
              <a:rPr lang="en-US" sz="3600" b="1" dirty="0" smtClean="0">
                <a:solidFill>
                  <a:srgbClr val="000000"/>
                </a:solidFill>
                <a:latin typeface="Times New Roman" panose="02020603050405020304" pitchFamily="18" charset="0"/>
                <a:cs typeface="Times New Roman" panose="02020603050405020304" pitchFamily="18" charset="0"/>
              </a:rPr>
            </a:br>
            <a:endParaRPr lang="en-US" sz="3600" b="1" dirty="0" smtClean="0">
              <a:solidFill>
                <a:srgbClr val="000000"/>
              </a:solidFill>
              <a:latin typeface="Times New Roman" panose="02020603050405020304" pitchFamily="18" charset="0"/>
              <a:cs typeface="Times New Roman" panose="02020603050405020304" pitchFamily="18" charset="0"/>
            </a:endParaRPr>
          </a:p>
        </p:txBody>
      </p:sp>
      <p:sp>
        <p:nvSpPr>
          <p:cNvPr id="8"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49018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58"/>
                                        </p:tgtEl>
                                        <p:attrNameLst>
                                          <p:attrName>style.visibility</p:attrName>
                                        </p:attrNameLst>
                                      </p:cBhvr>
                                      <p:to>
                                        <p:strVal val="visible"/>
                                      </p:to>
                                    </p:set>
                                    <p:animEffect transition="in" filter="fade">
                                      <p:cBhvr>
                                        <p:cTn id="7" dur="1000"/>
                                        <p:tgtEl>
                                          <p:spTgt spid="21558"/>
                                        </p:tgtEl>
                                      </p:cBhvr>
                                    </p:animEffect>
                                    <p:anim calcmode="lin" valueType="num">
                                      <p:cBhvr>
                                        <p:cTn id="8" dur="1000" fill="hold"/>
                                        <p:tgtEl>
                                          <p:spTgt spid="21558"/>
                                        </p:tgtEl>
                                        <p:attrNameLst>
                                          <p:attrName>ppt_x</p:attrName>
                                        </p:attrNameLst>
                                      </p:cBhvr>
                                      <p:tavLst>
                                        <p:tav tm="0">
                                          <p:val>
                                            <p:strVal val="#ppt_x"/>
                                          </p:val>
                                        </p:tav>
                                        <p:tav tm="100000">
                                          <p:val>
                                            <p:strVal val="#ppt_x"/>
                                          </p:val>
                                        </p:tav>
                                      </p:tavLst>
                                    </p:anim>
                                    <p:anim calcmode="lin" valueType="num">
                                      <p:cBhvr>
                                        <p:cTn id="9" dur="1000" fill="hold"/>
                                        <p:tgtEl>
                                          <p:spTgt spid="215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Group 2"/>
          <p:cNvGraphicFramePr>
            <a:graphicFrameLocks noGrp="1"/>
          </p:cNvGraphicFramePr>
          <p:nvPr>
            <p:ph sz="half" idx="2"/>
            <p:extLst>
              <p:ext uri="{D42A27DB-BD31-4B8C-83A1-F6EECF244321}">
                <p14:modId xmlns:p14="http://schemas.microsoft.com/office/powerpoint/2010/main" val="1103467676"/>
              </p:ext>
            </p:extLst>
          </p:nvPr>
        </p:nvGraphicFramePr>
        <p:xfrm>
          <a:off x="965200" y="32004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2587" name="Group 59"/>
          <p:cNvGraphicFramePr>
            <a:graphicFrameLocks noGrp="1"/>
          </p:cNvGraphicFramePr>
          <p:nvPr>
            <p:ph sz="half" idx="1"/>
            <p:extLst>
              <p:ext uri="{D42A27DB-BD31-4B8C-83A1-F6EECF244321}">
                <p14:modId xmlns:p14="http://schemas.microsoft.com/office/powerpoint/2010/main" val="257606360"/>
              </p:ext>
            </p:extLst>
          </p:nvPr>
        </p:nvGraphicFramePr>
        <p:xfrm>
          <a:off x="914400" y="24384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2582"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2585" name="Rectangle 57"/>
          <p:cNvSpPr>
            <a:spLocks noChangeArrowheads="1"/>
          </p:cNvSpPr>
          <p:nvPr/>
        </p:nvSpPr>
        <p:spPr bwMode="auto">
          <a:xfrm>
            <a:off x="609600" y="3352800"/>
            <a:ext cx="10668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I: </a:t>
            </a:r>
            <a:r>
              <a:rPr lang="en-US" sz="4000" b="1" i="1" dirty="0" err="1" smtClean="0">
                <a:solidFill>
                  <a:srgbClr val="000000"/>
                </a:solidFill>
                <a:latin typeface="Times New Roman" pitchFamily="18" charset="0"/>
              </a:rPr>
              <a:t>Hợp</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một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10" name="Rectangle 57"/>
          <p:cNvSpPr>
            <a:spLocks noGrp="1" noChangeArrowheads="1"/>
          </p:cNvSpPr>
          <p:nvPr>
            <p:ph type="title"/>
          </p:nvPr>
        </p:nvSpPr>
        <p:spPr>
          <a:xfrm>
            <a:off x="203200" y="1676400"/>
            <a:ext cx="12192000" cy="4572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1"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8190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85"/>
                                        </p:tgtEl>
                                        <p:attrNameLst>
                                          <p:attrName>style.visibility</p:attrName>
                                        </p:attrNameLst>
                                      </p:cBhvr>
                                      <p:to>
                                        <p:strVal val="visible"/>
                                      </p:to>
                                    </p:set>
                                    <p:animEffect transition="in" filter="fade">
                                      <p:cBhvr>
                                        <p:cTn id="7" dur="1000"/>
                                        <p:tgtEl>
                                          <p:spTgt spid="22585"/>
                                        </p:tgtEl>
                                      </p:cBhvr>
                                    </p:animEffect>
                                    <p:anim calcmode="lin" valueType="num">
                                      <p:cBhvr>
                                        <p:cTn id="8" dur="1000" fill="hold"/>
                                        <p:tgtEl>
                                          <p:spTgt spid="22585"/>
                                        </p:tgtEl>
                                        <p:attrNameLst>
                                          <p:attrName>ppt_x</p:attrName>
                                        </p:attrNameLst>
                                      </p:cBhvr>
                                      <p:tavLst>
                                        <p:tav tm="0">
                                          <p:val>
                                            <p:strVal val="#ppt_x"/>
                                          </p:val>
                                        </p:tav>
                                        <p:tav tm="100000">
                                          <p:val>
                                            <p:strVal val="#ppt_x"/>
                                          </p:val>
                                        </p:tav>
                                      </p:tavLst>
                                    </p:anim>
                                    <p:anim calcmode="lin" valueType="num">
                                      <p:cBhvr>
                                        <p:cTn id="9" dur="1000" fill="hold"/>
                                        <p:tgtEl>
                                          <p:spTgt spid="22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ph sz="half" idx="2"/>
            <p:extLst>
              <p:ext uri="{D42A27DB-BD31-4B8C-83A1-F6EECF244321}">
                <p14:modId xmlns:p14="http://schemas.microsoft.com/office/powerpoint/2010/main" val="873627222"/>
              </p:ext>
            </p:extLst>
          </p:nvPr>
        </p:nvGraphicFramePr>
        <p:xfrm>
          <a:off x="9144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3611" name="Group 59"/>
          <p:cNvGraphicFramePr>
            <a:graphicFrameLocks noGrp="1"/>
          </p:cNvGraphicFramePr>
          <p:nvPr>
            <p:ph sz="half" idx="1"/>
            <p:extLst>
              <p:ext uri="{D42A27DB-BD31-4B8C-83A1-F6EECF244321}">
                <p14:modId xmlns:p14="http://schemas.microsoft.com/office/powerpoint/2010/main" val="3171036018"/>
              </p:ext>
            </p:extLst>
          </p:nvPr>
        </p:nvGraphicFramePr>
        <p:xfrm>
          <a:off x="9144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360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3609" name="Rectangle 57"/>
          <p:cNvSpPr>
            <a:spLocks noChangeArrowheads="1"/>
          </p:cNvSpPr>
          <p:nvPr/>
        </p:nvSpPr>
        <p:spPr bwMode="auto">
          <a:xfrm>
            <a:off x="1219200" y="29718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T: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ước</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a:t>
            </a:r>
            <a:r>
              <a:rPr lang="en-US" sz="4000" b="1" i="1" dirty="0" smtClean="0">
                <a:solidFill>
                  <a:srgbClr val="000000"/>
                </a:solidFill>
                <a:latin typeface="Times New Roman" pitchFamily="18" charset="0"/>
              </a:rPr>
              <a:t>10?</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12887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09"/>
                                        </p:tgtEl>
                                        <p:attrNameLst>
                                          <p:attrName>style.visibility</p:attrName>
                                        </p:attrNameLst>
                                      </p:cBhvr>
                                      <p:to>
                                        <p:strVal val="visible"/>
                                      </p:to>
                                    </p:set>
                                    <p:animEffect transition="in" filter="fade">
                                      <p:cBhvr>
                                        <p:cTn id="7" dur="1000"/>
                                        <p:tgtEl>
                                          <p:spTgt spid="23609"/>
                                        </p:tgtEl>
                                      </p:cBhvr>
                                    </p:animEffect>
                                    <p:anim calcmode="lin" valueType="num">
                                      <p:cBhvr>
                                        <p:cTn id="8" dur="1000" fill="hold"/>
                                        <p:tgtEl>
                                          <p:spTgt spid="23609"/>
                                        </p:tgtEl>
                                        <p:attrNameLst>
                                          <p:attrName>ppt_x</p:attrName>
                                        </p:attrNameLst>
                                      </p:cBhvr>
                                      <p:tavLst>
                                        <p:tav tm="0">
                                          <p:val>
                                            <p:strVal val="#ppt_x"/>
                                          </p:val>
                                        </p:tav>
                                        <p:tav tm="100000">
                                          <p:val>
                                            <p:strVal val="#ppt_x"/>
                                          </p:val>
                                        </p:tav>
                                      </p:tavLst>
                                    </p:anim>
                                    <p:anim calcmode="lin" valueType="num">
                                      <p:cBhvr>
                                        <p:cTn id="9" dur="1000" fill="hold"/>
                                        <p:tgtEl>
                                          <p:spTgt spid="236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ph sz="half" idx="2"/>
            <p:extLst>
              <p:ext uri="{D42A27DB-BD31-4B8C-83A1-F6EECF244321}">
                <p14:modId xmlns:p14="http://schemas.microsoft.com/office/powerpoint/2010/main" val="1822811939"/>
              </p:ext>
            </p:extLst>
          </p:nvPr>
        </p:nvGraphicFramePr>
        <p:xfrm>
          <a:off x="11176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635" name="Group 59"/>
          <p:cNvGraphicFramePr>
            <a:graphicFrameLocks noGrp="1"/>
          </p:cNvGraphicFramePr>
          <p:nvPr>
            <p:ph sz="half" idx="1"/>
            <p:extLst>
              <p:ext uri="{D42A27DB-BD31-4B8C-83A1-F6EECF244321}">
                <p14:modId xmlns:p14="http://schemas.microsoft.com/office/powerpoint/2010/main" val="4226309402"/>
              </p:ext>
            </p:extLst>
          </p:nvPr>
        </p:nvGraphicFramePr>
        <p:xfrm>
          <a:off x="11176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4630"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4633" name="Rectangle 57"/>
          <p:cNvSpPr>
            <a:spLocks noChangeArrowheads="1"/>
          </p:cNvSpPr>
          <p:nvPr/>
        </p:nvSpPr>
        <p:spPr bwMode="auto">
          <a:xfrm>
            <a:off x="1117600" y="2895600"/>
            <a:ext cx="10566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M</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đúng</a:t>
            </a:r>
            <a:r>
              <a:rPr lang="en-US" sz="4000" b="1" i="1" dirty="0">
                <a:solidFill>
                  <a:srgbClr val="000000"/>
                </a:solidFill>
                <a:latin typeface="Times New Roman" pitchFamily="18" charset="0"/>
              </a:rPr>
              <a:t> 1 </a:t>
            </a:r>
            <a:r>
              <a:rPr lang="en-US" sz="4000" b="1" i="1" dirty="0" err="1" smtClean="0">
                <a:solidFill>
                  <a:srgbClr val="000000"/>
                </a:solidFill>
                <a:latin typeface="Times New Roman" pitchFamily="18" charset="0"/>
              </a:rPr>
              <a:t>ước</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0269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633"/>
                                        </p:tgtEl>
                                        <p:attrNameLst>
                                          <p:attrName>style.visibility</p:attrName>
                                        </p:attrNameLst>
                                      </p:cBhvr>
                                      <p:to>
                                        <p:strVal val="visible"/>
                                      </p:to>
                                    </p:set>
                                    <p:animEffect transition="in" filter="fade">
                                      <p:cBhvr>
                                        <p:cTn id="7" dur="1000"/>
                                        <p:tgtEl>
                                          <p:spTgt spid="24633"/>
                                        </p:tgtEl>
                                      </p:cBhvr>
                                    </p:animEffect>
                                    <p:anim calcmode="lin" valueType="num">
                                      <p:cBhvr>
                                        <p:cTn id="8" dur="1000" fill="hold"/>
                                        <p:tgtEl>
                                          <p:spTgt spid="24633"/>
                                        </p:tgtEl>
                                        <p:attrNameLst>
                                          <p:attrName>ppt_x</p:attrName>
                                        </p:attrNameLst>
                                      </p:cBhvr>
                                      <p:tavLst>
                                        <p:tav tm="0">
                                          <p:val>
                                            <p:strVal val="#ppt_x"/>
                                          </p:val>
                                        </p:tav>
                                        <p:tav tm="100000">
                                          <p:val>
                                            <p:strVal val="#ppt_x"/>
                                          </p:val>
                                        </p:tav>
                                      </p:tavLst>
                                    </p:anim>
                                    <p:anim calcmode="lin" valueType="num">
                                      <p:cBhvr>
                                        <p:cTn id="9" dur="1000" fill="hold"/>
                                        <p:tgtEl>
                                          <p:spTgt spid="246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Group 2"/>
          <p:cNvGraphicFramePr>
            <a:graphicFrameLocks noGrp="1"/>
          </p:cNvGraphicFramePr>
          <p:nvPr>
            <p:ph sz="half" idx="2"/>
            <p:extLst>
              <p:ext uri="{D42A27DB-BD31-4B8C-83A1-F6EECF244321}">
                <p14:modId xmlns:p14="http://schemas.microsoft.com/office/powerpoint/2010/main" val="3998239657"/>
              </p:ext>
            </p:extLst>
          </p:nvPr>
        </p:nvGraphicFramePr>
        <p:xfrm>
          <a:off x="1016000" y="3254376"/>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5658" name="Group 58"/>
          <p:cNvGraphicFramePr>
            <a:graphicFrameLocks noGrp="1"/>
          </p:cNvGraphicFramePr>
          <p:nvPr>
            <p:ph sz="half" idx="1"/>
            <p:extLst>
              <p:ext uri="{D42A27DB-BD31-4B8C-83A1-F6EECF244321}">
                <p14:modId xmlns:p14="http://schemas.microsoft.com/office/powerpoint/2010/main" val="2806358148"/>
              </p:ext>
            </p:extLst>
          </p:nvPr>
        </p:nvGraphicFramePr>
        <p:xfrm>
          <a:off x="10160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5654"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5657" name="Rectangle 57"/>
          <p:cNvSpPr>
            <a:spLocks noChangeArrowheads="1"/>
          </p:cNvSpPr>
          <p:nvPr/>
        </p:nvSpPr>
        <p:spPr bwMode="auto">
          <a:xfrm>
            <a:off x="1016000" y="2971800"/>
            <a:ext cx="1066800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U: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bé</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nhất</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254000" y="17526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3763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57"/>
                                        </p:tgtEl>
                                        <p:attrNameLst>
                                          <p:attrName>style.visibility</p:attrName>
                                        </p:attrNameLst>
                                      </p:cBhvr>
                                      <p:to>
                                        <p:strVal val="visible"/>
                                      </p:to>
                                    </p:set>
                                    <p:animEffect transition="in" filter="fade">
                                      <p:cBhvr>
                                        <p:cTn id="7" dur="1000"/>
                                        <p:tgtEl>
                                          <p:spTgt spid="25657"/>
                                        </p:tgtEl>
                                      </p:cBhvr>
                                    </p:animEffect>
                                    <p:anim calcmode="lin" valueType="num">
                                      <p:cBhvr>
                                        <p:cTn id="8" dur="1000" fill="hold"/>
                                        <p:tgtEl>
                                          <p:spTgt spid="25657"/>
                                        </p:tgtEl>
                                        <p:attrNameLst>
                                          <p:attrName>ppt_x</p:attrName>
                                        </p:attrNameLst>
                                      </p:cBhvr>
                                      <p:tavLst>
                                        <p:tav tm="0">
                                          <p:val>
                                            <p:strVal val="#ppt_x"/>
                                          </p:val>
                                        </p:tav>
                                        <p:tav tm="100000">
                                          <p:val>
                                            <p:strVal val="#ppt_x"/>
                                          </p:val>
                                        </p:tav>
                                      </p:tavLst>
                                    </p:anim>
                                    <p:anim calcmode="lin" valueType="num">
                                      <p:cBhvr>
                                        <p:cTn id="9" dur="1000" fill="hold"/>
                                        <p:tgtEl>
                                          <p:spTgt spid="256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ph sz="half" idx="2"/>
            <p:extLst>
              <p:ext uri="{D42A27DB-BD31-4B8C-83A1-F6EECF244321}">
                <p14:modId xmlns:p14="http://schemas.microsoft.com/office/powerpoint/2010/main" val="4040842074"/>
              </p:ext>
            </p:extLst>
          </p:nvPr>
        </p:nvGraphicFramePr>
        <p:xfrm>
          <a:off x="9144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6683" name="Group 59"/>
          <p:cNvGraphicFramePr>
            <a:graphicFrameLocks noGrp="1"/>
          </p:cNvGraphicFramePr>
          <p:nvPr>
            <p:ph sz="half" idx="1"/>
            <p:extLst>
              <p:ext uri="{D42A27DB-BD31-4B8C-83A1-F6EECF244321}">
                <p14:modId xmlns:p14="http://schemas.microsoft.com/office/powerpoint/2010/main" val="946017645"/>
              </p:ext>
            </p:extLst>
          </p:nvPr>
        </p:nvGraphicFramePr>
        <p:xfrm>
          <a:off x="914400" y="25146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6678"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6681" name="Rectangle 57"/>
          <p:cNvSpPr>
            <a:spLocks noChangeArrowheads="1"/>
          </p:cNvSpPr>
          <p:nvPr/>
        </p:nvSpPr>
        <p:spPr bwMode="auto">
          <a:xfrm>
            <a:off x="1202267" y="2959100"/>
            <a:ext cx="10464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R: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bội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mọi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khác</a:t>
            </a:r>
            <a:r>
              <a:rPr lang="en-US" sz="4000" b="1" i="1" dirty="0">
                <a:solidFill>
                  <a:srgbClr val="000000"/>
                </a:solidFill>
                <a:latin typeface="Times New Roman" pitchFamily="18" charset="0"/>
              </a:rPr>
              <a:t> </a:t>
            </a:r>
            <a:r>
              <a:rPr lang="en-US" sz="4000" b="1" i="1" dirty="0" smtClean="0">
                <a:solidFill>
                  <a:srgbClr val="000000"/>
                </a:solidFill>
                <a:latin typeface="Times New Roman" pitchFamily="18" charset="0"/>
              </a:rPr>
              <a:t>0?</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338667" y="18288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08543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81"/>
                                        </p:tgtEl>
                                        <p:attrNameLst>
                                          <p:attrName>style.visibility</p:attrName>
                                        </p:attrNameLst>
                                      </p:cBhvr>
                                      <p:to>
                                        <p:strVal val="visible"/>
                                      </p:to>
                                    </p:set>
                                    <p:animEffect transition="in" filter="fade">
                                      <p:cBhvr>
                                        <p:cTn id="7" dur="1000"/>
                                        <p:tgtEl>
                                          <p:spTgt spid="26681"/>
                                        </p:tgtEl>
                                      </p:cBhvr>
                                    </p:animEffect>
                                    <p:anim calcmode="lin" valueType="num">
                                      <p:cBhvr>
                                        <p:cTn id="8" dur="1000" fill="hold"/>
                                        <p:tgtEl>
                                          <p:spTgt spid="26681"/>
                                        </p:tgtEl>
                                        <p:attrNameLst>
                                          <p:attrName>ppt_x</p:attrName>
                                        </p:attrNameLst>
                                      </p:cBhvr>
                                      <p:tavLst>
                                        <p:tav tm="0">
                                          <p:val>
                                            <p:strVal val="#ppt_x"/>
                                          </p:val>
                                        </p:tav>
                                        <p:tav tm="100000">
                                          <p:val>
                                            <p:strVal val="#ppt_x"/>
                                          </p:val>
                                        </p:tav>
                                      </p:tavLst>
                                    </p:anim>
                                    <p:anim calcmode="lin" valueType="num">
                                      <p:cBhvr>
                                        <p:cTn id="9" dur="1000" fill="hold"/>
                                        <p:tgtEl>
                                          <p:spTgt spid="266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078" y="895696"/>
            <a:ext cx="12192000" cy="4993341"/>
            <a:chOff x="0" y="1057655"/>
            <a:chExt cx="10058400" cy="5659120"/>
          </a:xfrm>
        </p:grpSpPr>
        <p:sp>
          <p:nvSpPr>
            <p:cNvPr id="3" name="object 3"/>
            <p:cNvSpPr/>
            <p:nvPr/>
          </p:nvSpPr>
          <p:spPr>
            <a:xfrm>
              <a:off x="7469883" y="1057655"/>
              <a:ext cx="2588895" cy="4555490"/>
            </a:xfrm>
            <a:custGeom>
              <a:avLst/>
              <a:gdLst/>
              <a:ahLst/>
              <a:cxnLst/>
              <a:rect l="l" t="t" r="r" b="b"/>
              <a:pathLst>
                <a:path w="2588895" h="4555490">
                  <a:moveTo>
                    <a:pt x="2588517" y="4555211"/>
                  </a:moveTo>
                  <a:lnTo>
                    <a:pt x="0" y="0"/>
                  </a:lnTo>
                  <a:lnTo>
                    <a:pt x="2588517" y="0"/>
                  </a:lnTo>
                  <a:lnTo>
                    <a:pt x="2588517" y="4555211"/>
                  </a:lnTo>
                  <a:close/>
                </a:path>
              </a:pathLst>
            </a:custGeom>
            <a:solidFill>
              <a:srgbClr val="1F4D79"/>
            </a:solidFill>
          </p:spPr>
          <p:txBody>
            <a:bodyPr wrap="square" lIns="0" tIns="0" rIns="0" bIns="0" rtlCol="0"/>
            <a:lstStyle/>
            <a:p>
              <a:endParaRPr>
                <a:solidFill>
                  <a:prstClr val="black"/>
                </a:solidFill>
              </a:endParaRPr>
            </a:p>
          </p:txBody>
        </p:sp>
        <p:sp>
          <p:nvSpPr>
            <p:cNvPr id="4" name="object 4"/>
            <p:cNvSpPr/>
            <p:nvPr/>
          </p:nvSpPr>
          <p:spPr>
            <a:xfrm>
              <a:off x="7312806" y="1057655"/>
              <a:ext cx="2745740" cy="4834255"/>
            </a:xfrm>
            <a:custGeom>
              <a:avLst/>
              <a:gdLst/>
              <a:ahLst/>
              <a:cxnLst/>
              <a:rect l="l" t="t" r="r" b="b"/>
              <a:pathLst>
                <a:path w="2745740" h="4834255">
                  <a:moveTo>
                    <a:pt x="2745594" y="4833882"/>
                  </a:moveTo>
                  <a:lnTo>
                    <a:pt x="0" y="0"/>
                  </a:lnTo>
                  <a:lnTo>
                    <a:pt x="157077" y="0"/>
                  </a:lnTo>
                  <a:lnTo>
                    <a:pt x="2745594" y="4555211"/>
                  </a:lnTo>
                  <a:lnTo>
                    <a:pt x="2745594" y="4833882"/>
                  </a:lnTo>
                  <a:close/>
                </a:path>
              </a:pathLst>
            </a:custGeom>
            <a:solidFill>
              <a:srgbClr val="ED7C31"/>
            </a:solidFill>
          </p:spPr>
          <p:txBody>
            <a:bodyPr wrap="square" lIns="0" tIns="0" rIns="0" bIns="0" rtlCol="0"/>
            <a:lstStyle/>
            <a:p>
              <a:endParaRPr>
                <a:solidFill>
                  <a:prstClr val="black"/>
                </a:solidFill>
              </a:endParaRPr>
            </a:p>
          </p:txBody>
        </p:sp>
        <p:sp>
          <p:nvSpPr>
            <p:cNvPr id="5" name="object 5"/>
            <p:cNvSpPr/>
            <p:nvPr/>
          </p:nvSpPr>
          <p:spPr>
            <a:xfrm>
              <a:off x="7469883" y="1057655"/>
              <a:ext cx="2588895" cy="4555490"/>
            </a:xfrm>
            <a:custGeom>
              <a:avLst/>
              <a:gdLst/>
              <a:ahLst/>
              <a:cxnLst/>
              <a:rect l="l" t="t" r="r" b="b"/>
              <a:pathLst>
                <a:path w="2588895" h="4555490">
                  <a:moveTo>
                    <a:pt x="2588517" y="4555211"/>
                  </a:moveTo>
                  <a:lnTo>
                    <a:pt x="0" y="0"/>
                  </a:lnTo>
                  <a:lnTo>
                    <a:pt x="109012" y="0"/>
                  </a:lnTo>
                  <a:lnTo>
                    <a:pt x="2588517" y="4365406"/>
                  </a:lnTo>
                  <a:lnTo>
                    <a:pt x="2588517" y="4555211"/>
                  </a:lnTo>
                  <a:close/>
                </a:path>
              </a:pathLst>
            </a:custGeom>
            <a:solidFill>
              <a:srgbClr val="FFD346"/>
            </a:solidFill>
          </p:spPr>
          <p:txBody>
            <a:bodyPr wrap="square" lIns="0" tIns="0" rIns="0" bIns="0" rtlCol="0"/>
            <a:lstStyle/>
            <a:p>
              <a:endParaRPr>
                <a:solidFill>
                  <a:prstClr val="black"/>
                </a:solidFill>
              </a:endParaRPr>
            </a:p>
          </p:txBody>
        </p:sp>
        <p:sp>
          <p:nvSpPr>
            <p:cNvPr id="6" name="object 6"/>
            <p:cNvSpPr/>
            <p:nvPr/>
          </p:nvSpPr>
          <p:spPr>
            <a:xfrm>
              <a:off x="7578895" y="1057655"/>
              <a:ext cx="2479675" cy="4365625"/>
            </a:xfrm>
            <a:custGeom>
              <a:avLst/>
              <a:gdLst/>
              <a:ahLst/>
              <a:cxnLst/>
              <a:rect l="l" t="t" r="r" b="b"/>
              <a:pathLst>
                <a:path w="2479675" h="4365625">
                  <a:moveTo>
                    <a:pt x="2479505" y="4365406"/>
                  </a:moveTo>
                  <a:lnTo>
                    <a:pt x="0" y="0"/>
                  </a:lnTo>
                  <a:lnTo>
                    <a:pt x="142828" y="0"/>
                  </a:lnTo>
                  <a:lnTo>
                    <a:pt x="2479505" y="4113943"/>
                  </a:lnTo>
                  <a:lnTo>
                    <a:pt x="2479505" y="4365406"/>
                  </a:lnTo>
                  <a:close/>
                </a:path>
              </a:pathLst>
            </a:custGeom>
            <a:solidFill>
              <a:srgbClr val="70AC46"/>
            </a:solidFill>
          </p:spPr>
          <p:txBody>
            <a:bodyPr wrap="square" lIns="0" tIns="0" rIns="0" bIns="0" rtlCol="0"/>
            <a:lstStyle/>
            <a:p>
              <a:endParaRPr>
                <a:solidFill>
                  <a:prstClr val="black"/>
                </a:solidFill>
              </a:endParaRPr>
            </a:p>
          </p:txBody>
        </p:sp>
        <p:sp>
          <p:nvSpPr>
            <p:cNvPr id="7" name="object 7"/>
            <p:cNvSpPr/>
            <p:nvPr/>
          </p:nvSpPr>
          <p:spPr>
            <a:xfrm>
              <a:off x="7578895" y="1057655"/>
              <a:ext cx="2479675" cy="4365625"/>
            </a:xfrm>
            <a:custGeom>
              <a:avLst/>
              <a:gdLst/>
              <a:ahLst/>
              <a:cxnLst/>
              <a:rect l="l" t="t" r="r" b="b"/>
              <a:pathLst>
                <a:path w="2479675" h="4365625">
                  <a:moveTo>
                    <a:pt x="2479505" y="4365406"/>
                  </a:moveTo>
                  <a:lnTo>
                    <a:pt x="0" y="0"/>
                  </a:lnTo>
                  <a:lnTo>
                    <a:pt x="54132" y="0"/>
                  </a:lnTo>
                  <a:lnTo>
                    <a:pt x="2479505" y="4270102"/>
                  </a:lnTo>
                  <a:lnTo>
                    <a:pt x="2479505" y="4365406"/>
                  </a:lnTo>
                  <a:close/>
                </a:path>
              </a:pathLst>
            </a:custGeom>
            <a:solidFill>
              <a:srgbClr val="FFFFFF"/>
            </a:solidFill>
          </p:spPr>
          <p:txBody>
            <a:bodyPr wrap="square" lIns="0" tIns="0" rIns="0" bIns="0" rtlCol="0"/>
            <a:lstStyle/>
            <a:p>
              <a:endParaRPr>
                <a:solidFill>
                  <a:prstClr val="black"/>
                </a:solidFill>
              </a:endParaRPr>
            </a:p>
          </p:txBody>
        </p:sp>
        <p:pic>
          <p:nvPicPr>
            <p:cNvPr id="8" name="object 8"/>
            <p:cNvPicPr/>
            <p:nvPr/>
          </p:nvPicPr>
          <p:blipFill>
            <a:blip r:embed="rId2" cstate="print"/>
            <a:stretch>
              <a:fillRect/>
            </a:stretch>
          </p:blipFill>
          <p:spPr>
            <a:xfrm>
              <a:off x="0" y="1057656"/>
              <a:ext cx="10058400" cy="5658611"/>
            </a:xfrm>
            <a:prstGeom prst="rect">
              <a:avLst/>
            </a:prstGeom>
          </p:spPr>
        </p:pic>
      </p:grpSp>
      <p:pic>
        <p:nvPicPr>
          <p:cNvPr id="11" name="object 11"/>
          <p:cNvPicPr/>
          <p:nvPr/>
        </p:nvPicPr>
        <p:blipFill>
          <a:blip r:embed="rId3" cstate="print"/>
          <a:stretch>
            <a:fillRect/>
          </a:stretch>
        </p:blipFill>
        <p:spPr>
          <a:xfrm>
            <a:off x="-112678" y="969089"/>
            <a:ext cx="12192000" cy="5286568"/>
          </a:xfrm>
          <a:prstGeom prst="rect">
            <a:avLst/>
          </a:prstGeom>
        </p:spPr>
      </p:pic>
      <p:sp>
        <p:nvSpPr>
          <p:cNvPr id="16" name="object 16"/>
          <p:cNvSpPr txBox="1"/>
          <p:nvPr/>
        </p:nvSpPr>
        <p:spPr>
          <a:xfrm>
            <a:off x="6119983" y="2634667"/>
            <a:ext cx="4988407" cy="1260305"/>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smtClean="0">
                <a:solidFill>
                  <a:prstClr val="black"/>
                </a:solidFill>
                <a:latin typeface="Microsoft Sans Serif"/>
                <a:cs typeface="Microsoft Sans Serif"/>
              </a:rPr>
              <a:t>Định nghĩa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63" smtClean="0">
                <a:solidFill>
                  <a:prstClr val="black"/>
                </a:solidFill>
                <a:latin typeface="Microsoft Sans Serif"/>
                <a:cs typeface="Microsoft Sans Serif"/>
              </a:rPr>
              <a:t>Khái niệm ước nguyên tố và tìm được ước nguyên tố.</a:t>
            </a:r>
            <a:endParaRPr sz="2200">
              <a:solidFill>
                <a:prstClr val="black"/>
              </a:solidFill>
              <a:latin typeface="Microsoft Sans Serif"/>
              <a:cs typeface="Microsoft Sans Serif"/>
            </a:endParaRPr>
          </a:p>
        </p:txBody>
      </p:sp>
      <p:sp>
        <p:nvSpPr>
          <p:cNvPr id="17" name="object 17"/>
          <p:cNvSpPr txBox="1"/>
          <p:nvPr/>
        </p:nvSpPr>
        <p:spPr>
          <a:xfrm>
            <a:off x="6119983" y="4592975"/>
            <a:ext cx="5549503" cy="1491137"/>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smtClean="0">
                <a:solidFill>
                  <a:prstClr val="black"/>
                </a:solidFill>
                <a:latin typeface="Microsoft Sans Serif"/>
                <a:cs typeface="Microsoft Sans Serif"/>
              </a:rPr>
              <a:t>Luyện tập nhận biết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9" smtClean="0">
                <a:solidFill>
                  <a:prstClr val="black"/>
                </a:solidFill>
                <a:latin typeface="Microsoft Sans Serif"/>
                <a:cs typeface="Microsoft Sans Serif"/>
              </a:rPr>
              <a:t>Luyện tập tìm ước nguyên tố</a:t>
            </a:r>
          </a:p>
          <a:p>
            <a:pPr marL="188620" indent="-177793">
              <a:spcBef>
                <a:spcPts val="1799"/>
              </a:spcBef>
              <a:buFontTx/>
              <a:buChar char="•"/>
              <a:tabLst>
                <a:tab pos="189190" algn="l"/>
              </a:tabLst>
            </a:pPr>
            <a:r>
              <a:rPr lang="en-US" sz="2200" spc="9" smtClean="0">
                <a:solidFill>
                  <a:prstClr val="black"/>
                </a:solidFill>
                <a:latin typeface="Microsoft Sans Serif"/>
                <a:cs typeface="Microsoft Sans Serif"/>
              </a:rPr>
              <a:t>Chứng minh một số là hợp số.</a:t>
            </a:r>
            <a:endParaRPr sz="2200">
              <a:solidFill>
                <a:prstClr val="black"/>
              </a:solidFill>
              <a:latin typeface="Microsoft Sans Serif"/>
              <a:cs typeface="Microsoft Sans Serif"/>
            </a:endParaRPr>
          </a:p>
        </p:txBody>
      </p:sp>
      <p:sp>
        <p:nvSpPr>
          <p:cNvPr id="18" name="object 18"/>
          <p:cNvSpPr txBox="1">
            <a:spLocks noGrp="1"/>
          </p:cNvSpPr>
          <p:nvPr>
            <p:ph type="title"/>
          </p:nvPr>
        </p:nvSpPr>
        <p:spPr>
          <a:xfrm>
            <a:off x="4425380" y="2657265"/>
            <a:ext cx="1724121" cy="473173"/>
          </a:xfrm>
          <a:prstGeom prst="rect">
            <a:avLst/>
          </a:prstGeom>
        </p:spPr>
        <p:txBody>
          <a:bodyPr vert="horz" wrap="square" lIns="0" tIns="11397" rIns="0" bIns="0" rtlCol="0">
            <a:spAutoFit/>
          </a:bodyPr>
          <a:lstStyle/>
          <a:p>
            <a:pPr marL="11397">
              <a:spcBef>
                <a:spcPts val="90"/>
              </a:spcBef>
            </a:pPr>
            <a:r>
              <a:rPr sz="3000" b="1" spc="-9" dirty="0">
                <a:solidFill>
                  <a:srgbClr val="000000"/>
                </a:solidFill>
                <a:latin typeface="Arial"/>
                <a:cs typeface="Arial"/>
              </a:rPr>
              <a:t>TIẾT</a:t>
            </a:r>
            <a:r>
              <a:rPr sz="3000" b="1" spc="-72" dirty="0">
                <a:solidFill>
                  <a:srgbClr val="000000"/>
                </a:solidFill>
                <a:latin typeface="Arial"/>
                <a:cs typeface="Arial"/>
              </a:rPr>
              <a:t> </a:t>
            </a:r>
            <a:r>
              <a:rPr sz="3000" b="1" spc="4" dirty="0">
                <a:solidFill>
                  <a:srgbClr val="000000"/>
                </a:solidFill>
                <a:latin typeface="Arial"/>
                <a:cs typeface="Arial"/>
              </a:rPr>
              <a:t>1:</a:t>
            </a:r>
            <a:endParaRPr sz="3000">
              <a:latin typeface="Arial"/>
              <a:cs typeface="Arial"/>
            </a:endParaRPr>
          </a:p>
        </p:txBody>
      </p:sp>
      <p:sp>
        <p:nvSpPr>
          <p:cNvPr id="19" name="object 19"/>
          <p:cNvSpPr txBox="1"/>
          <p:nvPr/>
        </p:nvSpPr>
        <p:spPr>
          <a:xfrm>
            <a:off x="4642600" y="4592975"/>
            <a:ext cx="1724121" cy="473173"/>
          </a:xfrm>
          <a:prstGeom prst="rect">
            <a:avLst/>
          </a:prstGeom>
        </p:spPr>
        <p:txBody>
          <a:bodyPr vert="horz" wrap="square" lIns="0" tIns="11397" rIns="0" bIns="0" rtlCol="0">
            <a:spAutoFit/>
          </a:bodyPr>
          <a:lstStyle/>
          <a:p>
            <a:pPr marL="11397">
              <a:spcBef>
                <a:spcPts val="90"/>
              </a:spcBef>
            </a:pPr>
            <a:r>
              <a:rPr sz="3000" b="1" spc="-9" dirty="0">
                <a:solidFill>
                  <a:prstClr val="black"/>
                </a:solidFill>
                <a:latin typeface="Arial"/>
                <a:cs typeface="Arial"/>
              </a:rPr>
              <a:t>TIẾT</a:t>
            </a:r>
            <a:r>
              <a:rPr sz="3000" b="1" spc="-72" dirty="0">
                <a:solidFill>
                  <a:prstClr val="black"/>
                </a:solidFill>
                <a:latin typeface="Arial"/>
                <a:cs typeface="Arial"/>
              </a:rPr>
              <a:t> </a:t>
            </a:r>
            <a:r>
              <a:rPr sz="3000" b="1" spc="4" dirty="0">
                <a:solidFill>
                  <a:prstClr val="black"/>
                </a:solidFill>
                <a:latin typeface="Arial"/>
                <a:cs typeface="Arial"/>
              </a:rPr>
              <a:t>2:</a:t>
            </a:r>
            <a:endParaRPr sz="3000">
              <a:solidFill>
                <a:prstClr val="black"/>
              </a:solidFill>
              <a:latin typeface="Arial"/>
              <a:cs typeface="Arial"/>
            </a:endParaRPr>
          </a:p>
        </p:txBody>
      </p:sp>
      <p:sp>
        <p:nvSpPr>
          <p:cNvPr id="21" name="矩形 219"/>
          <p:cNvSpPr/>
          <p:nvPr/>
        </p:nvSpPr>
        <p:spPr>
          <a:xfrm>
            <a:off x="932313" y="911853"/>
            <a:ext cx="5187670" cy="81137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121908" tIns="60954" rIns="121908" bIns="60954" rtlCol="0" anchor="ctr"/>
          <a:lstStyle/>
          <a:p>
            <a:pPr algn="ctr"/>
            <a:r>
              <a:rPr lang="en-US" altLang="zh-CN" sz="2800" b="1">
                <a:ln w="0"/>
                <a:solidFill>
                  <a:schemeClr val="tx1"/>
                </a:solidFill>
                <a:latin typeface="Times New Roman" pitchFamily="18" charset="0"/>
                <a:ea typeface="微软雅黑" panose="020B0503020204020204" pitchFamily="82" charset="2"/>
                <a:cs typeface="Times New Roman" pitchFamily="18" charset="0"/>
              </a:rPr>
              <a:t>SỐ NGUYÊN TỐ - HỢP SỐ</a:t>
            </a:r>
            <a:endParaRPr lang="zh-CN" altLang="en-US" sz="2800" b="1" dirty="0">
              <a:ln w="0"/>
              <a:solidFill>
                <a:schemeClr val="tx1"/>
              </a:solidFill>
              <a:latin typeface="Times New Roman" pitchFamily="18" charset="0"/>
              <a:ea typeface="微软雅黑" panose="020B0503020204020204" pitchFamily="82" charset="2"/>
              <a:cs typeface="Times New Roman" pitchFamily="18" charset="0"/>
            </a:endParaRPr>
          </a:p>
        </p:txBody>
      </p:sp>
    </p:spTree>
    <p:extLst>
      <p:ext uri="{BB962C8B-B14F-4D97-AF65-F5344CB8AC3E}">
        <p14:creationId xmlns:p14="http://schemas.microsoft.com/office/powerpoint/2010/main" val="97747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ph sz="half" idx="2"/>
            <p:extLst>
              <p:ext uri="{D42A27DB-BD31-4B8C-83A1-F6EECF244321}">
                <p14:modId xmlns:p14="http://schemas.microsoft.com/office/powerpoint/2010/main" val="479443868"/>
              </p:ext>
            </p:extLst>
          </p:nvPr>
        </p:nvGraphicFramePr>
        <p:xfrm>
          <a:off x="11176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80" name="Rectangle 32"/>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7683" name="Rectangle 35"/>
          <p:cNvSpPr>
            <a:spLocks noChangeArrowheads="1"/>
          </p:cNvSpPr>
          <p:nvPr/>
        </p:nvSpPr>
        <p:spPr bwMode="auto">
          <a:xfrm>
            <a:off x="914400" y="3048000"/>
            <a:ext cx="10769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E:    </a:t>
            </a:r>
            <a:r>
              <a:rPr lang="en-US" sz="4000" b="1" i="1" dirty="0" err="1" smtClean="0">
                <a:solidFill>
                  <a:srgbClr val="000000"/>
                </a:solidFill>
                <a:latin typeface="Times New Roman" pitchFamily="18" charset="0"/>
              </a:rPr>
              <a:t>Hợp</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nhỏ</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2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số</a:t>
            </a:r>
            <a:endParaRPr lang="en-US" sz="4000" b="1" i="1" dirty="0">
              <a:solidFill>
                <a:srgbClr val="000000"/>
              </a:solidFill>
              <a:latin typeface="Times New Roman" pitchFamily="18" charset="0"/>
            </a:endParaRPr>
          </a:p>
        </p:txBody>
      </p:sp>
      <p:graphicFrame>
        <p:nvGraphicFramePr>
          <p:cNvPr id="27684" name="Group 36"/>
          <p:cNvGraphicFramePr>
            <a:graphicFrameLocks noGrp="1"/>
          </p:cNvGraphicFramePr>
          <p:nvPr>
            <p:ph sz="half" idx="1"/>
            <p:extLst>
              <p:ext uri="{D42A27DB-BD31-4B8C-83A1-F6EECF244321}">
                <p14:modId xmlns:p14="http://schemas.microsoft.com/office/powerpoint/2010/main" val="1380524185"/>
              </p:ext>
            </p:extLst>
          </p:nvPr>
        </p:nvGraphicFramePr>
        <p:xfrm>
          <a:off x="965200" y="2397125"/>
          <a:ext cx="10667997" cy="803275"/>
        </p:xfrm>
        <a:graphic>
          <a:graphicData uri="http://schemas.openxmlformats.org/drawingml/2006/table">
            <a:tbl>
              <a:tblPr/>
              <a:tblGrid>
                <a:gridCol w="1185333">
                  <a:extLst>
                    <a:ext uri="{9D8B030D-6E8A-4147-A177-3AD203B41FA5}">
                      <a16:colId xmlns:a16="http://schemas.microsoft.com/office/drawing/2014/main" val="20000"/>
                    </a:ext>
                  </a:extLst>
                </a:gridCol>
                <a:gridCol w="1185333">
                  <a:extLst>
                    <a:ext uri="{9D8B030D-6E8A-4147-A177-3AD203B41FA5}">
                      <a16:colId xmlns:a16="http://schemas.microsoft.com/office/drawing/2014/main" val="20001"/>
                    </a:ext>
                  </a:extLst>
                </a:gridCol>
                <a:gridCol w="1185333">
                  <a:extLst>
                    <a:ext uri="{9D8B030D-6E8A-4147-A177-3AD203B41FA5}">
                      <a16:colId xmlns:a16="http://schemas.microsoft.com/office/drawing/2014/main" val="20002"/>
                    </a:ext>
                  </a:extLst>
                </a:gridCol>
                <a:gridCol w="1185333">
                  <a:extLst>
                    <a:ext uri="{9D8B030D-6E8A-4147-A177-3AD203B41FA5}">
                      <a16:colId xmlns:a16="http://schemas.microsoft.com/office/drawing/2014/main" val="20003"/>
                    </a:ext>
                  </a:extLst>
                </a:gridCol>
                <a:gridCol w="1185333">
                  <a:extLst>
                    <a:ext uri="{9D8B030D-6E8A-4147-A177-3AD203B41FA5}">
                      <a16:colId xmlns:a16="http://schemas.microsoft.com/office/drawing/2014/main" val="20004"/>
                    </a:ext>
                  </a:extLst>
                </a:gridCol>
                <a:gridCol w="1185333">
                  <a:extLst>
                    <a:ext uri="{9D8B030D-6E8A-4147-A177-3AD203B41FA5}">
                      <a16:colId xmlns:a16="http://schemas.microsoft.com/office/drawing/2014/main" val="20005"/>
                    </a:ext>
                  </a:extLst>
                </a:gridCol>
                <a:gridCol w="1185333">
                  <a:extLst>
                    <a:ext uri="{9D8B030D-6E8A-4147-A177-3AD203B41FA5}">
                      <a16:colId xmlns:a16="http://schemas.microsoft.com/office/drawing/2014/main" val="20006"/>
                    </a:ext>
                  </a:extLst>
                </a:gridCol>
                <a:gridCol w="1185333">
                  <a:extLst>
                    <a:ext uri="{9D8B030D-6E8A-4147-A177-3AD203B41FA5}">
                      <a16:colId xmlns:a16="http://schemas.microsoft.com/office/drawing/2014/main" val="20007"/>
                    </a:ext>
                  </a:extLst>
                </a:gridCol>
                <a:gridCol w="1185333">
                  <a:extLst>
                    <a:ext uri="{9D8B030D-6E8A-4147-A177-3AD203B41FA5}">
                      <a16:colId xmlns:a16="http://schemas.microsoft.com/office/drawing/2014/main" val="20008"/>
                    </a:ext>
                  </a:extLst>
                </a:gridCol>
              </a:tblGrid>
              <a:tr h="803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9833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83"/>
                                        </p:tgtEl>
                                        <p:attrNameLst>
                                          <p:attrName>style.visibility</p:attrName>
                                        </p:attrNameLst>
                                      </p:cBhvr>
                                      <p:to>
                                        <p:strVal val="visible"/>
                                      </p:to>
                                    </p:set>
                                    <p:animEffect transition="in" filter="fade">
                                      <p:cBhvr>
                                        <p:cTn id="7" dur="1000"/>
                                        <p:tgtEl>
                                          <p:spTgt spid="27683"/>
                                        </p:tgtEl>
                                      </p:cBhvr>
                                    </p:animEffect>
                                    <p:anim calcmode="lin" valueType="num">
                                      <p:cBhvr>
                                        <p:cTn id="8" dur="1000" fill="hold"/>
                                        <p:tgtEl>
                                          <p:spTgt spid="27683"/>
                                        </p:tgtEl>
                                        <p:attrNameLst>
                                          <p:attrName>ppt_x</p:attrName>
                                        </p:attrNameLst>
                                      </p:cBhvr>
                                      <p:tavLst>
                                        <p:tav tm="0">
                                          <p:val>
                                            <p:strVal val="#ppt_x"/>
                                          </p:val>
                                        </p:tav>
                                        <p:tav tm="100000">
                                          <p:val>
                                            <p:strVal val="#ppt_x"/>
                                          </p:val>
                                        </p:tav>
                                      </p:tavLst>
                                    </p:anim>
                                    <p:anim calcmode="lin" valueType="num">
                                      <p:cBhvr>
                                        <p:cTn id="9" dur="1000" fill="hold"/>
                                        <p:tgtEl>
                                          <p:spTgt spid="27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ph sz="half" idx="2"/>
            <p:extLst>
              <p:ext uri="{D42A27DB-BD31-4B8C-83A1-F6EECF244321}">
                <p14:modId xmlns:p14="http://schemas.microsoft.com/office/powerpoint/2010/main" val="3143070643"/>
              </p:ext>
            </p:extLst>
          </p:nvPr>
        </p:nvGraphicFramePr>
        <p:xfrm>
          <a:off x="1016000" y="35052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8731" name="Group 59"/>
          <p:cNvGraphicFramePr>
            <a:graphicFrameLocks noGrp="1"/>
          </p:cNvGraphicFramePr>
          <p:nvPr>
            <p:ph sz="half" idx="1"/>
            <p:extLst>
              <p:ext uri="{D42A27DB-BD31-4B8C-83A1-F6EECF244321}">
                <p14:modId xmlns:p14="http://schemas.microsoft.com/office/powerpoint/2010/main" val="1850762384"/>
              </p:ext>
            </p:extLst>
          </p:nvPr>
        </p:nvGraphicFramePr>
        <p:xfrm>
          <a:off x="1016000" y="26670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872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8729" name="Rectangle 57"/>
          <p:cNvSpPr>
            <a:spLocks noChangeArrowheads="1"/>
          </p:cNvSpPr>
          <p:nvPr/>
        </p:nvSpPr>
        <p:spPr bwMode="auto">
          <a:xfrm>
            <a:off x="711200" y="3429000"/>
            <a:ext cx="109728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G: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1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304800" y="18288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479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729"/>
                                        </p:tgtEl>
                                        <p:attrNameLst>
                                          <p:attrName>style.visibility</p:attrName>
                                        </p:attrNameLst>
                                      </p:cBhvr>
                                      <p:to>
                                        <p:strVal val="visible"/>
                                      </p:to>
                                    </p:set>
                                    <p:animEffect transition="in" filter="fade">
                                      <p:cBhvr>
                                        <p:cTn id="7" dur="1000"/>
                                        <p:tgtEl>
                                          <p:spTgt spid="28729"/>
                                        </p:tgtEl>
                                      </p:cBhvr>
                                    </p:animEffect>
                                    <p:anim calcmode="lin" valueType="num">
                                      <p:cBhvr>
                                        <p:cTn id="8" dur="1000" fill="hold"/>
                                        <p:tgtEl>
                                          <p:spTgt spid="28729"/>
                                        </p:tgtEl>
                                        <p:attrNameLst>
                                          <p:attrName>ppt_x</p:attrName>
                                        </p:attrNameLst>
                                      </p:cBhvr>
                                      <p:tavLst>
                                        <p:tav tm="0">
                                          <p:val>
                                            <p:strVal val="#ppt_x"/>
                                          </p:val>
                                        </p:tav>
                                        <p:tav tm="100000">
                                          <p:val>
                                            <p:strVal val="#ppt_x"/>
                                          </p:val>
                                        </p:tav>
                                      </p:tavLst>
                                    </p:anim>
                                    <p:anim calcmode="lin" valueType="num">
                                      <p:cBhvr>
                                        <p:cTn id="9" dur="1000" fill="hold"/>
                                        <p:tgtEl>
                                          <p:spTgt spid="287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ph sz="half" idx="2"/>
            <p:extLst>
              <p:ext uri="{D42A27DB-BD31-4B8C-83A1-F6EECF244321}">
                <p14:modId xmlns:p14="http://schemas.microsoft.com/office/powerpoint/2010/main" val="2703351213"/>
              </p:ext>
            </p:extLst>
          </p:nvPr>
        </p:nvGraphicFramePr>
        <p:xfrm>
          <a:off x="812801" y="3733801"/>
          <a:ext cx="11074404" cy="555625"/>
        </p:xfrm>
        <a:graphic>
          <a:graphicData uri="http://schemas.openxmlformats.org/drawingml/2006/table">
            <a:tbl>
              <a:tblPr/>
              <a:tblGrid>
                <a:gridCol w="1232752">
                  <a:extLst>
                    <a:ext uri="{9D8B030D-6E8A-4147-A177-3AD203B41FA5}">
                      <a16:colId xmlns:a16="http://schemas.microsoft.com/office/drawing/2014/main" val="20000"/>
                    </a:ext>
                  </a:extLst>
                </a:gridCol>
                <a:gridCol w="1225965">
                  <a:extLst>
                    <a:ext uri="{9D8B030D-6E8A-4147-A177-3AD203B41FA5}">
                      <a16:colId xmlns:a16="http://schemas.microsoft.com/office/drawing/2014/main" val="20001"/>
                    </a:ext>
                  </a:extLst>
                </a:gridCol>
                <a:gridCol w="1232751">
                  <a:extLst>
                    <a:ext uri="{9D8B030D-6E8A-4147-A177-3AD203B41FA5}">
                      <a16:colId xmlns:a16="http://schemas.microsoft.com/office/drawing/2014/main" val="20002"/>
                    </a:ext>
                  </a:extLst>
                </a:gridCol>
                <a:gridCol w="1232752">
                  <a:extLst>
                    <a:ext uri="{9D8B030D-6E8A-4147-A177-3AD203B41FA5}">
                      <a16:colId xmlns:a16="http://schemas.microsoft.com/office/drawing/2014/main" val="20003"/>
                    </a:ext>
                  </a:extLst>
                </a:gridCol>
                <a:gridCol w="1225965">
                  <a:extLst>
                    <a:ext uri="{9D8B030D-6E8A-4147-A177-3AD203B41FA5}">
                      <a16:colId xmlns:a16="http://schemas.microsoft.com/office/drawing/2014/main" val="20004"/>
                    </a:ext>
                  </a:extLst>
                </a:gridCol>
                <a:gridCol w="1232751">
                  <a:extLst>
                    <a:ext uri="{9D8B030D-6E8A-4147-A177-3AD203B41FA5}">
                      <a16:colId xmlns:a16="http://schemas.microsoft.com/office/drawing/2014/main" val="20005"/>
                    </a:ext>
                  </a:extLst>
                </a:gridCol>
                <a:gridCol w="1232752">
                  <a:extLst>
                    <a:ext uri="{9D8B030D-6E8A-4147-A177-3AD203B41FA5}">
                      <a16:colId xmlns:a16="http://schemas.microsoft.com/office/drawing/2014/main" val="20006"/>
                    </a:ext>
                  </a:extLst>
                </a:gridCol>
                <a:gridCol w="1225965">
                  <a:extLst>
                    <a:ext uri="{9D8B030D-6E8A-4147-A177-3AD203B41FA5}">
                      <a16:colId xmlns:a16="http://schemas.microsoft.com/office/drawing/2014/main" val="20007"/>
                    </a:ext>
                  </a:extLst>
                </a:gridCol>
                <a:gridCol w="1232751">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0779" name="Group 59"/>
          <p:cNvGraphicFramePr>
            <a:graphicFrameLocks noGrp="1"/>
          </p:cNvGraphicFramePr>
          <p:nvPr>
            <p:ph sz="half" idx="1"/>
            <p:extLst>
              <p:ext uri="{D42A27DB-BD31-4B8C-83A1-F6EECF244321}">
                <p14:modId xmlns:p14="http://schemas.microsoft.com/office/powerpoint/2010/main" val="2707096304"/>
              </p:ext>
            </p:extLst>
          </p:nvPr>
        </p:nvGraphicFramePr>
        <p:xfrm>
          <a:off x="1016004" y="2819400"/>
          <a:ext cx="10769589" cy="838200"/>
        </p:xfrm>
        <a:graphic>
          <a:graphicData uri="http://schemas.openxmlformats.org/drawingml/2006/table">
            <a:tbl>
              <a:tblPr/>
              <a:tblGrid>
                <a:gridCol w="1196621">
                  <a:extLst>
                    <a:ext uri="{9D8B030D-6E8A-4147-A177-3AD203B41FA5}">
                      <a16:colId xmlns:a16="http://schemas.microsoft.com/office/drawing/2014/main" val="20000"/>
                    </a:ext>
                  </a:extLst>
                </a:gridCol>
                <a:gridCol w="1196621">
                  <a:extLst>
                    <a:ext uri="{9D8B030D-6E8A-4147-A177-3AD203B41FA5}">
                      <a16:colId xmlns:a16="http://schemas.microsoft.com/office/drawing/2014/main" val="20001"/>
                    </a:ext>
                  </a:extLst>
                </a:gridCol>
                <a:gridCol w="1196621">
                  <a:extLst>
                    <a:ext uri="{9D8B030D-6E8A-4147-A177-3AD203B41FA5}">
                      <a16:colId xmlns:a16="http://schemas.microsoft.com/office/drawing/2014/main" val="20002"/>
                    </a:ext>
                  </a:extLst>
                </a:gridCol>
                <a:gridCol w="1196621">
                  <a:extLst>
                    <a:ext uri="{9D8B030D-6E8A-4147-A177-3AD203B41FA5}">
                      <a16:colId xmlns:a16="http://schemas.microsoft.com/office/drawing/2014/main" val="20003"/>
                    </a:ext>
                  </a:extLst>
                </a:gridCol>
                <a:gridCol w="1196621">
                  <a:extLst>
                    <a:ext uri="{9D8B030D-6E8A-4147-A177-3AD203B41FA5}">
                      <a16:colId xmlns:a16="http://schemas.microsoft.com/office/drawing/2014/main" val="20004"/>
                    </a:ext>
                  </a:extLst>
                </a:gridCol>
                <a:gridCol w="1196621">
                  <a:extLst>
                    <a:ext uri="{9D8B030D-6E8A-4147-A177-3AD203B41FA5}">
                      <a16:colId xmlns:a16="http://schemas.microsoft.com/office/drawing/2014/main" val="20005"/>
                    </a:ext>
                  </a:extLst>
                </a:gridCol>
                <a:gridCol w="1196621">
                  <a:extLst>
                    <a:ext uri="{9D8B030D-6E8A-4147-A177-3AD203B41FA5}">
                      <a16:colId xmlns:a16="http://schemas.microsoft.com/office/drawing/2014/main" val="20006"/>
                    </a:ext>
                  </a:extLst>
                </a:gridCol>
                <a:gridCol w="1196621">
                  <a:extLst>
                    <a:ext uri="{9D8B030D-6E8A-4147-A177-3AD203B41FA5}">
                      <a16:colId xmlns:a16="http://schemas.microsoft.com/office/drawing/2014/main" val="20007"/>
                    </a:ext>
                  </a:extLst>
                </a:gridCol>
                <a:gridCol w="1196621">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G</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9" name="Rectangle 57"/>
          <p:cNvSpPr txBox="1">
            <a:spLocks noChangeArrowheads="1"/>
          </p:cNvSpPr>
          <p:nvPr/>
        </p:nvSpPr>
        <p:spPr bwMode="black">
          <a:xfrm>
            <a:off x="508000" y="2006600"/>
            <a:ext cx="1219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i="1" u="none">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itchFamily="34" charset="0"/>
              </a:defRPr>
            </a:lvl2pPr>
            <a:lvl3pPr algn="r" rtl="0" eaLnBrk="1" fontAlgn="base" hangingPunct="1">
              <a:spcBef>
                <a:spcPct val="0"/>
              </a:spcBef>
              <a:spcAft>
                <a:spcPct val="0"/>
              </a:spcAft>
              <a:defRPr sz="2800" b="1" i="1">
                <a:solidFill>
                  <a:schemeClr val="tx1"/>
                </a:solidFill>
                <a:latin typeface="Verdana" pitchFamily="34" charset="0"/>
              </a:defRPr>
            </a:lvl3pPr>
            <a:lvl4pPr algn="r" rtl="0" eaLnBrk="1" fontAlgn="base" hangingPunct="1">
              <a:spcBef>
                <a:spcPct val="0"/>
              </a:spcBef>
              <a:spcAft>
                <a:spcPct val="0"/>
              </a:spcAft>
              <a:defRPr sz="2800" b="1" i="1">
                <a:solidFill>
                  <a:schemeClr val="tx1"/>
                </a:solidFill>
                <a:latin typeface="Verdana" pitchFamily="34" charset="0"/>
              </a:defRPr>
            </a:lvl4pPr>
            <a:lvl5pPr algn="r" rtl="0" eaLnBrk="1" fontAlgn="base" hangingPunct="1">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a:lstStyle>
          <a:p>
            <a:pPr algn="l"/>
            <a:r>
              <a:rPr lang="en-US" sz="4000" dirty="0" err="1" smtClean="0">
                <a:solidFill>
                  <a:srgbClr val="000000"/>
                </a:solidFill>
                <a:latin typeface="Times New Roman" panose="02020603050405020304" pitchFamily="18" charset="0"/>
                <a:cs typeface="Times New Roman" panose="02020603050405020304" pitchFamily="18" charset="0"/>
              </a:rPr>
              <a:t>Hãy</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điền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chữ</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cái</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tương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ứng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với</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số</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tìm</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được</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vào</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trong</a:t>
            </a:r>
            <a:r>
              <a:rPr lang="en-US" sz="4000" dirty="0" smtClean="0">
                <a:solidFill>
                  <a:srgbClr val="000000"/>
                </a:solidFill>
                <a:latin typeface="Times New Roman" panose="02020603050405020304" pitchFamily="18" charset="0"/>
                <a:cs typeface="Times New Roman" panose="02020603050405020304" pitchFamily="18" charset="0"/>
              </a:rPr>
              <a:t> ô </a:t>
            </a:r>
            <a:r>
              <a:rPr lang="en-US" sz="4000" dirty="0" err="1" smtClean="0">
                <a:solidFill>
                  <a:srgbClr val="000000"/>
                </a:solidFill>
                <a:latin typeface="Times New Roman" panose="02020603050405020304" pitchFamily="18" charset="0"/>
                <a:cs typeface="Times New Roman" panose="02020603050405020304" pitchFamily="18" charset="0"/>
              </a:rPr>
              <a:t>chữ</a:t>
            </a:r>
            <a:r>
              <a:rPr lang="en-US" sz="4000" dirty="0" smtClean="0">
                <a:solidFill>
                  <a:srgbClr val="000000"/>
                </a:solidFill>
                <a:latin typeface="Times New Roman" panose="02020603050405020304" pitchFamily="18" charset="0"/>
                <a:cs typeface="Times New Roman" panose="02020603050405020304" pitchFamily="18" charset="0"/>
              </a:rPr>
              <a:t>.</a:t>
            </a:r>
            <a:br>
              <a:rPr lang="en-US" sz="4000" dirty="0" smtClean="0">
                <a:solidFill>
                  <a:srgbClr val="000000"/>
                </a:solidFill>
                <a:latin typeface="Times New Roman" panose="02020603050405020304" pitchFamily="18" charset="0"/>
                <a:cs typeface="Times New Roman" panose="02020603050405020304" pitchFamily="18" charset="0"/>
              </a:rPr>
            </a:br>
            <a:endParaRPr lang="en-US" sz="4000" dirty="0" smtClean="0">
              <a:solidFill>
                <a:srgbClr val="000000"/>
              </a:solidFill>
              <a:latin typeface="Times New Roman" panose="02020603050405020304" pitchFamily="18" charset="0"/>
              <a:cs typeface="Times New Roman" panose="02020603050405020304" pitchFamily="18" charset="0"/>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
        <p:nvSpPr>
          <p:cNvPr id="3" name="Action Button: Home 2">
            <a:hlinkClick r:id="rId3" action="ppaction://hlinkfile" highlightClick="1"/>
          </p:cNvPr>
          <p:cNvSpPr/>
          <p:nvPr/>
        </p:nvSpPr>
        <p:spPr bwMode="auto">
          <a:xfrm>
            <a:off x="304800" y="6172200"/>
            <a:ext cx="1016000" cy="5334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normalizeH="0" baseline="0" smtClean="0">
              <a:ln w="22225">
                <a:solidFill>
                  <a:schemeClr val="accent2"/>
                </a:solidFill>
                <a:prstDash val="solid"/>
              </a:ln>
              <a:solidFill>
                <a:schemeClr val="accent2">
                  <a:lumMod val="40000"/>
                  <a:lumOff val="60000"/>
                </a:schemeClr>
              </a:solidFill>
              <a:latin typeface="Arial" charset="0"/>
            </a:endParaRPr>
          </a:p>
        </p:txBody>
      </p:sp>
      <p:sp>
        <p:nvSpPr>
          <p:cNvPr id="4" name="Action Button: Movie 3">
            <a:hlinkClick r:id="rId4" action="ppaction://hlinkfile" highlightClick="1"/>
          </p:cNvPr>
          <p:cNvSpPr/>
          <p:nvPr/>
        </p:nvSpPr>
        <p:spPr bwMode="auto">
          <a:xfrm>
            <a:off x="10668000" y="5943600"/>
            <a:ext cx="1288288" cy="772804"/>
          </a:xfrm>
          <a:prstGeom prst="actionButtonMovi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Rectangle 1"/>
          <p:cNvSpPr/>
          <p:nvPr/>
        </p:nvSpPr>
        <p:spPr>
          <a:xfrm>
            <a:off x="3239054" y="5942428"/>
            <a:ext cx="6023124" cy="707886"/>
          </a:xfrm>
          <a:prstGeom prst="rect">
            <a:avLst/>
          </a:prstGeom>
          <a:noFill/>
        </p:spPr>
        <p:txBody>
          <a:bodyPr wrap="none" lIns="91440" tIns="45720" rIns="91440" bIns="45720">
            <a:spAutoFit/>
          </a:bodyPr>
          <a:lstStyle/>
          <a:p>
            <a:pPr algn="ctr"/>
            <a:r>
              <a:rPr lang="en-US"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NHANH NHƯ CHỚP NHÍ</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0903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2000"/>
                                        <p:tgtEl>
                                          <p:spTgt spid="30722"/>
                                        </p:tgtEl>
                                      </p:cBhvr>
                                    </p:animEffect>
                                    <p:set>
                                      <p:cBhvr>
                                        <p:cTn id="7" dur="1" fill="hold">
                                          <p:stCondLst>
                                            <p:cond delay="1999"/>
                                          </p:stCondLst>
                                        </p:cTn>
                                        <p:tgtEl>
                                          <p:spTgt spid="307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30779"/>
                                        </p:tgtEl>
                                      </p:cBhvr>
                                    </p:animEffect>
                                    <p:animScale>
                                      <p:cBhvr>
                                        <p:cTn id="12" dur="500" autoRev="1" fill="hold"/>
                                        <p:tgtEl>
                                          <p:spTgt spid="307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đẹp miền Trung mùa nước lũ: Nụ cười ấm áp của người chiến s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46" y="196622"/>
            <a:ext cx="4372884"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lũ lụt miền Trung ngập tràn báo chí nước ngoài - Báo Người lao  động | Hình ảnh, Chèo thuyền,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286" y="196622"/>
            <a:ext cx="3730165"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ền Trung đáp trả ân tình, quyên góp hàng hoá gửi Sài Gòn chống dịch -  VietNam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25" y="3512457"/>
            <a:ext cx="4334105" cy="31495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vnn-imgs-f.vgcloud.vn/2021/07/16/16/mien-trung-dap-tra-an-tinh-quyen-gop-hang-hoa-gui-sai-gon-chong-dich-9.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286" y="3512457"/>
            <a:ext cx="3730165" cy="34745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Chung tay hướng về khúc ruột miền Trung - Báo Lâm Đồng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Chung tay hướng về khúc ruột miền Trung - Báo Lâm Đồng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Chung tay hướng về khúc ruột miền Trung - Báo Lâm Đồng điện t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630" y="1546000"/>
            <a:ext cx="3077029"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3590568" y="463992"/>
            <a:ext cx="5213316" cy="1031890"/>
            <a:chOff x="7038412" y="5298115"/>
            <a:chExt cx="3099874" cy="517828"/>
          </a:xfrm>
        </p:grpSpPr>
        <p:grpSp>
          <p:nvGrpSpPr>
            <p:cNvPr id="90" name="组合 89"/>
            <p:cNvGrpSpPr/>
            <p:nvPr/>
          </p:nvGrpSpPr>
          <p:grpSpPr>
            <a:xfrm>
              <a:off x="7038412" y="5298115"/>
              <a:ext cx="3099874" cy="517828"/>
              <a:chOff x="5718131" y="5650928"/>
              <a:chExt cx="4596458" cy="767829"/>
            </a:xfrm>
          </p:grpSpPr>
          <p:sp>
            <p:nvSpPr>
              <p:cNvPr id="92" name="圆角矩形 91"/>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圆角矩形 92"/>
              <p:cNvSpPr/>
              <p:nvPr/>
            </p:nvSpPr>
            <p:spPr>
              <a:xfrm>
                <a:off x="5829672" y="5747159"/>
                <a:ext cx="4373372" cy="575365"/>
              </a:xfrm>
              <a:prstGeom prst="roundRect">
                <a:avLst>
                  <a:gd name="adj" fmla="val 50000"/>
                </a:avLst>
              </a:prstGeom>
              <a:solidFill>
                <a:schemeClr val="accent1"/>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91" name="TextBox 19"/>
            <p:cNvSpPr txBox="1"/>
            <p:nvPr/>
          </p:nvSpPr>
          <p:spPr>
            <a:xfrm>
              <a:off x="7752953" y="5433395"/>
              <a:ext cx="127818" cy="189012"/>
            </a:xfrm>
            <a:prstGeom prst="rect">
              <a:avLst/>
            </a:prstGeom>
            <a:noFill/>
          </p:spPr>
          <p:txBody>
            <a:bodyPr wrap="non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94" name="标题 1"/>
          <p:cNvSpPr txBox="1">
            <a:spLocks/>
          </p:cNvSpPr>
          <p:nvPr/>
        </p:nvSpPr>
        <p:spPr>
          <a:xfrm>
            <a:off x="4194257" y="358019"/>
            <a:ext cx="4005932" cy="1082473"/>
          </a:xfrm>
          <a:prstGeom prst="rect">
            <a:avLst/>
          </a:prstGeom>
        </p:spPr>
        <p:txBody>
          <a:bodyPr lIns="91415" tIns="45708" rIns="91415" bIns="45708">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nSpc>
                <a:spcPct val="150000"/>
              </a:lnSpc>
            </a:pPr>
            <a:r>
              <a:rPr lang="en-US" altLang="zh-CN" sz="4800" dirty="0" err="1">
                <a:latin typeface="Times New Roman" pitchFamily="18" charset="0"/>
                <a:ea typeface="造字工房悦黑（非商用）常规体" pitchFamily="2" charset="-122"/>
                <a:cs typeface="Times New Roman" pitchFamily="18" charset="0"/>
              </a:rPr>
              <a:t>Em</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học</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được</a:t>
            </a:r>
            <a:endParaRPr lang="zh-CN" altLang="en-US" sz="4800" dirty="0">
              <a:latin typeface="Times New Roman" pitchFamily="18" charset="0"/>
              <a:ea typeface="造字工房悦黑（非商用）常规体" pitchFamily="2" charset="-122"/>
              <a:cs typeface="Times New Roman" pitchFamily="18" charset="0"/>
            </a:endParaRPr>
          </a:p>
        </p:txBody>
      </p:sp>
      <p:grpSp>
        <p:nvGrpSpPr>
          <p:cNvPr id="95" name="组合 94"/>
          <p:cNvGrpSpPr/>
          <p:nvPr/>
        </p:nvGrpSpPr>
        <p:grpSpPr>
          <a:xfrm>
            <a:off x="815226" y="3597506"/>
            <a:ext cx="2959908" cy="1704126"/>
            <a:chOff x="322231" y="4294149"/>
            <a:chExt cx="2959908" cy="2119301"/>
          </a:xfrm>
        </p:grpSpPr>
        <p:sp>
          <p:nvSpPr>
            <p:cNvPr id="96" name="矩形 95"/>
            <p:cNvSpPr/>
            <p:nvPr/>
          </p:nvSpPr>
          <p:spPr>
            <a:xfrm>
              <a:off x="409353" y="4294149"/>
              <a:ext cx="2872786" cy="727243"/>
            </a:xfrm>
            <a:prstGeom prst="rect">
              <a:avLst/>
            </a:prstGeom>
          </p:spPr>
          <p:txBody>
            <a:bodyPr wrap="square">
              <a:spAutoFit/>
            </a:bodyPr>
            <a:lstStyle/>
            <a:p>
              <a:pPr algn="ctr"/>
              <a:r>
                <a:rPr lang="en-US" altLang="zh-CN" sz="3200" smtClean="0">
                  <a:solidFill>
                    <a:srgbClr val="FF9900"/>
                  </a:solidFill>
                  <a:latin typeface="Times New Roman" pitchFamily="18" charset="0"/>
                  <a:ea typeface="造字工房悦黑（非商用）常规体" pitchFamily="2" charset="-122"/>
                  <a:cs typeface="Times New Roman" pitchFamily="18" charset="0"/>
                </a:rPr>
                <a:t>Định nghĩa</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97" name="Text Placeholder 5"/>
            <p:cNvSpPr txBox="1">
              <a:spLocks/>
            </p:cNvSpPr>
            <p:nvPr/>
          </p:nvSpPr>
          <p:spPr>
            <a:xfrm>
              <a:off x="322231" y="5021391"/>
              <a:ext cx="2759463" cy="13920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Số nguyên tố</a:t>
              </a:r>
            </a:p>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Hợp số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1" name="组合 100"/>
          <p:cNvGrpSpPr/>
          <p:nvPr/>
        </p:nvGrpSpPr>
        <p:grpSpPr>
          <a:xfrm>
            <a:off x="4455509" y="3655534"/>
            <a:ext cx="3208029" cy="1994005"/>
            <a:chOff x="6314741" y="4297551"/>
            <a:chExt cx="2275253" cy="1994005"/>
          </a:xfrm>
        </p:grpSpPr>
        <p:sp>
          <p:nvSpPr>
            <p:cNvPr id="102" name="矩形 101"/>
            <p:cNvSpPr/>
            <p:nvPr/>
          </p:nvSpPr>
          <p:spPr>
            <a:xfrm>
              <a:off x="6454523" y="4297551"/>
              <a:ext cx="1912704" cy="584775"/>
            </a:xfrm>
            <a:prstGeom prst="rect">
              <a:avLst/>
            </a:prstGeom>
          </p:spPr>
          <p:txBody>
            <a:bodyPr wrap="none">
              <a:spAutoFit/>
            </a:bodyPr>
            <a:lstStyle/>
            <a:p>
              <a:pPr algn="ctr"/>
              <a:r>
                <a:rPr lang="en-US" altLang="zh-CN" sz="3200" smtClean="0">
                  <a:solidFill>
                    <a:srgbClr val="FF9900"/>
                  </a:solidFill>
                  <a:latin typeface="Times New Roman" pitchFamily="18" charset="0"/>
                  <a:ea typeface="造字工房悦黑（非商用）常规体" pitchFamily="2" charset="-122"/>
                  <a:cs typeface="Times New Roman" pitchFamily="18" charset="0"/>
                </a:rPr>
                <a:t>Nắm được</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3" name="Text Placeholder 5"/>
            <p:cNvSpPr txBox="1">
              <a:spLocks/>
            </p:cNvSpPr>
            <p:nvPr/>
          </p:nvSpPr>
          <p:spPr>
            <a:xfrm>
              <a:off x="6314741" y="4884554"/>
              <a:ext cx="2275253" cy="1407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Ước nguyên tố là gì</a:t>
              </a:r>
            </a:p>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Biết tìm ước nguyên tố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4" name="组合 103"/>
          <p:cNvGrpSpPr/>
          <p:nvPr/>
        </p:nvGrpSpPr>
        <p:grpSpPr>
          <a:xfrm>
            <a:off x="8277139" y="3609913"/>
            <a:ext cx="3014306" cy="1729658"/>
            <a:chOff x="8908929" y="4294149"/>
            <a:chExt cx="3014306" cy="1729658"/>
          </a:xfrm>
        </p:grpSpPr>
        <p:sp>
          <p:nvSpPr>
            <p:cNvPr id="105" name="矩形 104"/>
            <p:cNvSpPr/>
            <p:nvPr/>
          </p:nvSpPr>
          <p:spPr>
            <a:xfrm>
              <a:off x="9801972" y="4294149"/>
              <a:ext cx="1792478" cy="584775"/>
            </a:xfrm>
            <a:prstGeom prst="rect">
              <a:avLst/>
            </a:prstGeom>
          </p:spPr>
          <p:txBody>
            <a:bodyPr wrap="none">
              <a:spAutoFit/>
            </a:bodyPr>
            <a:lstStyle/>
            <a:p>
              <a:r>
                <a:rPr lang="en-US" altLang="zh-CN" sz="3200" dirty="0" err="1">
                  <a:solidFill>
                    <a:srgbClr val="FF9900"/>
                  </a:solidFill>
                  <a:latin typeface="Times New Roman" pitchFamily="18" charset="0"/>
                  <a:ea typeface="造字工房悦黑（非商用）常规体" pitchFamily="2" charset="-122"/>
                  <a:cs typeface="Times New Roman" pitchFamily="18" charset="0"/>
                </a:rPr>
                <a:t>Vận</a:t>
              </a:r>
              <a:r>
                <a:rPr lang="en-US" altLang="zh-CN" sz="3200" dirty="0">
                  <a:solidFill>
                    <a:srgbClr val="FF9900"/>
                  </a:solidFill>
                  <a:latin typeface="Times New Roman" pitchFamily="18" charset="0"/>
                  <a:ea typeface="造字工房悦黑（非商用）常规体" pitchFamily="2" charset="-122"/>
                  <a:cs typeface="Times New Roman" pitchFamily="18" charset="0"/>
                </a:rPr>
                <a:t> </a:t>
              </a:r>
              <a:r>
                <a:rPr lang="en-US" altLang="zh-CN" sz="3200" dirty="0" err="1">
                  <a:solidFill>
                    <a:srgbClr val="FF9900"/>
                  </a:solidFill>
                  <a:latin typeface="Times New Roman" pitchFamily="18" charset="0"/>
                  <a:ea typeface="造字工房悦黑（非商用）常规体" pitchFamily="2" charset="-122"/>
                  <a:cs typeface="Times New Roman" pitchFamily="18" charset="0"/>
                </a:rPr>
                <a:t>dụng</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6" name="Text Placeholder 5"/>
            <p:cNvSpPr txBox="1">
              <a:spLocks/>
            </p:cNvSpPr>
            <p:nvPr/>
          </p:nvSpPr>
          <p:spPr>
            <a:xfrm>
              <a:off x="8908929" y="4878924"/>
              <a:ext cx="3014306" cy="114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dirty="0" err="1">
                  <a:latin typeface="Times New Roman" pitchFamily="18" charset="0"/>
                  <a:ea typeface="造字工房悦黑（非商用）常规体" pitchFamily="2" charset="-122"/>
                  <a:cs typeface="Times New Roman" pitchFamily="18" charset="0"/>
                </a:rPr>
                <a:t>Giải</a:t>
              </a:r>
              <a:r>
                <a:rPr lang="en-US" altLang="zh-CN" dirty="0">
                  <a:latin typeface="Times New Roman" pitchFamily="18" charset="0"/>
                  <a:ea typeface="造字工房悦黑（非商用）常规体" pitchFamily="2" charset="-122"/>
                  <a:cs typeface="Times New Roman" pitchFamily="18" charset="0"/>
                </a:rPr>
                <a:t> </a:t>
              </a:r>
              <a:r>
                <a:rPr lang="en-US" altLang="zh-CN" err="1">
                  <a:latin typeface="Times New Roman" pitchFamily="18" charset="0"/>
                  <a:ea typeface="造字工房悦黑（非商用）常规体" pitchFamily="2" charset="-122"/>
                  <a:cs typeface="Times New Roman" pitchFamily="18" charset="0"/>
                </a:rPr>
                <a:t>thích</a:t>
              </a:r>
              <a:r>
                <a:rPr lang="en-US" altLang="zh-CN">
                  <a:latin typeface="Times New Roman" pitchFamily="18" charset="0"/>
                  <a:ea typeface="造字工房悦黑（非商用）常规体" pitchFamily="2" charset="-122"/>
                  <a:cs typeface="Times New Roman" pitchFamily="18" charset="0"/>
                </a:rPr>
                <a:t> </a:t>
              </a:r>
              <a:r>
                <a:rPr lang="en-US" altLang="zh-CN" smtClean="0">
                  <a:latin typeface="Times New Roman" pitchFamily="18" charset="0"/>
                  <a:ea typeface="造字工房悦黑（非商用）常规体" pitchFamily="2" charset="-122"/>
                  <a:cs typeface="Times New Roman" pitchFamily="18" charset="0"/>
                </a:rPr>
                <a:t>đâu là số nguyên tố, hợp số</a:t>
              </a:r>
            </a:p>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Chứng minh được 1 số là hợp số</a:t>
              </a:r>
            </a:p>
            <a:p>
              <a:pPr marL="0" indent="0" algn="ctr">
                <a:lnSpc>
                  <a:spcPct val="100000"/>
                </a:lnSpc>
                <a:spcBef>
                  <a:spcPts val="0"/>
                </a:spcBef>
                <a:buNone/>
              </a:pP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7" name="组合 106"/>
          <p:cNvGrpSpPr/>
          <p:nvPr/>
        </p:nvGrpSpPr>
        <p:grpSpPr>
          <a:xfrm>
            <a:off x="8907295" y="1812538"/>
            <a:ext cx="1556194" cy="1556194"/>
            <a:chOff x="9674578" y="2446144"/>
            <a:chExt cx="1556194" cy="1556194"/>
          </a:xfrm>
        </p:grpSpPr>
        <p:grpSp>
          <p:nvGrpSpPr>
            <p:cNvPr id="108" name="组合 107"/>
            <p:cNvGrpSpPr/>
            <p:nvPr/>
          </p:nvGrpSpPr>
          <p:grpSpPr>
            <a:xfrm>
              <a:off x="9674578" y="2446144"/>
              <a:ext cx="1556194" cy="1556194"/>
              <a:chOff x="3154508" y="1821271"/>
              <a:chExt cx="2785107" cy="2785102"/>
            </a:xfrm>
          </p:grpSpPr>
          <p:sp>
            <p:nvSpPr>
              <p:cNvPr id="110"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1" name="Freeform 5"/>
              <p:cNvSpPr>
                <a:spLocks/>
              </p:cNvSpPr>
              <p:nvPr/>
            </p:nvSpPr>
            <p:spPr bwMode="auto">
              <a:xfrm rot="10800000">
                <a:off x="3447677" y="2114440"/>
                <a:ext cx="2198769" cy="2198765"/>
              </a:xfrm>
              <a:prstGeom prst="ellipse">
                <a:avLst/>
              </a:prstGeom>
              <a:gradFill flip="none" rotWithShape="1">
                <a:gsLst>
                  <a:gs pos="0">
                    <a:schemeClr val="accent4"/>
                  </a:gs>
                  <a:gs pos="100000">
                    <a:schemeClr val="accent4">
                      <a:lumMod val="75000"/>
                    </a:schemeClr>
                  </a:gs>
                </a:gsLst>
                <a:lin ang="2700000" scaled="1"/>
                <a:tileRect/>
              </a:gradFill>
              <a:ln w="25400">
                <a:gradFill flip="none" rotWithShape="1">
                  <a:gsLst>
                    <a:gs pos="0">
                      <a:schemeClr val="accent4">
                        <a:lumMod val="75000"/>
                      </a:schemeClr>
                    </a:gs>
                    <a:gs pos="100000">
                      <a:schemeClr val="accent4"/>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09" name="Freeform 5"/>
            <p:cNvSpPr>
              <a:spLocks noChangeAspect="1" noEditPoints="1"/>
            </p:cNvSpPr>
            <p:nvPr/>
          </p:nvSpPr>
          <p:spPr bwMode="auto">
            <a:xfrm>
              <a:off x="10262139" y="2880262"/>
              <a:ext cx="400923" cy="592899"/>
            </a:xfrm>
            <a:custGeom>
              <a:avLst/>
              <a:gdLst>
                <a:gd name="T0" fmla="*/ 189 w 316"/>
                <a:gd name="T1" fmla="*/ 16 h 467"/>
                <a:gd name="T2" fmla="*/ 225 w 316"/>
                <a:gd name="T3" fmla="*/ 7 h 467"/>
                <a:gd name="T4" fmla="*/ 300 w 316"/>
                <a:gd name="T5" fmla="*/ 52 h 467"/>
                <a:gd name="T6" fmla="*/ 309 w 316"/>
                <a:gd name="T7" fmla="*/ 89 h 467"/>
                <a:gd name="T8" fmla="*/ 298 w 316"/>
                <a:gd name="T9" fmla="*/ 105 h 467"/>
                <a:gd name="T10" fmla="*/ 179 w 316"/>
                <a:gd name="T11" fmla="*/ 33 h 467"/>
                <a:gd name="T12" fmla="*/ 189 w 316"/>
                <a:gd name="T13" fmla="*/ 16 h 467"/>
                <a:gd name="T14" fmla="*/ 164 w 316"/>
                <a:gd name="T15" fmla="*/ 58 h 467"/>
                <a:gd name="T16" fmla="*/ 147 w 316"/>
                <a:gd name="T17" fmla="*/ 85 h 467"/>
                <a:gd name="T18" fmla="*/ 266 w 316"/>
                <a:gd name="T19" fmla="*/ 157 h 467"/>
                <a:gd name="T20" fmla="*/ 283 w 316"/>
                <a:gd name="T21" fmla="*/ 130 h 467"/>
                <a:gd name="T22" fmla="*/ 164 w 316"/>
                <a:gd name="T23" fmla="*/ 58 h 467"/>
                <a:gd name="T24" fmla="*/ 2 w 316"/>
                <a:gd name="T25" fmla="*/ 446 h 467"/>
                <a:gd name="T26" fmla="*/ 13 w 316"/>
                <a:gd name="T27" fmla="*/ 354 h 467"/>
                <a:gd name="T28" fmla="*/ 90 w 316"/>
                <a:gd name="T29" fmla="*/ 401 h 467"/>
                <a:gd name="T30" fmla="*/ 13 w 316"/>
                <a:gd name="T31" fmla="*/ 453 h 467"/>
                <a:gd name="T32" fmla="*/ 2 w 316"/>
                <a:gd name="T33" fmla="*/ 446 h 467"/>
                <a:gd name="T34" fmla="*/ 20 w 316"/>
                <a:gd name="T35" fmla="*/ 296 h 467"/>
                <a:gd name="T36" fmla="*/ 133 w 316"/>
                <a:gd name="T37" fmla="*/ 109 h 467"/>
                <a:gd name="T38" fmla="*/ 172 w 316"/>
                <a:gd name="T39" fmla="*/ 133 h 467"/>
                <a:gd name="T40" fmla="*/ 59 w 316"/>
                <a:gd name="T41" fmla="*/ 320 h 467"/>
                <a:gd name="T42" fmla="*/ 20 w 316"/>
                <a:gd name="T43" fmla="*/ 296 h 467"/>
                <a:gd name="T44" fmla="*/ 99 w 316"/>
                <a:gd name="T45" fmla="*/ 344 h 467"/>
                <a:gd name="T46" fmla="*/ 212 w 316"/>
                <a:gd name="T47" fmla="*/ 158 h 467"/>
                <a:gd name="T48" fmla="*/ 252 w 316"/>
                <a:gd name="T49" fmla="*/ 182 h 467"/>
                <a:gd name="T50" fmla="*/ 139 w 316"/>
                <a:gd name="T51" fmla="*/ 368 h 467"/>
                <a:gd name="T52" fmla="*/ 99 w 316"/>
                <a:gd name="T53" fmla="*/ 344 h 467"/>
                <a:gd name="T54" fmla="*/ 95 w 316"/>
                <a:gd name="T55" fmla="*/ 446 h 467"/>
                <a:gd name="T56" fmla="*/ 301 w 316"/>
                <a:gd name="T57" fmla="*/ 446 h 467"/>
                <a:gd name="T58" fmla="*/ 311 w 316"/>
                <a:gd name="T59" fmla="*/ 456 h 467"/>
                <a:gd name="T60" fmla="*/ 301 w 316"/>
                <a:gd name="T61" fmla="*/ 467 h 467"/>
                <a:gd name="T62" fmla="*/ 95 w 316"/>
                <a:gd name="T63" fmla="*/ 467 h 467"/>
                <a:gd name="T64" fmla="*/ 84 w 316"/>
                <a:gd name="T65" fmla="*/ 456 h 467"/>
                <a:gd name="T66" fmla="*/ 95 w 316"/>
                <a:gd name="T67" fmla="*/ 44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242886" y="1784390"/>
            <a:ext cx="1556194" cy="1556194"/>
            <a:chOff x="3843955" y="2446144"/>
            <a:chExt cx="1556194" cy="1556194"/>
          </a:xfrm>
        </p:grpSpPr>
        <p:grpSp>
          <p:nvGrpSpPr>
            <p:cNvPr id="113" name="组合 112"/>
            <p:cNvGrpSpPr/>
            <p:nvPr/>
          </p:nvGrpSpPr>
          <p:grpSpPr>
            <a:xfrm>
              <a:off x="3843955" y="2446144"/>
              <a:ext cx="1556194" cy="1556194"/>
              <a:chOff x="3154508" y="1821271"/>
              <a:chExt cx="2785107" cy="2785102"/>
            </a:xfrm>
          </p:grpSpPr>
          <p:sp>
            <p:nvSpPr>
              <p:cNvPr id="12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27"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14" name="组合 113"/>
            <p:cNvGrpSpPr>
              <a:grpSpLocks noChangeAspect="1"/>
            </p:cNvGrpSpPr>
            <p:nvPr/>
          </p:nvGrpSpPr>
          <p:grpSpPr>
            <a:xfrm>
              <a:off x="4305202" y="2997957"/>
              <a:ext cx="675251" cy="459226"/>
              <a:chOff x="3897313" y="2016126"/>
              <a:chExt cx="749300" cy="509588"/>
            </a:xfrm>
            <a:solidFill>
              <a:schemeClr val="bg1"/>
            </a:solidFill>
          </p:grpSpPr>
          <p:sp>
            <p:nvSpPr>
              <p:cNvPr id="115"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6"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7"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8"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9"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0"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1"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2"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3"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4"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5"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133" name="组合 132"/>
          <p:cNvGrpSpPr/>
          <p:nvPr/>
        </p:nvGrpSpPr>
        <p:grpSpPr>
          <a:xfrm>
            <a:off x="1491234" y="1804126"/>
            <a:ext cx="1556194" cy="1556194"/>
            <a:chOff x="997758" y="2442742"/>
            <a:chExt cx="1556194" cy="1556194"/>
          </a:xfrm>
        </p:grpSpPr>
        <p:grpSp>
          <p:nvGrpSpPr>
            <p:cNvPr id="134" name="组合 133"/>
            <p:cNvGrpSpPr/>
            <p:nvPr/>
          </p:nvGrpSpPr>
          <p:grpSpPr>
            <a:xfrm>
              <a:off x="997758" y="2442742"/>
              <a:ext cx="1556194" cy="1556194"/>
              <a:chOff x="3154508" y="1821271"/>
              <a:chExt cx="2785107" cy="2785102"/>
            </a:xfrm>
          </p:grpSpPr>
          <p:sp>
            <p:nvSpPr>
              <p:cNvPr id="13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37" name="Freeform 5"/>
              <p:cNvSpPr>
                <a:spLocks/>
              </p:cNvSpPr>
              <p:nvPr/>
            </p:nvSpPr>
            <p:spPr bwMode="auto">
              <a:xfrm rot="10800000">
                <a:off x="3447677" y="2114440"/>
                <a:ext cx="2198769" cy="2198765"/>
              </a:xfrm>
              <a:prstGeom prst="ellipse">
                <a:avLst/>
              </a:prstGeom>
              <a:gradFill flip="none" rotWithShape="1">
                <a:gsLst>
                  <a:gs pos="0">
                    <a:schemeClr val="accent1"/>
                  </a:gs>
                  <a:gs pos="100000">
                    <a:schemeClr val="accent1">
                      <a:lumMod val="75000"/>
                    </a:schemeClr>
                  </a:gs>
                </a:gsLst>
                <a:lin ang="2700000" scaled="1"/>
                <a:tileRect/>
              </a:gra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35" name="Freeform 7"/>
            <p:cNvSpPr>
              <a:spLocks noChangeAspect="1" noEditPoints="1"/>
            </p:cNvSpPr>
            <p:nvPr/>
          </p:nvSpPr>
          <p:spPr bwMode="auto">
            <a:xfrm>
              <a:off x="1432097" y="2948295"/>
              <a:ext cx="677075" cy="554847"/>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38394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pic>
        <p:nvPicPr>
          <p:cNvPr id="11" name="图片 10"/>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图片 11"/>
          <p:cNvPicPr>
            <a:picLocks noChangeAspect="1"/>
          </p:cNvPicPr>
          <p:nvPr/>
        </p:nvPicPr>
        <p:blipFill>
          <a:blip r:embed="rId6"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13" name="矩形 12"/>
          <p:cNvSpPr/>
          <p:nvPr/>
        </p:nvSpPr>
        <p:spPr>
          <a:xfrm>
            <a:off x="6231764" y="4138158"/>
            <a:ext cx="4059743" cy="523220"/>
          </a:xfrm>
          <a:prstGeom prst="rect">
            <a:avLst/>
          </a:prstGeom>
          <a:noFill/>
        </p:spPr>
        <p:txBody>
          <a:bodyPr wrap="square" lIns="91440" tIns="45720" rIns="91440" bIns="45720">
            <a:spAutoFit/>
          </a:bodyPr>
          <a:lstStyle/>
          <a:p>
            <a:pPr algn="ctr"/>
            <a:r>
              <a:rPr lang="en-US" altLang="zh-CN" sz="2800" cap="none" spc="0" dirty="0" err="1" smtClean="0">
                <a:ln w="0"/>
                <a:solidFill>
                  <a:srgbClr val="538C2E"/>
                </a:solidFill>
                <a:effectLst>
                  <a:outerShdw blurRad="38100" dist="19050" dir="2700000" algn="tl" rotWithShape="0">
                    <a:schemeClr val="dk1">
                      <a:alpha val="40000"/>
                    </a:schemeClr>
                  </a:outerShdw>
                </a:effectLst>
                <a:latin typeface=".VnArabiaH" panose="020B7200000000000000" pitchFamily="34" charset="0"/>
                <a:ea typeface="微软雅黑" panose="020B0503020204020204" pitchFamily="34" charset="-122"/>
              </a:rPr>
              <a:t>Nguyễn</a:t>
            </a:r>
            <a:r>
              <a:rPr lang="en-US" altLang="zh-CN" sz="2800" cap="none" spc="0" dirty="0" smtClean="0">
                <a:ln w="0"/>
                <a:solidFill>
                  <a:srgbClr val="538C2E"/>
                </a:solidFill>
                <a:effectLst>
                  <a:outerShdw blurRad="38100" dist="19050" dir="2700000" algn="tl" rotWithShape="0">
                    <a:schemeClr val="dk1">
                      <a:alpha val="40000"/>
                    </a:schemeClr>
                  </a:outerShdw>
                </a:effectLst>
                <a:latin typeface=".VnArabiaH" panose="020B7200000000000000" pitchFamily="34" charset="0"/>
                <a:ea typeface="微软雅黑" panose="020B0503020204020204" pitchFamily="34" charset="-122"/>
              </a:rPr>
              <a:t> </a:t>
            </a:r>
            <a:r>
              <a:rPr lang="en-US" altLang="zh-CN" sz="2800" cap="none" spc="0" dirty="0" err="1" smtClean="0">
                <a:ln w="0"/>
                <a:solidFill>
                  <a:srgbClr val="538C2E"/>
                </a:solidFill>
                <a:effectLst>
                  <a:outerShdw blurRad="38100" dist="19050" dir="2700000" algn="tl" rotWithShape="0">
                    <a:schemeClr val="dk1">
                      <a:alpha val="40000"/>
                    </a:schemeClr>
                  </a:outerShdw>
                </a:effectLst>
                <a:latin typeface=".VnArabiaH" panose="020B7200000000000000" pitchFamily="34" charset="0"/>
                <a:ea typeface="微软雅黑" panose="020B0503020204020204" pitchFamily="34" charset="-122"/>
              </a:rPr>
              <a:t>Thanh</a:t>
            </a:r>
            <a:r>
              <a:rPr lang="en-US" altLang="zh-CN" sz="2800" cap="none" spc="0" dirty="0" smtClean="0">
                <a:ln w="0"/>
                <a:solidFill>
                  <a:srgbClr val="538C2E"/>
                </a:solidFill>
                <a:effectLst>
                  <a:outerShdw blurRad="38100" dist="19050" dir="2700000" algn="tl" rotWithShape="0">
                    <a:schemeClr val="dk1">
                      <a:alpha val="40000"/>
                    </a:schemeClr>
                  </a:outerShdw>
                </a:effectLst>
                <a:latin typeface=".VnArabiaH" panose="020B7200000000000000" pitchFamily="34" charset="0"/>
                <a:ea typeface="微软雅黑" panose="020B0503020204020204" pitchFamily="34" charset="-122"/>
              </a:rPr>
              <a:t> </a:t>
            </a:r>
            <a:r>
              <a:rPr lang="en-US" altLang="zh-CN" sz="2800" cap="none" spc="0" dirty="0" err="1" smtClean="0">
                <a:ln w="0"/>
                <a:solidFill>
                  <a:srgbClr val="538C2E"/>
                </a:solidFill>
                <a:effectLst>
                  <a:outerShdw blurRad="38100" dist="19050" dir="2700000" algn="tl" rotWithShape="0">
                    <a:schemeClr val="dk1">
                      <a:alpha val="40000"/>
                    </a:schemeClr>
                  </a:outerShdw>
                </a:effectLst>
                <a:latin typeface=".VnArabiaH" panose="020B7200000000000000" pitchFamily="34" charset="0"/>
                <a:ea typeface="微软雅黑" panose="020B0503020204020204" pitchFamily="34" charset="-122"/>
              </a:rPr>
              <a:t>Trà</a:t>
            </a:r>
            <a:endParaRPr lang="zh-CN" altLang="en-US" sz="2800" cap="none" spc="0" dirty="0">
              <a:ln w="0"/>
              <a:solidFill>
                <a:srgbClr val="538C2E"/>
              </a:solidFill>
              <a:effectLst>
                <a:outerShdw blurRad="38100" dist="19050" dir="2700000" algn="tl" rotWithShape="0">
                  <a:schemeClr val="dk1">
                    <a:alpha val="40000"/>
                  </a:schemeClr>
                </a:outerShdw>
              </a:effectLst>
              <a:latin typeface=".VnArabiaH" panose="020B7200000000000000" pitchFamily="34" charset="0"/>
              <a:ea typeface="微软雅黑" panose="020B0503020204020204" pitchFamily="34" charset="-122"/>
            </a:endParaRPr>
          </a:p>
        </p:txBody>
      </p:sp>
      <p:sp>
        <p:nvSpPr>
          <p:cNvPr id="9" name="PA_01">
            <a:extLst>
              <a:ext uri="{FF2B5EF4-FFF2-40B4-BE49-F238E27FC236}">
                <a16:creationId xmlns:a16="http://schemas.microsoft.com/office/drawing/2014/main" id="{34776087-4C80-473A-8728-C36054020661}"/>
              </a:ext>
            </a:extLst>
          </p:cNvPr>
          <p:cNvSpPr/>
          <p:nvPr>
            <p:custDataLst>
              <p:tags r:id="rId1"/>
            </p:custDataLst>
          </p:nvPr>
        </p:nvSpPr>
        <p:spPr>
          <a:xfrm>
            <a:off x="5291590" y="2220953"/>
            <a:ext cx="6619312" cy="830997"/>
          </a:xfrm>
          <a:prstGeom prst="rect">
            <a:avLst/>
          </a:prstGeom>
          <a:noFill/>
        </p:spPr>
        <p:txBody>
          <a:bodyPr wrap="none" lIns="91440" tIns="45720" rIns="91440" bIns="45720">
            <a:spAutoFit/>
          </a:bodyPr>
          <a:lstStyle/>
          <a:p>
            <a:pPr algn="ctr"/>
            <a:r>
              <a:rPr lang="en-US" altLang="zh-CN" sz="4800" b="1" dirty="0" err="1">
                <a:ln w="0"/>
                <a:solidFill>
                  <a:srgbClr val="FF9900"/>
                </a:solidFill>
                <a:latin typeface="Snap ITC" panose="04040A07060A02020202" pitchFamily="82" charset="0"/>
                <a:ea typeface="微软雅黑" panose="020B0503020204020204" pitchFamily="82" charset="2"/>
              </a:rPr>
              <a:t>Học</a:t>
            </a:r>
            <a:r>
              <a:rPr lang="en-US" altLang="zh-CN" sz="4800" b="1" dirty="0">
                <a:ln w="0"/>
                <a:solidFill>
                  <a:srgbClr val="FF9900"/>
                </a:solidFill>
                <a:latin typeface="Snap ITC" panose="04040A07060A02020202" pitchFamily="82" charset="0"/>
                <a:ea typeface="微软雅黑" panose="020B0503020204020204" pitchFamily="82" charset="2"/>
              </a:rPr>
              <a:t> </a:t>
            </a:r>
            <a:r>
              <a:rPr lang="en-US" altLang="zh-CN" sz="4800" b="1" dirty="0" err="1" smtClean="0">
                <a:ln w="0"/>
                <a:solidFill>
                  <a:srgbClr val="FF9900"/>
                </a:solidFill>
                <a:latin typeface="Snap ITC" panose="04040A07060A02020202" pitchFamily="82" charset="0"/>
                <a:ea typeface="微软雅黑" panose="020B0503020204020204" pitchFamily="82" charset="2"/>
              </a:rPr>
              <a:t>Toán</a:t>
            </a:r>
            <a:r>
              <a:rPr lang="en-US" altLang="zh-CN" sz="4800" b="1" dirty="0" smtClean="0">
                <a:ln w="0"/>
                <a:solidFill>
                  <a:srgbClr val="FF9900"/>
                </a:solidFill>
                <a:latin typeface="Snap ITC" panose="04040A07060A02020202" pitchFamily="82" charset="0"/>
                <a:ea typeface="微软雅黑" panose="020B0503020204020204" pitchFamily="82" charset="2"/>
              </a:rPr>
              <a:t> </a:t>
            </a:r>
            <a:r>
              <a:rPr lang="en-US" altLang="zh-CN" sz="4800" b="1" dirty="0" err="1">
                <a:ln w="0"/>
                <a:solidFill>
                  <a:srgbClr val="FF9900"/>
                </a:solidFill>
                <a:latin typeface="Snap ITC" panose="04040A07060A02020202" pitchFamily="82" charset="0"/>
                <a:ea typeface="微软雅黑" panose="020B0503020204020204" pitchFamily="82" charset="2"/>
              </a:rPr>
              <a:t>là</a:t>
            </a:r>
            <a:r>
              <a:rPr lang="en-US" altLang="zh-CN" sz="4800" b="1" dirty="0">
                <a:ln w="0"/>
                <a:solidFill>
                  <a:srgbClr val="FF9900"/>
                </a:solidFill>
                <a:latin typeface="Snap ITC" panose="04040A07060A02020202" pitchFamily="82" charset="0"/>
                <a:ea typeface="微软雅黑" panose="020B0503020204020204" pitchFamily="82" charset="2"/>
              </a:rPr>
              <a:t> </a:t>
            </a:r>
            <a:r>
              <a:rPr lang="en-US" altLang="zh-CN" sz="4800" b="1" dirty="0" err="1">
                <a:ln w="0"/>
                <a:solidFill>
                  <a:srgbClr val="FF9900"/>
                </a:solidFill>
                <a:latin typeface="Snap ITC" panose="04040A07060A02020202" pitchFamily="82" charset="0"/>
                <a:ea typeface="微软雅黑" panose="020B0503020204020204" pitchFamily="82" charset="2"/>
              </a:rPr>
              <a:t>để</a:t>
            </a:r>
            <a:r>
              <a:rPr lang="en-US" altLang="zh-CN" sz="4800" b="1" dirty="0">
                <a:ln w="0"/>
                <a:solidFill>
                  <a:srgbClr val="FF9900"/>
                </a:solidFill>
                <a:latin typeface="Snap ITC" panose="04040A07060A02020202" pitchFamily="82" charset="0"/>
                <a:ea typeface="微软雅黑" panose="020B0503020204020204" pitchFamily="82" charset="2"/>
              </a:rPr>
              <a:t> </a:t>
            </a:r>
            <a:r>
              <a:rPr lang="en-US" altLang="zh-CN" sz="4800" b="1" dirty="0" err="1">
                <a:ln w="0"/>
                <a:solidFill>
                  <a:srgbClr val="FF9900"/>
                </a:solidFill>
                <a:latin typeface="Snap ITC" panose="04040A07060A02020202" pitchFamily="82" charset="0"/>
                <a:ea typeface="微软雅黑" panose="020B0503020204020204" pitchFamily="82" charset="2"/>
              </a:rPr>
              <a:t>yêu</a:t>
            </a:r>
            <a:endParaRPr lang="zh-CN" altLang="en-US" sz="4800" b="1" cap="none" spc="0" dirty="0">
              <a:ln w="0"/>
              <a:solidFill>
                <a:srgbClr val="FF9900"/>
              </a:solidFill>
              <a:latin typeface="Snap ITC" panose="04040A07060A02020202" pitchFamily="82" charset="0"/>
              <a:ea typeface="微软雅黑" panose="020B0503020204020204" pitchFamily="82" charset="2"/>
            </a:endParaRPr>
          </a:p>
        </p:txBody>
      </p:sp>
    </p:spTree>
    <p:extLst>
      <p:ext uri="{BB962C8B-B14F-4D97-AF65-F5344CB8AC3E}">
        <p14:creationId xmlns:p14="http://schemas.microsoft.com/office/powerpoint/2010/main" val="298673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2171" y="133924"/>
            <a:ext cx="7869398" cy="523220"/>
          </a:xfrm>
          <a:prstGeom prst="rect">
            <a:avLst/>
          </a:prstGeom>
          <a:noFill/>
        </p:spPr>
        <p:txBody>
          <a:bodyPr wrap="none" rtlCol="0">
            <a:spAutoFit/>
          </a:bodyPr>
          <a:lstStyle/>
          <a:p>
            <a:r>
              <a:rPr lang="en-US" sz="2800" smtClean="0"/>
              <a:t>HOẠT ĐỘNG NHÓM: Hoàn thành phiếu học tập</a:t>
            </a:r>
            <a:endParaRPr lang="en-US" sz="2800"/>
          </a:p>
        </p:txBody>
      </p:sp>
      <p:sp>
        <p:nvSpPr>
          <p:cNvPr id="38" name="object 10"/>
          <p:cNvSpPr txBox="1"/>
          <p:nvPr/>
        </p:nvSpPr>
        <p:spPr>
          <a:xfrm>
            <a:off x="11722674" y="1185631"/>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287985054"/>
              </p:ext>
            </p:extLst>
          </p:nvPr>
        </p:nvGraphicFramePr>
        <p:xfrm>
          <a:off x="1959430" y="707742"/>
          <a:ext cx="6183084" cy="5737859"/>
        </p:xfrm>
        <a:graphic>
          <a:graphicData uri="http://schemas.openxmlformats.org/drawingml/2006/table">
            <a:tbl>
              <a:tblPr firstRow="1" firstCol="1" bandRow="1">
                <a:tableStyleId>{5C22544A-7EE6-4342-B048-85BDC9FD1C3A}</a:tableStyleId>
              </a:tblPr>
              <a:tblGrid>
                <a:gridCol w="1045826">
                  <a:extLst>
                    <a:ext uri="{9D8B030D-6E8A-4147-A177-3AD203B41FA5}">
                      <a16:colId xmlns:a16="http://schemas.microsoft.com/office/drawing/2014/main" val="20000"/>
                    </a:ext>
                  </a:extLst>
                </a:gridCol>
                <a:gridCol w="2452116">
                  <a:extLst>
                    <a:ext uri="{9D8B030D-6E8A-4147-A177-3AD203B41FA5}">
                      <a16:colId xmlns:a16="http://schemas.microsoft.com/office/drawing/2014/main" val="20001"/>
                    </a:ext>
                  </a:extLst>
                </a:gridCol>
                <a:gridCol w="2685142">
                  <a:extLst>
                    <a:ext uri="{9D8B030D-6E8A-4147-A177-3AD203B41FA5}">
                      <a16:colId xmlns:a16="http://schemas.microsoft.com/office/drawing/2014/main" val="20002"/>
                    </a:ext>
                  </a:extLst>
                </a:gridCol>
              </a:tblGrid>
              <a:tr h="617219">
                <a:tc>
                  <a:txBody>
                    <a:bodyPr/>
                    <a:lstStyle/>
                    <a:p>
                      <a:pPr algn="ctr">
                        <a:lnSpc>
                          <a:spcPct val="150000"/>
                        </a:lnSpc>
                        <a:spcAft>
                          <a:spcPts val="1000"/>
                        </a:spcAft>
                      </a:pPr>
                      <a:r>
                        <a:rPr lang="vi-VN" sz="2800">
                          <a:effectLst/>
                        </a:rPr>
                        <a:t>SỐ</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CÁC ƯỚC</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SỐ CÁC ƯỚC</a:t>
                      </a: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617219">
                <a:tc>
                  <a:txBody>
                    <a:bodyPr/>
                    <a:lstStyle/>
                    <a:p>
                      <a:pPr algn="ctr">
                        <a:lnSpc>
                          <a:spcPct val="150000"/>
                        </a:lnSpc>
                        <a:spcAft>
                          <a:spcPts val="1000"/>
                        </a:spcAft>
                      </a:pPr>
                      <a:r>
                        <a:rPr lang="vi-VN" sz="2800">
                          <a:effectLst/>
                        </a:rPr>
                        <a:t>2</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617219">
                <a:tc>
                  <a:txBody>
                    <a:bodyPr/>
                    <a:lstStyle/>
                    <a:p>
                      <a:pPr algn="ctr">
                        <a:lnSpc>
                          <a:spcPct val="150000"/>
                        </a:lnSpc>
                        <a:spcAft>
                          <a:spcPts val="1000"/>
                        </a:spcAft>
                      </a:pPr>
                      <a:r>
                        <a:rPr lang="vi-VN" sz="2800" dirty="0">
                          <a:effectLst/>
                        </a:rPr>
                        <a:t>3</a:t>
                      </a:r>
                      <a:endParaRPr lang="en-US" sz="28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617219">
                <a:tc>
                  <a:txBody>
                    <a:bodyPr/>
                    <a:lstStyle/>
                    <a:p>
                      <a:pPr algn="ctr">
                        <a:lnSpc>
                          <a:spcPct val="150000"/>
                        </a:lnSpc>
                        <a:spcAft>
                          <a:spcPts val="1000"/>
                        </a:spcAft>
                      </a:pPr>
                      <a:r>
                        <a:rPr lang="vi-VN" sz="2800">
                          <a:effectLst/>
                        </a:rPr>
                        <a:t>4</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617219">
                <a:tc>
                  <a:txBody>
                    <a:bodyPr/>
                    <a:lstStyle/>
                    <a:p>
                      <a:pPr algn="ctr">
                        <a:lnSpc>
                          <a:spcPct val="150000"/>
                        </a:lnSpc>
                        <a:spcAft>
                          <a:spcPts val="1000"/>
                        </a:spcAft>
                      </a:pPr>
                      <a:r>
                        <a:rPr lang="vi-VN" sz="2800">
                          <a:effectLst/>
                        </a:rPr>
                        <a:t>5</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6</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7</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17</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34</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dirty="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71" name="Rounded Rectangle 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05:00</a:t>
            </a:r>
            <a:endParaRPr lang="en-US" sz="1600"/>
          </a:p>
        </p:txBody>
      </p:sp>
      <p:sp>
        <p:nvSpPr>
          <p:cNvPr id="72" name="Rounded Rectangle 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04:59</a:t>
            </a:r>
            <a:endParaRPr lang="en-US" sz="1600"/>
          </a:p>
        </p:txBody>
      </p:sp>
      <p:sp>
        <p:nvSpPr>
          <p:cNvPr id="73" name="Rounded Rectangle 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04:58</a:t>
            </a:r>
            <a:endParaRPr lang="en-US" sz="1600"/>
          </a:p>
        </p:txBody>
      </p:sp>
      <p:sp>
        <p:nvSpPr>
          <p:cNvPr id="74" name="Rounded Rectangle 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04:57</a:t>
            </a:r>
            <a:endParaRPr lang="en-US" sz="1600"/>
          </a:p>
        </p:txBody>
      </p:sp>
      <p:sp>
        <p:nvSpPr>
          <p:cNvPr id="76" name="Rounded Rectangle 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04:56</a:t>
            </a:r>
            <a:endParaRPr lang="en-US" sz="1600"/>
          </a:p>
        </p:txBody>
      </p:sp>
      <p:sp>
        <p:nvSpPr>
          <p:cNvPr id="77" name="Rounded Rectangle 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04:55</a:t>
            </a:r>
            <a:endParaRPr lang="en-US" sz="1600"/>
          </a:p>
        </p:txBody>
      </p:sp>
      <p:sp>
        <p:nvSpPr>
          <p:cNvPr id="78" name="Rounded Rectangle 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04:54</a:t>
            </a:r>
            <a:endParaRPr lang="en-US" sz="1600"/>
          </a:p>
        </p:txBody>
      </p:sp>
      <p:sp>
        <p:nvSpPr>
          <p:cNvPr id="79" name="Rounded Rectangle 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04:53</a:t>
            </a:r>
            <a:endParaRPr lang="en-US" sz="1600"/>
          </a:p>
        </p:txBody>
      </p:sp>
      <p:sp>
        <p:nvSpPr>
          <p:cNvPr id="80" name="Rounded Rectangle 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04:52</a:t>
            </a:r>
            <a:endParaRPr lang="en-US" sz="1600"/>
          </a:p>
        </p:txBody>
      </p:sp>
      <p:sp>
        <p:nvSpPr>
          <p:cNvPr id="81" name="Rounded Rectangle 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04:51</a:t>
            </a:r>
            <a:endParaRPr lang="en-US" sz="1600"/>
          </a:p>
        </p:txBody>
      </p:sp>
      <p:sp>
        <p:nvSpPr>
          <p:cNvPr id="82" name="Rounded Rectangle 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04:50</a:t>
            </a:r>
            <a:endParaRPr lang="en-US" sz="1600"/>
          </a:p>
        </p:txBody>
      </p:sp>
      <p:sp>
        <p:nvSpPr>
          <p:cNvPr id="83" name="Rounded Rectangle 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04:49</a:t>
            </a:r>
            <a:endParaRPr lang="en-US" sz="1600"/>
          </a:p>
        </p:txBody>
      </p:sp>
      <p:sp>
        <p:nvSpPr>
          <p:cNvPr id="84" name="Rounded Rectangle 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04:48</a:t>
            </a:r>
            <a:endParaRPr lang="en-US" sz="1600"/>
          </a:p>
        </p:txBody>
      </p:sp>
      <p:sp>
        <p:nvSpPr>
          <p:cNvPr id="85" name="Rounded Rectangle 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04:47</a:t>
            </a:r>
            <a:endParaRPr lang="en-US" sz="1600"/>
          </a:p>
        </p:txBody>
      </p:sp>
      <p:sp>
        <p:nvSpPr>
          <p:cNvPr id="86" name="Rounded Rectangle 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04:46</a:t>
            </a:r>
            <a:endParaRPr lang="en-US" sz="1600"/>
          </a:p>
        </p:txBody>
      </p:sp>
      <p:sp>
        <p:nvSpPr>
          <p:cNvPr id="87" name="Rounded Rectangle 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04:45</a:t>
            </a:r>
            <a:endParaRPr lang="en-US" sz="1600"/>
          </a:p>
        </p:txBody>
      </p:sp>
      <p:sp>
        <p:nvSpPr>
          <p:cNvPr id="88" name="Rounded Rectangle 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04:44</a:t>
            </a:r>
            <a:endParaRPr lang="en-US" sz="1600"/>
          </a:p>
        </p:txBody>
      </p:sp>
      <p:sp>
        <p:nvSpPr>
          <p:cNvPr id="89" name="Rounded Rectangle 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04:43</a:t>
            </a:r>
            <a:endParaRPr lang="en-US" sz="1600"/>
          </a:p>
        </p:txBody>
      </p:sp>
      <p:sp>
        <p:nvSpPr>
          <p:cNvPr id="90" name="Rounded Rectangle 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04:42</a:t>
            </a:r>
            <a:endParaRPr lang="en-US" sz="1600"/>
          </a:p>
        </p:txBody>
      </p:sp>
      <p:sp>
        <p:nvSpPr>
          <p:cNvPr id="91" name="Rounded Rectangle 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04:41</a:t>
            </a:r>
            <a:endParaRPr lang="en-US" sz="1600"/>
          </a:p>
        </p:txBody>
      </p:sp>
      <p:sp>
        <p:nvSpPr>
          <p:cNvPr id="92" name="Rounded Rectangle 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04:40</a:t>
            </a:r>
            <a:endParaRPr lang="en-US" sz="1600"/>
          </a:p>
        </p:txBody>
      </p:sp>
      <p:sp>
        <p:nvSpPr>
          <p:cNvPr id="93" name="Rounded Rectangle 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04:39</a:t>
            </a:r>
            <a:endParaRPr lang="en-US" sz="1600"/>
          </a:p>
        </p:txBody>
      </p:sp>
      <p:sp>
        <p:nvSpPr>
          <p:cNvPr id="94" name="Rounded Rectangle 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04:38</a:t>
            </a:r>
            <a:endParaRPr lang="en-US" sz="1600"/>
          </a:p>
        </p:txBody>
      </p:sp>
      <p:sp>
        <p:nvSpPr>
          <p:cNvPr id="95" name="Rounded Rectangle 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04:37</a:t>
            </a:r>
            <a:endParaRPr lang="en-US" sz="1600"/>
          </a:p>
        </p:txBody>
      </p:sp>
      <p:sp>
        <p:nvSpPr>
          <p:cNvPr id="96" name="Rounded Rectangle 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04:36</a:t>
            </a:r>
            <a:endParaRPr lang="en-US" sz="1600"/>
          </a:p>
        </p:txBody>
      </p:sp>
      <p:sp>
        <p:nvSpPr>
          <p:cNvPr id="97" name="Rounded Rectangle 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04:35</a:t>
            </a:r>
            <a:endParaRPr lang="en-US" sz="1600"/>
          </a:p>
        </p:txBody>
      </p:sp>
      <p:sp>
        <p:nvSpPr>
          <p:cNvPr id="98" name="Rounded Rectangle 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04:34</a:t>
            </a:r>
            <a:endParaRPr lang="en-US" sz="1600"/>
          </a:p>
        </p:txBody>
      </p:sp>
      <p:sp>
        <p:nvSpPr>
          <p:cNvPr id="99" name="Rounded Rectangle 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04:33</a:t>
            </a:r>
            <a:endParaRPr lang="en-US" sz="1600"/>
          </a:p>
        </p:txBody>
      </p:sp>
      <p:sp>
        <p:nvSpPr>
          <p:cNvPr id="100" name="Rounded Rectangle 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04:32</a:t>
            </a:r>
            <a:endParaRPr lang="en-US" sz="1600"/>
          </a:p>
        </p:txBody>
      </p:sp>
      <p:sp>
        <p:nvSpPr>
          <p:cNvPr id="101" name="Rounded Rectangle 1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04:31</a:t>
            </a:r>
            <a:endParaRPr lang="en-US" sz="1600"/>
          </a:p>
        </p:txBody>
      </p:sp>
      <p:sp>
        <p:nvSpPr>
          <p:cNvPr id="102" name="Rounded Rectangle 1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04:30</a:t>
            </a:r>
            <a:endParaRPr lang="en-US" sz="1600"/>
          </a:p>
        </p:txBody>
      </p:sp>
      <p:sp>
        <p:nvSpPr>
          <p:cNvPr id="103" name="Rounded Rectangle 1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04:29</a:t>
            </a:r>
            <a:endParaRPr lang="en-US" sz="1600"/>
          </a:p>
        </p:txBody>
      </p:sp>
      <p:sp>
        <p:nvSpPr>
          <p:cNvPr id="104" name="Rounded Rectangle 1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04:28</a:t>
            </a:r>
            <a:endParaRPr lang="en-US" sz="1600"/>
          </a:p>
        </p:txBody>
      </p:sp>
      <p:sp>
        <p:nvSpPr>
          <p:cNvPr id="105" name="Rounded Rectangle 1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04:27</a:t>
            </a:r>
            <a:endParaRPr lang="en-US" sz="1600"/>
          </a:p>
        </p:txBody>
      </p:sp>
      <p:sp>
        <p:nvSpPr>
          <p:cNvPr id="106" name="Rounded Rectangle 1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04:26</a:t>
            </a:r>
            <a:endParaRPr lang="en-US" sz="1600"/>
          </a:p>
        </p:txBody>
      </p:sp>
      <p:sp>
        <p:nvSpPr>
          <p:cNvPr id="107" name="Rounded Rectangle 1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04:25</a:t>
            </a:r>
            <a:endParaRPr lang="en-US" sz="1600"/>
          </a:p>
        </p:txBody>
      </p:sp>
      <p:sp>
        <p:nvSpPr>
          <p:cNvPr id="108" name="Rounded Rectangle 1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04:24</a:t>
            </a:r>
            <a:endParaRPr lang="en-US" sz="1600"/>
          </a:p>
        </p:txBody>
      </p:sp>
      <p:sp>
        <p:nvSpPr>
          <p:cNvPr id="109" name="Rounded Rectangle 1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04:23</a:t>
            </a:r>
            <a:endParaRPr lang="en-US" sz="1600"/>
          </a:p>
        </p:txBody>
      </p:sp>
      <p:sp>
        <p:nvSpPr>
          <p:cNvPr id="110" name="Rounded Rectangle 1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04:22</a:t>
            </a:r>
            <a:endParaRPr lang="en-US" sz="1600"/>
          </a:p>
        </p:txBody>
      </p:sp>
      <p:sp>
        <p:nvSpPr>
          <p:cNvPr id="111" name="Rounded Rectangle 1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04:21</a:t>
            </a:r>
            <a:endParaRPr lang="en-US" sz="1600"/>
          </a:p>
        </p:txBody>
      </p:sp>
      <p:sp>
        <p:nvSpPr>
          <p:cNvPr id="112" name="Rounded Rectangle 1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04:20</a:t>
            </a:r>
            <a:endParaRPr lang="en-US" sz="1600"/>
          </a:p>
        </p:txBody>
      </p:sp>
      <p:sp>
        <p:nvSpPr>
          <p:cNvPr id="113" name="Rounded Rectangle 1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04:19</a:t>
            </a:r>
            <a:endParaRPr lang="en-US" sz="1600"/>
          </a:p>
        </p:txBody>
      </p:sp>
      <p:sp>
        <p:nvSpPr>
          <p:cNvPr id="114" name="Rounded Rectangle 1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04:18</a:t>
            </a:r>
            <a:endParaRPr lang="en-US" sz="1600"/>
          </a:p>
        </p:txBody>
      </p:sp>
      <p:sp>
        <p:nvSpPr>
          <p:cNvPr id="115" name="Rounded Rectangle 1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04:17</a:t>
            </a:r>
            <a:endParaRPr lang="en-US" sz="1600"/>
          </a:p>
        </p:txBody>
      </p:sp>
      <p:sp>
        <p:nvSpPr>
          <p:cNvPr id="116" name="Rounded Rectangle 1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04:16</a:t>
            </a:r>
            <a:endParaRPr lang="en-US" sz="1600"/>
          </a:p>
        </p:txBody>
      </p:sp>
      <p:sp>
        <p:nvSpPr>
          <p:cNvPr id="117" name="Rounded Rectangle 1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04:15</a:t>
            </a:r>
            <a:endParaRPr lang="en-US" sz="1600"/>
          </a:p>
        </p:txBody>
      </p:sp>
      <p:sp>
        <p:nvSpPr>
          <p:cNvPr id="118" name="Rounded Rectangle 1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04:14</a:t>
            </a:r>
            <a:endParaRPr lang="en-US" sz="1600"/>
          </a:p>
        </p:txBody>
      </p:sp>
      <p:sp>
        <p:nvSpPr>
          <p:cNvPr id="119" name="Rounded Rectangle 1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04:13</a:t>
            </a:r>
            <a:endParaRPr lang="en-US" sz="1600"/>
          </a:p>
        </p:txBody>
      </p:sp>
      <p:sp>
        <p:nvSpPr>
          <p:cNvPr id="120" name="Rounded Rectangle 1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04:12</a:t>
            </a:r>
            <a:endParaRPr lang="en-US" sz="1600"/>
          </a:p>
        </p:txBody>
      </p:sp>
      <p:sp>
        <p:nvSpPr>
          <p:cNvPr id="121" name="Rounded Rectangle 1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04:11</a:t>
            </a:r>
            <a:endParaRPr lang="en-US" sz="1600"/>
          </a:p>
        </p:txBody>
      </p:sp>
      <p:sp>
        <p:nvSpPr>
          <p:cNvPr id="122" name="Rounded Rectangle 1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04:10</a:t>
            </a:r>
            <a:endParaRPr lang="en-US" sz="1600"/>
          </a:p>
        </p:txBody>
      </p:sp>
      <p:sp>
        <p:nvSpPr>
          <p:cNvPr id="123" name="Rounded Rectangle 1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04:09</a:t>
            </a:r>
            <a:endParaRPr lang="en-US" sz="1600"/>
          </a:p>
        </p:txBody>
      </p:sp>
      <p:sp>
        <p:nvSpPr>
          <p:cNvPr id="124" name="Rounded Rectangle 1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04:08</a:t>
            </a:r>
            <a:endParaRPr lang="en-US" sz="1600"/>
          </a:p>
        </p:txBody>
      </p:sp>
      <p:sp>
        <p:nvSpPr>
          <p:cNvPr id="125" name="Rounded Rectangle 1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04:07</a:t>
            </a:r>
            <a:endParaRPr lang="en-US" sz="1600"/>
          </a:p>
        </p:txBody>
      </p:sp>
      <p:sp>
        <p:nvSpPr>
          <p:cNvPr id="126" name="Rounded Rectangle 1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04:06</a:t>
            </a:r>
            <a:endParaRPr lang="en-US" sz="1600"/>
          </a:p>
        </p:txBody>
      </p:sp>
      <p:sp>
        <p:nvSpPr>
          <p:cNvPr id="127" name="Rounded Rectangle 1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04:05</a:t>
            </a:r>
            <a:endParaRPr lang="en-US" sz="1600"/>
          </a:p>
        </p:txBody>
      </p:sp>
      <p:sp>
        <p:nvSpPr>
          <p:cNvPr id="128" name="Rounded Rectangle 1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04:04</a:t>
            </a:r>
            <a:endParaRPr lang="en-US" sz="1600"/>
          </a:p>
        </p:txBody>
      </p:sp>
      <p:sp>
        <p:nvSpPr>
          <p:cNvPr id="129" name="Rounded Rectangle 1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04:03</a:t>
            </a:r>
            <a:endParaRPr lang="en-US" sz="1600"/>
          </a:p>
        </p:txBody>
      </p:sp>
      <p:sp>
        <p:nvSpPr>
          <p:cNvPr id="130" name="Rounded Rectangle 1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04:02</a:t>
            </a:r>
            <a:endParaRPr lang="en-US" sz="1600"/>
          </a:p>
        </p:txBody>
      </p:sp>
      <p:sp>
        <p:nvSpPr>
          <p:cNvPr id="131" name="Rounded Rectangle 1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04:01</a:t>
            </a:r>
            <a:endParaRPr lang="en-US" sz="1600"/>
          </a:p>
        </p:txBody>
      </p:sp>
      <p:sp>
        <p:nvSpPr>
          <p:cNvPr id="132" name="Rounded Rectangle 1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04:00</a:t>
            </a:r>
            <a:endParaRPr lang="en-US" sz="1600"/>
          </a:p>
        </p:txBody>
      </p:sp>
      <p:sp>
        <p:nvSpPr>
          <p:cNvPr id="133" name="Rounded Rectangle 1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03:59</a:t>
            </a:r>
            <a:endParaRPr lang="en-US" sz="1600"/>
          </a:p>
        </p:txBody>
      </p:sp>
      <p:sp>
        <p:nvSpPr>
          <p:cNvPr id="134" name="Rounded Rectangle 1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03:58</a:t>
            </a:r>
            <a:endParaRPr lang="en-US" sz="1600"/>
          </a:p>
        </p:txBody>
      </p:sp>
      <p:sp>
        <p:nvSpPr>
          <p:cNvPr id="135" name="Rounded Rectangle 1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03:57</a:t>
            </a:r>
            <a:endParaRPr lang="en-US" sz="1600"/>
          </a:p>
        </p:txBody>
      </p:sp>
      <p:sp>
        <p:nvSpPr>
          <p:cNvPr id="136" name="Rounded Rectangle 1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03:56</a:t>
            </a:r>
            <a:endParaRPr lang="en-US" sz="1600"/>
          </a:p>
        </p:txBody>
      </p:sp>
      <p:sp>
        <p:nvSpPr>
          <p:cNvPr id="137" name="Rounded Rectangle 1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03:55</a:t>
            </a:r>
            <a:endParaRPr lang="en-US" sz="1600"/>
          </a:p>
        </p:txBody>
      </p:sp>
      <p:sp>
        <p:nvSpPr>
          <p:cNvPr id="138" name="Rounded Rectangle 1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03:54</a:t>
            </a:r>
            <a:endParaRPr lang="en-US" sz="1600"/>
          </a:p>
        </p:txBody>
      </p:sp>
      <p:sp>
        <p:nvSpPr>
          <p:cNvPr id="139" name="Rounded Rectangle 1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03:53</a:t>
            </a:r>
            <a:endParaRPr lang="en-US" sz="1600"/>
          </a:p>
        </p:txBody>
      </p:sp>
      <p:sp>
        <p:nvSpPr>
          <p:cNvPr id="140" name="Rounded Rectangle 1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03:52</a:t>
            </a:r>
            <a:endParaRPr lang="en-US" sz="1600"/>
          </a:p>
        </p:txBody>
      </p:sp>
      <p:sp>
        <p:nvSpPr>
          <p:cNvPr id="141" name="Rounded Rectangle 1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03:51</a:t>
            </a:r>
            <a:endParaRPr lang="en-US" sz="1600"/>
          </a:p>
        </p:txBody>
      </p:sp>
      <p:sp>
        <p:nvSpPr>
          <p:cNvPr id="142" name="Rounded Rectangle 1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03:50</a:t>
            </a:r>
            <a:endParaRPr lang="en-US" sz="1600"/>
          </a:p>
        </p:txBody>
      </p:sp>
      <p:sp>
        <p:nvSpPr>
          <p:cNvPr id="143" name="Rounded Rectangle 1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03:49</a:t>
            </a:r>
            <a:endParaRPr lang="en-US" sz="1600"/>
          </a:p>
        </p:txBody>
      </p:sp>
      <p:sp>
        <p:nvSpPr>
          <p:cNvPr id="144" name="Rounded Rectangle 1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03:48</a:t>
            </a:r>
            <a:endParaRPr lang="en-US" sz="1600"/>
          </a:p>
        </p:txBody>
      </p:sp>
      <p:sp>
        <p:nvSpPr>
          <p:cNvPr id="145" name="Rounded Rectangle 1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03:47</a:t>
            </a:r>
            <a:endParaRPr lang="en-US" sz="1600"/>
          </a:p>
        </p:txBody>
      </p:sp>
      <p:sp>
        <p:nvSpPr>
          <p:cNvPr id="146" name="Rounded Rectangle 1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03:46</a:t>
            </a:r>
            <a:endParaRPr lang="en-US" sz="1600"/>
          </a:p>
        </p:txBody>
      </p:sp>
      <p:sp>
        <p:nvSpPr>
          <p:cNvPr id="147" name="Rounded Rectangle 1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03:45</a:t>
            </a:r>
            <a:endParaRPr lang="en-US" sz="1600"/>
          </a:p>
        </p:txBody>
      </p:sp>
      <p:sp>
        <p:nvSpPr>
          <p:cNvPr id="148" name="Rounded Rectangle 1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03:44</a:t>
            </a:r>
            <a:endParaRPr lang="en-US" sz="1600"/>
          </a:p>
        </p:txBody>
      </p:sp>
      <p:sp>
        <p:nvSpPr>
          <p:cNvPr id="149" name="Rounded Rectangle 1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03:43</a:t>
            </a:r>
            <a:endParaRPr lang="en-US" sz="1600"/>
          </a:p>
        </p:txBody>
      </p:sp>
      <p:sp>
        <p:nvSpPr>
          <p:cNvPr id="150" name="Rounded Rectangle 1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03:42</a:t>
            </a:r>
            <a:endParaRPr lang="en-US" sz="1600"/>
          </a:p>
        </p:txBody>
      </p:sp>
      <p:sp>
        <p:nvSpPr>
          <p:cNvPr id="151" name="Rounded Rectangle 1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03:41</a:t>
            </a:r>
            <a:endParaRPr lang="en-US" sz="1600"/>
          </a:p>
        </p:txBody>
      </p:sp>
      <p:sp>
        <p:nvSpPr>
          <p:cNvPr id="152" name="Rounded Rectangle 1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03:40</a:t>
            </a:r>
            <a:endParaRPr lang="en-US" sz="1600"/>
          </a:p>
        </p:txBody>
      </p:sp>
      <p:sp>
        <p:nvSpPr>
          <p:cNvPr id="153" name="Rounded Rectangle 1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03:39</a:t>
            </a:r>
            <a:endParaRPr lang="en-US" sz="1600"/>
          </a:p>
        </p:txBody>
      </p:sp>
      <p:sp>
        <p:nvSpPr>
          <p:cNvPr id="154" name="Rounded Rectangle 1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03:38</a:t>
            </a:r>
            <a:endParaRPr lang="en-US" sz="1600"/>
          </a:p>
        </p:txBody>
      </p:sp>
      <p:sp>
        <p:nvSpPr>
          <p:cNvPr id="155" name="Rounded Rectangle 1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03:37</a:t>
            </a:r>
            <a:endParaRPr lang="en-US" sz="1600"/>
          </a:p>
        </p:txBody>
      </p:sp>
      <p:sp>
        <p:nvSpPr>
          <p:cNvPr id="156" name="Rounded Rectangle 1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03:36</a:t>
            </a:r>
            <a:endParaRPr lang="en-US" sz="1600"/>
          </a:p>
        </p:txBody>
      </p:sp>
      <p:sp>
        <p:nvSpPr>
          <p:cNvPr id="157" name="Rounded Rectangle 1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03:35</a:t>
            </a:r>
            <a:endParaRPr lang="en-US" sz="1600"/>
          </a:p>
        </p:txBody>
      </p:sp>
      <p:sp>
        <p:nvSpPr>
          <p:cNvPr id="158" name="Rounded Rectangle 1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03:34</a:t>
            </a:r>
            <a:endParaRPr lang="en-US" sz="1600"/>
          </a:p>
        </p:txBody>
      </p:sp>
      <p:sp>
        <p:nvSpPr>
          <p:cNvPr id="159" name="Rounded Rectangle 1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03:33</a:t>
            </a:r>
            <a:endParaRPr lang="en-US" sz="1600"/>
          </a:p>
        </p:txBody>
      </p:sp>
      <p:sp>
        <p:nvSpPr>
          <p:cNvPr id="160" name="Rounded Rectangle 1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03:32</a:t>
            </a:r>
            <a:endParaRPr lang="en-US" sz="1600"/>
          </a:p>
        </p:txBody>
      </p:sp>
      <p:sp>
        <p:nvSpPr>
          <p:cNvPr id="161" name="Rounded Rectangle 1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03:31</a:t>
            </a:r>
            <a:endParaRPr lang="en-US" sz="1600"/>
          </a:p>
        </p:txBody>
      </p:sp>
      <p:sp>
        <p:nvSpPr>
          <p:cNvPr id="162" name="Rounded Rectangle 1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03:30</a:t>
            </a:r>
            <a:endParaRPr lang="en-US" sz="1600"/>
          </a:p>
        </p:txBody>
      </p:sp>
      <p:sp>
        <p:nvSpPr>
          <p:cNvPr id="163" name="Rounded Rectangle 1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03:29</a:t>
            </a:r>
            <a:endParaRPr lang="en-US" sz="1600"/>
          </a:p>
        </p:txBody>
      </p:sp>
      <p:sp>
        <p:nvSpPr>
          <p:cNvPr id="164" name="Rounded Rectangle 1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03:28</a:t>
            </a:r>
            <a:endParaRPr lang="en-US" sz="1600"/>
          </a:p>
        </p:txBody>
      </p:sp>
      <p:sp>
        <p:nvSpPr>
          <p:cNvPr id="165" name="Rounded Rectangle 1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03:27</a:t>
            </a:r>
            <a:endParaRPr lang="en-US" sz="1600"/>
          </a:p>
        </p:txBody>
      </p:sp>
      <p:sp>
        <p:nvSpPr>
          <p:cNvPr id="166" name="Rounded Rectangle 1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03:26</a:t>
            </a:r>
            <a:endParaRPr lang="en-US" sz="1600"/>
          </a:p>
        </p:txBody>
      </p:sp>
      <p:sp>
        <p:nvSpPr>
          <p:cNvPr id="167" name="Rounded Rectangle 1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03:25</a:t>
            </a:r>
            <a:endParaRPr lang="en-US" sz="1600"/>
          </a:p>
        </p:txBody>
      </p:sp>
      <p:sp>
        <p:nvSpPr>
          <p:cNvPr id="168" name="Rounded Rectangle 1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03:24</a:t>
            </a:r>
            <a:endParaRPr lang="en-US" sz="1600"/>
          </a:p>
        </p:txBody>
      </p:sp>
      <p:sp>
        <p:nvSpPr>
          <p:cNvPr id="169" name="Rounded Rectangle 1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03:23</a:t>
            </a:r>
            <a:endParaRPr lang="en-US" sz="1600"/>
          </a:p>
        </p:txBody>
      </p:sp>
      <p:sp>
        <p:nvSpPr>
          <p:cNvPr id="170" name="Rounded Rectangle 1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03:22</a:t>
            </a:r>
            <a:endParaRPr lang="en-US" sz="1600"/>
          </a:p>
        </p:txBody>
      </p:sp>
      <p:sp>
        <p:nvSpPr>
          <p:cNvPr id="171" name="Rounded Rectangle 1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03:21</a:t>
            </a:r>
            <a:endParaRPr lang="en-US" sz="1600"/>
          </a:p>
        </p:txBody>
      </p:sp>
      <p:sp>
        <p:nvSpPr>
          <p:cNvPr id="172" name="Rounded Rectangle 1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03:20</a:t>
            </a:r>
            <a:endParaRPr lang="en-US" sz="1600"/>
          </a:p>
        </p:txBody>
      </p:sp>
      <p:sp>
        <p:nvSpPr>
          <p:cNvPr id="173" name="Rounded Rectangle 1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03:19</a:t>
            </a:r>
            <a:endParaRPr lang="en-US" sz="1600"/>
          </a:p>
        </p:txBody>
      </p:sp>
      <p:sp>
        <p:nvSpPr>
          <p:cNvPr id="174" name="Rounded Rectangle 1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03:18</a:t>
            </a:r>
            <a:endParaRPr lang="en-US" sz="1600"/>
          </a:p>
        </p:txBody>
      </p:sp>
      <p:sp>
        <p:nvSpPr>
          <p:cNvPr id="175" name="Rounded Rectangle 1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03:17</a:t>
            </a:r>
            <a:endParaRPr lang="en-US" sz="1600"/>
          </a:p>
        </p:txBody>
      </p:sp>
      <p:sp>
        <p:nvSpPr>
          <p:cNvPr id="176" name="Rounded Rectangle 1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03:16</a:t>
            </a:r>
            <a:endParaRPr lang="en-US" sz="1600"/>
          </a:p>
        </p:txBody>
      </p:sp>
      <p:sp>
        <p:nvSpPr>
          <p:cNvPr id="177" name="Rounded Rectangle 1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03:15</a:t>
            </a:r>
            <a:endParaRPr lang="en-US" sz="1600"/>
          </a:p>
        </p:txBody>
      </p:sp>
      <p:sp>
        <p:nvSpPr>
          <p:cNvPr id="178" name="Rounded Rectangle 1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03:14</a:t>
            </a:r>
            <a:endParaRPr lang="en-US" sz="1600"/>
          </a:p>
        </p:txBody>
      </p:sp>
      <p:sp>
        <p:nvSpPr>
          <p:cNvPr id="179" name="Rounded Rectangle 1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03:13</a:t>
            </a:r>
            <a:endParaRPr lang="en-US" sz="1600"/>
          </a:p>
        </p:txBody>
      </p:sp>
      <p:sp>
        <p:nvSpPr>
          <p:cNvPr id="180" name="Rounded Rectangle 1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03:12</a:t>
            </a:r>
            <a:endParaRPr lang="en-US" sz="1600"/>
          </a:p>
        </p:txBody>
      </p:sp>
      <p:sp>
        <p:nvSpPr>
          <p:cNvPr id="181" name="Rounded Rectangle 1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03:11</a:t>
            </a:r>
            <a:endParaRPr lang="en-US" sz="1600"/>
          </a:p>
        </p:txBody>
      </p:sp>
      <p:sp>
        <p:nvSpPr>
          <p:cNvPr id="182" name="Rounded Rectangle 1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03:10</a:t>
            </a:r>
            <a:endParaRPr lang="en-US" sz="1600"/>
          </a:p>
        </p:txBody>
      </p:sp>
      <p:sp>
        <p:nvSpPr>
          <p:cNvPr id="183" name="Rounded Rectangle 1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03:09</a:t>
            </a:r>
            <a:endParaRPr lang="en-US" sz="1600"/>
          </a:p>
        </p:txBody>
      </p:sp>
      <p:sp>
        <p:nvSpPr>
          <p:cNvPr id="184" name="Rounded Rectangle 1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03:08</a:t>
            </a:r>
            <a:endParaRPr lang="en-US" sz="1600"/>
          </a:p>
        </p:txBody>
      </p:sp>
      <p:sp>
        <p:nvSpPr>
          <p:cNvPr id="185" name="Rounded Rectangle 1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03:07</a:t>
            </a:r>
            <a:endParaRPr lang="en-US" sz="1600"/>
          </a:p>
        </p:txBody>
      </p:sp>
      <p:sp>
        <p:nvSpPr>
          <p:cNvPr id="186" name="Rounded Rectangle 1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03:06</a:t>
            </a:r>
            <a:endParaRPr lang="en-US" sz="1600"/>
          </a:p>
        </p:txBody>
      </p:sp>
      <p:sp>
        <p:nvSpPr>
          <p:cNvPr id="187" name="Rounded Rectangle 1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03:05</a:t>
            </a:r>
            <a:endParaRPr lang="en-US" sz="1600"/>
          </a:p>
        </p:txBody>
      </p:sp>
      <p:sp>
        <p:nvSpPr>
          <p:cNvPr id="188" name="Rounded Rectangle 1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03:04</a:t>
            </a:r>
            <a:endParaRPr lang="en-US" sz="1600"/>
          </a:p>
        </p:txBody>
      </p:sp>
      <p:sp>
        <p:nvSpPr>
          <p:cNvPr id="189" name="Rounded Rectangle 1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03:03</a:t>
            </a:r>
            <a:endParaRPr lang="en-US" sz="1600"/>
          </a:p>
        </p:txBody>
      </p:sp>
      <p:sp>
        <p:nvSpPr>
          <p:cNvPr id="190" name="Rounded Rectangle 1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03:02</a:t>
            </a:r>
            <a:endParaRPr lang="en-US" sz="1600"/>
          </a:p>
        </p:txBody>
      </p:sp>
      <p:sp>
        <p:nvSpPr>
          <p:cNvPr id="191" name="Rounded Rectangle 1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03:01</a:t>
            </a:r>
            <a:endParaRPr lang="en-US" sz="1600"/>
          </a:p>
        </p:txBody>
      </p:sp>
      <p:sp>
        <p:nvSpPr>
          <p:cNvPr id="192" name="Rounded Rectangle 1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03:00</a:t>
            </a:r>
            <a:endParaRPr lang="en-US" sz="1600"/>
          </a:p>
        </p:txBody>
      </p:sp>
      <p:sp>
        <p:nvSpPr>
          <p:cNvPr id="193" name="Rounded Rectangle 1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02:59</a:t>
            </a:r>
            <a:endParaRPr lang="en-US" sz="1600"/>
          </a:p>
        </p:txBody>
      </p:sp>
      <p:sp>
        <p:nvSpPr>
          <p:cNvPr id="194" name="Rounded Rectangle 1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02:58</a:t>
            </a:r>
            <a:endParaRPr lang="en-US" sz="1600"/>
          </a:p>
        </p:txBody>
      </p:sp>
      <p:sp>
        <p:nvSpPr>
          <p:cNvPr id="195" name="Rounded Rectangle 1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02:57</a:t>
            </a:r>
            <a:endParaRPr lang="en-US" sz="1600"/>
          </a:p>
        </p:txBody>
      </p:sp>
      <p:sp>
        <p:nvSpPr>
          <p:cNvPr id="196" name="Rounded Rectangle 1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02:56</a:t>
            </a:r>
            <a:endParaRPr lang="en-US" sz="1600"/>
          </a:p>
        </p:txBody>
      </p:sp>
      <p:sp>
        <p:nvSpPr>
          <p:cNvPr id="197" name="Rounded Rectangle 1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02:55</a:t>
            </a:r>
            <a:endParaRPr lang="en-US" sz="1600"/>
          </a:p>
        </p:txBody>
      </p:sp>
      <p:sp>
        <p:nvSpPr>
          <p:cNvPr id="198" name="Rounded Rectangle 1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02:54</a:t>
            </a:r>
            <a:endParaRPr lang="en-US" sz="1600"/>
          </a:p>
        </p:txBody>
      </p:sp>
      <p:sp>
        <p:nvSpPr>
          <p:cNvPr id="199" name="Rounded Rectangle 1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02:53</a:t>
            </a:r>
            <a:endParaRPr lang="en-US" sz="1600"/>
          </a:p>
        </p:txBody>
      </p:sp>
      <p:sp>
        <p:nvSpPr>
          <p:cNvPr id="200" name="Rounded Rectangle 1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02:52</a:t>
            </a:r>
            <a:endParaRPr lang="en-US" sz="1600"/>
          </a:p>
        </p:txBody>
      </p:sp>
      <p:sp>
        <p:nvSpPr>
          <p:cNvPr id="201" name="Rounded Rectangle 2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02:51</a:t>
            </a:r>
            <a:endParaRPr lang="en-US" sz="1600"/>
          </a:p>
        </p:txBody>
      </p:sp>
      <p:sp>
        <p:nvSpPr>
          <p:cNvPr id="202" name="Rounded Rectangle 2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02:50</a:t>
            </a:r>
            <a:endParaRPr lang="en-US" sz="1600"/>
          </a:p>
        </p:txBody>
      </p:sp>
      <p:sp>
        <p:nvSpPr>
          <p:cNvPr id="203" name="Rounded Rectangle 2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02:49</a:t>
            </a:r>
            <a:endParaRPr lang="en-US" sz="1600"/>
          </a:p>
        </p:txBody>
      </p:sp>
      <p:sp>
        <p:nvSpPr>
          <p:cNvPr id="204" name="Rounded Rectangle 2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02:48</a:t>
            </a:r>
            <a:endParaRPr lang="en-US" sz="1600"/>
          </a:p>
        </p:txBody>
      </p:sp>
      <p:sp>
        <p:nvSpPr>
          <p:cNvPr id="205" name="Rounded Rectangle 2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02:47</a:t>
            </a:r>
            <a:endParaRPr lang="en-US" sz="1600"/>
          </a:p>
        </p:txBody>
      </p:sp>
      <p:sp>
        <p:nvSpPr>
          <p:cNvPr id="206" name="Rounded Rectangle 2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02:46</a:t>
            </a:r>
            <a:endParaRPr lang="en-US" sz="1600"/>
          </a:p>
        </p:txBody>
      </p:sp>
      <p:sp>
        <p:nvSpPr>
          <p:cNvPr id="207" name="Rounded Rectangle 2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02:45</a:t>
            </a:r>
            <a:endParaRPr lang="en-US" sz="1600"/>
          </a:p>
        </p:txBody>
      </p:sp>
      <p:sp>
        <p:nvSpPr>
          <p:cNvPr id="208" name="Rounded Rectangle 2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02:44</a:t>
            </a:r>
            <a:endParaRPr lang="en-US" sz="1600"/>
          </a:p>
        </p:txBody>
      </p:sp>
      <p:sp>
        <p:nvSpPr>
          <p:cNvPr id="209" name="Rounded Rectangle 2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02:43</a:t>
            </a:r>
            <a:endParaRPr lang="en-US" sz="1600"/>
          </a:p>
        </p:txBody>
      </p:sp>
      <p:sp>
        <p:nvSpPr>
          <p:cNvPr id="210" name="Rounded Rectangle 2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02:42</a:t>
            </a:r>
            <a:endParaRPr lang="en-US" sz="1600"/>
          </a:p>
        </p:txBody>
      </p:sp>
      <p:sp>
        <p:nvSpPr>
          <p:cNvPr id="211" name="Rounded Rectangle 2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02:41</a:t>
            </a:r>
            <a:endParaRPr lang="en-US" sz="1600"/>
          </a:p>
        </p:txBody>
      </p:sp>
      <p:sp>
        <p:nvSpPr>
          <p:cNvPr id="212" name="Rounded Rectangle 2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02:40</a:t>
            </a:r>
            <a:endParaRPr lang="en-US" sz="1600"/>
          </a:p>
        </p:txBody>
      </p:sp>
      <p:sp>
        <p:nvSpPr>
          <p:cNvPr id="213" name="Rounded Rectangle 2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02:39</a:t>
            </a:r>
            <a:endParaRPr lang="en-US" sz="1600"/>
          </a:p>
        </p:txBody>
      </p:sp>
      <p:sp>
        <p:nvSpPr>
          <p:cNvPr id="214" name="Rounded Rectangle 2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02:38</a:t>
            </a:r>
            <a:endParaRPr lang="en-US" sz="1600"/>
          </a:p>
        </p:txBody>
      </p:sp>
      <p:sp>
        <p:nvSpPr>
          <p:cNvPr id="215" name="Rounded Rectangle 2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02:37</a:t>
            </a:r>
            <a:endParaRPr lang="en-US" sz="1600"/>
          </a:p>
        </p:txBody>
      </p:sp>
      <p:sp>
        <p:nvSpPr>
          <p:cNvPr id="216" name="Rounded Rectangle 2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02:36</a:t>
            </a:r>
            <a:endParaRPr lang="en-US" sz="1600"/>
          </a:p>
        </p:txBody>
      </p:sp>
      <p:sp>
        <p:nvSpPr>
          <p:cNvPr id="217" name="Rounded Rectangle 2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02:35</a:t>
            </a:r>
            <a:endParaRPr lang="en-US" sz="1600"/>
          </a:p>
        </p:txBody>
      </p:sp>
      <p:sp>
        <p:nvSpPr>
          <p:cNvPr id="218" name="Rounded Rectangle 2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02:34</a:t>
            </a:r>
            <a:endParaRPr lang="en-US" sz="1600"/>
          </a:p>
        </p:txBody>
      </p:sp>
      <p:sp>
        <p:nvSpPr>
          <p:cNvPr id="219" name="Rounded Rectangle 2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02:33</a:t>
            </a:r>
            <a:endParaRPr lang="en-US" sz="1600"/>
          </a:p>
        </p:txBody>
      </p:sp>
      <p:sp>
        <p:nvSpPr>
          <p:cNvPr id="220" name="Rounded Rectangle 2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02:32</a:t>
            </a:r>
            <a:endParaRPr lang="en-US" sz="1600"/>
          </a:p>
        </p:txBody>
      </p:sp>
      <p:sp>
        <p:nvSpPr>
          <p:cNvPr id="221" name="Rounded Rectangle 2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02:31</a:t>
            </a:r>
            <a:endParaRPr lang="en-US" sz="1600"/>
          </a:p>
        </p:txBody>
      </p:sp>
      <p:sp>
        <p:nvSpPr>
          <p:cNvPr id="222" name="Rounded Rectangle 2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02:30</a:t>
            </a:r>
            <a:endParaRPr lang="en-US" sz="1600"/>
          </a:p>
        </p:txBody>
      </p:sp>
      <p:sp>
        <p:nvSpPr>
          <p:cNvPr id="223" name="Rounded Rectangle 2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02:29</a:t>
            </a:r>
            <a:endParaRPr lang="en-US" sz="1600"/>
          </a:p>
        </p:txBody>
      </p:sp>
      <p:sp>
        <p:nvSpPr>
          <p:cNvPr id="224" name="Rounded Rectangle 2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02:28</a:t>
            </a:r>
            <a:endParaRPr lang="en-US" sz="1600"/>
          </a:p>
        </p:txBody>
      </p:sp>
      <p:sp>
        <p:nvSpPr>
          <p:cNvPr id="225" name="Rounded Rectangle 2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02:27</a:t>
            </a:r>
            <a:endParaRPr lang="en-US" sz="1600"/>
          </a:p>
        </p:txBody>
      </p:sp>
      <p:sp>
        <p:nvSpPr>
          <p:cNvPr id="226" name="Rounded Rectangle 2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02:26</a:t>
            </a:r>
            <a:endParaRPr lang="en-US" sz="1600"/>
          </a:p>
        </p:txBody>
      </p:sp>
      <p:sp>
        <p:nvSpPr>
          <p:cNvPr id="227" name="Rounded Rectangle 2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02:25</a:t>
            </a:r>
            <a:endParaRPr lang="en-US" sz="1600"/>
          </a:p>
        </p:txBody>
      </p:sp>
      <p:sp>
        <p:nvSpPr>
          <p:cNvPr id="228" name="Rounded Rectangle 2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02:24</a:t>
            </a:r>
            <a:endParaRPr lang="en-US" sz="1600"/>
          </a:p>
        </p:txBody>
      </p:sp>
      <p:sp>
        <p:nvSpPr>
          <p:cNvPr id="229" name="Rounded Rectangle 2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02:23</a:t>
            </a:r>
            <a:endParaRPr lang="en-US" sz="1600"/>
          </a:p>
        </p:txBody>
      </p:sp>
      <p:sp>
        <p:nvSpPr>
          <p:cNvPr id="230" name="Rounded Rectangle 2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02:22</a:t>
            </a:r>
            <a:endParaRPr lang="en-US" sz="1600"/>
          </a:p>
        </p:txBody>
      </p:sp>
      <p:sp>
        <p:nvSpPr>
          <p:cNvPr id="231" name="Rounded Rectangle 2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02:21</a:t>
            </a:r>
            <a:endParaRPr lang="en-US" sz="1600"/>
          </a:p>
        </p:txBody>
      </p:sp>
      <p:sp>
        <p:nvSpPr>
          <p:cNvPr id="232" name="Rounded Rectangle 2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02:20</a:t>
            </a:r>
            <a:endParaRPr lang="en-US" sz="1600"/>
          </a:p>
        </p:txBody>
      </p:sp>
      <p:sp>
        <p:nvSpPr>
          <p:cNvPr id="233" name="Rounded Rectangle 2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02:19</a:t>
            </a:r>
            <a:endParaRPr lang="en-US" sz="1600"/>
          </a:p>
        </p:txBody>
      </p:sp>
      <p:sp>
        <p:nvSpPr>
          <p:cNvPr id="234" name="Rounded Rectangle 2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02:18</a:t>
            </a:r>
            <a:endParaRPr lang="en-US" sz="1600"/>
          </a:p>
        </p:txBody>
      </p:sp>
      <p:sp>
        <p:nvSpPr>
          <p:cNvPr id="235" name="Rounded Rectangle 2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02:17</a:t>
            </a:r>
            <a:endParaRPr lang="en-US" sz="1600"/>
          </a:p>
        </p:txBody>
      </p:sp>
      <p:sp>
        <p:nvSpPr>
          <p:cNvPr id="236" name="Rounded Rectangle 2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02:16</a:t>
            </a:r>
            <a:endParaRPr lang="en-US" sz="1600"/>
          </a:p>
        </p:txBody>
      </p:sp>
      <p:sp>
        <p:nvSpPr>
          <p:cNvPr id="237" name="Rounded Rectangle 2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02:15</a:t>
            </a:r>
            <a:endParaRPr lang="en-US" sz="1600"/>
          </a:p>
        </p:txBody>
      </p:sp>
      <p:sp>
        <p:nvSpPr>
          <p:cNvPr id="238" name="Rounded Rectangle 2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02:14</a:t>
            </a:r>
            <a:endParaRPr lang="en-US" sz="1600"/>
          </a:p>
        </p:txBody>
      </p:sp>
      <p:sp>
        <p:nvSpPr>
          <p:cNvPr id="239" name="Rounded Rectangle 2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02:13</a:t>
            </a:r>
            <a:endParaRPr lang="en-US" sz="1600"/>
          </a:p>
        </p:txBody>
      </p:sp>
      <p:sp>
        <p:nvSpPr>
          <p:cNvPr id="240" name="Rounded Rectangle 2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02:12</a:t>
            </a:r>
            <a:endParaRPr lang="en-US" sz="1600"/>
          </a:p>
        </p:txBody>
      </p:sp>
      <p:sp>
        <p:nvSpPr>
          <p:cNvPr id="241" name="Rounded Rectangle 2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02:11</a:t>
            </a:r>
            <a:endParaRPr lang="en-US" sz="1600"/>
          </a:p>
        </p:txBody>
      </p:sp>
      <p:sp>
        <p:nvSpPr>
          <p:cNvPr id="242" name="Rounded Rectangle 2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02:10</a:t>
            </a:r>
            <a:endParaRPr lang="en-US" sz="1600"/>
          </a:p>
        </p:txBody>
      </p:sp>
      <p:sp>
        <p:nvSpPr>
          <p:cNvPr id="243" name="Rounded Rectangle 2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02:09</a:t>
            </a:r>
            <a:endParaRPr lang="en-US" sz="1600"/>
          </a:p>
        </p:txBody>
      </p:sp>
      <p:sp>
        <p:nvSpPr>
          <p:cNvPr id="244" name="Rounded Rectangle 2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02:08</a:t>
            </a:r>
            <a:endParaRPr lang="en-US" sz="1600"/>
          </a:p>
        </p:txBody>
      </p:sp>
      <p:sp>
        <p:nvSpPr>
          <p:cNvPr id="245" name="Rounded Rectangle 2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02:07</a:t>
            </a:r>
            <a:endParaRPr lang="en-US" sz="1600"/>
          </a:p>
        </p:txBody>
      </p:sp>
      <p:sp>
        <p:nvSpPr>
          <p:cNvPr id="246" name="Rounded Rectangle 2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02:06</a:t>
            </a:r>
            <a:endParaRPr lang="en-US" sz="1600"/>
          </a:p>
        </p:txBody>
      </p:sp>
      <p:sp>
        <p:nvSpPr>
          <p:cNvPr id="247" name="Rounded Rectangle 2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02:05</a:t>
            </a:r>
            <a:endParaRPr lang="en-US" sz="1600"/>
          </a:p>
        </p:txBody>
      </p:sp>
      <p:sp>
        <p:nvSpPr>
          <p:cNvPr id="248" name="Rounded Rectangle 2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02:04</a:t>
            </a:r>
            <a:endParaRPr lang="en-US" sz="1600"/>
          </a:p>
        </p:txBody>
      </p:sp>
      <p:sp>
        <p:nvSpPr>
          <p:cNvPr id="249" name="Rounded Rectangle 2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02:03</a:t>
            </a:r>
            <a:endParaRPr lang="en-US" sz="1600"/>
          </a:p>
        </p:txBody>
      </p:sp>
      <p:sp>
        <p:nvSpPr>
          <p:cNvPr id="250" name="Rounded Rectangle 2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02:02</a:t>
            </a:r>
            <a:endParaRPr lang="en-US" sz="1600"/>
          </a:p>
        </p:txBody>
      </p:sp>
      <p:sp>
        <p:nvSpPr>
          <p:cNvPr id="251" name="Rounded Rectangle 2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02:01</a:t>
            </a:r>
            <a:endParaRPr lang="en-US" sz="1600"/>
          </a:p>
        </p:txBody>
      </p:sp>
      <p:sp>
        <p:nvSpPr>
          <p:cNvPr id="252" name="Rounded Rectangle 2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02:00</a:t>
            </a:r>
            <a:endParaRPr lang="en-US" sz="1600"/>
          </a:p>
        </p:txBody>
      </p:sp>
      <p:sp>
        <p:nvSpPr>
          <p:cNvPr id="253" name="Rounded Rectangle 2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01:59</a:t>
            </a:r>
            <a:endParaRPr lang="en-US" sz="1600"/>
          </a:p>
        </p:txBody>
      </p:sp>
      <p:sp>
        <p:nvSpPr>
          <p:cNvPr id="254" name="Rounded Rectangle 2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01:58</a:t>
            </a:r>
            <a:endParaRPr lang="en-US" sz="1600"/>
          </a:p>
        </p:txBody>
      </p:sp>
      <p:sp>
        <p:nvSpPr>
          <p:cNvPr id="255" name="Rounded Rectangle 2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01:57</a:t>
            </a:r>
            <a:endParaRPr lang="en-US" sz="1600"/>
          </a:p>
        </p:txBody>
      </p:sp>
      <p:sp>
        <p:nvSpPr>
          <p:cNvPr id="256" name="Rounded Rectangle 2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01:56</a:t>
            </a:r>
            <a:endParaRPr lang="en-US" sz="1600"/>
          </a:p>
        </p:txBody>
      </p:sp>
      <p:sp>
        <p:nvSpPr>
          <p:cNvPr id="257" name="Rounded Rectangle 2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01:55</a:t>
            </a:r>
            <a:endParaRPr lang="en-US" sz="1600"/>
          </a:p>
        </p:txBody>
      </p:sp>
      <p:sp>
        <p:nvSpPr>
          <p:cNvPr id="258" name="Rounded Rectangle 2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01:54</a:t>
            </a:r>
            <a:endParaRPr lang="en-US" sz="1600"/>
          </a:p>
        </p:txBody>
      </p:sp>
      <p:sp>
        <p:nvSpPr>
          <p:cNvPr id="259" name="Rounded Rectangle 2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01:53</a:t>
            </a:r>
            <a:endParaRPr lang="en-US" sz="1600"/>
          </a:p>
        </p:txBody>
      </p:sp>
      <p:sp>
        <p:nvSpPr>
          <p:cNvPr id="260" name="Rounded Rectangle 2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01:52</a:t>
            </a:r>
            <a:endParaRPr lang="en-US" sz="1600"/>
          </a:p>
        </p:txBody>
      </p:sp>
      <p:sp>
        <p:nvSpPr>
          <p:cNvPr id="261" name="Rounded Rectangle 2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01:51</a:t>
            </a:r>
            <a:endParaRPr lang="en-US" sz="1600"/>
          </a:p>
        </p:txBody>
      </p:sp>
      <p:sp>
        <p:nvSpPr>
          <p:cNvPr id="262" name="Rounded Rectangle 2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01:50</a:t>
            </a:r>
            <a:endParaRPr lang="en-US" sz="1600"/>
          </a:p>
        </p:txBody>
      </p:sp>
      <p:sp>
        <p:nvSpPr>
          <p:cNvPr id="263" name="Rounded Rectangle 2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01:49</a:t>
            </a:r>
            <a:endParaRPr lang="en-US" sz="1600"/>
          </a:p>
        </p:txBody>
      </p:sp>
      <p:sp>
        <p:nvSpPr>
          <p:cNvPr id="264" name="Rounded Rectangle 2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01:48</a:t>
            </a:r>
            <a:endParaRPr lang="en-US" sz="1600"/>
          </a:p>
        </p:txBody>
      </p:sp>
      <p:sp>
        <p:nvSpPr>
          <p:cNvPr id="265" name="Rounded Rectangle 2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01:47</a:t>
            </a:r>
            <a:endParaRPr lang="en-US" sz="1600"/>
          </a:p>
        </p:txBody>
      </p:sp>
      <p:sp>
        <p:nvSpPr>
          <p:cNvPr id="266" name="Rounded Rectangle 2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01:46</a:t>
            </a:r>
            <a:endParaRPr lang="en-US" sz="1600"/>
          </a:p>
        </p:txBody>
      </p:sp>
      <p:sp>
        <p:nvSpPr>
          <p:cNvPr id="267" name="Rounded Rectangle 2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01:45</a:t>
            </a:r>
            <a:endParaRPr lang="en-US" sz="1600"/>
          </a:p>
        </p:txBody>
      </p:sp>
      <p:sp>
        <p:nvSpPr>
          <p:cNvPr id="268" name="Rounded Rectangle 2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01:44</a:t>
            </a:r>
            <a:endParaRPr lang="en-US" sz="1600"/>
          </a:p>
        </p:txBody>
      </p:sp>
      <p:sp>
        <p:nvSpPr>
          <p:cNvPr id="269" name="Rounded Rectangle 2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01:43</a:t>
            </a:r>
            <a:endParaRPr lang="en-US" sz="1600"/>
          </a:p>
        </p:txBody>
      </p:sp>
      <p:sp>
        <p:nvSpPr>
          <p:cNvPr id="270" name="Rounded Rectangle 2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01:42</a:t>
            </a:r>
            <a:endParaRPr lang="en-US" sz="1600"/>
          </a:p>
        </p:txBody>
      </p:sp>
      <p:sp>
        <p:nvSpPr>
          <p:cNvPr id="271" name="Rounded Rectangle 2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01:41</a:t>
            </a:r>
            <a:endParaRPr lang="en-US" sz="1600"/>
          </a:p>
        </p:txBody>
      </p:sp>
      <p:sp>
        <p:nvSpPr>
          <p:cNvPr id="272" name="Rounded Rectangle 2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01:40</a:t>
            </a:r>
            <a:endParaRPr lang="en-US" sz="1600"/>
          </a:p>
        </p:txBody>
      </p:sp>
      <p:sp>
        <p:nvSpPr>
          <p:cNvPr id="273" name="Rounded Rectangle 2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01:39</a:t>
            </a:r>
            <a:endParaRPr lang="en-US" sz="1600"/>
          </a:p>
        </p:txBody>
      </p:sp>
      <p:sp>
        <p:nvSpPr>
          <p:cNvPr id="274" name="Rounded Rectangle 2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01:38</a:t>
            </a:r>
            <a:endParaRPr lang="en-US" sz="1600"/>
          </a:p>
        </p:txBody>
      </p:sp>
      <p:sp>
        <p:nvSpPr>
          <p:cNvPr id="275" name="Rounded Rectangle 2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01:37</a:t>
            </a:r>
            <a:endParaRPr lang="en-US" sz="1600"/>
          </a:p>
        </p:txBody>
      </p:sp>
      <p:sp>
        <p:nvSpPr>
          <p:cNvPr id="276" name="Rounded Rectangle 2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01:36</a:t>
            </a:r>
            <a:endParaRPr lang="en-US" sz="1600"/>
          </a:p>
        </p:txBody>
      </p:sp>
      <p:sp>
        <p:nvSpPr>
          <p:cNvPr id="277" name="Rounded Rectangle 2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01:35</a:t>
            </a:r>
            <a:endParaRPr lang="en-US" sz="1600"/>
          </a:p>
        </p:txBody>
      </p:sp>
      <p:sp>
        <p:nvSpPr>
          <p:cNvPr id="278" name="Rounded Rectangle 2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01:34</a:t>
            </a:r>
            <a:endParaRPr lang="en-US" sz="1600"/>
          </a:p>
        </p:txBody>
      </p:sp>
      <p:sp>
        <p:nvSpPr>
          <p:cNvPr id="279" name="Rounded Rectangle 2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01:33</a:t>
            </a:r>
            <a:endParaRPr lang="en-US" sz="1600"/>
          </a:p>
        </p:txBody>
      </p:sp>
      <p:sp>
        <p:nvSpPr>
          <p:cNvPr id="280" name="Rounded Rectangle 2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01:32</a:t>
            </a:r>
            <a:endParaRPr lang="en-US" sz="1600"/>
          </a:p>
        </p:txBody>
      </p:sp>
      <p:sp>
        <p:nvSpPr>
          <p:cNvPr id="281" name="Rounded Rectangle 2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01:31</a:t>
            </a:r>
            <a:endParaRPr lang="en-US" sz="1600"/>
          </a:p>
        </p:txBody>
      </p:sp>
      <p:sp>
        <p:nvSpPr>
          <p:cNvPr id="282" name="Rounded Rectangle 2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01:30</a:t>
            </a:r>
            <a:endParaRPr lang="en-US" sz="1600"/>
          </a:p>
        </p:txBody>
      </p:sp>
      <p:sp>
        <p:nvSpPr>
          <p:cNvPr id="283" name="Rounded Rectangle 2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01:29</a:t>
            </a:r>
            <a:endParaRPr lang="en-US" sz="1600"/>
          </a:p>
        </p:txBody>
      </p:sp>
      <p:sp>
        <p:nvSpPr>
          <p:cNvPr id="284" name="Rounded Rectangle 2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01:28</a:t>
            </a:r>
            <a:endParaRPr lang="en-US" sz="1600"/>
          </a:p>
        </p:txBody>
      </p:sp>
      <p:sp>
        <p:nvSpPr>
          <p:cNvPr id="285" name="Rounded Rectangle 2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01:27</a:t>
            </a:r>
            <a:endParaRPr lang="en-US" sz="1600"/>
          </a:p>
        </p:txBody>
      </p:sp>
      <p:sp>
        <p:nvSpPr>
          <p:cNvPr id="286" name="Rounded Rectangle 2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01:26</a:t>
            </a:r>
            <a:endParaRPr lang="en-US" sz="1600"/>
          </a:p>
        </p:txBody>
      </p:sp>
      <p:sp>
        <p:nvSpPr>
          <p:cNvPr id="287" name="Rounded Rectangle 2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01:25</a:t>
            </a:r>
            <a:endParaRPr lang="en-US" sz="1600"/>
          </a:p>
        </p:txBody>
      </p:sp>
      <p:sp>
        <p:nvSpPr>
          <p:cNvPr id="288" name="Rounded Rectangle 2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01:24</a:t>
            </a:r>
            <a:endParaRPr lang="en-US" sz="1600"/>
          </a:p>
        </p:txBody>
      </p:sp>
      <p:sp>
        <p:nvSpPr>
          <p:cNvPr id="289" name="Rounded Rectangle 2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01:23</a:t>
            </a:r>
            <a:endParaRPr lang="en-US" sz="1600"/>
          </a:p>
        </p:txBody>
      </p:sp>
      <p:sp>
        <p:nvSpPr>
          <p:cNvPr id="290" name="Rounded Rectangle 2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01:22</a:t>
            </a:r>
            <a:endParaRPr lang="en-US" sz="1600"/>
          </a:p>
        </p:txBody>
      </p:sp>
      <p:sp>
        <p:nvSpPr>
          <p:cNvPr id="291" name="Rounded Rectangle 2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01:21</a:t>
            </a:r>
            <a:endParaRPr lang="en-US" sz="1600"/>
          </a:p>
        </p:txBody>
      </p:sp>
      <p:sp>
        <p:nvSpPr>
          <p:cNvPr id="292" name="Rounded Rectangle 2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01:20</a:t>
            </a:r>
            <a:endParaRPr lang="en-US" sz="1600"/>
          </a:p>
        </p:txBody>
      </p:sp>
      <p:sp>
        <p:nvSpPr>
          <p:cNvPr id="293" name="Rounded Rectangle 2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01:19</a:t>
            </a:r>
            <a:endParaRPr lang="en-US" sz="1600"/>
          </a:p>
        </p:txBody>
      </p:sp>
      <p:sp>
        <p:nvSpPr>
          <p:cNvPr id="294" name="Rounded Rectangle 2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01:18</a:t>
            </a:r>
            <a:endParaRPr lang="en-US" sz="1600"/>
          </a:p>
        </p:txBody>
      </p:sp>
      <p:sp>
        <p:nvSpPr>
          <p:cNvPr id="295" name="Rounded Rectangle 2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01:17</a:t>
            </a:r>
            <a:endParaRPr lang="en-US" sz="1600"/>
          </a:p>
        </p:txBody>
      </p:sp>
      <p:sp>
        <p:nvSpPr>
          <p:cNvPr id="296" name="Rounded Rectangle 2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01:16</a:t>
            </a:r>
            <a:endParaRPr lang="en-US" sz="1600"/>
          </a:p>
        </p:txBody>
      </p:sp>
      <p:sp>
        <p:nvSpPr>
          <p:cNvPr id="297" name="Rounded Rectangle 2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01:15</a:t>
            </a:r>
            <a:endParaRPr lang="en-US" sz="1600"/>
          </a:p>
        </p:txBody>
      </p:sp>
      <p:sp>
        <p:nvSpPr>
          <p:cNvPr id="298" name="Rounded Rectangle 2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01:14</a:t>
            </a:r>
            <a:endParaRPr lang="en-US" sz="1600"/>
          </a:p>
        </p:txBody>
      </p:sp>
      <p:sp>
        <p:nvSpPr>
          <p:cNvPr id="299" name="Rounded Rectangle 2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01:13</a:t>
            </a:r>
            <a:endParaRPr lang="en-US" sz="1600"/>
          </a:p>
        </p:txBody>
      </p:sp>
      <p:sp>
        <p:nvSpPr>
          <p:cNvPr id="300" name="Rounded Rectangle 2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01:12</a:t>
            </a:r>
            <a:endParaRPr lang="en-US" sz="1600"/>
          </a:p>
        </p:txBody>
      </p:sp>
      <p:sp>
        <p:nvSpPr>
          <p:cNvPr id="301" name="Rounded Rectangle 3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01:11</a:t>
            </a:r>
            <a:endParaRPr lang="en-US" sz="1600"/>
          </a:p>
        </p:txBody>
      </p:sp>
      <p:sp>
        <p:nvSpPr>
          <p:cNvPr id="302" name="Rounded Rectangle 3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01:10</a:t>
            </a:r>
            <a:endParaRPr lang="en-US" sz="1600"/>
          </a:p>
        </p:txBody>
      </p:sp>
      <p:sp>
        <p:nvSpPr>
          <p:cNvPr id="303" name="Rounded Rectangle 3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01:09</a:t>
            </a:r>
            <a:endParaRPr lang="en-US" sz="1600"/>
          </a:p>
        </p:txBody>
      </p:sp>
      <p:sp>
        <p:nvSpPr>
          <p:cNvPr id="304" name="Rounded Rectangle 3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01:08</a:t>
            </a:r>
            <a:endParaRPr lang="en-US" sz="1600"/>
          </a:p>
        </p:txBody>
      </p:sp>
      <p:sp>
        <p:nvSpPr>
          <p:cNvPr id="305" name="Rounded Rectangle 3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01:07</a:t>
            </a:r>
            <a:endParaRPr lang="en-US" sz="1600"/>
          </a:p>
        </p:txBody>
      </p:sp>
      <p:sp>
        <p:nvSpPr>
          <p:cNvPr id="306" name="Rounded Rectangle 3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01:06</a:t>
            </a:r>
            <a:endParaRPr lang="en-US" sz="1600"/>
          </a:p>
        </p:txBody>
      </p:sp>
      <p:sp>
        <p:nvSpPr>
          <p:cNvPr id="307" name="Rounded Rectangle 3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01:05</a:t>
            </a:r>
            <a:endParaRPr lang="en-US" sz="1600"/>
          </a:p>
        </p:txBody>
      </p:sp>
      <p:sp>
        <p:nvSpPr>
          <p:cNvPr id="308" name="Rounded Rectangle 3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01:04</a:t>
            </a:r>
            <a:endParaRPr lang="en-US" sz="1600"/>
          </a:p>
        </p:txBody>
      </p:sp>
      <p:sp>
        <p:nvSpPr>
          <p:cNvPr id="309" name="Rounded Rectangle 3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01:03</a:t>
            </a:r>
            <a:endParaRPr lang="en-US" sz="1600"/>
          </a:p>
        </p:txBody>
      </p:sp>
      <p:sp>
        <p:nvSpPr>
          <p:cNvPr id="310" name="Rounded Rectangle 3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01:02</a:t>
            </a:r>
            <a:endParaRPr lang="en-US" sz="1600"/>
          </a:p>
        </p:txBody>
      </p:sp>
      <p:sp>
        <p:nvSpPr>
          <p:cNvPr id="311" name="Rounded Rectangle 3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01:01</a:t>
            </a:r>
            <a:endParaRPr lang="en-US" sz="1600"/>
          </a:p>
        </p:txBody>
      </p:sp>
      <p:sp>
        <p:nvSpPr>
          <p:cNvPr id="312" name="Rounded Rectangle 3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01:00</a:t>
            </a:r>
            <a:endParaRPr lang="en-US" sz="1600"/>
          </a:p>
        </p:txBody>
      </p:sp>
      <p:sp>
        <p:nvSpPr>
          <p:cNvPr id="313" name="Rounded Rectangle 3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00:59</a:t>
            </a:r>
            <a:endParaRPr lang="en-US" sz="1600"/>
          </a:p>
        </p:txBody>
      </p:sp>
      <p:sp>
        <p:nvSpPr>
          <p:cNvPr id="314" name="Rounded Rectangle 3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00:58</a:t>
            </a:r>
            <a:endParaRPr lang="en-US" sz="1600"/>
          </a:p>
        </p:txBody>
      </p:sp>
      <p:sp>
        <p:nvSpPr>
          <p:cNvPr id="315" name="Rounded Rectangle 3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00:57</a:t>
            </a:r>
            <a:endParaRPr lang="en-US" sz="1600"/>
          </a:p>
        </p:txBody>
      </p:sp>
      <p:sp>
        <p:nvSpPr>
          <p:cNvPr id="316" name="Rounded Rectangle 3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00:56</a:t>
            </a:r>
            <a:endParaRPr lang="en-US" sz="1600"/>
          </a:p>
        </p:txBody>
      </p:sp>
      <p:sp>
        <p:nvSpPr>
          <p:cNvPr id="317" name="Rounded Rectangle 3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00:55</a:t>
            </a:r>
            <a:endParaRPr lang="en-US" sz="1600"/>
          </a:p>
        </p:txBody>
      </p:sp>
      <p:sp>
        <p:nvSpPr>
          <p:cNvPr id="318" name="Rounded Rectangle 3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00:54</a:t>
            </a:r>
            <a:endParaRPr lang="en-US" sz="1600"/>
          </a:p>
        </p:txBody>
      </p:sp>
      <p:sp>
        <p:nvSpPr>
          <p:cNvPr id="319" name="Rounded Rectangle 3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00:53</a:t>
            </a:r>
            <a:endParaRPr lang="en-US" sz="1600"/>
          </a:p>
        </p:txBody>
      </p:sp>
      <p:sp>
        <p:nvSpPr>
          <p:cNvPr id="320" name="Rounded Rectangle 3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00:52</a:t>
            </a:r>
            <a:endParaRPr lang="en-US" sz="1600"/>
          </a:p>
        </p:txBody>
      </p:sp>
      <p:sp>
        <p:nvSpPr>
          <p:cNvPr id="321" name="Rounded Rectangle 3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00:51</a:t>
            </a:r>
            <a:endParaRPr lang="en-US" sz="1600"/>
          </a:p>
        </p:txBody>
      </p:sp>
      <p:sp>
        <p:nvSpPr>
          <p:cNvPr id="322" name="Rounded Rectangle 3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00:50</a:t>
            </a:r>
            <a:endParaRPr lang="en-US" sz="1600"/>
          </a:p>
        </p:txBody>
      </p:sp>
      <p:sp>
        <p:nvSpPr>
          <p:cNvPr id="323" name="Rounded Rectangle 3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00:49</a:t>
            </a:r>
            <a:endParaRPr lang="en-US" sz="1600"/>
          </a:p>
        </p:txBody>
      </p:sp>
      <p:sp>
        <p:nvSpPr>
          <p:cNvPr id="324" name="Rounded Rectangle 3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00:48</a:t>
            </a:r>
            <a:endParaRPr lang="en-US" sz="1600"/>
          </a:p>
        </p:txBody>
      </p:sp>
      <p:sp>
        <p:nvSpPr>
          <p:cNvPr id="325" name="Rounded Rectangle 3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00:47</a:t>
            </a:r>
            <a:endParaRPr lang="en-US" sz="1600"/>
          </a:p>
        </p:txBody>
      </p:sp>
      <p:sp>
        <p:nvSpPr>
          <p:cNvPr id="326" name="Rounded Rectangle 3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00:46</a:t>
            </a:r>
            <a:endParaRPr lang="en-US" sz="1600"/>
          </a:p>
        </p:txBody>
      </p:sp>
      <p:sp>
        <p:nvSpPr>
          <p:cNvPr id="327" name="Rounded Rectangle 3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00:45</a:t>
            </a:r>
            <a:endParaRPr lang="en-US" sz="1600"/>
          </a:p>
        </p:txBody>
      </p:sp>
      <p:sp>
        <p:nvSpPr>
          <p:cNvPr id="328" name="Rounded Rectangle 3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00:44</a:t>
            </a:r>
            <a:endParaRPr lang="en-US" sz="1600"/>
          </a:p>
        </p:txBody>
      </p:sp>
      <p:sp>
        <p:nvSpPr>
          <p:cNvPr id="329" name="Rounded Rectangle 3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00:43</a:t>
            </a:r>
            <a:endParaRPr lang="en-US" sz="1600"/>
          </a:p>
        </p:txBody>
      </p:sp>
      <p:sp>
        <p:nvSpPr>
          <p:cNvPr id="330" name="Rounded Rectangle 3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00:42</a:t>
            </a:r>
            <a:endParaRPr lang="en-US" sz="1600"/>
          </a:p>
        </p:txBody>
      </p:sp>
      <p:sp>
        <p:nvSpPr>
          <p:cNvPr id="331" name="Rounded Rectangle 3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00:41</a:t>
            </a:r>
            <a:endParaRPr lang="en-US" sz="1600"/>
          </a:p>
        </p:txBody>
      </p:sp>
      <p:sp>
        <p:nvSpPr>
          <p:cNvPr id="332" name="Rounded Rectangle 3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00:40</a:t>
            </a:r>
            <a:endParaRPr lang="en-US" sz="1600"/>
          </a:p>
        </p:txBody>
      </p:sp>
      <p:sp>
        <p:nvSpPr>
          <p:cNvPr id="333" name="Rounded Rectangle 3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00:39</a:t>
            </a:r>
            <a:endParaRPr lang="en-US" sz="1600"/>
          </a:p>
        </p:txBody>
      </p:sp>
      <p:sp>
        <p:nvSpPr>
          <p:cNvPr id="334" name="Rounded Rectangle 3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00:38</a:t>
            </a:r>
            <a:endParaRPr lang="en-US" sz="1600"/>
          </a:p>
        </p:txBody>
      </p:sp>
      <p:sp>
        <p:nvSpPr>
          <p:cNvPr id="335" name="Rounded Rectangle 3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00:37</a:t>
            </a:r>
            <a:endParaRPr lang="en-US" sz="1600"/>
          </a:p>
        </p:txBody>
      </p:sp>
      <p:sp>
        <p:nvSpPr>
          <p:cNvPr id="336" name="Rounded Rectangle 3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00:36</a:t>
            </a:r>
            <a:endParaRPr lang="en-US" sz="1600"/>
          </a:p>
        </p:txBody>
      </p:sp>
      <p:sp>
        <p:nvSpPr>
          <p:cNvPr id="337" name="Rounded Rectangle 3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00:35</a:t>
            </a:r>
            <a:endParaRPr lang="en-US" sz="1600"/>
          </a:p>
        </p:txBody>
      </p:sp>
      <p:sp>
        <p:nvSpPr>
          <p:cNvPr id="338" name="Rounded Rectangle 3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00:34</a:t>
            </a:r>
            <a:endParaRPr lang="en-US" sz="1600"/>
          </a:p>
        </p:txBody>
      </p:sp>
      <p:sp>
        <p:nvSpPr>
          <p:cNvPr id="339" name="Rounded Rectangle 3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00:33</a:t>
            </a:r>
            <a:endParaRPr lang="en-US" sz="1600"/>
          </a:p>
        </p:txBody>
      </p:sp>
      <p:sp>
        <p:nvSpPr>
          <p:cNvPr id="340" name="Rounded Rectangle 3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00:32</a:t>
            </a:r>
            <a:endParaRPr lang="en-US" sz="1600"/>
          </a:p>
        </p:txBody>
      </p:sp>
      <p:sp>
        <p:nvSpPr>
          <p:cNvPr id="341" name="Rounded Rectangle 3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00:31</a:t>
            </a:r>
            <a:endParaRPr lang="en-US" sz="1600"/>
          </a:p>
        </p:txBody>
      </p:sp>
      <p:sp>
        <p:nvSpPr>
          <p:cNvPr id="342" name="Rounded Rectangle 3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00:30</a:t>
            </a:r>
            <a:endParaRPr lang="en-US" sz="1600"/>
          </a:p>
        </p:txBody>
      </p:sp>
      <p:sp>
        <p:nvSpPr>
          <p:cNvPr id="343" name="Rounded Rectangle 3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00:29</a:t>
            </a:r>
            <a:endParaRPr lang="en-US" sz="1600"/>
          </a:p>
        </p:txBody>
      </p:sp>
      <p:sp>
        <p:nvSpPr>
          <p:cNvPr id="344" name="Rounded Rectangle 3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00:28</a:t>
            </a:r>
            <a:endParaRPr lang="en-US" sz="1600"/>
          </a:p>
        </p:txBody>
      </p:sp>
      <p:sp>
        <p:nvSpPr>
          <p:cNvPr id="345" name="Rounded Rectangle 3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00:27</a:t>
            </a:r>
            <a:endParaRPr lang="en-US" sz="1600"/>
          </a:p>
        </p:txBody>
      </p:sp>
      <p:sp>
        <p:nvSpPr>
          <p:cNvPr id="346" name="Rounded Rectangle 3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00:26</a:t>
            </a:r>
            <a:endParaRPr lang="en-US" sz="1600"/>
          </a:p>
        </p:txBody>
      </p:sp>
      <p:sp>
        <p:nvSpPr>
          <p:cNvPr id="347" name="Rounded Rectangle 3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00:25</a:t>
            </a:r>
            <a:endParaRPr lang="en-US" sz="1600"/>
          </a:p>
        </p:txBody>
      </p:sp>
      <p:sp>
        <p:nvSpPr>
          <p:cNvPr id="348" name="Rounded Rectangle 3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00:24</a:t>
            </a:r>
            <a:endParaRPr lang="en-US" sz="1600"/>
          </a:p>
        </p:txBody>
      </p:sp>
      <p:sp>
        <p:nvSpPr>
          <p:cNvPr id="349" name="Rounded Rectangle 3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00:23</a:t>
            </a:r>
            <a:endParaRPr lang="en-US" sz="1600"/>
          </a:p>
        </p:txBody>
      </p:sp>
      <p:sp>
        <p:nvSpPr>
          <p:cNvPr id="350" name="Rounded Rectangle 3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00:22</a:t>
            </a:r>
            <a:endParaRPr lang="en-US" sz="1600"/>
          </a:p>
        </p:txBody>
      </p:sp>
      <p:sp>
        <p:nvSpPr>
          <p:cNvPr id="351" name="Rounded Rectangle 3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00:21</a:t>
            </a:r>
            <a:endParaRPr lang="en-US" sz="1600"/>
          </a:p>
        </p:txBody>
      </p:sp>
      <p:sp>
        <p:nvSpPr>
          <p:cNvPr id="352" name="Rounded Rectangle 3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00:20</a:t>
            </a:r>
            <a:endParaRPr lang="en-US" sz="1600"/>
          </a:p>
        </p:txBody>
      </p:sp>
      <p:sp>
        <p:nvSpPr>
          <p:cNvPr id="353" name="Rounded Rectangle 3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00:19</a:t>
            </a:r>
            <a:endParaRPr lang="en-US" sz="1600"/>
          </a:p>
        </p:txBody>
      </p:sp>
      <p:sp>
        <p:nvSpPr>
          <p:cNvPr id="354" name="Rounded Rectangle 3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00:18</a:t>
            </a:r>
            <a:endParaRPr lang="en-US" sz="1600"/>
          </a:p>
        </p:txBody>
      </p:sp>
      <p:sp>
        <p:nvSpPr>
          <p:cNvPr id="355" name="Rounded Rectangle 3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00:17</a:t>
            </a:r>
            <a:endParaRPr lang="en-US" sz="1600"/>
          </a:p>
        </p:txBody>
      </p:sp>
      <p:sp>
        <p:nvSpPr>
          <p:cNvPr id="356" name="Rounded Rectangle 3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00:16</a:t>
            </a:r>
            <a:endParaRPr lang="en-US" sz="1600"/>
          </a:p>
        </p:txBody>
      </p:sp>
      <p:sp>
        <p:nvSpPr>
          <p:cNvPr id="357" name="Rounded Rectangle 3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00:15</a:t>
            </a:r>
            <a:endParaRPr lang="en-US" sz="1600"/>
          </a:p>
        </p:txBody>
      </p:sp>
      <p:sp>
        <p:nvSpPr>
          <p:cNvPr id="358" name="Rounded Rectangle 3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00:14</a:t>
            </a:r>
            <a:endParaRPr lang="en-US" sz="1600"/>
          </a:p>
        </p:txBody>
      </p:sp>
      <p:sp>
        <p:nvSpPr>
          <p:cNvPr id="359" name="Rounded Rectangle 3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00:13</a:t>
            </a:r>
            <a:endParaRPr lang="en-US" sz="1600"/>
          </a:p>
        </p:txBody>
      </p:sp>
      <p:sp>
        <p:nvSpPr>
          <p:cNvPr id="360" name="Rounded Rectangle 3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00:12</a:t>
            </a:r>
            <a:endParaRPr lang="en-US" sz="1600"/>
          </a:p>
        </p:txBody>
      </p:sp>
      <p:sp>
        <p:nvSpPr>
          <p:cNvPr id="361" name="Rounded Rectangle 3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00:11</a:t>
            </a:r>
            <a:endParaRPr lang="en-US" sz="1600"/>
          </a:p>
        </p:txBody>
      </p:sp>
      <p:sp>
        <p:nvSpPr>
          <p:cNvPr id="362" name="Rounded Rectangle 3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00:10</a:t>
            </a:r>
            <a:endParaRPr lang="en-US" sz="1600"/>
          </a:p>
        </p:txBody>
      </p:sp>
      <p:sp>
        <p:nvSpPr>
          <p:cNvPr id="363" name="Rounded Rectangle 3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00:09</a:t>
            </a:r>
            <a:endParaRPr lang="en-US" sz="1600"/>
          </a:p>
        </p:txBody>
      </p:sp>
      <p:sp>
        <p:nvSpPr>
          <p:cNvPr id="364" name="Rounded Rectangle 3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00:08</a:t>
            </a:r>
            <a:endParaRPr lang="en-US" sz="1600"/>
          </a:p>
        </p:txBody>
      </p:sp>
      <p:sp>
        <p:nvSpPr>
          <p:cNvPr id="365" name="Rounded Rectangle 3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00:07</a:t>
            </a:r>
            <a:endParaRPr lang="en-US" sz="1600"/>
          </a:p>
        </p:txBody>
      </p:sp>
      <p:sp>
        <p:nvSpPr>
          <p:cNvPr id="366" name="Rounded Rectangle 3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00:06</a:t>
            </a:r>
            <a:endParaRPr lang="en-US" sz="1600"/>
          </a:p>
        </p:txBody>
      </p:sp>
      <p:sp>
        <p:nvSpPr>
          <p:cNvPr id="367" name="Rounded Rectangle 3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00:05</a:t>
            </a:r>
            <a:endParaRPr lang="en-US" sz="1600"/>
          </a:p>
        </p:txBody>
      </p:sp>
      <p:sp>
        <p:nvSpPr>
          <p:cNvPr id="368" name="Rounded Rectangle 3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00:04</a:t>
            </a:r>
            <a:endParaRPr lang="en-US" sz="1600"/>
          </a:p>
        </p:txBody>
      </p:sp>
      <p:sp>
        <p:nvSpPr>
          <p:cNvPr id="369" name="Rounded Rectangle 3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00:03</a:t>
            </a:r>
            <a:endParaRPr lang="en-US" sz="1600"/>
          </a:p>
        </p:txBody>
      </p:sp>
      <p:sp>
        <p:nvSpPr>
          <p:cNvPr id="370" name="Rounded Rectangle 3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00:02</a:t>
            </a:r>
            <a:endParaRPr lang="en-US" sz="1600"/>
          </a:p>
        </p:txBody>
      </p:sp>
      <p:sp>
        <p:nvSpPr>
          <p:cNvPr id="371" name="Rounded Rectangle 3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00:01</a:t>
            </a:r>
            <a:endParaRPr lang="en-US" sz="1600"/>
          </a:p>
        </p:txBody>
      </p:sp>
      <p:sp>
        <p:nvSpPr>
          <p:cNvPr id="372" name="Rounded Rectangle 3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00:00</a:t>
            </a:r>
            <a:endParaRPr lang="en-US" sz="1600" dirty="0"/>
          </a:p>
        </p:txBody>
      </p:sp>
      <p:sp>
        <p:nvSpPr>
          <p:cNvPr id="373" name="Oval 372"/>
          <p:cNvSpPr/>
          <p:nvPr/>
        </p:nvSpPr>
        <p:spPr>
          <a:xfrm>
            <a:off x="10413975" y="707742"/>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TG</a:t>
            </a:r>
            <a:endParaRPr lang="en-US" sz="1600" dirty="0"/>
          </a:p>
        </p:txBody>
      </p:sp>
    </p:spTree>
    <p:extLst>
      <p:ext uri="{BB962C8B-B14F-4D97-AF65-F5344CB8AC3E}">
        <p14:creationId xmlns:p14="http://schemas.microsoft.com/office/powerpoint/2010/main" val="6127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3"/>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73"/>
                                        </p:tgtEl>
                                      </p:cBhvr>
                                    </p:animEffect>
                                    <p:set>
                                      <p:cBhvr>
                                        <p:cTn id="7" dur="1" fill="hold">
                                          <p:stCondLst>
                                            <p:cond delay="499"/>
                                          </p:stCondLst>
                                        </p:cTn>
                                        <p:tgtEl>
                                          <p:spTgt spid="373"/>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71"/>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72"/>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73"/>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74"/>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76"/>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77"/>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78"/>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79"/>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80"/>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81"/>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82"/>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83"/>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84"/>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85"/>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86"/>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87"/>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88"/>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89"/>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90"/>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91"/>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92"/>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93"/>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94"/>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95"/>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96"/>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97"/>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98"/>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99"/>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100"/>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101"/>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102"/>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103"/>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104"/>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105"/>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106"/>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107"/>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108"/>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109"/>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110"/>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111"/>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112"/>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113"/>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114"/>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115"/>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116"/>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117"/>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118"/>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119"/>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120"/>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121"/>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122"/>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123"/>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124"/>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125"/>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126"/>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127"/>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128"/>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129"/>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130"/>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131"/>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132"/>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133"/>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134"/>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135"/>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36"/>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37"/>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38"/>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39"/>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40"/>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41"/>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42"/>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43"/>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44"/>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45"/>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46"/>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47"/>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48"/>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49"/>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50"/>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51"/>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52"/>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53"/>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54"/>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55"/>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56"/>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57"/>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58"/>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59"/>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60"/>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61"/>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62"/>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63"/>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64"/>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65"/>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66"/>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67"/>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68"/>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69"/>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70"/>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71"/>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72"/>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73"/>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74"/>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75"/>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76"/>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77"/>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78"/>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79"/>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80"/>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81"/>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82"/>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83"/>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84"/>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85"/>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86"/>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87"/>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88"/>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89"/>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90"/>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91"/>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92"/>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93"/>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94"/>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95"/>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96"/>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97"/>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98"/>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99"/>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200"/>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201"/>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202"/>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203"/>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204"/>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205"/>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206"/>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207"/>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208"/>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209"/>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210"/>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211"/>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212"/>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213"/>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214"/>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215"/>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216"/>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217"/>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218"/>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219"/>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220"/>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221"/>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222"/>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223"/>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224"/>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225"/>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226"/>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227"/>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228"/>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229"/>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230"/>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231"/>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232"/>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233"/>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234"/>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235"/>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36"/>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37"/>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38"/>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39"/>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40"/>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41"/>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42"/>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43"/>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44"/>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45"/>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46"/>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47"/>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48"/>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49"/>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50"/>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51"/>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52"/>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53"/>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54"/>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55"/>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56"/>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57"/>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58"/>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59"/>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60"/>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61"/>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62"/>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63"/>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64"/>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65"/>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66"/>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67"/>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68"/>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69"/>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70"/>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71"/>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72"/>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73"/>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74"/>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75"/>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76"/>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77"/>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78"/>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79"/>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80"/>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81"/>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82"/>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83"/>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84"/>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85"/>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86"/>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87"/>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88"/>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89"/>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90"/>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91"/>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92"/>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93"/>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94"/>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95"/>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96"/>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97"/>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98"/>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99"/>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300"/>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301"/>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302"/>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303"/>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304"/>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305"/>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306"/>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307"/>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308"/>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309"/>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310"/>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311"/>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312"/>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313"/>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314"/>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315"/>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316"/>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317"/>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318"/>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319"/>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320"/>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321"/>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322"/>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323"/>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324"/>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325"/>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326"/>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327"/>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328"/>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329"/>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330"/>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331"/>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332"/>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333"/>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334"/>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335"/>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36"/>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37"/>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38"/>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39"/>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40"/>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41"/>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42"/>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43"/>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44"/>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45"/>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46"/>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47"/>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48"/>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49"/>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50"/>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51"/>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52"/>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53"/>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54"/>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55"/>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56"/>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57"/>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58"/>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59"/>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60"/>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61"/>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62"/>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3"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64"/>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3"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65"/>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3"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3"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67"/>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3"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68"/>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3"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3"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70"/>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71"/>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73"/>
                  </p:tgtEl>
                </p:cond>
              </p:nextCondLst>
            </p:seq>
          </p:childTnLst>
        </p:cTn>
      </p:par>
    </p:tnLst>
    <p:bldLst>
      <p:bldP spid="71" grpId="0" animBg="1"/>
      <p:bldP spid="72" grpId="0" animBg="1"/>
      <p:bldP spid="73" grpId="0" animBg="1"/>
      <p:bldP spid="74"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242302" y="708845"/>
            <a:ext cx="1556194" cy="1556194"/>
            <a:chOff x="3843955" y="2446144"/>
            <a:chExt cx="1556194" cy="1556194"/>
          </a:xfrm>
        </p:grpSpPr>
        <p:grpSp>
          <p:nvGrpSpPr>
            <p:cNvPr id="18" name="组合 17"/>
            <p:cNvGrpSpPr/>
            <p:nvPr/>
          </p:nvGrpSpPr>
          <p:grpSpPr>
            <a:xfrm>
              <a:off x="3843955" y="2446144"/>
              <a:ext cx="1556194" cy="1556194"/>
              <a:chOff x="3154508" y="1821271"/>
              <a:chExt cx="2785107" cy="2785102"/>
            </a:xfrm>
          </p:grpSpPr>
          <p:sp>
            <p:nvSpPr>
              <p:cNvPr id="31"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32"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9" name="组合 18"/>
            <p:cNvGrpSpPr>
              <a:grpSpLocks noChangeAspect="1"/>
            </p:cNvGrpSpPr>
            <p:nvPr/>
          </p:nvGrpSpPr>
          <p:grpSpPr>
            <a:xfrm>
              <a:off x="4305202" y="2997957"/>
              <a:ext cx="675251" cy="459226"/>
              <a:chOff x="3897313" y="2016126"/>
              <a:chExt cx="749300" cy="509588"/>
            </a:xfrm>
            <a:solidFill>
              <a:schemeClr val="bg1"/>
            </a:solidFill>
          </p:grpSpPr>
          <p:sp>
            <p:nvSpPr>
              <p:cNvPr id="20"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1"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2"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3"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4"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5"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6"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7"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8"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9"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30"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04" y="529389"/>
            <a:ext cx="5689651" cy="5259307"/>
          </a:xfrm>
          <a:prstGeom prst="rect">
            <a:avLst/>
          </a:prstGeom>
        </p:spPr>
      </p:pic>
      <p:sp>
        <p:nvSpPr>
          <p:cNvPr id="33" name="object 3"/>
          <p:cNvSpPr txBox="1"/>
          <p:nvPr/>
        </p:nvSpPr>
        <p:spPr>
          <a:xfrm>
            <a:off x="4182081" y="2218397"/>
            <a:ext cx="6607305" cy="1862196"/>
          </a:xfrm>
          <a:prstGeom prst="rect">
            <a:avLst/>
          </a:prstGeom>
        </p:spPr>
        <p:txBody>
          <a:bodyPr vert="horz" wrap="square" lIns="0" tIns="15386" rIns="0" bIns="0" rtlCol="0">
            <a:spAutoFit/>
          </a:bodyPr>
          <a:lstStyle/>
          <a:p>
            <a:pPr algn="ctr">
              <a:lnSpc>
                <a:spcPts val="3823"/>
              </a:lnSpc>
              <a:spcBef>
                <a:spcPts val="121"/>
              </a:spcBef>
            </a:pPr>
            <a:r>
              <a:rPr lang="en-US" sz="3200" b="1" spc="22" dirty="0" smtClean="0">
                <a:solidFill>
                  <a:srgbClr val="FF0000"/>
                </a:solidFill>
                <a:latin typeface="Times New Roman"/>
                <a:cs typeface="Times New Roman"/>
              </a:rPr>
              <a:t>BÀI 10</a:t>
            </a:r>
            <a:endParaRPr sz="3200" dirty="0">
              <a:latin typeface="Times New Roman"/>
              <a:cs typeface="Times New Roman"/>
            </a:endParaRPr>
          </a:p>
          <a:p>
            <a:pPr algn="ctr">
              <a:lnSpc>
                <a:spcPts val="5277"/>
              </a:lnSpc>
            </a:pPr>
            <a:r>
              <a:rPr lang="en-US" sz="3600" b="1" spc="538" dirty="0" smtClean="0">
                <a:solidFill>
                  <a:srgbClr val="BF0000"/>
                </a:solidFill>
                <a:latin typeface="Cambria"/>
                <a:cs typeface="Cambria"/>
              </a:rPr>
              <a:t>SỐ NGUYÊN TỐ. HỢP SỐ</a:t>
            </a:r>
          </a:p>
          <a:p>
            <a:pPr algn="ctr">
              <a:lnSpc>
                <a:spcPts val="5277"/>
              </a:lnSpc>
            </a:pPr>
            <a:r>
              <a:rPr sz="3000" b="1" spc="-18" dirty="0" smtClean="0">
                <a:latin typeface="Times New Roman"/>
                <a:cs typeface="Times New Roman"/>
              </a:rPr>
              <a:t>(</a:t>
            </a:r>
            <a:r>
              <a:rPr sz="3000" b="1" spc="-18" dirty="0" err="1" smtClean="0">
                <a:latin typeface="Times New Roman"/>
                <a:cs typeface="Times New Roman"/>
              </a:rPr>
              <a:t>Tiết</a:t>
            </a:r>
            <a:r>
              <a:rPr sz="3000" b="1" spc="9" dirty="0" smtClean="0">
                <a:latin typeface="Times New Roman"/>
                <a:cs typeface="Times New Roman"/>
              </a:rPr>
              <a:t> </a:t>
            </a:r>
            <a:r>
              <a:rPr sz="3000" b="1" dirty="0">
                <a:latin typeface="Times New Roman"/>
                <a:cs typeface="Times New Roman"/>
              </a:rPr>
              <a:t>1</a:t>
            </a:r>
            <a:r>
              <a:rPr sz="3000" b="1" dirty="0" smtClean="0">
                <a:latin typeface="Times New Roman"/>
                <a:cs typeface="Times New Roman"/>
              </a:rPr>
              <a:t>)</a:t>
            </a:r>
            <a:endParaRPr sz="3000" dirty="0">
              <a:latin typeface="Times New Roman"/>
              <a:cs typeface="Times New Roman"/>
            </a:endParaRPr>
          </a:p>
        </p:txBody>
      </p:sp>
    </p:spTree>
    <p:extLst>
      <p:ext uri="{BB962C8B-B14F-4D97-AF65-F5344CB8AC3E}">
        <p14:creationId xmlns:p14="http://schemas.microsoft.com/office/powerpoint/2010/main" val="372846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1"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1097289" y="1596589"/>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6" name="环形箭头 205"/>
          <p:cNvSpPr/>
          <p:nvPr/>
        </p:nvSpPr>
        <p:spPr>
          <a:xfrm rot="15407819" flipH="1">
            <a:off x="436382" y="2915781"/>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7" name="同心圆 4"/>
          <p:cNvSpPr/>
          <p:nvPr/>
        </p:nvSpPr>
        <p:spPr>
          <a:xfrm>
            <a:off x="2403635" y="5102028"/>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8" name="TextBox 207"/>
          <p:cNvSpPr txBox="1"/>
          <p:nvPr/>
        </p:nvSpPr>
        <p:spPr>
          <a:xfrm>
            <a:off x="1384995" y="2253713"/>
            <a:ext cx="1321812"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01</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09" name="TextBox 208"/>
          <p:cNvSpPr txBox="1"/>
          <p:nvPr/>
        </p:nvSpPr>
        <p:spPr>
          <a:xfrm>
            <a:off x="793479" y="3503941"/>
            <a:ext cx="1366697"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02</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10" name="TextBox 209"/>
          <p:cNvSpPr txBox="1"/>
          <p:nvPr/>
        </p:nvSpPr>
        <p:spPr>
          <a:xfrm>
            <a:off x="1349728" y="4639054"/>
            <a:ext cx="1357079"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03</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rgbClr val="FFFFFF"/>
                </a:solidFill>
                <a:latin typeface="微软雅黑"/>
                <a:cs typeface="+mn-ea"/>
              </a:rPr>
              <a:t>0.5 </a:t>
            </a:r>
            <a:r>
              <a:rPr lang="zh-CN" altLang="en-US" sz="1900" dirty="0">
                <a:solidFill>
                  <a:srgbClr val="FFFFFF"/>
                </a:solidFill>
                <a:latin typeface="微软雅黑"/>
                <a:cs typeface="+mn-ea"/>
              </a:rPr>
              <a:t>秒延迟符，无</a:t>
            </a:r>
            <a:endParaRPr lang="en-US" altLang="zh-CN" sz="1900" dirty="0">
              <a:solidFill>
                <a:srgbClr val="FFFFFF"/>
              </a:solidFill>
              <a:latin typeface="微软雅黑"/>
              <a:cs typeface="+mn-ea"/>
            </a:endParaRPr>
          </a:p>
          <a:p>
            <a:r>
              <a:rPr lang="zh-CN" altLang="en-US" sz="1900" dirty="0">
                <a:solidFill>
                  <a:srgbClr val="FFFFFF"/>
                </a:solidFill>
                <a:latin typeface="微软雅黑"/>
                <a:cs typeface="+mn-ea"/>
              </a:rPr>
              <a:t>意义，可删除</a:t>
            </a:r>
            <a:r>
              <a:rPr lang="en-US" altLang="zh-CN" sz="1900" dirty="0">
                <a:solidFill>
                  <a:srgbClr val="FFFFFF"/>
                </a:solidFill>
                <a:latin typeface="微软雅黑"/>
                <a:cs typeface="+mn-ea"/>
              </a:rPr>
              <a:t>.</a:t>
            </a:r>
            <a:endParaRPr lang="zh-CN" altLang="en-US" sz="1900" dirty="0">
              <a:solidFill>
                <a:srgbClr val="FFFFFF"/>
              </a:solidFill>
              <a:latin typeface="微软雅黑"/>
              <a:cs typeface="+mn-ea"/>
            </a:endParaRPr>
          </a:p>
        </p:txBody>
      </p:sp>
      <p:sp>
        <p:nvSpPr>
          <p:cNvPr id="2" name="标题 1"/>
          <p:cNvSpPr>
            <a:spLocks noGrp="1"/>
          </p:cNvSpPr>
          <p:nvPr>
            <p:ph type="title"/>
          </p:nvPr>
        </p:nvSpPr>
        <p:spPr>
          <a:xfrm>
            <a:off x="223057" y="265374"/>
            <a:ext cx="6461077" cy="466148"/>
          </a:xfrm>
        </p:spPr>
        <p:txBody>
          <a:bodyPr>
            <a:noAutofit/>
          </a:bodyPr>
          <a:lstStyle/>
          <a:p>
            <a:r>
              <a:rPr lang="en-US" altLang="zh-CN" sz="4000" smtClean="0">
                <a:latin typeface="Times New Roman" pitchFamily="18" charset="0"/>
                <a:cs typeface="Times New Roman" pitchFamily="18" charset="0"/>
              </a:rPr>
              <a:t>Hoạt động khởi </a:t>
            </a:r>
            <a:r>
              <a:rPr lang="en-US" altLang="zh-CN" sz="4000" dirty="0" err="1">
                <a:latin typeface="Times New Roman" pitchFamily="18" charset="0"/>
                <a:cs typeface="Times New Roman" pitchFamily="18" charset="0"/>
              </a:rPr>
              <a:t>động</a:t>
            </a:r>
            <a:endParaRPr lang="zh-CN" altLang="en-US" sz="4000" dirty="0">
              <a:latin typeface="Times New Roman" pitchFamily="18" charset="0"/>
              <a:ea typeface="+mn-ea"/>
              <a:cs typeface="Times New Roman" pitchFamily="18" charset="0"/>
            </a:endParaRPr>
          </a:p>
        </p:txBody>
      </p:sp>
      <p:sp>
        <p:nvSpPr>
          <p:cNvPr id="26" name="TextBox 25">
            <a:extLst>
              <a:ext uri="{FF2B5EF4-FFF2-40B4-BE49-F238E27FC236}">
                <a16:creationId xmlns:a16="http://schemas.microsoft.com/office/drawing/2014/main" id="{6D84BCB4-206F-4AAE-B56B-A80A42AD98C8}"/>
              </a:ext>
            </a:extLst>
          </p:cNvPr>
          <p:cNvSpPr txBox="1"/>
          <p:nvPr/>
        </p:nvSpPr>
        <p:spPr>
          <a:xfrm>
            <a:off x="409174" y="768597"/>
            <a:ext cx="11271197" cy="861762"/>
          </a:xfrm>
          <a:prstGeom prst="rect">
            <a:avLst/>
          </a:prstGeom>
          <a:noFill/>
          <a:ln>
            <a:noFill/>
          </a:ln>
        </p:spPr>
        <p:txBody>
          <a:bodyPr wrap="square" lIns="121908" tIns="60954" rIns="121908" bIns="60954" rtlCol="0">
            <a:spAutoFit/>
          </a:bodyPr>
          <a:lstStyle/>
          <a:p>
            <a:r>
              <a:rPr lang="vi-VN" sz="2400" i="1"/>
              <a:t>Bác Vĩnh mua 17 cuốn sổ và 34 chiếc bút để làm quà tặng. Bác Vĩnh muốn chia đều 17 cuốn sổ thành các gói và cũng muốn chia đều 34 chiếc bút thành các gói.</a:t>
            </a:r>
            <a:endParaRPr lang="en-US" sz="2400"/>
          </a:p>
        </p:txBody>
      </p:sp>
      <p:pic>
        <p:nvPicPr>
          <p:cNvPr id="27" name="Picture 26"/>
          <p:cNvPicPr/>
          <p:nvPr/>
        </p:nvPicPr>
        <p:blipFill rotWithShape="1">
          <a:blip r:embed="rId3"/>
          <a:srcRect l="1591" r="1" b="4476"/>
          <a:stretch/>
        </p:blipFill>
        <p:spPr bwMode="auto">
          <a:xfrm>
            <a:off x="4108972" y="1630360"/>
            <a:ext cx="7571399" cy="4175354"/>
          </a:xfrm>
          <a:prstGeom prst="rect">
            <a:avLst/>
          </a:prstGeom>
          <a:ln>
            <a:noFill/>
          </a:ln>
          <a:extLst>
            <a:ext uri="{53640926-AAD7-44D8-BBD7-CCE9431645EC}">
              <a14:shadowObscured xmlns:a14="http://schemas.microsoft.com/office/drawing/2010/main"/>
            </a:ext>
          </a:extLst>
        </p:spPr>
      </p:pic>
      <p:sp>
        <p:nvSpPr>
          <p:cNvPr id="12" name="环形箭头 205"/>
          <p:cNvSpPr/>
          <p:nvPr/>
        </p:nvSpPr>
        <p:spPr>
          <a:xfrm rot="9257749" flipH="1">
            <a:off x="1077143" y="3985538"/>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13" name="TextBox 12"/>
          <p:cNvSpPr txBox="1"/>
          <p:nvPr/>
        </p:nvSpPr>
        <p:spPr>
          <a:xfrm>
            <a:off x="2577763" y="5697332"/>
            <a:ext cx="1352269"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a:t>
            </a:r>
            <a:r>
              <a:rPr lang="en-US" altLang="zh-CN" sz="2400" dirty="0" smtClean="0">
                <a:solidFill>
                  <a:srgbClr val="000000">
                    <a:lumMod val="50000"/>
                    <a:lumOff val="50000"/>
                  </a:srgbClr>
                </a:solidFill>
                <a:latin typeface="#9Slide04 Chonburi" panose="00000500000000000000" pitchFamily="2" charset="-34"/>
                <a:cs typeface="#9Slide04 Chonburi" panose="00000500000000000000" pitchFamily="2" charset="-34"/>
              </a:rPr>
              <a:t>04</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Tree>
    <p:extLst>
      <p:ext uri="{BB962C8B-B14F-4D97-AF65-F5344CB8AC3E}">
        <p14:creationId xmlns:p14="http://schemas.microsoft.com/office/powerpoint/2010/main" val="206659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25"/>
                                        </p:tgtEl>
                                        <p:attrNameLst>
                                          <p:attrName>style.visibility</p:attrName>
                                        </p:attrNameLst>
                                      </p:cBhvr>
                                      <p:to>
                                        <p:strVal val="visible"/>
                                      </p:to>
                                    </p:set>
                                    <p:animEffect transition="in" filter="fade">
                                      <p:cBhvr>
                                        <p:cTn id="42" dur="500"/>
                                        <p:tgtEl>
                                          <p:spTgt spid="2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 calcmode="lin" valueType="num">
                                      <p:cBhvr>
                                        <p:cTn id="50" dur="500" fill="hold"/>
                                        <p:tgtEl>
                                          <p:spTgt spid="12"/>
                                        </p:tgtEl>
                                        <p:attrNameLst>
                                          <p:attrName>style.rotation</p:attrName>
                                        </p:attrNameLst>
                                      </p:cBhvr>
                                      <p:tavLst>
                                        <p:tav tm="0">
                                          <p:val>
                                            <p:fltVal val="360"/>
                                          </p:val>
                                        </p:tav>
                                        <p:tav tm="100000">
                                          <p:val>
                                            <p:fltVal val="0"/>
                                          </p:val>
                                        </p:tav>
                                      </p:tavLst>
                                    </p:anim>
                                    <p:animEffect transition="in" filter="fade">
                                      <p:cBhvr>
                                        <p:cTn id="51" dur="500"/>
                                        <p:tgtEl>
                                          <p:spTgt spid="1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25" grpId="0"/>
      <p:bldP spid="26"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99124" y="407611"/>
            <a:ext cx="6801609" cy="1894285"/>
            <a:chOff x="3905886" y="1363361"/>
            <a:chExt cx="4387458" cy="1441759"/>
          </a:xfrm>
        </p:grpSpPr>
        <p:sp>
          <p:nvSpPr>
            <p:cNvPr id="27" name="任意多边形 26"/>
            <p:cNvSpPr/>
            <p:nvPr/>
          </p:nvSpPr>
          <p:spPr>
            <a:xfrm>
              <a:off x="3905886" y="1363361"/>
              <a:ext cx="4385998" cy="144175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345200"/>
                </a:solidFill>
                <a:latin typeface="#9Slide07 HLT Fall For You" panose="02000506000000020003" pitchFamily="2" charset="0"/>
                <a:cs typeface="+mn-ea"/>
              </a:endParaRPr>
            </a:p>
          </p:txBody>
        </p:sp>
        <p:sp>
          <p:nvSpPr>
            <p:cNvPr id="31" name="文本框 30"/>
            <p:cNvSpPr txBox="1"/>
            <p:nvPr/>
          </p:nvSpPr>
          <p:spPr>
            <a:xfrm>
              <a:off x="4099163" y="1453151"/>
              <a:ext cx="4194181" cy="726180"/>
            </a:xfrm>
            <a:prstGeom prst="rect">
              <a:avLst/>
            </a:prstGeom>
            <a:noFill/>
          </p:spPr>
          <p:txBody>
            <a:bodyPr wrap="square" rtlCol="0">
              <a:spAutoFit/>
            </a:bodyPr>
            <a:lstStyle/>
            <a:p>
              <a:r>
                <a:rPr lang="en-US" altLang="zh-CN" sz="2800" smtClean="0">
                  <a:solidFill>
                    <a:srgbClr val="345200"/>
                  </a:solidFill>
                  <a:latin typeface="Times New Roman" pitchFamily="18" charset="0"/>
                  <a:cs typeface="Times New Roman" pitchFamily="18" charset="0"/>
                </a:rPr>
                <a:t>Có 2 cách chia, vì số 17 chỉ có 2 ước là 1 và 17. </a:t>
              </a:r>
            </a:p>
          </p:txBody>
        </p:sp>
      </p:grpSp>
      <p:grpSp>
        <p:nvGrpSpPr>
          <p:cNvPr id="7" name="组合 6"/>
          <p:cNvGrpSpPr/>
          <p:nvPr/>
        </p:nvGrpSpPr>
        <p:grpSpPr>
          <a:xfrm>
            <a:off x="4703529" y="3681372"/>
            <a:ext cx="6799346" cy="1385022"/>
            <a:chOff x="3930248" y="2194623"/>
            <a:chExt cx="4385998" cy="2037994"/>
          </a:xfrm>
        </p:grpSpPr>
        <p:sp>
          <p:nvSpPr>
            <p:cNvPr id="28" name="任意多边形 27"/>
            <p:cNvSpPr/>
            <p:nvPr/>
          </p:nvSpPr>
          <p:spPr>
            <a:xfrm>
              <a:off x="3930248" y="2264942"/>
              <a:ext cx="4385998" cy="196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5200"/>
                </a:solidFill>
                <a:latin typeface="#9Slide07 HLT Fall For You" panose="02000506000000020003" pitchFamily="2" charset="0"/>
                <a:cs typeface="+mn-ea"/>
              </a:endParaRPr>
            </a:p>
          </p:txBody>
        </p:sp>
        <p:sp>
          <p:nvSpPr>
            <p:cNvPr id="32" name="文本框 31"/>
            <p:cNvSpPr txBox="1"/>
            <p:nvPr/>
          </p:nvSpPr>
          <p:spPr>
            <a:xfrm>
              <a:off x="4120625" y="2194623"/>
              <a:ext cx="4100441" cy="726182"/>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a:t>
              </a:r>
              <a:r>
                <a:rPr lang="en-US" altLang="zh-CN" sz="2800" smtClean="0">
                  <a:solidFill>
                    <a:srgbClr val="345200"/>
                  </a:solidFill>
                  <a:latin typeface="Times New Roman" pitchFamily="18" charset="0"/>
                  <a:cs typeface="Times New Roman" pitchFamily="18" charset="0"/>
                </a:rPr>
                <a:t>4 </a:t>
              </a:r>
              <a:r>
                <a:rPr lang="en-US" altLang="zh-CN" sz="2800">
                  <a:solidFill>
                    <a:srgbClr val="345200"/>
                  </a:solidFill>
                  <a:latin typeface="Times New Roman" pitchFamily="18" charset="0"/>
                  <a:cs typeface="Times New Roman" pitchFamily="18" charset="0"/>
                </a:rPr>
                <a:t>cách chia, vì số </a:t>
              </a:r>
              <a:r>
                <a:rPr lang="en-US" altLang="zh-CN" sz="2800" smtClean="0">
                  <a:solidFill>
                    <a:srgbClr val="345200"/>
                  </a:solidFill>
                  <a:latin typeface="Times New Roman" pitchFamily="18" charset="0"/>
                  <a:cs typeface="Times New Roman" pitchFamily="18" charset="0"/>
                </a:rPr>
                <a:t>34 </a:t>
              </a:r>
              <a:r>
                <a:rPr lang="en-US" altLang="zh-CN" sz="2800">
                  <a:solidFill>
                    <a:srgbClr val="345200"/>
                  </a:solidFill>
                  <a:latin typeface="Times New Roman" pitchFamily="18" charset="0"/>
                  <a:cs typeface="Times New Roman" pitchFamily="18" charset="0"/>
                </a:rPr>
                <a:t>có </a:t>
              </a:r>
              <a:r>
                <a:rPr lang="en-US" altLang="zh-CN" sz="2800" smtClean="0">
                  <a:solidFill>
                    <a:srgbClr val="345200"/>
                  </a:solidFill>
                  <a:latin typeface="Times New Roman" pitchFamily="18" charset="0"/>
                  <a:cs typeface="Times New Roman" pitchFamily="18" charset="0"/>
                </a:rPr>
                <a:t>4 </a:t>
              </a:r>
              <a:r>
                <a:rPr lang="en-US" altLang="zh-CN" sz="2800">
                  <a:solidFill>
                    <a:srgbClr val="345200"/>
                  </a:solidFill>
                  <a:latin typeface="Times New Roman" pitchFamily="18" charset="0"/>
                  <a:cs typeface="Times New Roman" pitchFamily="18" charset="0"/>
                </a:rPr>
                <a:t>ước là </a:t>
              </a:r>
              <a:r>
                <a:rPr lang="en-US" altLang="zh-CN" sz="2800" smtClean="0">
                  <a:solidFill>
                    <a:srgbClr val="345200"/>
                  </a:solidFill>
                  <a:latin typeface="Times New Roman" pitchFamily="18" charset="0"/>
                  <a:cs typeface="Times New Roman" pitchFamily="18" charset="0"/>
                </a:rPr>
                <a:t>1;2;17 </a:t>
              </a:r>
              <a:r>
                <a:rPr lang="en-US" altLang="zh-CN" sz="2800">
                  <a:solidFill>
                    <a:srgbClr val="345200"/>
                  </a:solidFill>
                  <a:latin typeface="Times New Roman" pitchFamily="18" charset="0"/>
                  <a:cs typeface="Times New Roman" pitchFamily="18" charset="0"/>
                </a:rPr>
                <a:t>và </a:t>
              </a:r>
              <a:r>
                <a:rPr lang="en-US" altLang="zh-CN" sz="2800" smtClean="0">
                  <a:solidFill>
                    <a:srgbClr val="345200"/>
                  </a:solidFill>
                  <a:latin typeface="Times New Roman" pitchFamily="18" charset="0"/>
                  <a:cs typeface="Times New Roman" pitchFamily="18" charset="0"/>
                </a:rPr>
                <a:t>34. </a:t>
              </a:r>
            </a:p>
          </p:txBody>
        </p:sp>
      </p:grpSp>
      <p:grpSp>
        <p:nvGrpSpPr>
          <p:cNvPr id="3" name="组合 2"/>
          <p:cNvGrpSpPr/>
          <p:nvPr/>
        </p:nvGrpSpPr>
        <p:grpSpPr>
          <a:xfrm>
            <a:off x="2194808" y="3894459"/>
            <a:ext cx="2581425" cy="958849"/>
            <a:chOff x="2153902" y="2204314"/>
            <a:chExt cx="1982039"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5" name="文本框 34"/>
            <p:cNvSpPr txBox="1"/>
            <p:nvPr/>
          </p:nvSpPr>
          <p:spPr>
            <a:xfrm>
              <a:off x="2354958" y="2282127"/>
              <a:ext cx="1780983" cy="351379"/>
            </a:xfrm>
            <a:prstGeom prst="rect">
              <a:avLst/>
            </a:prstGeom>
            <a:noFill/>
          </p:spPr>
          <p:txBody>
            <a:bodyPr wrap="square" rtlCol="0">
              <a:spAutoFit/>
            </a:bodyPr>
            <a:lstStyle/>
            <a:p>
              <a:pPr>
                <a:lnSpc>
                  <a:spcPct val="120000"/>
                </a:lnSpc>
              </a:pPr>
              <a:r>
                <a:rPr lang="en-US" altLang="zh-CN" sz="2000" b="1" smtClean="0">
                  <a:solidFill>
                    <a:srgbClr val="FFFFFF"/>
                  </a:solidFill>
                  <a:latin typeface="Times New Roman" pitchFamily="18" charset="0"/>
                  <a:cs typeface="Times New Roman" pitchFamily="18" charset="0"/>
                </a:rPr>
                <a:t>34 CHIẾC BÚT</a:t>
              </a:r>
              <a:endParaRPr lang="zh-CN" altLang="en-US" sz="2000" b="1" dirty="0">
                <a:solidFill>
                  <a:srgbClr val="FFFFFF"/>
                </a:solidFill>
                <a:latin typeface="Times New Roman" pitchFamily="18" charset="0"/>
                <a:cs typeface="Times New Roman" pitchFamily="18" charset="0"/>
              </a:endParaRPr>
            </a:p>
          </p:txBody>
        </p:sp>
      </p:grpSp>
      <p:grpSp>
        <p:nvGrpSpPr>
          <p:cNvPr id="2" name="组合 1"/>
          <p:cNvGrpSpPr/>
          <p:nvPr/>
        </p:nvGrpSpPr>
        <p:grpSpPr>
          <a:xfrm>
            <a:off x="2267513" y="93307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8" name="文本框 37"/>
            <p:cNvSpPr txBox="1"/>
            <p:nvPr/>
          </p:nvSpPr>
          <p:spPr>
            <a:xfrm>
              <a:off x="2325960" y="1452773"/>
              <a:ext cx="1579926" cy="378171"/>
            </a:xfrm>
            <a:prstGeom prst="rect">
              <a:avLst/>
            </a:prstGeom>
            <a:noFill/>
          </p:spPr>
          <p:txBody>
            <a:bodyPr wrap="square" rtlCol="0">
              <a:spAutoFit/>
            </a:bodyPr>
            <a:lstStyle/>
            <a:p>
              <a:pPr>
                <a:lnSpc>
                  <a:spcPct val="120000"/>
                </a:lnSpc>
              </a:pPr>
              <a:r>
                <a:rPr lang="en-US" altLang="zh-CN" sz="2400" b="1" smtClean="0">
                  <a:solidFill>
                    <a:schemeClr val="bg1"/>
                  </a:solidFill>
                  <a:latin typeface="Times New Roman" pitchFamily="18" charset="0"/>
                  <a:cs typeface="Times New Roman" pitchFamily="18" charset="0"/>
                </a:rPr>
                <a:t>17 CUỐN SỔ</a:t>
              </a:r>
              <a:endParaRPr lang="zh-CN" altLang="en-US" sz="2400" b="1" dirty="0">
                <a:solidFill>
                  <a:schemeClr val="bg1"/>
                </a:solidFill>
                <a:latin typeface="Times New Roman" pitchFamily="18" charset="0"/>
                <a:cs typeface="Times New Roman" pitchFamily="18" charset="0"/>
              </a:endParaRPr>
            </a:p>
          </p:txBody>
        </p:sp>
      </p:grpSp>
      <p:grpSp>
        <p:nvGrpSpPr>
          <p:cNvPr id="20" name="组合 19"/>
          <p:cNvGrpSpPr/>
          <p:nvPr/>
        </p:nvGrpSpPr>
        <p:grpSpPr>
          <a:xfrm flipH="1">
            <a:off x="688080" y="1111539"/>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grpSp>
    </p:spTree>
    <p:extLst>
      <p:ext uri="{BB962C8B-B14F-4D97-AF65-F5344CB8AC3E}">
        <p14:creationId xmlns:p14="http://schemas.microsoft.com/office/powerpoint/2010/main" val="332564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flipH="1">
            <a:off x="375931" y="3136910"/>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75" name="标题 1">
            <a:extLst>
              <a:ext uri="{FF2B5EF4-FFF2-40B4-BE49-F238E27FC236}">
                <a16:creationId xmlns:a16="http://schemas.microsoft.com/office/drawing/2014/main" id="{4B75A117-21D5-487E-A5A3-8661529D165E}"/>
              </a:ext>
            </a:extLst>
          </p:cNvPr>
          <p:cNvSpPr>
            <a:spLocks noGrp="1"/>
          </p:cNvSpPr>
          <p:nvPr>
            <p:ph type="title"/>
          </p:nvPr>
        </p:nvSpPr>
        <p:spPr>
          <a:xfrm>
            <a:off x="223057" y="265374"/>
            <a:ext cx="5377639" cy="466148"/>
          </a:xfrm>
        </p:spPr>
        <p:txBody>
          <a:bodyPr>
            <a:noAutofit/>
          </a:bodyPr>
          <a:lstStyle/>
          <a:p>
            <a:r>
              <a:rPr lang="en-US" altLang="zh-CN" sz="4000" dirty="0" err="1">
                <a:latin typeface="Times New Roman" pitchFamily="18" charset="0"/>
                <a:cs typeface="Times New Roman" pitchFamily="18" charset="0"/>
              </a:rPr>
              <a:t>Đặt</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vấn</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đề</a:t>
            </a:r>
            <a:endParaRPr lang="zh-CN" altLang="en-US" sz="4000" dirty="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94DD4FB8-2DFE-4D56-9140-36E008FB8E3F}"/>
              </a:ext>
            </a:extLst>
          </p:cNvPr>
          <p:cNvSpPr txBox="1"/>
          <p:nvPr/>
        </p:nvSpPr>
        <p:spPr>
          <a:xfrm>
            <a:off x="1508206" y="1190469"/>
            <a:ext cx="5940692" cy="984873"/>
          </a:xfrm>
          <a:prstGeom prst="rect">
            <a:avLst/>
          </a:prstGeom>
          <a:noFill/>
          <a:ln>
            <a:noFill/>
          </a:ln>
        </p:spPr>
        <p:txBody>
          <a:bodyPr wrap="square" lIns="121908" tIns="60954" rIns="121908" bIns="60954" rtlCol="0">
            <a:spAutoFit/>
          </a:bodyPr>
          <a:lstStyle/>
          <a:p>
            <a:pPr marL="457200" indent="-457200" algn="just">
              <a:buFont typeface="Wingdings" panose="05000000000000000000" pitchFamily="2" charset="2"/>
              <a:buChar char="Ø"/>
            </a:pPr>
            <a:r>
              <a:rPr lang="en-US" altLang="zh-CN" sz="2800" smtClean="0">
                <a:solidFill>
                  <a:srgbClr val="538C2E"/>
                </a:solidFill>
                <a:latin typeface="Times New Roman" pitchFamily="18" charset="0"/>
                <a:cs typeface="Times New Roman" pitchFamily="18" charset="0"/>
              </a:rPr>
              <a:t>Số 17 là số nguyên tố.</a:t>
            </a:r>
            <a:endParaRPr lang="en-US" altLang="zh-CN" sz="2800" dirty="0">
              <a:solidFill>
                <a:srgbClr val="538C2E"/>
              </a:solidFill>
              <a:latin typeface="Times New Roman" pitchFamily="18" charset="0"/>
              <a:cs typeface="Times New Roman" pitchFamily="18" charset="0"/>
            </a:endParaRPr>
          </a:p>
          <a:p>
            <a:pPr marL="457200" indent="-457200" algn="just">
              <a:buFont typeface="Wingdings" panose="05000000000000000000" pitchFamily="2" charset="2"/>
              <a:buChar char="Ø"/>
            </a:pPr>
            <a:r>
              <a:rPr lang="en-US" altLang="zh-CN" sz="2800" smtClean="0">
                <a:solidFill>
                  <a:srgbClr val="538C2E"/>
                </a:solidFill>
                <a:latin typeface="Times New Roman" pitchFamily="18" charset="0"/>
                <a:cs typeface="Times New Roman" pitchFamily="18" charset="0"/>
              </a:rPr>
              <a:t>Số 34 là hợp số.</a:t>
            </a:r>
            <a:endParaRPr lang="en-US" altLang="zh-CN" sz="2800" dirty="0">
              <a:solidFill>
                <a:srgbClr val="538C2E"/>
              </a:solidFill>
              <a:latin typeface="Times New Roman" pitchFamily="18" charset="0"/>
              <a:cs typeface="Times New Roman" pitchFamily="18" charset="0"/>
            </a:endParaRPr>
          </a:p>
        </p:txBody>
      </p:sp>
      <p:sp>
        <p:nvSpPr>
          <p:cNvPr id="70" name="TextBox 69">
            <a:extLst>
              <a:ext uri="{FF2B5EF4-FFF2-40B4-BE49-F238E27FC236}">
                <a16:creationId xmlns:a16="http://schemas.microsoft.com/office/drawing/2014/main" id="{EDA8B934-537C-4C48-BA0D-6038F2C26402}"/>
              </a:ext>
            </a:extLst>
          </p:cNvPr>
          <p:cNvSpPr txBox="1"/>
          <p:nvPr/>
        </p:nvSpPr>
        <p:spPr>
          <a:xfrm>
            <a:off x="2820109" y="3201664"/>
            <a:ext cx="5877335" cy="984873"/>
          </a:xfrm>
          <a:prstGeom prst="rect">
            <a:avLst/>
          </a:prstGeom>
          <a:noFill/>
          <a:ln>
            <a:noFill/>
          </a:ln>
        </p:spPr>
        <p:txBody>
          <a:bodyPr wrap="square" lIns="121908" tIns="60954" rIns="121908" bIns="60954" rtlCol="0">
            <a:spAutoFit/>
          </a:bodyPr>
          <a:lstStyle/>
          <a:p>
            <a:pPr algn="ctr"/>
            <a:r>
              <a:rPr lang="en-US" altLang="zh-CN" sz="2800" b="1" smtClean="0">
                <a:solidFill>
                  <a:srgbClr val="FF9900"/>
                </a:solidFill>
                <a:latin typeface="Times New Roman" pitchFamily="18" charset="0"/>
                <a:cs typeface="Times New Roman" pitchFamily="18" charset="0"/>
              </a:rPr>
              <a:t>Vậy thế nào là số nguyên tố? </a:t>
            </a:r>
          </a:p>
          <a:p>
            <a:pPr algn="ctr"/>
            <a:r>
              <a:rPr lang="en-US" altLang="zh-CN" sz="2800" b="1" smtClean="0">
                <a:solidFill>
                  <a:srgbClr val="FF9900"/>
                </a:solidFill>
                <a:latin typeface="Times New Roman" pitchFamily="18" charset="0"/>
                <a:cs typeface="Times New Roman" pitchFamily="18" charset="0"/>
              </a:rPr>
              <a:t>Thế nào là hợp số?</a:t>
            </a:r>
            <a:endParaRPr lang="en-US" altLang="zh-CN" sz="2800" b="1" dirty="0">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358858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91165" y="425947"/>
            <a:ext cx="1376520" cy="823289"/>
          </a:xfrm>
          <a:prstGeom prst="rect">
            <a:avLst/>
          </a:prstGeom>
        </p:spPr>
      </p:pic>
      <p:pic>
        <p:nvPicPr>
          <p:cNvPr id="7" name="object 7"/>
          <p:cNvPicPr/>
          <p:nvPr/>
        </p:nvPicPr>
        <p:blipFill>
          <a:blip r:embed="rId3" cstate="print"/>
          <a:stretch>
            <a:fillRect/>
          </a:stretch>
        </p:blipFill>
        <p:spPr>
          <a:xfrm>
            <a:off x="1079865" y="1682866"/>
            <a:ext cx="9873711" cy="1573305"/>
          </a:xfrm>
          <a:prstGeom prst="rect">
            <a:avLst/>
          </a:prstGeom>
        </p:spPr>
      </p:pic>
      <p:sp>
        <p:nvSpPr>
          <p:cNvPr id="8" name="object 8"/>
          <p:cNvSpPr txBox="1"/>
          <p:nvPr/>
        </p:nvSpPr>
        <p:spPr>
          <a:xfrm>
            <a:off x="1127663" y="1803122"/>
            <a:ext cx="9454542" cy="615553"/>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dirty="0" err="1" smtClean="0">
                <a:latin typeface="Times New Roman" pitchFamily="18" charset="0"/>
                <a:cs typeface="Times New Roman" pitchFamily="18" charset="0"/>
              </a:rPr>
              <a:t>Số</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nguyên</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tố</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là</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số</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tự</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nhiên</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lớn</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hơn</a:t>
            </a:r>
            <a:r>
              <a:rPr lang="en-US" sz="2800" spc="90" dirty="0" smtClean="0">
                <a:latin typeface="Times New Roman" pitchFamily="18" charset="0"/>
                <a:cs typeface="Times New Roman" pitchFamily="18" charset="0"/>
              </a:rPr>
              <a:t> 1, </a:t>
            </a:r>
            <a:r>
              <a:rPr lang="en-US" sz="2800" spc="90" dirty="0" err="1" smtClean="0">
                <a:latin typeface="Times New Roman" pitchFamily="18" charset="0"/>
                <a:cs typeface="Times New Roman" pitchFamily="18" charset="0"/>
              </a:rPr>
              <a:t>chỉ</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có</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hai</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ước</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là</a:t>
            </a:r>
            <a:r>
              <a:rPr lang="en-US" sz="2800" spc="90" dirty="0" smtClean="0">
                <a:latin typeface="Times New Roman" pitchFamily="18" charset="0"/>
                <a:cs typeface="Times New Roman" pitchFamily="18" charset="0"/>
              </a:rPr>
              <a:t> 1 </a:t>
            </a:r>
            <a:r>
              <a:rPr lang="en-US" sz="2800" spc="90" dirty="0" err="1" smtClean="0">
                <a:latin typeface="Times New Roman" pitchFamily="18" charset="0"/>
                <a:cs typeface="Times New Roman" pitchFamily="18" charset="0"/>
              </a:rPr>
              <a:t>và</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chính</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nó</a:t>
            </a:r>
            <a:r>
              <a:rPr lang="en-US" sz="2800" spc="90" dirty="0" smtClean="0">
                <a:latin typeface="Times New Roman" pitchFamily="18" charset="0"/>
                <a:cs typeface="Times New Roman" pitchFamily="18" charset="0"/>
              </a:rPr>
              <a:t>.</a:t>
            </a:r>
            <a:endParaRPr sz="2800" dirty="0">
              <a:latin typeface="Times New Roman" pitchFamily="18" charset="0"/>
              <a:cs typeface="Times New Roman" pitchFamily="18" charset="0"/>
            </a:endParaRPr>
          </a:p>
        </p:txBody>
      </p:sp>
      <p:sp>
        <p:nvSpPr>
          <p:cNvPr id="5" name="object 5"/>
          <p:cNvSpPr txBox="1"/>
          <p:nvPr/>
        </p:nvSpPr>
        <p:spPr>
          <a:xfrm>
            <a:off x="1713178" y="690493"/>
            <a:ext cx="5150812" cy="483754"/>
          </a:xfrm>
          <a:prstGeom prst="rect">
            <a:avLst/>
          </a:prstGeom>
        </p:spPr>
        <p:txBody>
          <a:bodyPr vert="horz" wrap="square" lIns="0" tIns="10827" rIns="0" bIns="0" rtlCol="0">
            <a:spAutoFit/>
          </a:bodyPr>
          <a:lstStyle/>
          <a:p>
            <a:pPr marL="11397" marR="4559">
              <a:lnSpc>
                <a:spcPct val="120500"/>
              </a:lnSpc>
              <a:spcBef>
                <a:spcPts val="85"/>
              </a:spcBef>
            </a:pPr>
            <a:r>
              <a:rPr lang="en-US" sz="2800" b="1" spc="-4" dirty="0" err="1" smtClean="0">
                <a:latin typeface="Arial"/>
                <a:cs typeface="Arial"/>
              </a:rPr>
              <a:t>Số</a:t>
            </a:r>
            <a:r>
              <a:rPr lang="en-US" sz="2800" b="1" spc="-4" dirty="0" smtClean="0">
                <a:latin typeface="Arial"/>
                <a:cs typeface="Arial"/>
              </a:rPr>
              <a:t> </a:t>
            </a:r>
            <a:r>
              <a:rPr lang="en-US" sz="2800" b="1" spc="-4" dirty="0" err="1" smtClean="0">
                <a:latin typeface="Arial"/>
                <a:cs typeface="Arial"/>
              </a:rPr>
              <a:t>nguyên</a:t>
            </a:r>
            <a:r>
              <a:rPr lang="en-US" sz="2800" b="1" spc="-4" dirty="0" smtClean="0">
                <a:latin typeface="Arial"/>
                <a:cs typeface="Arial"/>
              </a:rPr>
              <a:t> </a:t>
            </a:r>
            <a:r>
              <a:rPr lang="en-US" sz="2800" b="1" spc="-4" dirty="0" err="1" smtClean="0">
                <a:latin typeface="Arial"/>
                <a:cs typeface="Arial"/>
              </a:rPr>
              <a:t>tố</a:t>
            </a:r>
            <a:r>
              <a:rPr lang="en-US" sz="2800" b="1" spc="-4" dirty="0" smtClean="0">
                <a:latin typeface="Arial"/>
                <a:cs typeface="Arial"/>
              </a:rPr>
              <a:t>. </a:t>
            </a:r>
            <a:r>
              <a:rPr lang="en-US" sz="2800" b="1" spc="-4" dirty="0" err="1" smtClean="0">
                <a:latin typeface="Arial"/>
                <a:cs typeface="Arial"/>
              </a:rPr>
              <a:t>Hợp</a:t>
            </a:r>
            <a:r>
              <a:rPr lang="en-US" sz="2800" b="1" spc="-4" dirty="0" smtClean="0">
                <a:latin typeface="Arial"/>
                <a:cs typeface="Arial"/>
              </a:rPr>
              <a:t> </a:t>
            </a:r>
            <a:r>
              <a:rPr lang="en-US" sz="2800" b="1" spc="-4" dirty="0" err="1" smtClean="0">
                <a:latin typeface="Arial"/>
                <a:cs typeface="Arial"/>
              </a:rPr>
              <a:t>số</a:t>
            </a:r>
            <a:r>
              <a:rPr lang="en-US" sz="2800" b="1" spc="-4" dirty="0" smtClean="0">
                <a:latin typeface="Arial"/>
                <a:cs typeface="Arial"/>
              </a:rPr>
              <a:t>.</a:t>
            </a:r>
            <a:endParaRPr sz="2800" dirty="0">
              <a:latin typeface="Arial"/>
              <a:cs typeface="Arial"/>
            </a:endParaRPr>
          </a:p>
        </p:txBody>
      </p:sp>
      <p:pic>
        <p:nvPicPr>
          <p:cNvPr id="9" name="object 9"/>
          <p:cNvPicPr/>
          <p:nvPr/>
        </p:nvPicPr>
        <p:blipFill>
          <a:blip r:embed="rId4" cstate="print"/>
          <a:stretch>
            <a:fillRect/>
          </a:stretch>
        </p:blipFill>
        <p:spPr>
          <a:xfrm>
            <a:off x="253077" y="1770978"/>
            <a:ext cx="713047" cy="481404"/>
          </a:xfrm>
          <a:prstGeom prst="rect">
            <a:avLst/>
          </a:prstGeom>
        </p:spPr>
      </p:pic>
      <p:sp>
        <p:nvSpPr>
          <p:cNvPr id="12" name="object 5"/>
          <p:cNvSpPr txBox="1">
            <a:spLocks noGrp="1"/>
          </p:cNvSpPr>
          <p:nvPr>
            <p:ph type="title"/>
          </p:nvPr>
        </p:nvSpPr>
        <p:spPr>
          <a:xfrm>
            <a:off x="2052274" y="97262"/>
            <a:ext cx="6697588" cy="4731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3200" b="1" spc="9" dirty="0">
                <a:solidFill>
                  <a:srgbClr val="000000"/>
                </a:solidFill>
                <a:latin typeface="Arial"/>
                <a:cs typeface="Arial"/>
              </a:rPr>
              <a:t>§</a:t>
            </a:r>
            <a:r>
              <a:rPr sz="3200" b="1" spc="-13" dirty="0">
                <a:solidFill>
                  <a:srgbClr val="000000"/>
                </a:solidFill>
                <a:latin typeface="Arial"/>
                <a:cs typeface="Arial"/>
              </a:rPr>
              <a:t> </a:t>
            </a:r>
            <a:r>
              <a:rPr sz="3200" b="1" spc="9" dirty="0" smtClean="0">
                <a:solidFill>
                  <a:srgbClr val="000000"/>
                </a:solidFill>
                <a:latin typeface="Arial"/>
                <a:cs typeface="Arial"/>
              </a:rPr>
              <a:t>1</a:t>
            </a:r>
            <a:r>
              <a:rPr lang="en-US" sz="3200" b="1" spc="9" dirty="0" smtClean="0">
                <a:solidFill>
                  <a:srgbClr val="000000"/>
                </a:solidFill>
                <a:latin typeface="Arial"/>
                <a:cs typeface="Arial"/>
              </a:rPr>
              <a:t>0</a:t>
            </a:r>
            <a:r>
              <a:rPr sz="3200" b="1" spc="9" dirty="0" smtClean="0">
                <a:solidFill>
                  <a:srgbClr val="000000"/>
                </a:solidFill>
                <a:latin typeface="Arial"/>
                <a:cs typeface="Arial"/>
              </a:rPr>
              <a:t>:</a:t>
            </a:r>
            <a:r>
              <a:rPr sz="3200" b="1" spc="-13" dirty="0" smtClean="0">
                <a:solidFill>
                  <a:srgbClr val="000000"/>
                </a:solidFill>
                <a:latin typeface="Arial"/>
                <a:cs typeface="Arial"/>
              </a:rPr>
              <a:t> </a:t>
            </a:r>
            <a:r>
              <a:rPr lang="en-US" sz="3200" b="1" spc="4" dirty="0" smtClean="0">
                <a:solidFill>
                  <a:srgbClr val="000000"/>
                </a:solidFill>
                <a:latin typeface="Arial"/>
                <a:cs typeface="Arial"/>
              </a:rPr>
              <a:t>SỐ NGUYÊN TỐ. HỢP SỐ</a:t>
            </a:r>
            <a:endParaRPr sz="3200" dirty="0">
              <a:latin typeface="Arial"/>
              <a:cs typeface="Arial"/>
            </a:endParaRPr>
          </a:p>
        </p:txBody>
      </p:sp>
      <p:sp>
        <p:nvSpPr>
          <p:cNvPr id="14" name="object 8"/>
          <p:cNvSpPr txBox="1"/>
          <p:nvPr/>
        </p:nvSpPr>
        <p:spPr>
          <a:xfrm>
            <a:off x="1127663" y="2625409"/>
            <a:ext cx="9454542" cy="307777"/>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dirty="0" err="1" smtClean="0">
                <a:latin typeface="Times New Roman" pitchFamily="18" charset="0"/>
                <a:cs typeface="Times New Roman" pitchFamily="18" charset="0"/>
              </a:rPr>
              <a:t>Hợp</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số</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là</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số</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tự</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nhiên</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lớn</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hơn</a:t>
            </a:r>
            <a:r>
              <a:rPr lang="en-US" sz="2800" spc="90" dirty="0" smtClean="0">
                <a:latin typeface="Times New Roman" pitchFamily="18" charset="0"/>
                <a:cs typeface="Times New Roman" pitchFamily="18" charset="0"/>
              </a:rPr>
              <a:t> 1, </a:t>
            </a:r>
            <a:r>
              <a:rPr lang="en-US" sz="2800" spc="90" dirty="0" err="1" smtClean="0">
                <a:latin typeface="Times New Roman" pitchFamily="18" charset="0"/>
                <a:cs typeface="Times New Roman" pitchFamily="18" charset="0"/>
              </a:rPr>
              <a:t>có</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nhiều</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hơn</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hai</a:t>
            </a:r>
            <a:r>
              <a:rPr lang="en-US" sz="2800" spc="90" dirty="0" smtClean="0">
                <a:latin typeface="Times New Roman" pitchFamily="18" charset="0"/>
                <a:cs typeface="Times New Roman" pitchFamily="18" charset="0"/>
              </a:rPr>
              <a:t> </a:t>
            </a:r>
            <a:r>
              <a:rPr lang="en-US" sz="2800" spc="90" dirty="0" err="1" smtClean="0">
                <a:latin typeface="Times New Roman" pitchFamily="18" charset="0"/>
                <a:cs typeface="Times New Roman" pitchFamily="18" charset="0"/>
              </a:rPr>
              <a:t>ước</a:t>
            </a:r>
            <a:r>
              <a:rPr lang="en-US" sz="2800" spc="90" dirty="0" smtClean="0">
                <a:latin typeface="Times New Roman" pitchFamily="18" charset="0"/>
                <a:cs typeface="Times New Roman" pitchFamily="18" charset="0"/>
              </a:rPr>
              <a:t>.</a:t>
            </a:r>
            <a:endParaRPr sz="2800" dirty="0">
              <a:latin typeface="Times New Roman" pitchFamily="18" charset="0"/>
              <a:cs typeface="Times New Roman" pitchFamily="18" charset="0"/>
            </a:endParaRPr>
          </a:p>
        </p:txBody>
      </p:sp>
      <p:pic>
        <p:nvPicPr>
          <p:cNvPr id="15" name="object 14"/>
          <p:cNvPicPr/>
          <p:nvPr/>
        </p:nvPicPr>
        <p:blipFill>
          <a:blip r:embed="rId5" cstate="print"/>
          <a:stretch>
            <a:fillRect/>
          </a:stretch>
        </p:blipFill>
        <p:spPr>
          <a:xfrm>
            <a:off x="3223051" y="3770682"/>
            <a:ext cx="375457" cy="644113"/>
          </a:xfrm>
          <a:prstGeom prst="rect">
            <a:avLst/>
          </a:prstGeom>
        </p:spPr>
      </p:pic>
      <p:grpSp>
        <p:nvGrpSpPr>
          <p:cNvPr id="11" name="Group 10"/>
          <p:cNvGrpSpPr/>
          <p:nvPr/>
        </p:nvGrpSpPr>
        <p:grpSpPr>
          <a:xfrm>
            <a:off x="3930167" y="3969514"/>
            <a:ext cx="4819695" cy="1531109"/>
            <a:chOff x="2405743" y="3694033"/>
            <a:chExt cx="4173105" cy="1531109"/>
          </a:xfrm>
        </p:grpSpPr>
        <p:sp>
          <p:nvSpPr>
            <p:cNvPr id="16" name="object 7"/>
            <p:cNvSpPr/>
            <p:nvPr/>
          </p:nvSpPr>
          <p:spPr>
            <a:xfrm>
              <a:off x="2405743" y="3694033"/>
              <a:ext cx="4173105" cy="1531109"/>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10" name="TextBox 9"/>
            <p:cNvSpPr txBox="1"/>
            <p:nvPr/>
          </p:nvSpPr>
          <p:spPr>
            <a:xfrm>
              <a:off x="2770509" y="3694034"/>
              <a:ext cx="3443571" cy="1384995"/>
            </a:xfrm>
            <a:prstGeom prst="rect">
              <a:avLst/>
            </a:prstGeom>
            <a:noFill/>
          </p:spPr>
          <p:txBody>
            <a:bodyPr wrap="none" rtlCol="0">
              <a:spAutoFit/>
            </a:bodyPr>
            <a:lstStyle/>
            <a:p>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0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1 </a:t>
              </a:r>
            </a:p>
            <a:p>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p>
            <a:p>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pSp>
    </p:spTree>
    <p:extLst>
      <p:ext uri="{BB962C8B-B14F-4D97-AF65-F5344CB8AC3E}">
        <p14:creationId xmlns:p14="http://schemas.microsoft.com/office/powerpoint/2010/main" val="94101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91165" y="504775"/>
            <a:ext cx="1376520" cy="823289"/>
          </a:xfrm>
          <a:prstGeom prst="rect">
            <a:avLst/>
          </a:prstGeom>
        </p:spPr>
      </p:pic>
      <p:sp>
        <p:nvSpPr>
          <p:cNvPr id="15" name="object 5"/>
          <p:cNvSpPr txBox="1"/>
          <p:nvPr/>
        </p:nvSpPr>
        <p:spPr>
          <a:xfrm>
            <a:off x="1555522" y="1300212"/>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latin typeface="Arial"/>
                <a:cs typeface="Arial"/>
              </a:rPr>
              <a:t>Ví</a:t>
            </a:r>
            <a:r>
              <a:rPr lang="en-US" sz="2100" b="1" spc="-4" dirty="0" smtClean="0">
                <a:latin typeface="Arial"/>
                <a:cs typeface="Arial"/>
              </a:rPr>
              <a:t> </a:t>
            </a:r>
            <a:r>
              <a:rPr lang="en-US" sz="2100" b="1" spc="-4" dirty="0" err="1" smtClean="0">
                <a:latin typeface="Arial"/>
                <a:cs typeface="Arial"/>
              </a:rPr>
              <a:t>dụ</a:t>
            </a:r>
            <a:r>
              <a:rPr lang="en-US" sz="2100" b="1" spc="-4" dirty="0" smtClean="0">
                <a:latin typeface="Arial"/>
                <a:cs typeface="Arial"/>
              </a:rPr>
              <a:t> 1</a:t>
            </a:r>
            <a:endParaRPr sz="2100" dirty="0">
              <a:latin typeface="Arial"/>
              <a:cs typeface="Arial"/>
            </a:endParaRPr>
          </a:p>
        </p:txBody>
      </p:sp>
      <p:sp>
        <p:nvSpPr>
          <p:cNvPr id="11" name="TextBox 10"/>
          <p:cNvSpPr txBox="1"/>
          <p:nvPr/>
        </p:nvSpPr>
        <p:spPr>
          <a:xfrm>
            <a:off x="1671144" y="1778404"/>
            <a:ext cx="6383607" cy="1384995"/>
          </a:xfrm>
          <a:prstGeom prst="rect">
            <a:avLst/>
          </a:prstGeom>
          <a:noFill/>
        </p:spPr>
        <p:txBody>
          <a:bodyPr wrap="none" rtlCol="0">
            <a:spAutoFit/>
          </a:bodyPr>
          <a:lstStyle/>
          <a:p>
            <a:r>
              <a:rPr lang="en-US" sz="2800" smtClean="0">
                <a:latin typeface="Times New Roman" pitchFamily="18" charset="0"/>
                <a:cs typeface="Times New Roman" pitchFamily="18" charset="0"/>
              </a:rPr>
              <a:t>Cho các số 13, 19, 25, 28. Trong các số đó:</a:t>
            </a:r>
          </a:p>
          <a:p>
            <a:pPr marL="342900" indent="-342900">
              <a:buAutoNum type="alphaLcParenR"/>
            </a:pPr>
            <a:r>
              <a:rPr lang="en-US" sz="2800" smtClean="0">
                <a:latin typeface="Times New Roman" pitchFamily="18" charset="0"/>
                <a:cs typeface="Times New Roman" pitchFamily="18" charset="0"/>
              </a:rPr>
              <a:t>Số nào là số nguyên tố? Vì sao?</a:t>
            </a:r>
          </a:p>
          <a:p>
            <a:pPr marL="342900" indent="-342900">
              <a:buAutoNum type="alphaLcParenR"/>
            </a:pPr>
            <a:r>
              <a:rPr lang="en-US" sz="2800" smtClean="0">
                <a:latin typeface="Times New Roman" pitchFamily="18" charset="0"/>
                <a:cs typeface="Times New Roman" pitchFamily="18" charset="0"/>
              </a:rPr>
              <a:t>Số nào là hợp số? Vì sao?</a:t>
            </a:r>
            <a:endParaRPr lang="en-US" sz="2800">
              <a:latin typeface="Times New Roman" pitchFamily="18" charset="0"/>
              <a:cs typeface="Times New Roman" pitchFamily="18" charset="0"/>
            </a:endParaRPr>
          </a:p>
        </p:txBody>
      </p:sp>
      <p:sp>
        <p:nvSpPr>
          <p:cNvPr id="16" name="TextBox 15"/>
          <p:cNvSpPr txBox="1"/>
          <p:nvPr/>
        </p:nvSpPr>
        <p:spPr>
          <a:xfrm>
            <a:off x="4791696" y="3182491"/>
            <a:ext cx="801823" cy="523220"/>
          </a:xfrm>
          <a:prstGeom prst="rect">
            <a:avLst/>
          </a:prstGeom>
          <a:noFill/>
        </p:spPr>
        <p:txBody>
          <a:bodyPr wrap="none" rtlCol="0">
            <a:spAutoFit/>
          </a:bodyPr>
          <a:lstStyle/>
          <a:p>
            <a:r>
              <a:rPr lang="en-US" sz="2800" dirty="0" err="1" smtClean="0">
                <a:solidFill>
                  <a:srgbClr val="FF0000"/>
                </a:solidFill>
                <a:latin typeface="Times New Roman" pitchFamily="18" charset="0"/>
                <a:cs typeface="Times New Roman" pitchFamily="18" charset="0"/>
              </a:rPr>
              <a:t>Giải</a:t>
            </a:r>
            <a:endParaRPr lang="en-US" sz="2800" dirty="0">
              <a:solidFill>
                <a:srgbClr val="FF0000"/>
              </a:solidFill>
              <a:latin typeface="Times New Roman" pitchFamily="18" charset="0"/>
              <a:cs typeface="Times New Roman" pitchFamily="18" charset="0"/>
            </a:endParaRPr>
          </a:p>
        </p:txBody>
      </p:sp>
      <p:sp>
        <p:nvSpPr>
          <p:cNvPr id="17" name="TextBox 16"/>
          <p:cNvSpPr txBox="1"/>
          <p:nvPr/>
        </p:nvSpPr>
        <p:spPr>
          <a:xfrm>
            <a:off x="939124" y="3715760"/>
            <a:ext cx="9791463" cy="523220"/>
          </a:xfrm>
          <a:prstGeom prst="rect">
            <a:avLst/>
          </a:prstGeom>
          <a:noFill/>
        </p:spPr>
        <p:txBody>
          <a:bodyPr wrap="none" rtlCol="0">
            <a:spAutoFit/>
          </a:bodyPr>
          <a:lstStyle/>
          <a:p>
            <a:pPr marL="342900" indent="-342900">
              <a:buAutoNum type="alphaLcParenR"/>
            </a:pPr>
            <a:r>
              <a:rPr lang="en-US" sz="2800" smtClean="0">
                <a:latin typeface="Times New Roman" pitchFamily="18" charset="0"/>
                <a:cs typeface="Times New Roman" pitchFamily="18" charset="0"/>
              </a:rPr>
              <a:t>Số 13 là số nguyên tố, vì nó lớn hơn 1, chỉ có hai ước là 1 và 13.</a:t>
            </a:r>
          </a:p>
        </p:txBody>
      </p:sp>
      <p:sp>
        <p:nvSpPr>
          <p:cNvPr id="18" name="TextBox 17"/>
          <p:cNvSpPr txBox="1"/>
          <p:nvPr/>
        </p:nvSpPr>
        <p:spPr>
          <a:xfrm>
            <a:off x="960898" y="4129412"/>
            <a:ext cx="9791463" cy="523220"/>
          </a:xfrm>
          <a:prstGeom prst="rect">
            <a:avLst/>
          </a:prstGeom>
          <a:noFill/>
        </p:spPr>
        <p:txBody>
          <a:bodyPr wrap="none" rtlCol="0">
            <a:spAutoFit/>
          </a:bodyPr>
          <a:lstStyle/>
          <a:p>
            <a:r>
              <a:rPr lang="en-US" sz="2800" smtClean="0">
                <a:latin typeface="Times New Roman" pitchFamily="18" charset="0"/>
                <a:cs typeface="Times New Roman" pitchFamily="18" charset="0"/>
              </a:rPr>
              <a:t>    Số 19 là số nguyên tố, vì nó lớn hơn 1, chỉ có hai ước là 1 và 19.</a:t>
            </a:r>
          </a:p>
        </p:txBody>
      </p:sp>
      <p:sp>
        <p:nvSpPr>
          <p:cNvPr id="19" name="TextBox 18"/>
          <p:cNvSpPr txBox="1"/>
          <p:nvPr/>
        </p:nvSpPr>
        <p:spPr>
          <a:xfrm>
            <a:off x="975411" y="4692114"/>
            <a:ext cx="9363461" cy="954107"/>
          </a:xfrm>
          <a:prstGeom prst="rect">
            <a:avLst/>
          </a:prstGeom>
          <a:noFill/>
        </p:spPr>
        <p:txBody>
          <a:bodyPr wrap="none" rtlCol="0">
            <a:spAutoFit/>
          </a:bodyPr>
          <a:lstStyle/>
          <a:p>
            <a:r>
              <a:rPr lang="en-US" sz="2800" smtClean="0">
                <a:latin typeface="Times New Roman" pitchFamily="18" charset="0"/>
                <a:cs typeface="Times New Roman" pitchFamily="18" charset="0"/>
              </a:rPr>
              <a:t>b) Số 25 là hợp số, vì nó lớn hơn 1, và ngoài hai ước là 1 và 25, </a:t>
            </a:r>
          </a:p>
          <a:p>
            <a:r>
              <a:rPr lang="en-US" sz="2800" smtClean="0">
                <a:latin typeface="Times New Roman" pitchFamily="18" charset="0"/>
                <a:cs typeface="Times New Roman" pitchFamily="18" charset="0"/>
              </a:rPr>
              <a:t>nó còn có ít nhất 1 ước nữa là 5.</a:t>
            </a:r>
          </a:p>
        </p:txBody>
      </p:sp>
      <p:sp>
        <p:nvSpPr>
          <p:cNvPr id="20" name="TextBox 19"/>
          <p:cNvSpPr txBox="1"/>
          <p:nvPr/>
        </p:nvSpPr>
        <p:spPr>
          <a:xfrm>
            <a:off x="1026213" y="5758896"/>
            <a:ext cx="9363461" cy="954107"/>
          </a:xfrm>
          <a:prstGeom prst="rect">
            <a:avLst/>
          </a:prstGeom>
          <a:noFill/>
        </p:spPr>
        <p:txBody>
          <a:bodyPr wrap="none" rtlCol="0">
            <a:spAutoFit/>
          </a:bodyPr>
          <a:lstStyle/>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28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28, </a:t>
            </a:r>
          </a:p>
          <a:p>
            <a:r>
              <a:rPr lang="en-US" sz="2800" dirty="0" err="1" smtClean="0">
                <a:latin typeface="Times New Roman" pitchFamily="18" charset="0"/>
                <a:cs typeface="Times New Roman" pitchFamily="18" charset="0"/>
              </a:rPr>
              <a:t>nó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2.</a:t>
            </a:r>
          </a:p>
        </p:txBody>
      </p:sp>
      <p:sp>
        <p:nvSpPr>
          <p:cNvPr id="21" name="object 5"/>
          <p:cNvSpPr txBox="1"/>
          <p:nvPr/>
        </p:nvSpPr>
        <p:spPr>
          <a:xfrm>
            <a:off x="1713178" y="690493"/>
            <a:ext cx="5150812" cy="483754"/>
          </a:xfrm>
          <a:prstGeom prst="rect">
            <a:avLst/>
          </a:prstGeom>
        </p:spPr>
        <p:txBody>
          <a:bodyPr vert="horz" wrap="square" lIns="0" tIns="10827" rIns="0" bIns="0" rtlCol="0">
            <a:spAutoFit/>
          </a:bodyPr>
          <a:lstStyle/>
          <a:p>
            <a:pPr marL="11397" marR="4559">
              <a:lnSpc>
                <a:spcPct val="120500"/>
              </a:lnSpc>
              <a:spcBef>
                <a:spcPts val="85"/>
              </a:spcBef>
            </a:pPr>
            <a:r>
              <a:rPr lang="en-US" sz="2800" b="1" spc="-4" dirty="0" err="1" smtClean="0">
                <a:latin typeface="Arial"/>
                <a:cs typeface="Arial"/>
              </a:rPr>
              <a:t>Số</a:t>
            </a:r>
            <a:r>
              <a:rPr lang="en-US" sz="2800" b="1" spc="-4" dirty="0" smtClean="0">
                <a:latin typeface="Arial"/>
                <a:cs typeface="Arial"/>
              </a:rPr>
              <a:t> </a:t>
            </a:r>
            <a:r>
              <a:rPr lang="en-US" sz="2800" b="1" spc="-4" dirty="0" err="1" smtClean="0">
                <a:latin typeface="Arial"/>
                <a:cs typeface="Arial"/>
              </a:rPr>
              <a:t>nguyên</a:t>
            </a:r>
            <a:r>
              <a:rPr lang="en-US" sz="2800" b="1" spc="-4" dirty="0" smtClean="0">
                <a:latin typeface="Arial"/>
                <a:cs typeface="Arial"/>
              </a:rPr>
              <a:t> </a:t>
            </a:r>
            <a:r>
              <a:rPr lang="en-US" sz="2800" b="1" spc="-4" dirty="0" err="1" smtClean="0">
                <a:latin typeface="Arial"/>
                <a:cs typeface="Arial"/>
              </a:rPr>
              <a:t>tố</a:t>
            </a:r>
            <a:r>
              <a:rPr lang="en-US" sz="2800" b="1" spc="-4" dirty="0" smtClean="0">
                <a:latin typeface="Arial"/>
                <a:cs typeface="Arial"/>
              </a:rPr>
              <a:t>. </a:t>
            </a:r>
            <a:r>
              <a:rPr lang="en-US" sz="2800" b="1" spc="-4" dirty="0" err="1" smtClean="0">
                <a:latin typeface="Arial"/>
                <a:cs typeface="Arial"/>
              </a:rPr>
              <a:t>Hợp</a:t>
            </a:r>
            <a:r>
              <a:rPr lang="en-US" sz="2800" b="1" spc="-4" dirty="0" smtClean="0">
                <a:latin typeface="Arial"/>
                <a:cs typeface="Arial"/>
              </a:rPr>
              <a:t> </a:t>
            </a:r>
            <a:r>
              <a:rPr lang="en-US" sz="2800" b="1" spc="-4" dirty="0" err="1" smtClean="0">
                <a:latin typeface="Arial"/>
                <a:cs typeface="Arial"/>
              </a:rPr>
              <a:t>số</a:t>
            </a:r>
            <a:r>
              <a:rPr lang="en-US" sz="2800" b="1" spc="-4" dirty="0" smtClean="0">
                <a:latin typeface="Arial"/>
                <a:cs typeface="Arial"/>
              </a:rPr>
              <a:t>.</a:t>
            </a:r>
            <a:endParaRPr sz="2800" dirty="0">
              <a:latin typeface="Arial"/>
              <a:cs typeface="Arial"/>
            </a:endParaRPr>
          </a:p>
        </p:txBody>
      </p:sp>
      <p:sp>
        <p:nvSpPr>
          <p:cNvPr id="22" name="object 5"/>
          <p:cNvSpPr txBox="1">
            <a:spLocks noGrp="1"/>
          </p:cNvSpPr>
          <p:nvPr>
            <p:ph type="title"/>
          </p:nvPr>
        </p:nvSpPr>
        <p:spPr>
          <a:xfrm>
            <a:off x="2052274" y="97262"/>
            <a:ext cx="6697588" cy="4731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3200" b="1" spc="9" dirty="0">
                <a:solidFill>
                  <a:srgbClr val="000000"/>
                </a:solidFill>
                <a:latin typeface="Arial"/>
                <a:cs typeface="Arial"/>
              </a:rPr>
              <a:t>§</a:t>
            </a:r>
            <a:r>
              <a:rPr sz="3200" b="1" spc="-13" dirty="0">
                <a:solidFill>
                  <a:srgbClr val="000000"/>
                </a:solidFill>
                <a:latin typeface="Arial"/>
                <a:cs typeface="Arial"/>
              </a:rPr>
              <a:t> </a:t>
            </a:r>
            <a:r>
              <a:rPr sz="3200" b="1" spc="9" dirty="0" smtClean="0">
                <a:solidFill>
                  <a:srgbClr val="000000"/>
                </a:solidFill>
                <a:latin typeface="Arial"/>
                <a:cs typeface="Arial"/>
              </a:rPr>
              <a:t>1</a:t>
            </a:r>
            <a:r>
              <a:rPr lang="en-US" sz="3200" b="1" spc="9" dirty="0" smtClean="0">
                <a:solidFill>
                  <a:srgbClr val="000000"/>
                </a:solidFill>
                <a:latin typeface="Arial"/>
                <a:cs typeface="Arial"/>
              </a:rPr>
              <a:t>0</a:t>
            </a:r>
            <a:r>
              <a:rPr sz="3200" b="1" spc="9" dirty="0" smtClean="0">
                <a:solidFill>
                  <a:srgbClr val="000000"/>
                </a:solidFill>
                <a:latin typeface="Arial"/>
                <a:cs typeface="Arial"/>
              </a:rPr>
              <a:t>:</a:t>
            </a:r>
            <a:r>
              <a:rPr sz="3200" b="1" spc="-13" dirty="0" smtClean="0">
                <a:solidFill>
                  <a:srgbClr val="000000"/>
                </a:solidFill>
                <a:latin typeface="Arial"/>
                <a:cs typeface="Arial"/>
              </a:rPr>
              <a:t> </a:t>
            </a:r>
            <a:r>
              <a:rPr lang="en-US" sz="3200" b="1" spc="4" dirty="0" smtClean="0">
                <a:solidFill>
                  <a:srgbClr val="000000"/>
                </a:solidFill>
                <a:latin typeface="Arial"/>
                <a:cs typeface="Arial"/>
              </a:rPr>
              <a:t>SỐ NGUYÊN TỐ. HỢP SỐ</a:t>
            </a:r>
            <a:endParaRPr sz="3200" dirty="0">
              <a:latin typeface="Arial"/>
              <a:cs typeface="Arial"/>
            </a:endParaRPr>
          </a:p>
        </p:txBody>
      </p:sp>
    </p:spTree>
    <p:extLst>
      <p:ext uri="{BB962C8B-B14F-4D97-AF65-F5344CB8AC3E}">
        <p14:creationId xmlns:p14="http://schemas.microsoft.com/office/powerpoint/2010/main" val="90925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91165" y="504775"/>
            <a:ext cx="1376520" cy="823289"/>
          </a:xfrm>
          <a:prstGeom prst="rect">
            <a:avLst/>
          </a:prstGeom>
        </p:spPr>
      </p:pic>
      <p:pic>
        <p:nvPicPr>
          <p:cNvPr id="13" name="object 14"/>
          <p:cNvPicPr/>
          <p:nvPr/>
        </p:nvPicPr>
        <p:blipFill>
          <a:blip r:embed="rId3" cstate="print"/>
          <a:stretch>
            <a:fillRect/>
          </a:stretch>
        </p:blipFill>
        <p:spPr>
          <a:xfrm>
            <a:off x="3135996" y="2055544"/>
            <a:ext cx="375457" cy="644113"/>
          </a:xfrm>
          <a:prstGeom prst="rect">
            <a:avLst/>
          </a:prstGeom>
        </p:spPr>
      </p:pic>
      <p:grpSp>
        <p:nvGrpSpPr>
          <p:cNvPr id="21" name="Group 20"/>
          <p:cNvGrpSpPr/>
          <p:nvPr/>
        </p:nvGrpSpPr>
        <p:grpSpPr>
          <a:xfrm>
            <a:off x="4556518" y="1654629"/>
            <a:ext cx="4173105" cy="2090057"/>
            <a:chOff x="2405743" y="3421306"/>
            <a:chExt cx="4173105"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00427" cy="1815882"/>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Để chứng tỏ số tự nhiên </a:t>
              </a:r>
              <a:r>
                <a:rPr lang="en-US" sz="2800" i="1" smtClean="0">
                  <a:solidFill>
                    <a:srgbClr val="FF0000"/>
                  </a:solidFill>
                  <a:latin typeface="Times New Roman" pitchFamily="18" charset="0"/>
                  <a:cs typeface="Times New Roman" pitchFamily="18" charset="0"/>
                </a:rPr>
                <a:t>a</a:t>
              </a:r>
            </a:p>
            <a:p>
              <a:r>
                <a:rPr lang="en-US" sz="2800" smtClean="0">
                  <a:solidFill>
                    <a:srgbClr val="FF0000"/>
                  </a:solidFill>
                  <a:latin typeface="Times New Roman" pitchFamily="18" charset="0"/>
                  <a:cs typeface="Times New Roman" pitchFamily="18" charset="0"/>
                </a:rPr>
                <a:t> lớn hơn 1 là hợp số, </a:t>
              </a:r>
            </a:p>
            <a:p>
              <a:r>
                <a:rPr lang="en-US" sz="2800" smtClean="0">
                  <a:solidFill>
                    <a:srgbClr val="FF0000"/>
                  </a:solidFill>
                  <a:latin typeface="Times New Roman" pitchFamily="18" charset="0"/>
                  <a:cs typeface="Times New Roman" pitchFamily="18" charset="0"/>
                </a:rPr>
                <a:t>ta chỉ cần tìm 1 ước của </a:t>
              </a:r>
              <a:r>
                <a:rPr lang="en-US" sz="2800" i="1" smtClean="0">
                  <a:solidFill>
                    <a:srgbClr val="FF0000"/>
                  </a:solidFill>
                  <a:latin typeface="Times New Roman" pitchFamily="18" charset="0"/>
                  <a:cs typeface="Times New Roman" pitchFamily="18" charset="0"/>
                </a:rPr>
                <a:t>a</a:t>
              </a:r>
            </a:p>
            <a:p>
              <a:r>
                <a:rPr lang="en-US" sz="2800" smtClean="0">
                  <a:solidFill>
                    <a:srgbClr val="FF0000"/>
                  </a:solidFill>
                  <a:latin typeface="Times New Roman" pitchFamily="18" charset="0"/>
                  <a:cs typeface="Times New Roman" pitchFamily="18" charset="0"/>
                </a:rPr>
                <a:t> khác 1 và khác </a:t>
              </a:r>
              <a:r>
                <a:rPr lang="en-US" sz="2800" i="1" smtClean="0">
                  <a:solidFill>
                    <a:srgbClr val="FF0000"/>
                  </a:solidFill>
                  <a:latin typeface="Times New Roman" pitchFamily="18" charset="0"/>
                  <a:cs typeface="Times New Roman" pitchFamily="18" charset="0"/>
                </a:rPr>
                <a:t>a</a:t>
              </a:r>
              <a:endParaRPr lang="en-US" sz="2800" i="1">
                <a:solidFill>
                  <a:srgbClr val="FF0000"/>
                </a:solidFill>
                <a:latin typeface="Times New Roman" pitchFamily="18" charset="0"/>
                <a:cs typeface="Times New Roman" pitchFamily="18" charset="0"/>
              </a:endParaRPr>
            </a:p>
          </p:txBody>
        </p:sp>
      </p:grpSp>
      <p:sp>
        <p:nvSpPr>
          <p:cNvPr id="16" name="object 5"/>
          <p:cNvSpPr txBox="1"/>
          <p:nvPr/>
        </p:nvSpPr>
        <p:spPr>
          <a:xfrm>
            <a:off x="1829290" y="366586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solidFill>
                  <a:srgbClr val="FF0000"/>
                </a:solidFill>
                <a:latin typeface="Arial"/>
                <a:cs typeface="Arial"/>
              </a:rPr>
              <a:t>Luyện tập 1</a:t>
            </a:r>
            <a:endParaRPr sz="2100">
              <a:solidFill>
                <a:srgbClr val="FF0000"/>
              </a:solidFill>
              <a:latin typeface="Arial"/>
              <a:cs typeface="Arial"/>
            </a:endParaRPr>
          </a:p>
        </p:txBody>
      </p:sp>
      <p:sp>
        <p:nvSpPr>
          <p:cNvPr id="24" name="TextBox 23"/>
          <p:cNvSpPr txBox="1"/>
          <p:nvPr/>
        </p:nvSpPr>
        <p:spPr>
          <a:xfrm>
            <a:off x="1828800" y="4298962"/>
            <a:ext cx="6383607" cy="1384995"/>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Cho các số 11, 29, 35, 38. Trong các số đó:</a:t>
            </a:r>
          </a:p>
          <a:p>
            <a:pPr marL="342900" indent="-342900">
              <a:buAutoNum type="alphaLcParenR"/>
            </a:pPr>
            <a:r>
              <a:rPr lang="en-US" sz="2800" smtClean="0">
                <a:solidFill>
                  <a:srgbClr val="FF0000"/>
                </a:solidFill>
                <a:latin typeface="Times New Roman" pitchFamily="18" charset="0"/>
                <a:cs typeface="Times New Roman" pitchFamily="18" charset="0"/>
              </a:rPr>
              <a:t>Số nào là số nguyên tố? Vì sao?</a:t>
            </a:r>
          </a:p>
          <a:p>
            <a:pPr marL="342900" indent="-342900">
              <a:buAutoNum type="alphaLcParenR"/>
            </a:pPr>
            <a:r>
              <a:rPr lang="en-US" sz="2800" smtClean="0">
                <a:solidFill>
                  <a:srgbClr val="FF0000"/>
                </a:solidFill>
                <a:latin typeface="Times New Roman" pitchFamily="18" charset="0"/>
                <a:cs typeface="Times New Roman" pitchFamily="18" charset="0"/>
              </a:rPr>
              <a:t>Số nào là hợp số? Vì sao?</a:t>
            </a:r>
            <a:endParaRPr lang="en-US" sz="2800">
              <a:solidFill>
                <a:srgbClr val="FF0000"/>
              </a:solidFill>
              <a:latin typeface="Times New Roman" pitchFamily="18" charset="0"/>
              <a:cs typeface="Times New Roman" pitchFamily="18" charset="0"/>
            </a:endParaRPr>
          </a:p>
        </p:txBody>
      </p:sp>
      <p:sp>
        <p:nvSpPr>
          <p:cNvPr id="15" name="object 5"/>
          <p:cNvSpPr txBox="1"/>
          <p:nvPr/>
        </p:nvSpPr>
        <p:spPr>
          <a:xfrm>
            <a:off x="1713178" y="690493"/>
            <a:ext cx="5150812" cy="483754"/>
          </a:xfrm>
          <a:prstGeom prst="rect">
            <a:avLst/>
          </a:prstGeom>
        </p:spPr>
        <p:txBody>
          <a:bodyPr vert="horz" wrap="square" lIns="0" tIns="10827" rIns="0" bIns="0" rtlCol="0">
            <a:spAutoFit/>
          </a:bodyPr>
          <a:lstStyle/>
          <a:p>
            <a:pPr marL="11397" marR="4559">
              <a:lnSpc>
                <a:spcPct val="120500"/>
              </a:lnSpc>
              <a:spcBef>
                <a:spcPts val="85"/>
              </a:spcBef>
            </a:pPr>
            <a:r>
              <a:rPr lang="en-US" sz="2800" b="1" spc="-4" dirty="0" err="1" smtClean="0">
                <a:latin typeface="Arial"/>
                <a:cs typeface="Arial"/>
              </a:rPr>
              <a:t>Số</a:t>
            </a:r>
            <a:r>
              <a:rPr lang="en-US" sz="2800" b="1" spc="-4" dirty="0" smtClean="0">
                <a:latin typeface="Arial"/>
                <a:cs typeface="Arial"/>
              </a:rPr>
              <a:t> </a:t>
            </a:r>
            <a:r>
              <a:rPr lang="en-US" sz="2800" b="1" spc="-4" dirty="0" err="1" smtClean="0">
                <a:latin typeface="Arial"/>
                <a:cs typeface="Arial"/>
              </a:rPr>
              <a:t>nguyên</a:t>
            </a:r>
            <a:r>
              <a:rPr lang="en-US" sz="2800" b="1" spc="-4" dirty="0" smtClean="0">
                <a:latin typeface="Arial"/>
                <a:cs typeface="Arial"/>
              </a:rPr>
              <a:t> </a:t>
            </a:r>
            <a:r>
              <a:rPr lang="en-US" sz="2800" b="1" spc="-4" dirty="0" err="1" smtClean="0">
                <a:latin typeface="Arial"/>
                <a:cs typeface="Arial"/>
              </a:rPr>
              <a:t>tố</a:t>
            </a:r>
            <a:r>
              <a:rPr lang="en-US" sz="2800" b="1" spc="-4" dirty="0" smtClean="0">
                <a:latin typeface="Arial"/>
                <a:cs typeface="Arial"/>
              </a:rPr>
              <a:t>. </a:t>
            </a:r>
            <a:r>
              <a:rPr lang="en-US" sz="2800" b="1" spc="-4" dirty="0" err="1" smtClean="0">
                <a:latin typeface="Arial"/>
                <a:cs typeface="Arial"/>
              </a:rPr>
              <a:t>Hợp</a:t>
            </a:r>
            <a:r>
              <a:rPr lang="en-US" sz="2800" b="1" spc="-4" dirty="0" smtClean="0">
                <a:latin typeface="Arial"/>
                <a:cs typeface="Arial"/>
              </a:rPr>
              <a:t> </a:t>
            </a:r>
            <a:r>
              <a:rPr lang="en-US" sz="2800" b="1" spc="-4" dirty="0" err="1" smtClean="0">
                <a:latin typeface="Arial"/>
                <a:cs typeface="Arial"/>
              </a:rPr>
              <a:t>số</a:t>
            </a:r>
            <a:r>
              <a:rPr lang="en-US" sz="2800" b="1" spc="-4" dirty="0" smtClean="0">
                <a:latin typeface="Arial"/>
                <a:cs typeface="Arial"/>
              </a:rPr>
              <a:t>.</a:t>
            </a:r>
            <a:endParaRPr sz="2800" dirty="0">
              <a:latin typeface="Arial"/>
              <a:cs typeface="Arial"/>
            </a:endParaRPr>
          </a:p>
        </p:txBody>
      </p:sp>
      <p:sp>
        <p:nvSpPr>
          <p:cNvPr id="17" name="object 5"/>
          <p:cNvSpPr txBox="1">
            <a:spLocks noGrp="1"/>
          </p:cNvSpPr>
          <p:nvPr>
            <p:ph type="title"/>
          </p:nvPr>
        </p:nvSpPr>
        <p:spPr>
          <a:xfrm>
            <a:off x="2052274" y="97262"/>
            <a:ext cx="6697588" cy="4731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3200" b="1" spc="9" dirty="0">
                <a:solidFill>
                  <a:srgbClr val="000000"/>
                </a:solidFill>
                <a:latin typeface="Arial"/>
                <a:cs typeface="Arial"/>
              </a:rPr>
              <a:t>§</a:t>
            </a:r>
            <a:r>
              <a:rPr sz="3200" b="1" spc="-13" dirty="0">
                <a:solidFill>
                  <a:srgbClr val="000000"/>
                </a:solidFill>
                <a:latin typeface="Arial"/>
                <a:cs typeface="Arial"/>
              </a:rPr>
              <a:t> </a:t>
            </a:r>
            <a:r>
              <a:rPr sz="3200" b="1" spc="9" dirty="0" smtClean="0">
                <a:solidFill>
                  <a:srgbClr val="000000"/>
                </a:solidFill>
                <a:latin typeface="Arial"/>
                <a:cs typeface="Arial"/>
              </a:rPr>
              <a:t>1</a:t>
            </a:r>
            <a:r>
              <a:rPr lang="en-US" sz="3200" b="1" spc="9" dirty="0" smtClean="0">
                <a:solidFill>
                  <a:srgbClr val="000000"/>
                </a:solidFill>
                <a:latin typeface="Arial"/>
                <a:cs typeface="Arial"/>
              </a:rPr>
              <a:t>0</a:t>
            </a:r>
            <a:r>
              <a:rPr sz="3200" b="1" spc="9" dirty="0" smtClean="0">
                <a:solidFill>
                  <a:srgbClr val="000000"/>
                </a:solidFill>
                <a:latin typeface="Arial"/>
                <a:cs typeface="Arial"/>
              </a:rPr>
              <a:t>:</a:t>
            </a:r>
            <a:r>
              <a:rPr sz="3200" b="1" spc="-13" dirty="0" smtClean="0">
                <a:solidFill>
                  <a:srgbClr val="000000"/>
                </a:solidFill>
                <a:latin typeface="Arial"/>
                <a:cs typeface="Arial"/>
              </a:rPr>
              <a:t> </a:t>
            </a:r>
            <a:r>
              <a:rPr lang="en-US" sz="3200" b="1" spc="4" dirty="0" smtClean="0">
                <a:solidFill>
                  <a:srgbClr val="000000"/>
                </a:solidFill>
                <a:latin typeface="Arial"/>
                <a:cs typeface="Arial"/>
              </a:rPr>
              <a:t>SỐ NGUYÊN TỐ. HỢP SỐ</a:t>
            </a:r>
            <a:endParaRPr sz="3200" dirty="0">
              <a:latin typeface="Arial"/>
              <a:cs typeface="Arial"/>
            </a:endParaRPr>
          </a:p>
        </p:txBody>
      </p:sp>
    </p:spTree>
    <p:extLst>
      <p:ext uri="{BB962C8B-B14F-4D97-AF65-F5344CB8AC3E}">
        <p14:creationId xmlns:p14="http://schemas.microsoft.com/office/powerpoint/2010/main" val="239146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7"/>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TotalTime>
  <Words>1831</Words>
  <Application>Microsoft Office PowerPoint</Application>
  <PresentationFormat>Widescreen</PresentationFormat>
  <Paragraphs>881</Paragraphs>
  <Slides>26</Slides>
  <Notes>10</Notes>
  <HiddenSlides>0</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26</vt:i4>
      </vt:variant>
    </vt:vector>
  </HeadingPairs>
  <TitlesOfParts>
    <vt:vector size="50" baseType="lpstr">
      <vt:lpstr>微软雅黑</vt:lpstr>
      <vt:lpstr>宋体</vt:lpstr>
      <vt:lpstr>微软雅黑 Light</vt:lpstr>
      <vt:lpstr>#9Slide03 SVNJustice League</vt:lpstr>
      <vt:lpstr>#9Slide04 Chonburi</vt:lpstr>
      <vt:lpstr>#9Slide07 HLT Fall For You</vt:lpstr>
      <vt:lpstr>.VnArabiaH</vt:lpstr>
      <vt:lpstr>.VnTimeH</vt:lpstr>
      <vt:lpstr>.VnUniverseH</vt:lpstr>
      <vt:lpstr>Arial</vt:lpstr>
      <vt:lpstr>Arial Black</vt:lpstr>
      <vt:lpstr>Calibri</vt:lpstr>
      <vt:lpstr>Cambria</vt:lpstr>
      <vt:lpstr>Microsoft Sans Serif</vt:lpstr>
      <vt:lpstr>Snap ITC</vt:lpstr>
      <vt:lpstr>Times New Roman</vt:lpstr>
      <vt:lpstr>Verdana</vt:lpstr>
      <vt:lpstr>Wingdings</vt:lpstr>
      <vt:lpstr>造字工房悦黑（非商用）常规体</vt:lpstr>
      <vt:lpstr>Office 主题</vt:lpstr>
      <vt:lpstr>1_Custom Design</vt:lpstr>
      <vt:lpstr>Office Theme</vt:lpstr>
      <vt:lpstr>1_Office 主题</vt:lpstr>
      <vt:lpstr>2_Office 主题</vt:lpstr>
      <vt:lpstr>PowerPoint Presentation</vt:lpstr>
      <vt:lpstr>TIẾT 1:</vt:lpstr>
      <vt:lpstr>PowerPoint Presentation</vt:lpstr>
      <vt:lpstr>Hoạt động khởi động</vt:lpstr>
      <vt:lpstr>PowerPoint Presentation</vt:lpstr>
      <vt:lpstr>Đặt vấn đề</vt:lpstr>
      <vt:lpstr>§ 10: SỐ NGUYÊN TỐ. HỢP SỐ</vt:lpstr>
      <vt:lpstr>§ 10: SỐ NGUYÊN TỐ. HỢP SỐ</vt:lpstr>
      <vt:lpstr>§ 10: SỐ NGUYÊN TỐ. HỢP SỐ</vt:lpstr>
      <vt:lpstr>§ 10: SỐ NGUYÊN TỐ. HỢP SỐ</vt:lpstr>
      <vt:lpstr>§ 10: SỐ NGUYÊN TỐ. HỢP SỐ</vt:lpstr>
      <vt:lpstr>HOẠT ĐỘNG NHÓM</vt:lpstr>
      <vt:lpstr>PowerPoint Presentation</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167</dc:title>
  <dc:creator>1</dc:creator>
  <cp:lastModifiedBy>Admin</cp:lastModifiedBy>
  <cp:revision>137</cp:revision>
  <dcterms:created xsi:type="dcterms:W3CDTF">2015-05-05T08:02:14Z</dcterms:created>
  <dcterms:modified xsi:type="dcterms:W3CDTF">2024-10-03T14:37:56Z</dcterms:modified>
</cp:coreProperties>
</file>