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44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8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6" r:id="rId2"/>
    <p:sldMasterId id="2147483733" r:id="rId3"/>
    <p:sldMasterId id="2147483745" r:id="rId4"/>
  </p:sldMasterIdLst>
  <p:notesMasterIdLst>
    <p:notesMasterId r:id="rId37"/>
  </p:notesMasterIdLst>
  <p:sldIdLst>
    <p:sldId id="324" r:id="rId5"/>
    <p:sldId id="325" r:id="rId6"/>
    <p:sldId id="280" r:id="rId7"/>
    <p:sldId id="304" r:id="rId8"/>
    <p:sldId id="270" r:id="rId9"/>
    <p:sldId id="305" r:id="rId10"/>
    <p:sldId id="262" r:id="rId11"/>
    <p:sldId id="276" r:id="rId12"/>
    <p:sldId id="277" r:id="rId13"/>
    <p:sldId id="291" r:id="rId14"/>
    <p:sldId id="264" r:id="rId15"/>
    <p:sldId id="266" r:id="rId16"/>
    <p:sldId id="293" r:id="rId17"/>
    <p:sldId id="289" r:id="rId18"/>
    <p:sldId id="303" r:id="rId19"/>
    <p:sldId id="294" r:id="rId20"/>
    <p:sldId id="279" r:id="rId21"/>
    <p:sldId id="272" r:id="rId22"/>
    <p:sldId id="307" r:id="rId23"/>
    <p:sldId id="315" r:id="rId24"/>
    <p:sldId id="308" r:id="rId25"/>
    <p:sldId id="316" r:id="rId26"/>
    <p:sldId id="310" r:id="rId27"/>
    <p:sldId id="322" r:id="rId28"/>
    <p:sldId id="323" r:id="rId29"/>
    <p:sldId id="311" r:id="rId30"/>
    <p:sldId id="320" r:id="rId31"/>
    <p:sldId id="318" r:id="rId32"/>
    <p:sldId id="321" r:id="rId33"/>
    <p:sldId id="313" r:id="rId34"/>
    <p:sldId id="286" r:id="rId35"/>
    <p:sldId id="295" r:id="rId3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-167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F62C3A-23BE-4C0A-AFCC-64F6AA7F710F}" type="datetimeFigureOut">
              <a:rPr lang="en-US" smtClean="0"/>
              <a:pPr/>
              <a:t>9/29/2024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F21AE9-F79E-4F37-A2B7-39228ED92B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414411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B300D-9749-47AD-90AC-47AB0A08CA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2537B-6AF2-4276-AC34-1EA439D976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6966061"/>
      </p:ext>
    </p:extLst>
  </p:cSld>
  <p:clrMapOvr>
    <a:masterClrMapping/>
  </p:clrMapOvr>
  <p:transition spd="slow">
    <p:wipe/>
    <p:sndAc>
      <p:stSnd>
        <p:snd r:embed="rId1" name="breeze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B300D-9749-47AD-90AC-47AB0A08CA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2537B-6AF2-4276-AC34-1EA439D976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59782507"/>
      </p:ext>
    </p:extLst>
  </p:cSld>
  <p:clrMapOvr>
    <a:masterClrMapping/>
  </p:clrMapOvr>
  <p:transition spd="slow">
    <p:wipe/>
    <p:sndAc>
      <p:stSnd>
        <p:snd r:embed="rId1" name="breeze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B300D-9749-47AD-90AC-47AB0A08CA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2537B-6AF2-4276-AC34-1EA439D976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98658255"/>
      </p:ext>
    </p:extLst>
  </p:cSld>
  <p:clrMapOvr>
    <a:masterClrMapping/>
  </p:clrMapOvr>
  <p:transition spd="slow">
    <p:wipe/>
    <p:sndAc>
      <p:stSnd>
        <p:snd r:embed="rId1" name="breeze.wav"/>
      </p:stSnd>
    </p:sndAc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6D1233-67FE-4915-8844-7E1829DF31E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752977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98CEDA-2A08-43B6-9CD5-988115023ED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771845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EC1D46-E848-43DC-A6D5-E99232557B1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966684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92E2A7-231F-442E-9F20-018A5C03556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867628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D4CE83-1923-4349-AD6A-453A59FE2F3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875796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298C2C-65A5-4D33-A023-8D1084D6FB0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473654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4B6BDF-BED1-4108-B2A1-07BC5BB585C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757409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BADF77-37E5-4CBA-81EC-865F49F26C1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804863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B300D-9749-47AD-90AC-47AB0A08CA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2537B-6AF2-4276-AC34-1EA439D976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40809200"/>
      </p:ext>
    </p:extLst>
  </p:cSld>
  <p:clrMapOvr>
    <a:masterClrMapping/>
  </p:clrMapOvr>
  <p:transition spd="slow">
    <p:wipe/>
    <p:sndAc>
      <p:stSnd>
        <p:snd r:embed="rId1" name="breeze.wav"/>
      </p:stSnd>
    </p:sndAc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892F4A-43FF-4D38-8D78-722399F2BAF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956198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C09FC6-BC00-450C-8A16-F908ABA597F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365711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709A44-2A0F-4A90-A41B-A4E99CAA7CE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366508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8D9D98-B958-4567-A4B1-FC197F85972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055123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B300D-9749-47AD-90AC-47AB0A08CA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2537B-6AF2-4276-AC34-1EA439D976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86327718"/>
      </p:ext>
    </p:extLst>
  </p:cSld>
  <p:clrMapOvr>
    <a:masterClrMapping/>
  </p:clrMapOvr>
  <p:transition spd="slow">
    <p:wipe/>
    <p:sndAc>
      <p:stSnd>
        <p:snd r:embed="rId1" name="breeze.wav"/>
      </p:stSnd>
    </p:sndAc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B300D-9749-47AD-90AC-47AB0A08CA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2537B-6AF2-4276-AC34-1EA439D976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48377976"/>
      </p:ext>
    </p:extLst>
  </p:cSld>
  <p:clrMapOvr>
    <a:masterClrMapping/>
  </p:clrMapOvr>
  <p:transition spd="slow">
    <p:wipe/>
    <p:sndAc>
      <p:stSnd>
        <p:snd r:embed="rId1" name="breeze.wav"/>
      </p:stSnd>
    </p:sndAc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B300D-9749-47AD-90AC-47AB0A08CA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2537B-6AF2-4276-AC34-1EA439D976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65657606"/>
      </p:ext>
    </p:extLst>
  </p:cSld>
  <p:clrMapOvr>
    <a:masterClrMapping/>
  </p:clrMapOvr>
  <p:transition spd="slow">
    <p:wipe/>
    <p:sndAc>
      <p:stSnd>
        <p:snd r:embed="rId1" name="breeze.wav"/>
      </p:stSnd>
    </p:sndAc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B300D-9749-47AD-90AC-47AB0A08CA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2537B-6AF2-4276-AC34-1EA439D976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15904620"/>
      </p:ext>
    </p:extLst>
  </p:cSld>
  <p:clrMapOvr>
    <a:masterClrMapping/>
  </p:clrMapOvr>
  <p:transition spd="slow">
    <p:wipe/>
    <p:sndAc>
      <p:stSnd>
        <p:snd r:embed="rId1" name="breeze.wav"/>
      </p:stSnd>
    </p:sndAc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B300D-9749-47AD-90AC-47AB0A08CA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2537B-6AF2-4276-AC34-1EA439D976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09324900"/>
      </p:ext>
    </p:extLst>
  </p:cSld>
  <p:clrMapOvr>
    <a:masterClrMapping/>
  </p:clrMapOvr>
  <p:transition spd="slow">
    <p:wipe/>
    <p:sndAc>
      <p:stSnd>
        <p:snd r:embed="rId1" name="breeze.wav"/>
      </p:stSnd>
    </p:sndAc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B300D-9749-47AD-90AC-47AB0A08CA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2537B-6AF2-4276-AC34-1EA439D976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91568233"/>
      </p:ext>
    </p:extLst>
  </p:cSld>
  <p:clrMapOvr>
    <a:masterClrMapping/>
  </p:clrMapOvr>
  <p:transition spd="slow">
    <p:wipe/>
    <p:sndAc>
      <p:stSnd>
        <p:snd r:embed="rId1" name="breeze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B300D-9749-47AD-90AC-47AB0A08CA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2537B-6AF2-4276-AC34-1EA439D976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15076459"/>
      </p:ext>
    </p:extLst>
  </p:cSld>
  <p:clrMapOvr>
    <a:masterClrMapping/>
  </p:clrMapOvr>
  <p:transition spd="slow">
    <p:wipe/>
    <p:sndAc>
      <p:stSnd>
        <p:snd r:embed="rId1" name="breeze.wav"/>
      </p:stSnd>
    </p:sndAc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B300D-9749-47AD-90AC-47AB0A08CA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2537B-6AF2-4276-AC34-1EA439D976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5204533"/>
      </p:ext>
    </p:extLst>
  </p:cSld>
  <p:clrMapOvr>
    <a:masterClrMapping/>
  </p:clrMapOvr>
  <p:transition spd="slow">
    <p:wipe/>
    <p:sndAc>
      <p:stSnd>
        <p:snd r:embed="rId1" name="breeze.wav"/>
      </p:stSnd>
    </p:sndAc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B300D-9749-47AD-90AC-47AB0A08CA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2537B-6AF2-4276-AC34-1EA439D976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06716343"/>
      </p:ext>
    </p:extLst>
  </p:cSld>
  <p:clrMapOvr>
    <a:masterClrMapping/>
  </p:clrMapOvr>
  <p:transition spd="slow">
    <p:wipe/>
    <p:sndAc>
      <p:stSnd>
        <p:snd r:embed="rId1" name="breeze.wav"/>
      </p:stSnd>
    </p:sndAc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B300D-9749-47AD-90AC-47AB0A08CA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2537B-6AF2-4276-AC34-1EA439D976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99137340"/>
      </p:ext>
    </p:extLst>
  </p:cSld>
  <p:clrMapOvr>
    <a:masterClrMapping/>
  </p:clrMapOvr>
  <p:transition spd="slow">
    <p:wipe/>
    <p:sndAc>
      <p:stSnd>
        <p:snd r:embed="rId1" name="breeze.wav"/>
      </p:stSnd>
    </p:sndAc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B300D-9749-47AD-90AC-47AB0A08CA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2537B-6AF2-4276-AC34-1EA439D976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90187636"/>
      </p:ext>
    </p:extLst>
  </p:cSld>
  <p:clrMapOvr>
    <a:masterClrMapping/>
  </p:clrMapOvr>
  <p:transition spd="slow">
    <p:wipe/>
    <p:sndAc>
      <p:stSnd>
        <p:snd r:embed="rId1" name="breeze.wav"/>
      </p:stSnd>
    </p:sndAc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B300D-9749-47AD-90AC-47AB0A08CA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2537B-6AF2-4276-AC34-1EA439D976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8297474"/>
      </p:ext>
    </p:extLst>
  </p:cSld>
  <p:clrMapOvr>
    <a:masterClrMapping/>
  </p:clrMapOvr>
  <p:transition spd="slow">
    <p:wipe/>
    <p:sndAc>
      <p:stSnd>
        <p:snd r:embed="rId1" name="breeze.wav"/>
      </p:stSnd>
    </p:sndAc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28600" y="228600"/>
            <a:ext cx="8696325" cy="6035675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5" name="Group 9"/>
          <p:cNvGrpSpPr>
            <a:grpSpLocks noChangeAspect="1"/>
          </p:cNvGrpSpPr>
          <p:nvPr/>
        </p:nvGrpSpPr>
        <p:grpSpPr bwMode="auto">
          <a:xfrm>
            <a:off x="211138" y="5354638"/>
            <a:ext cx="8723312" cy="1330325"/>
            <a:chOff x="-3905250" y="4294188"/>
            <a:chExt cx="13011150" cy="1892300"/>
          </a:xfrm>
        </p:grpSpPr>
        <p:sp>
          <p:nvSpPr>
            <p:cNvPr id="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>
                <a:gd name="T0" fmla="*/ 2700 w 2706"/>
                <a:gd name="T1" fmla="*/ 0 h 640"/>
                <a:gd name="T2" fmla="*/ 2700 w 2706"/>
                <a:gd name="T3" fmla="*/ 0 h 640"/>
                <a:gd name="T4" fmla="*/ 2586 w 2706"/>
                <a:gd name="T5" fmla="*/ 18 h 640"/>
                <a:gd name="T6" fmla="*/ 2470 w 2706"/>
                <a:gd name="T7" fmla="*/ 38 h 640"/>
                <a:gd name="T8" fmla="*/ 2352 w 2706"/>
                <a:gd name="T9" fmla="*/ 60 h 640"/>
                <a:gd name="T10" fmla="*/ 2230 w 2706"/>
                <a:gd name="T11" fmla="*/ 82 h 640"/>
                <a:gd name="T12" fmla="*/ 2106 w 2706"/>
                <a:gd name="T13" fmla="*/ 108 h 640"/>
                <a:gd name="T14" fmla="*/ 1978 w 2706"/>
                <a:gd name="T15" fmla="*/ 134 h 640"/>
                <a:gd name="T16" fmla="*/ 1848 w 2706"/>
                <a:gd name="T17" fmla="*/ 164 h 640"/>
                <a:gd name="T18" fmla="*/ 1714 w 2706"/>
                <a:gd name="T19" fmla="*/ 194 h 640"/>
                <a:gd name="T20" fmla="*/ 1714 w 2706"/>
                <a:gd name="T21" fmla="*/ 194 h 640"/>
                <a:gd name="T22" fmla="*/ 1472 w 2706"/>
                <a:gd name="T23" fmla="*/ 252 h 640"/>
                <a:gd name="T24" fmla="*/ 1236 w 2706"/>
                <a:gd name="T25" fmla="*/ 304 h 640"/>
                <a:gd name="T26" fmla="*/ 1010 w 2706"/>
                <a:gd name="T27" fmla="*/ 352 h 640"/>
                <a:gd name="T28" fmla="*/ 792 w 2706"/>
                <a:gd name="T29" fmla="*/ 398 h 640"/>
                <a:gd name="T30" fmla="*/ 584 w 2706"/>
                <a:gd name="T31" fmla="*/ 438 h 640"/>
                <a:gd name="T32" fmla="*/ 382 w 2706"/>
                <a:gd name="T33" fmla="*/ 474 h 640"/>
                <a:gd name="T34" fmla="*/ 188 w 2706"/>
                <a:gd name="T35" fmla="*/ 508 h 640"/>
                <a:gd name="T36" fmla="*/ 0 w 2706"/>
                <a:gd name="T37" fmla="*/ 538 h 640"/>
                <a:gd name="T38" fmla="*/ 0 w 2706"/>
                <a:gd name="T39" fmla="*/ 538 h 640"/>
                <a:gd name="T40" fmla="*/ 130 w 2706"/>
                <a:gd name="T41" fmla="*/ 556 h 640"/>
                <a:gd name="T42" fmla="*/ 254 w 2706"/>
                <a:gd name="T43" fmla="*/ 572 h 640"/>
                <a:gd name="T44" fmla="*/ 374 w 2706"/>
                <a:gd name="T45" fmla="*/ 586 h 640"/>
                <a:gd name="T46" fmla="*/ 492 w 2706"/>
                <a:gd name="T47" fmla="*/ 598 h 640"/>
                <a:gd name="T48" fmla="*/ 606 w 2706"/>
                <a:gd name="T49" fmla="*/ 610 h 640"/>
                <a:gd name="T50" fmla="*/ 716 w 2706"/>
                <a:gd name="T51" fmla="*/ 618 h 640"/>
                <a:gd name="T52" fmla="*/ 822 w 2706"/>
                <a:gd name="T53" fmla="*/ 626 h 640"/>
                <a:gd name="T54" fmla="*/ 926 w 2706"/>
                <a:gd name="T55" fmla="*/ 632 h 640"/>
                <a:gd name="T56" fmla="*/ 1028 w 2706"/>
                <a:gd name="T57" fmla="*/ 636 h 640"/>
                <a:gd name="T58" fmla="*/ 1126 w 2706"/>
                <a:gd name="T59" fmla="*/ 638 h 640"/>
                <a:gd name="T60" fmla="*/ 1220 w 2706"/>
                <a:gd name="T61" fmla="*/ 640 h 640"/>
                <a:gd name="T62" fmla="*/ 1312 w 2706"/>
                <a:gd name="T63" fmla="*/ 640 h 640"/>
                <a:gd name="T64" fmla="*/ 1402 w 2706"/>
                <a:gd name="T65" fmla="*/ 638 h 640"/>
                <a:gd name="T66" fmla="*/ 1490 w 2706"/>
                <a:gd name="T67" fmla="*/ 636 h 640"/>
                <a:gd name="T68" fmla="*/ 1574 w 2706"/>
                <a:gd name="T69" fmla="*/ 632 h 640"/>
                <a:gd name="T70" fmla="*/ 1656 w 2706"/>
                <a:gd name="T71" fmla="*/ 626 h 640"/>
                <a:gd name="T72" fmla="*/ 1734 w 2706"/>
                <a:gd name="T73" fmla="*/ 620 h 640"/>
                <a:gd name="T74" fmla="*/ 1812 w 2706"/>
                <a:gd name="T75" fmla="*/ 612 h 640"/>
                <a:gd name="T76" fmla="*/ 1886 w 2706"/>
                <a:gd name="T77" fmla="*/ 602 h 640"/>
                <a:gd name="T78" fmla="*/ 1960 w 2706"/>
                <a:gd name="T79" fmla="*/ 592 h 640"/>
                <a:gd name="T80" fmla="*/ 2030 w 2706"/>
                <a:gd name="T81" fmla="*/ 580 h 640"/>
                <a:gd name="T82" fmla="*/ 2100 w 2706"/>
                <a:gd name="T83" fmla="*/ 568 h 640"/>
                <a:gd name="T84" fmla="*/ 2166 w 2706"/>
                <a:gd name="T85" fmla="*/ 554 h 640"/>
                <a:gd name="T86" fmla="*/ 2232 w 2706"/>
                <a:gd name="T87" fmla="*/ 540 h 640"/>
                <a:gd name="T88" fmla="*/ 2296 w 2706"/>
                <a:gd name="T89" fmla="*/ 524 h 640"/>
                <a:gd name="T90" fmla="*/ 2358 w 2706"/>
                <a:gd name="T91" fmla="*/ 508 h 640"/>
                <a:gd name="T92" fmla="*/ 2418 w 2706"/>
                <a:gd name="T93" fmla="*/ 490 h 640"/>
                <a:gd name="T94" fmla="*/ 2478 w 2706"/>
                <a:gd name="T95" fmla="*/ 472 h 640"/>
                <a:gd name="T96" fmla="*/ 2592 w 2706"/>
                <a:gd name="T97" fmla="*/ 432 h 640"/>
                <a:gd name="T98" fmla="*/ 2702 w 2706"/>
                <a:gd name="T99" fmla="*/ 390 h 640"/>
                <a:gd name="T100" fmla="*/ 2702 w 2706"/>
                <a:gd name="T101" fmla="*/ 390 h 640"/>
                <a:gd name="T102" fmla="*/ 2706 w 2706"/>
                <a:gd name="T103" fmla="*/ 388 h 640"/>
                <a:gd name="T104" fmla="*/ 2706 w 2706"/>
                <a:gd name="T105" fmla="*/ 388 h 640"/>
                <a:gd name="T106" fmla="*/ 2706 w 2706"/>
                <a:gd name="T107" fmla="*/ 0 h 640"/>
                <a:gd name="T108" fmla="*/ 2706 w 2706"/>
                <a:gd name="T109" fmla="*/ 0 h 640"/>
                <a:gd name="T110" fmla="*/ 2700 w 2706"/>
                <a:gd name="T111" fmla="*/ 0 h 640"/>
                <a:gd name="T112" fmla="*/ 2700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VNI-Times" pitchFamily="2" charset="0"/>
                <a:cs typeface="Arial" charset="0"/>
              </a:endParaRPr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5216 w 5216"/>
                <a:gd name="T1" fmla="*/ 714 h 762"/>
                <a:gd name="T2" fmla="*/ 4984 w 5216"/>
                <a:gd name="T3" fmla="*/ 686 h 762"/>
                <a:gd name="T4" fmla="*/ 4478 w 5216"/>
                <a:gd name="T5" fmla="*/ 610 h 762"/>
                <a:gd name="T6" fmla="*/ 3914 w 5216"/>
                <a:gd name="T7" fmla="*/ 508 h 762"/>
                <a:gd name="T8" fmla="*/ 3286 w 5216"/>
                <a:gd name="T9" fmla="*/ 374 h 762"/>
                <a:gd name="T10" fmla="*/ 2946 w 5216"/>
                <a:gd name="T11" fmla="*/ 296 h 762"/>
                <a:gd name="T12" fmla="*/ 2682 w 5216"/>
                <a:gd name="T13" fmla="*/ 236 h 762"/>
                <a:gd name="T14" fmla="*/ 2430 w 5216"/>
                <a:gd name="T15" fmla="*/ 184 h 762"/>
                <a:gd name="T16" fmla="*/ 2190 w 5216"/>
                <a:gd name="T17" fmla="*/ 140 h 762"/>
                <a:gd name="T18" fmla="*/ 1960 w 5216"/>
                <a:gd name="T19" fmla="*/ 102 h 762"/>
                <a:gd name="T20" fmla="*/ 1740 w 5216"/>
                <a:gd name="T21" fmla="*/ 72 h 762"/>
                <a:gd name="T22" fmla="*/ 1334 w 5216"/>
                <a:gd name="T23" fmla="*/ 28 h 762"/>
                <a:gd name="T24" fmla="*/ 970 w 5216"/>
                <a:gd name="T25" fmla="*/ 4 h 762"/>
                <a:gd name="T26" fmla="*/ 644 w 5216"/>
                <a:gd name="T27" fmla="*/ 0 h 762"/>
                <a:gd name="T28" fmla="*/ 358 w 5216"/>
                <a:gd name="T29" fmla="*/ 10 h 762"/>
                <a:gd name="T30" fmla="*/ 110 w 5216"/>
                <a:gd name="T31" fmla="*/ 32 h 762"/>
                <a:gd name="T32" fmla="*/ 0 w 5216"/>
                <a:gd name="T33" fmla="*/ 48 h 762"/>
                <a:gd name="T34" fmla="*/ 314 w 5216"/>
                <a:gd name="T35" fmla="*/ 86 h 762"/>
                <a:gd name="T36" fmla="*/ 652 w 5216"/>
                <a:gd name="T37" fmla="*/ 140 h 762"/>
                <a:gd name="T38" fmla="*/ 1014 w 5216"/>
                <a:gd name="T39" fmla="*/ 210 h 762"/>
                <a:gd name="T40" fmla="*/ 1402 w 5216"/>
                <a:gd name="T41" fmla="*/ 296 h 762"/>
                <a:gd name="T42" fmla="*/ 1756 w 5216"/>
                <a:gd name="T43" fmla="*/ 378 h 762"/>
                <a:gd name="T44" fmla="*/ 2408 w 5216"/>
                <a:gd name="T45" fmla="*/ 516 h 762"/>
                <a:gd name="T46" fmla="*/ 2708 w 5216"/>
                <a:gd name="T47" fmla="*/ 572 h 762"/>
                <a:gd name="T48" fmla="*/ 2992 w 5216"/>
                <a:gd name="T49" fmla="*/ 620 h 762"/>
                <a:gd name="T50" fmla="*/ 3260 w 5216"/>
                <a:gd name="T51" fmla="*/ 662 h 762"/>
                <a:gd name="T52" fmla="*/ 3512 w 5216"/>
                <a:gd name="T53" fmla="*/ 694 h 762"/>
                <a:gd name="T54" fmla="*/ 3750 w 5216"/>
                <a:gd name="T55" fmla="*/ 722 h 762"/>
                <a:gd name="T56" fmla="*/ 3974 w 5216"/>
                <a:gd name="T57" fmla="*/ 740 h 762"/>
                <a:gd name="T58" fmla="*/ 4184 w 5216"/>
                <a:gd name="T59" fmla="*/ 754 h 762"/>
                <a:gd name="T60" fmla="*/ 4384 w 5216"/>
                <a:gd name="T61" fmla="*/ 762 h 762"/>
                <a:gd name="T62" fmla="*/ 4570 w 5216"/>
                <a:gd name="T63" fmla="*/ 762 h 762"/>
                <a:gd name="T64" fmla="*/ 4746 w 5216"/>
                <a:gd name="T65" fmla="*/ 758 h 762"/>
                <a:gd name="T66" fmla="*/ 4912 w 5216"/>
                <a:gd name="T67" fmla="*/ 748 h 762"/>
                <a:gd name="T68" fmla="*/ 5068 w 5216"/>
                <a:gd name="T69" fmla="*/ 732 h 762"/>
                <a:gd name="T70" fmla="*/ 5216 w 5216"/>
                <a:gd name="T71" fmla="*/ 714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VNI-Times" pitchFamily="2" charset="0"/>
                <a:cs typeface="Arial" charset="0"/>
              </a:endParaRPr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70 h 694"/>
                <a:gd name="T2" fmla="*/ 0 w 5144"/>
                <a:gd name="T3" fmla="*/ 70 h 694"/>
                <a:gd name="T4" fmla="*/ 18 w 5144"/>
                <a:gd name="T5" fmla="*/ 66 h 694"/>
                <a:gd name="T6" fmla="*/ 72 w 5144"/>
                <a:gd name="T7" fmla="*/ 56 h 694"/>
                <a:gd name="T8" fmla="*/ 164 w 5144"/>
                <a:gd name="T9" fmla="*/ 42 h 694"/>
                <a:gd name="T10" fmla="*/ 224 w 5144"/>
                <a:gd name="T11" fmla="*/ 34 h 694"/>
                <a:gd name="T12" fmla="*/ 294 w 5144"/>
                <a:gd name="T13" fmla="*/ 26 h 694"/>
                <a:gd name="T14" fmla="*/ 372 w 5144"/>
                <a:gd name="T15" fmla="*/ 20 h 694"/>
                <a:gd name="T16" fmla="*/ 462 w 5144"/>
                <a:gd name="T17" fmla="*/ 14 h 694"/>
                <a:gd name="T18" fmla="*/ 560 w 5144"/>
                <a:gd name="T19" fmla="*/ 8 h 694"/>
                <a:gd name="T20" fmla="*/ 670 w 5144"/>
                <a:gd name="T21" fmla="*/ 4 h 694"/>
                <a:gd name="T22" fmla="*/ 790 w 5144"/>
                <a:gd name="T23" fmla="*/ 2 h 694"/>
                <a:gd name="T24" fmla="*/ 920 w 5144"/>
                <a:gd name="T25" fmla="*/ 0 h 694"/>
                <a:gd name="T26" fmla="*/ 1060 w 5144"/>
                <a:gd name="T27" fmla="*/ 2 h 694"/>
                <a:gd name="T28" fmla="*/ 1210 w 5144"/>
                <a:gd name="T29" fmla="*/ 6 h 694"/>
                <a:gd name="T30" fmla="*/ 1372 w 5144"/>
                <a:gd name="T31" fmla="*/ 14 h 694"/>
                <a:gd name="T32" fmla="*/ 1544 w 5144"/>
                <a:gd name="T33" fmla="*/ 24 h 694"/>
                <a:gd name="T34" fmla="*/ 1726 w 5144"/>
                <a:gd name="T35" fmla="*/ 40 h 694"/>
                <a:gd name="T36" fmla="*/ 1920 w 5144"/>
                <a:gd name="T37" fmla="*/ 58 h 694"/>
                <a:gd name="T38" fmla="*/ 2126 w 5144"/>
                <a:gd name="T39" fmla="*/ 80 h 694"/>
                <a:gd name="T40" fmla="*/ 2342 w 5144"/>
                <a:gd name="T41" fmla="*/ 106 h 694"/>
                <a:gd name="T42" fmla="*/ 2570 w 5144"/>
                <a:gd name="T43" fmla="*/ 138 h 694"/>
                <a:gd name="T44" fmla="*/ 2808 w 5144"/>
                <a:gd name="T45" fmla="*/ 174 h 694"/>
                <a:gd name="T46" fmla="*/ 3058 w 5144"/>
                <a:gd name="T47" fmla="*/ 216 h 694"/>
                <a:gd name="T48" fmla="*/ 3320 w 5144"/>
                <a:gd name="T49" fmla="*/ 266 h 694"/>
                <a:gd name="T50" fmla="*/ 3594 w 5144"/>
                <a:gd name="T51" fmla="*/ 320 h 694"/>
                <a:gd name="T52" fmla="*/ 3880 w 5144"/>
                <a:gd name="T53" fmla="*/ 380 h 694"/>
                <a:gd name="T54" fmla="*/ 4178 w 5144"/>
                <a:gd name="T55" fmla="*/ 448 h 694"/>
                <a:gd name="T56" fmla="*/ 4488 w 5144"/>
                <a:gd name="T57" fmla="*/ 522 h 694"/>
                <a:gd name="T58" fmla="*/ 4810 w 5144"/>
                <a:gd name="T59" fmla="*/ 604 h 694"/>
                <a:gd name="T60" fmla="*/ 5144 w 5144"/>
                <a:gd name="T61" fmla="*/ 694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VNI-Times" pitchFamily="2" charset="0"/>
                <a:cs typeface="Arial" charset="0"/>
              </a:endParaRPr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584 h 584"/>
                <a:gd name="T2" fmla="*/ 0 w 3112"/>
                <a:gd name="T3" fmla="*/ 584 h 584"/>
                <a:gd name="T4" fmla="*/ 90 w 3112"/>
                <a:gd name="T5" fmla="*/ 560 h 584"/>
                <a:gd name="T6" fmla="*/ 336 w 3112"/>
                <a:gd name="T7" fmla="*/ 498 h 584"/>
                <a:gd name="T8" fmla="*/ 506 w 3112"/>
                <a:gd name="T9" fmla="*/ 456 h 584"/>
                <a:gd name="T10" fmla="*/ 702 w 3112"/>
                <a:gd name="T11" fmla="*/ 410 h 584"/>
                <a:gd name="T12" fmla="*/ 920 w 3112"/>
                <a:gd name="T13" fmla="*/ 360 h 584"/>
                <a:gd name="T14" fmla="*/ 1154 w 3112"/>
                <a:gd name="T15" fmla="*/ 306 h 584"/>
                <a:gd name="T16" fmla="*/ 1402 w 3112"/>
                <a:gd name="T17" fmla="*/ 254 h 584"/>
                <a:gd name="T18" fmla="*/ 1656 w 3112"/>
                <a:gd name="T19" fmla="*/ 202 h 584"/>
                <a:gd name="T20" fmla="*/ 1916 w 3112"/>
                <a:gd name="T21" fmla="*/ 154 h 584"/>
                <a:gd name="T22" fmla="*/ 2174 w 3112"/>
                <a:gd name="T23" fmla="*/ 108 h 584"/>
                <a:gd name="T24" fmla="*/ 2302 w 3112"/>
                <a:gd name="T25" fmla="*/ 88 h 584"/>
                <a:gd name="T26" fmla="*/ 2426 w 3112"/>
                <a:gd name="T27" fmla="*/ 68 h 584"/>
                <a:gd name="T28" fmla="*/ 2550 w 3112"/>
                <a:gd name="T29" fmla="*/ 52 h 584"/>
                <a:gd name="T30" fmla="*/ 2670 w 3112"/>
                <a:gd name="T31" fmla="*/ 36 h 584"/>
                <a:gd name="T32" fmla="*/ 2788 w 3112"/>
                <a:gd name="T33" fmla="*/ 24 h 584"/>
                <a:gd name="T34" fmla="*/ 2900 w 3112"/>
                <a:gd name="T35" fmla="*/ 14 h 584"/>
                <a:gd name="T36" fmla="*/ 3008 w 3112"/>
                <a:gd name="T37" fmla="*/ 6 h 584"/>
                <a:gd name="T38" fmla="*/ 3112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VNI-Times" pitchFamily="2" charset="0"/>
                <a:cs typeface="Arial" charset="0"/>
              </a:endParaRPr>
            </a:p>
          </p:txBody>
        </p:sp>
        <p:sp useBgFill="1">
          <p:nvSpPr>
            <p:cNvPr id="10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8192 w 8196"/>
                <a:gd name="T1" fmla="*/ 512 h 1192"/>
                <a:gd name="T2" fmla="*/ 8040 w 8196"/>
                <a:gd name="T3" fmla="*/ 570 h 1192"/>
                <a:gd name="T4" fmla="*/ 7878 w 8196"/>
                <a:gd name="T5" fmla="*/ 620 h 1192"/>
                <a:gd name="T6" fmla="*/ 7706 w 8196"/>
                <a:gd name="T7" fmla="*/ 666 h 1192"/>
                <a:gd name="T8" fmla="*/ 7522 w 8196"/>
                <a:gd name="T9" fmla="*/ 702 h 1192"/>
                <a:gd name="T10" fmla="*/ 7322 w 8196"/>
                <a:gd name="T11" fmla="*/ 730 h 1192"/>
                <a:gd name="T12" fmla="*/ 7106 w 8196"/>
                <a:gd name="T13" fmla="*/ 750 h 1192"/>
                <a:gd name="T14" fmla="*/ 6872 w 8196"/>
                <a:gd name="T15" fmla="*/ 762 h 1192"/>
                <a:gd name="T16" fmla="*/ 6618 w 8196"/>
                <a:gd name="T17" fmla="*/ 760 h 1192"/>
                <a:gd name="T18" fmla="*/ 6342 w 8196"/>
                <a:gd name="T19" fmla="*/ 750 h 1192"/>
                <a:gd name="T20" fmla="*/ 6042 w 8196"/>
                <a:gd name="T21" fmla="*/ 726 h 1192"/>
                <a:gd name="T22" fmla="*/ 5716 w 8196"/>
                <a:gd name="T23" fmla="*/ 690 h 1192"/>
                <a:gd name="T24" fmla="*/ 5364 w 8196"/>
                <a:gd name="T25" fmla="*/ 642 h 1192"/>
                <a:gd name="T26" fmla="*/ 4982 w 8196"/>
                <a:gd name="T27" fmla="*/ 578 h 1192"/>
                <a:gd name="T28" fmla="*/ 4568 w 8196"/>
                <a:gd name="T29" fmla="*/ 500 h 1192"/>
                <a:gd name="T30" fmla="*/ 4122 w 8196"/>
                <a:gd name="T31" fmla="*/ 406 h 1192"/>
                <a:gd name="T32" fmla="*/ 3640 w 8196"/>
                <a:gd name="T33" fmla="*/ 296 h 1192"/>
                <a:gd name="T34" fmla="*/ 3396 w 8196"/>
                <a:gd name="T35" fmla="*/ 240 h 1192"/>
                <a:gd name="T36" fmla="*/ 2934 w 8196"/>
                <a:gd name="T37" fmla="*/ 148 h 1192"/>
                <a:gd name="T38" fmla="*/ 2512 w 8196"/>
                <a:gd name="T39" fmla="*/ 82 h 1192"/>
                <a:gd name="T40" fmla="*/ 2126 w 8196"/>
                <a:gd name="T41" fmla="*/ 36 h 1192"/>
                <a:gd name="T42" fmla="*/ 1776 w 8196"/>
                <a:gd name="T43" fmla="*/ 10 h 1192"/>
                <a:gd name="T44" fmla="*/ 1462 w 8196"/>
                <a:gd name="T45" fmla="*/ 0 h 1192"/>
                <a:gd name="T46" fmla="*/ 1182 w 8196"/>
                <a:gd name="T47" fmla="*/ 4 h 1192"/>
                <a:gd name="T48" fmla="*/ 934 w 8196"/>
                <a:gd name="T49" fmla="*/ 20 h 1192"/>
                <a:gd name="T50" fmla="*/ 716 w 8196"/>
                <a:gd name="T51" fmla="*/ 44 h 1192"/>
                <a:gd name="T52" fmla="*/ 530 w 8196"/>
                <a:gd name="T53" fmla="*/ 74 h 1192"/>
                <a:gd name="T54" fmla="*/ 374 w 8196"/>
                <a:gd name="T55" fmla="*/ 108 h 1192"/>
                <a:gd name="T56" fmla="*/ 248 w 8196"/>
                <a:gd name="T57" fmla="*/ 144 h 1192"/>
                <a:gd name="T58" fmla="*/ 148 w 8196"/>
                <a:gd name="T59" fmla="*/ 176 h 1192"/>
                <a:gd name="T60" fmla="*/ 48 w 8196"/>
                <a:gd name="T61" fmla="*/ 216 h 1192"/>
                <a:gd name="T62" fmla="*/ 0 w 8196"/>
                <a:gd name="T63" fmla="*/ 240 h 1192"/>
                <a:gd name="T64" fmla="*/ 8192 w 8196"/>
                <a:gd name="T65" fmla="*/ 1192 h 1192"/>
                <a:gd name="T66" fmla="*/ 8196 w 8196"/>
                <a:gd name="T67" fmla="*/ 1186 h 1192"/>
                <a:gd name="T68" fmla="*/ 8196 w 8196"/>
                <a:gd name="T69" fmla="*/ 510 h 1192"/>
                <a:gd name="T70" fmla="*/ 8192 w 8196"/>
                <a:gd name="T71" fmla="*/ 512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VNI-Times" pitchFamily="2" charset="0"/>
                <a:cs typeface="Arial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4CEEEF-6595-4874-BB89-CC631697FF4D}" type="slidenum">
              <a:rPr lang="en-US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60051897"/>
      </p:ext>
    </p:extLst>
  </p:cSld>
  <p:clrMapOvr>
    <a:masterClrMapping/>
  </p:clrMapOvr>
  <p:transition spd="med">
    <p:fade thruBlk="1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E4F5E7-4AE3-4F20-8404-7D700AE8D22F}" type="slidenum">
              <a:rPr lang="en-US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81011879"/>
      </p:ext>
    </p:extLst>
  </p:cSld>
  <p:clrMapOvr>
    <a:masterClrMapping/>
  </p:clrMapOvr>
  <p:transition spd="med">
    <p:fade thruBlk="1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28600" y="228600"/>
            <a:ext cx="8696325" cy="473710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reeform 14"/>
          <p:cNvSpPr>
            <a:spLocks/>
          </p:cNvSpPr>
          <p:nvPr/>
        </p:nvSpPr>
        <p:spPr bwMode="hidden">
          <a:xfrm>
            <a:off x="6046788" y="4203700"/>
            <a:ext cx="2876550" cy="714375"/>
          </a:xfrm>
          <a:custGeom>
            <a:avLst/>
            <a:gdLst>
              <a:gd name="T0" fmla="*/ 2700 w 2706"/>
              <a:gd name="T1" fmla="*/ 0 h 640"/>
              <a:gd name="T2" fmla="*/ 2700 w 2706"/>
              <a:gd name="T3" fmla="*/ 0 h 640"/>
              <a:gd name="T4" fmla="*/ 2586 w 2706"/>
              <a:gd name="T5" fmla="*/ 18 h 640"/>
              <a:gd name="T6" fmla="*/ 2470 w 2706"/>
              <a:gd name="T7" fmla="*/ 38 h 640"/>
              <a:gd name="T8" fmla="*/ 2352 w 2706"/>
              <a:gd name="T9" fmla="*/ 60 h 640"/>
              <a:gd name="T10" fmla="*/ 2230 w 2706"/>
              <a:gd name="T11" fmla="*/ 82 h 640"/>
              <a:gd name="T12" fmla="*/ 2106 w 2706"/>
              <a:gd name="T13" fmla="*/ 108 h 640"/>
              <a:gd name="T14" fmla="*/ 1978 w 2706"/>
              <a:gd name="T15" fmla="*/ 134 h 640"/>
              <a:gd name="T16" fmla="*/ 1848 w 2706"/>
              <a:gd name="T17" fmla="*/ 164 h 640"/>
              <a:gd name="T18" fmla="*/ 1714 w 2706"/>
              <a:gd name="T19" fmla="*/ 194 h 640"/>
              <a:gd name="T20" fmla="*/ 1714 w 2706"/>
              <a:gd name="T21" fmla="*/ 194 h 640"/>
              <a:gd name="T22" fmla="*/ 1472 w 2706"/>
              <a:gd name="T23" fmla="*/ 252 h 640"/>
              <a:gd name="T24" fmla="*/ 1236 w 2706"/>
              <a:gd name="T25" fmla="*/ 304 h 640"/>
              <a:gd name="T26" fmla="*/ 1010 w 2706"/>
              <a:gd name="T27" fmla="*/ 352 h 640"/>
              <a:gd name="T28" fmla="*/ 792 w 2706"/>
              <a:gd name="T29" fmla="*/ 398 h 640"/>
              <a:gd name="T30" fmla="*/ 584 w 2706"/>
              <a:gd name="T31" fmla="*/ 438 h 640"/>
              <a:gd name="T32" fmla="*/ 382 w 2706"/>
              <a:gd name="T33" fmla="*/ 474 h 640"/>
              <a:gd name="T34" fmla="*/ 188 w 2706"/>
              <a:gd name="T35" fmla="*/ 508 h 640"/>
              <a:gd name="T36" fmla="*/ 0 w 2706"/>
              <a:gd name="T37" fmla="*/ 538 h 640"/>
              <a:gd name="T38" fmla="*/ 0 w 2706"/>
              <a:gd name="T39" fmla="*/ 538 h 640"/>
              <a:gd name="T40" fmla="*/ 130 w 2706"/>
              <a:gd name="T41" fmla="*/ 556 h 640"/>
              <a:gd name="T42" fmla="*/ 254 w 2706"/>
              <a:gd name="T43" fmla="*/ 572 h 640"/>
              <a:gd name="T44" fmla="*/ 374 w 2706"/>
              <a:gd name="T45" fmla="*/ 586 h 640"/>
              <a:gd name="T46" fmla="*/ 492 w 2706"/>
              <a:gd name="T47" fmla="*/ 598 h 640"/>
              <a:gd name="T48" fmla="*/ 606 w 2706"/>
              <a:gd name="T49" fmla="*/ 610 h 640"/>
              <a:gd name="T50" fmla="*/ 716 w 2706"/>
              <a:gd name="T51" fmla="*/ 618 h 640"/>
              <a:gd name="T52" fmla="*/ 822 w 2706"/>
              <a:gd name="T53" fmla="*/ 626 h 640"/>
              <a:gd name="T54" fmla="*/ 926 w 2706"/>
              <a:gd name="T55" fmla="*/ 632 h 640"/>
              <a:gd name="T56" fmla="*/ 1028 w 2706"/>
              <a:gd name="T57" fmla="*/ 636 h 640"/>
              <a:gd name="T58" fmla="*/ 1126 w 2706"/>
              <a:gd name="T59" fmla="*/ 638 h 640"/>
              <a:gd name="T60" fmla="*/ 1220 w 2706"/>
              <a:gd name="T61" fmla="*/ 640 h 640"/>
              <a:gd name="T62" fmla="*/ 1312 w 2706"/>
              <a:gd name="T63" fmla="*/ 640 h 640"/>
              <a:gd name="T64" fmla="*/ 1402 w 2706"/>
              <a:gd name="T65" fmla="*/ 638 h 640"/>
              <a:gd name="T66" fmla="*/ 1490 w 2706"/>
              <a:gd name="T67" fmla="*/ 636 h 640"/>
              <a:gd name="T68" fmla="*/ 1574 w 2706"/>
              <a:gd name="T69" fmla="*/ 632 h 640"/>
              <a:gd name="T70" fmla="*/ 1656 w 2706"/>
              <a:gd name="T71" fmla="*/ 626 h 640"/>
              <a:gd name="T72" fmla="*/ 1734 w 2706"/>
              <a:gd name="T73" fmla="*/ 620 h 640"/>
              <a:gd name="T74" fmla="*/ 1812 w 2706"/>
              <a:gd name="T75" fmla="*/ 612 h 640"/>
              <a:gd name="T76" fmla="*/ 1886 w 2706"/>
              <a:gd name="T77" fmla="*/ 602 h 640"/>
              <a:gd name="T78" fmla="*/ 1960 w 2706"/>
              <a:gd name="T79" fmla="*/ 592 h 640"/>
              <a:gd name="T80" fmla="*/ 2030 w 2706"/>
              <a:gd name="T81" fmla="*/ 580 h 640"/>
              <a:gd name="T82" fmla="*/ 2100 w 2706"/>
              <a:gd name="T83" fmla="*/ 568 h 640"/>
              <a:gd name="T84" fmla="*/ 2166 w 2706"/>
              <a:gd name="T85" fmla="*/ 554 h 640"/>
              <a:gd name="T86" fmla="*/ 2232 w 2706"/>
              <a:gd name="T87" fmla="*/ 540 h 640"/>
              <a:gd name="T88" fmla="*/ 2296 w 2706"/>
              <a:gd name="T89" fmla="*/ 524 h 640"/>
              <a:gd name="T90" fmla="*/ 2358 w 2706"/>
              <a:gd name="T91" fmla="*/ 508 h 640"/>
              <a:gd name="T92" fmla="*/ 2418 w 2706"/>
              <a:gd name="T93" fmla="*/ 490 h 640"/>
              <a:gd name="T94" fmla="*/ 2478 w 2706"/>
              <a:gd name="T95" fmla="*/ 472 h 640"/>
              <a:gd name="T96" fmla="*/ 2592 w 2706"/>
              <a:gd name="T97" fmla="*/ 432 h 640"/>
              <a:gd name="T98" fmla="*/ 2702 w 2706"/>
              <a:gd name="T99" fmla="*/ 390 h 640"/>
              <a:gd name="T100" fmla="*/ 2702 w 2706"/>
              <a:gd name="T101" fmla="*/ 390 h 640"/>
              <a:gd name="T102" fmla="*/ 2706 w 2706"/>
              <a:gd name="T103" fmla="*/ 388 h 640"/>
              <a:gd name="T104" fmla="*/ 2706 w 2706"/>
              <a:gd name="T105" fmla="*/ 388 h 640"/>
              <a:gd name="T106" fmla="*/ 2706 w 2706"/>
              <a:gd name="T107" fmla="*/ 0 h 640"/>
              <a:gd name="T108" fmla="*/ 2706 w 2706"/>
              <a:gd name="T109" fmla="*/ 0 h 640"/>
              <a:gd name="T110" fmla="*/ 2700 w 2706"/>
              <a:gd name="T111" fmla="*/ 0 h 640"/>
              <a:gd name="T112" fmla="*/ 2700 w 2706"/>
              <a:gd name="T113" fmla="*/ 0 h 640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6" y="388"/>
                </a:lnTo>
                <a:lnTo>
                  <a:pt x="2706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1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VNI-Times" pitchFamily="2" charset="0"/>
              <a:cs typeface="Arial" charset="0"/>
            </a:endParaRPr>
          </a:p>
        </p:txBody>
      </p:sp>
      <p:sp>
        <p:nvSpPr>
          <p:cNvPr id="6" name="Freeform 18"/>
          <p:cNvSpPr>
            <a:spLocks/>
          </p:cNvSpPr>
          <p:nvPr/>
        </p:nvSpPr>
        <p:spPr bwMode="hidden">
          <a:xfrm>
            <a:off x="2619375" y="4075113"/>
            <a:ext cx="5545138" cy="850900"/>
          </a:xfrm>
          <a:custGeom>
            <a:avLst/>
            <a:gdLst>
              <a:gd name="T0" fmla="*/ 5216 w 5216"/>
              <a:gd name="T1" fmla="*/ 714 h 762"/>
              <a:gd name="T2" fmla="*/ 4984 w 5216"/>
              <a:gd name="T3" fmla="*/ 686 h 762"/>
              <a:gd name="T4" fmla="*/ 4478 w 5216"/>
              <a:gd name="T5" fmla="*/ 610 h 762"/>
              <a:gd name="T6" fmla="*/ 3914 w 5216"/>
              <a:gd name="T7" fmla="*/ 508 h 762"/>
              <a:gd name="T8" fmla="*/ 3286 w 5216"/>
              <a:gd name="T9" fmla="*/ 374 h 762"/>
              <a:gd name="T10" fmla="*/ 2946 w 5216"/>
              <a:gd name="T11" fmla="*/ 296 h 762"/>
              <a:gd name="T12" fmla="*/ 2682 w 5216"/>
              <a:gd name="T13" fmla="*/ 236 h 762"/>
              <a:gd name="T14" fmla="*/ 2430 w 5216"/>
              <a:gd name="T15" fmla="*/ 184 h 762"/>
              <a:gd name="T16" fmla="*/ 2190 w 5216"/>
              <a:gd name="T17" fmla="*/ 140 h 762"/>
              <a:gd name="T18" fmla="*/ 1960 w 5216"/>
              <a:gd name="T19" fmla="*/ 102 h 762"/>
              <a:gd name="T20" fmla="*/ 1740 w 5216"/>
              <a:gd name="T21" fmla="*/ 72 h 762"/>
              <a:gd name="T22" fmla="*/ 1334 w 5216"/>
              <a:gd name="T23" fmla="*/ 28 h 762"/>
              <a:gd name="T24" fmla="*/ 970 w 5216"/>
              <a:gd name="T25" fmla="*/ 4 h 762"/>
              <a:gd name="T26" fmla="*/ 644 w 5216"/>
              <a:gd name="T27" fmla="*/ 0 h 762"/>
              <a:gd name="T28" fmla="*/ 358 w 5216"/>
              <a:gd name="T29" fmla="*/ 10 h 762"/>
              <a:gd name="T30" fmla="*/ 110 w 5216"/>
              <a:gd name="T31" fmla="*/ 32 h 762"/>
              <a:gd name="T32" fmla="*/ 0 w 5216"/>
              <a:gd name="T33" fmla="*/ 48 h 762"/>
              <a:gd name="T34" fmla="*/ 314 w 5216"/>
              <a:gd name="T35" fmla="*/ 86 h 762"/>
              <a:gd name="T36" fmla="*/ 652 w 5216"/>
              <a:gd name="T37" fmla="*/ 140 h 762"/>
              <a:gd name="T38" fmla="*/ 1014 w 5216"/>
              <a:gd name="T39" fmla="*/ 210 h 762"/>
              <a:gd name="T40" fmla="*/ 1402 w 5216"/>
              <a:gd name="T41" fmla="*/ 296 h 762"/>
              <a:gd name="T42" fmla="*/ 1756 w 5216"/>
              <a:gd name="T43" fmla="*/ 378 h 762"/>
              <a:gd name="T44" fmla="*/ 2408 w 5216"/>
              <a:gd name="T45" fmla="*/ 516 h 762"/>
              <a:gd name="T46" fmla="*/ 2708 w 5216"/>
              <a:gd name="T47" fmla="*/ 572 h 762"/>
              <a:gd name="T48" fmla="*/ 2992 w 5216"/>
              <a:gd name="T49" fmla="*/ 620 h 762"/>
              <a:gd name="T50" fmla="*/ 3260 w 5216"/>
              <a:gd name="T51" fmla="*/ 662 h 762"/>
              <a:gd name="T52" fmla="*/ 3512 w 5216"/>
              <a:gd name="T53" fmla="*/ 694 h 762"/>
              <a:gd name="T54" fmla="*/ 3750 w 5216"/>
              <a:gd name="T55" fmla="*/ 722 h 762"/>
              <a:gd name="T56" fmla="*/ 3974 w 5216"/>
              <a:gd name="T57" fmla="*/ 740 h 762"/>
              <a:gd name="T58" fmla="*/ 4184 w 5216"/>
              <a:gd name="T59" fmla="*/ 754 h 762"/>
              <a:gd name="T60" fmla="*/ 4384 w 5216"/>
              <a:gd name="T61" fmla="*/ 762 h 762"/>
              <a:gd name="T62" fmla="*/ 4570 w 5216"/>
              <a:gd name="T63" fmla="*/ 762 h 762"/>
              <a:gd name="T64" fmla="*/ 4746 w 5216"/>
              <a:gd name="T65" fmla="*/ 758 h 762"/>
              <a:gd name="T66" fmla="*/ 4912 w 5216"/>
              <a:gd name="T67" fmla="*/ 748 h 762"/>
              <a:gd name="T68" fmla="*/ 5068 w 5216"/>
              <a:gd name="T69" fmla="*/ 732 h 762"/>
              <a:gd name="T70" fmla="*/ 5216 w 5216"/>
              <a:gd name="T71" fmla="*/ 714 h 762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3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VNI-Times" pitchFamily="2" charset="0"/>
              <a:cs typeface="Arial" charset="0"/>
            </a:endParaRPr>
          </a:p>
        </p:txBody>
      </p:sp>
      <p:sp>
        <p:nvSpPr>
          <p:cNvPr id="7" name="Freeform 22"/>
          <p:cNvSpPr>
            <a:spLocks/>
          </p:cNvSpPr>
          <p:nvPr/>
        </p:nvSpPr>
        <p:spPr bwMode="hidden">
          <a:xfrm>
            <a:off x="2828925" y="4087813"/>
            <a:ext cx="5467350" cy="774700"/>
          </a:xfrm>
          <a:custGeom>
            <a:avLst/>
            <a:gdLst>
              <a:gd name="T0" fmla="*/ 0 w 5144"/>
              <a:gd name="T1" fmla="*/ 70 h 694"/>
              <a:gd name="T2" fmla="*/ 0 w 5144"/>
              <a:gd name="T3" fmla="*/ 70 h 694"/>
              <a:gd name="T4" fmla="*/ 18 w 5144"/>
              <a:gd name="T5" fmla="*/ 66 h 694"/>
              <a:gd name="T6" fmla="*/ 72 w 5144"/>
              <a:gd name="T7" fmla="*/ 56 h 694"/>
              <a:gd name="T8" fmla="*/ 164 w 5144"/>
              <a:gd name="T9" fmla="*/ 42 h 694"/>
              <a:gd name="T10" fmla="*/ 224 w 5144"/>
              <a:gd name="T11" fmla="*/ 34 h 694"/>
              <a:gd name="T12" fmla="*/ 294 w 5144"/>
              <a:gd name="T13" fmla="*/ 26 h 694"/>
              <a:gd name="T14" fmla="*/ 372 w 5144"/>
              <a:gd name="T15" fmla="*/ 20 h 694"/>
              <a:gd name="T16" fmla="*/ 462 w 5144"/>
              <a:gd name="T17" fmla="*/ 14 h 694"/>
              <a:gd name="T18" fmla="*/ 560 w 5144"/>
              <a:gd name="T19" fmla="*/ 8 h 694"/>
              <a:gd name="T20" fmla="*/ 670 w 5144"/>
              <a:gd name="T21" fmla="*/ 4 h 694"/>
              <a:gd name="T22" fmla="*/ 790 w 5144"/>
              <a:gd name="T23" fmla="*/ 2 h 694"/>
              <a:gd name="T24" fmla="*/ 920 w 5144"/>
              <a:gd name="T25" fmla="*/ 0 h 694"/>
              <a:gd name="T26" fmla="*/ 1060 w 5144"/>
              <a:gd name="T27" fmla="*/ 2 h 694"/>
              <a:gd name="T28" fmla="*/ 1210 w 5144"/>
              <a:gd name="T29" fmla="*/ 6 h 694"/>
              <a:gd name="T30" fmla="*/ 1372 w 5144"/>
              <a:gd name="T31" fmla="*/ 14 h 694"/>
              <a:gd name="T32" fmla="*/ 1544 w 5144"/>
              <a:gd name="T33" fmla="*/ 24 h 694"/>
              <a:gd name="T34" fmla="*/ 1726 w 5144"/>
              <a:gd name="T35" fmla="*/ 40 h 694"/>
              <a:gd name="T36" fmla="*/ 1920 w 5144"/>
              <a:gd name="T37" fmla="*/ 58 h 694"/>
              <a:gd name="T38" fmla="*/ 2126 w 5144"/>
              <a:gd name="T39" fmla="*/ 80 h 694"/>
              <a:gd name="T40" fmla="*/ 2342 w 5144"/>
              <a:gd name="T41" fmla="*/ 106 h 694"/>
              <a:gd name="T42" fmla="*/ 2570 w 5144"/>
              <a:gd name="T43" fmla="*/ 138 h 694"/>
              <a:gd name="T44" fmla="*/ 2808 w 5144"/>
              <a:gd name="T45" fmla="*/ 174 h 694"/>
              <a:gd name="T46" fmla="*/ 3058 w 5144"/>
              <a:gd name="T47" fmla="*/ 216 h 694"/>
              <a:gd name="T48" fmla="*/ 3320 w 5144"/>
              <a:gd name="T49" fmla="*/ 266 h 694"/>
              <a:gd name="T50" fmla="*/ 3594 w 5144"/>
              <a:gd name="T51" fmla="*/ 320 h 694"/>
              <a:gd name="T52" fmla="*/ 3880 w 5144"/>
              <a:gd name="T53" fmla="*/ 380 h 694"/>
              <a:gd name="T54" fmla="*/ 4178 w 5144"/>
              <a:gd name="T55" fmla="*/ 448 h 694"/>
              <a:gd name="T56" fmla="*/ 4488 w 5144"/>
              <a:gd name="T57" fmla="*/ 522 h 694"/>
              <a:gd name="T58" fmla="*/ 4810 w 5144"/>
              <a:gd name="T59" fmla="*/ 604 h 694"/>
              <a:gd name="T60" fmla="*/ 5144 w 5144"/>
              <a:gd name="T61" fmla="*/ 694 h 694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VNI-Times" pitchFamily="2" charset="0"/>
              <a:cs typeface="Arial" charset="0"/>
            </a:endParaRPr>
          </a:p>
        </p:txBody>
      </p:sp>
      <p:sp>
        <p:nvSpPr>
          <p:cNvPr id="8" name="Freeform 26"/>
          <p:cNvSpPr>
            <a:spLocks/>
          </p:cNvSpPr>
          <p:nvPr/>
        </p:nvSpPr>
        <p:spPr bwMode="hidden">
          <a:xfrm>
            <a:off x="5610225" y="4073525"/>
            <a:ext cx="3306763" cy="652463"/>
          </a:xfrm>
          <a:custGeom>
            <a:avLst/>
            <a:gdLst>
              <a:gd name="T0" fmla="*/ 0 w 3112"/>
              <a:gd name="T1" fmla="*/ 584 h 584"/>
              <a:gd name="T2" fmla="*/ 0 w 3112"/>
              <a:gd name="T3" fmla="*/ 584 h 584"/>
              <a:gd name="T4" fmla="*/ 90 w 3112"/>
              <a:gd name="T5" fmla="*/ 560 h 584"/>
              <a:gd name="T6" fmla="*/ 336 w 3112"/>
              <a:gd name="T7" fmla="*/ 498 h 584"/>
              <a:gd name="T8" fmla="*/ 506 w 3112"/>
              <a:gd name="T9" fmla="*/ 456 h 584"/>
              <a:gd name="T10" fmla="*/ 702 w 3112"/>
              <a:gd name="T11" fmla="*/ 410 h 584"/>
              <a:gd name="T12" fmla="*/ 920 w 3112"/>
              <a:gd name="T13" fmla="*/ 360 h 584"/>
              <a:gd name="T14" fmla="*/ 1154 w 3112"/>
              <a:gd name="T15" fmla="*/ 306 h 584"/>
              <a:gd name="T16" fmla="*/ 1402 w 3112"/>
              <a:gd name="T17" fmla="*/ 254 h 584"/>
              <a:gd name="T18" fmla="*/ 1656 w 3112"/>
              <a:gd name="T19" fmla="*/ 202 h 584"/>
              <a:gd name="T20" fmla="*/ 1916 w 3112"/>
              <a:gd name="T21" fmla="*/ 154 h 584"/>
              <a:gd name="T22" fmla="*/ 2174 w 3112"/>
              <a:gd name="T23" fmla="*/ 108 h 584"/>
              <a:gd name="T24" fmla="*/ 2302 w 3112"/>
              <a:gd name="T25" fmla="*/ 88 h 584"/>
              <a:gd name="T26" fmla="*/ 2426 w 3112"/>
              <a:gd name="T27" fmla="*/ 68 h 584"/>
              <a:gd name="T28" fmla="*/ 2550 w 3112"/>
              <a:gd name="T29" fmla="*/ 52 h 584"/>
              <a:gd name="T30" fmla="*/ 2670 w 3112"/>
              <a:gd name="T31" fmla="*/ 36 h 584"/>
              <a:gd name="T32" fmla="*/ 2788 w 3112"/>
              <a:gd name="T33" fmla="*/ 24 h 584"/>
              <a:gd name="T34" fmla="*/ 2900 w 3112"/>
              <a:gd name="T35" fmla="*/ 14 h 584"/>
              <a:gd name="T36" fmla="*/ 3008 w 3112"/>
              <a:gd name="T37" fmla="*/ 6 h 584"/>
              <a:gd name="T38" fmla="*/ 3112 w 3112"/>
              <a:gd name="T39" fmla="*/ 0 h 584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VNI-Times" pitchFamily="2" charset="0"/>
              <a:cs typeface="Arial" charset="0"/>
            </a:endParaRPr>
          </a:p>
        </p:txBody>
      </p:sp>
      <p:sp useBgFill="1">
        <p:nvSpPr>
          <p:cNvPr id="9" name="Freeform 10"/>
          <p:cNvSpPr>
            <a:spLocks/>
          </p:cNvSpPr>
          <p:nvPr/>
        </p:nvSpPr>
        <p:spPr bwMode="hidden">
          <a:xfrm>
            <a:off x="211138" y="4059238"/>
            <a:ext cx="8723312" cy="1328737"/>
          </a:xfrm>
          <a:custGeom>
            <a:avLst/>
            <a:gdLst>
              <a:gd name="T0" fmla="*/ 8192 w 8196"/>
              <a:gd name="T1" fmla="*/ 512 h 1192"/>
              <a:gd name="T2" fmla="*/ 8040 w 8196"/>
              <a:gd name="T3" fmla="*/ 570 h 1192"/>
              <a:gd name="T4" fmla="*/ 7878 w 8196"/>
              <a:gd name="T5" fmla="*/ 620 h 1192"/>
              <a:gd name="T6" fmla="*/ 7706 w 8196"/>
              <a:gd name="T7" fmla="*/ 666 h 1192"/>
              <a:gd name="T8" fmla="*/ 7522 w 8196"/>
              <a:gd name="T9" fmla="*/ 702 h 1192"/>
              <a:gd name="T10" fmla="*/ 7322 w 8196"/>
              <a:gd name="T11" fmla="*/ 730 h 1192"/>
              <a:gd name="T12" fmla="*/ 7106 w 8196"/>
              <a:gd name="T13" fmla="*/ 750 h 1192"/>
              <a:gd name="T14" fmla="*/ 6872 w 8196"/>
              <a:gd name="T15" fmla="*/ 762 h 1192"/>
              <a:gd name="T16" fmla="*/ 6618 w 8196"/>
              <a:gd name="T17" fmla="*/ 760 h 1192"/>
              <a:gd name="T18" fmla="*/ 6342 w 8196"/>
              <a:gd name="T19" fmla="*/ 750 h 1192"/>
              <a:gd name="T20" fmla="*/ 6042 w 8196"/>
              <a:gd name="T21" fmla="*/ 726 h 1192"/>
              <a:gd name="T22" fmla="*/ 5716 w 8196"/>
              <a:gd name="T23" fmla="*/ 690 h 1192"/>
              <a:gd name="T24" fmla="*/ 5364 w 8196"/>
              <a:gd name="T25" fmla="*/ 642 h 1192"/>
              <a:gd name="T26" fmla="*/ 4982 w 8196"/>
              <a:gd name="T27" fmla="*/ 578 h 1192"/>
              <a:gd name="T28" fmla="*/ 4568 w 8196"/>
              <a:gd name="T29" fmla="*/ 500 h 1192"/>
              <a:gd name="T30" fmla="*/ 4122 w 8196"/>
              <a:gd name="T31" fmla="*/ 406 h 1192"/>
              <a:gd name="T32" fmla="*/ 3640 w 8196"/>
              <a:gd name="T33" fmla="*/ 296 h 1192"/>
              <a:gd name="T34" fmla="*/ 3396 w 8196"/>
              <a:gd name="T35" fmla="*/ 240 h 1192"/>
              <a:gd name="T36" fmla="*/ 2934 w 8196"/>
              <a:gd name="T37" fmla="*/ 148 h 1192"/>
              <a:gd name="T38" fmla="*/ 2512 w 8196"/>
              <a:gd name="T39" fmla="*/ 82 h 1192"/>
              <a:gd name="T40" fmla="*/ 2126 w 8196"/>
              <a:gd name="T41" fmla="*/ 36 h 1192"/>
              <a:gd name="T42" fmla="*/ 1776 w 8196"/>
              <a:gd name="T43" fmla="*/ 10 h 1192"/>
              <a:gd name="T44" fmla="*/ 1462 w 8196"/>
              <a:gd name="T45" fmla="*/ 0 h 1192"/>
              <a:gd name="T46" fmla="*/ 1182 w 8196"/>
              <a:gd name="T47" fmla="*/ 4 h 1192"/>
              <a:gd name="T48" fmla="*/ 934 w 8196"/>
              <a:gd name="T49" fmla="*/ 20 h 1192"/>
              <a:gd name="T50" fmla="*/ 716 w 8196"/>
              <a:gd name="T51" fmla="*/ 44 h 1192"/>
              <a:gd name="T52" fmla="*/ 530 w 8196"/>
              <a:gd name="T53" fmla="*/ 74 h 1192"/>
              <a:gd name="T54" fmla="*/ 374 w 8196"/>
              <a:gd name="T55" fmla="*/ 108 h 1192"/>
              <a:gd name="T56" fmla="*/ 248 w 8196"/>
              <a:gd name="T57" fmla="*/ 144 h 1192"/>
              <a:gd name="T58" fmla="*/ 148 w 8196"/>
              <a:gd name="T59" fmla="*/ 176 h 1192"/>
              <a:gd name="T60" fmla="*/ 48 w 8196"/>
              <a:gd name="T61" fmla="*/ 216 h 1192"/>
              <a:gd name="T62" fmla="*/ 0 w 8196"/>
              <a:gd name="T63" fmla="*/ 240 h 1192"/>
              <a:gd name="T64" fmla="*/ 8192 w 8196"/>
              <a:gd name="T65" fmla="*/ 1192 h 1192"/>
              <a:gd name="T66" fmla="*/ 8196 w 8196"/>
              <a:gd name="T67" fmla="*/ 1186 h 1192"/>
              <a:gd name="T68" fmla="*/ 8196 w 8196"/>
              <a:gd name="T69" fmla="*/ 510 h 1192"/>
              <a:gd name="T70" fmla="*/ 8192 w 8196"/>
              <a:gd name="T71" fmla="*/ 512 h 1192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510"/>
                </a:lnTo>
                <a:lnTo>
                  <a:pt x="8192" y="512"/>
                </a:lnTo>
                <a:close/>
              </a:path>
            </a:pathLst>
          </a:custGeom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VNI-Times" pitchFamily="2" charset="0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26787A-E6A1-4357-86A8-34107D1B3F7B}" type="slidenum">
              <a:rPr lang="en-US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33367954"/>
      </p:ext>
    </p:extLst>
  </p:cSld>
  <p:clrMapOvr>
    <a:masterClrMapping/>
  </p:clrMapOvr>
  <p:transition spd="med">
    <p:fade thruBlk="1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262217-A1AD-4ED1-9B9D-1AC6DEB587AF}" type="slidenum">
              <a:rPr lang="en-US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75084842"/>
      </p:ext>
    </p:extLst>
  </p:cSld>
  <p:clrMapOvr>
    <a:masterClrMapping/>
  </p:clrMapOvr>
  <p:transition spd="med">
    <p:fade thruBlk="1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356113-D494-40DC-8A3A-F395191B9A10}" type="slidenum">
              <a:rPr lang="en-US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19445416"/>
      </p:ext>
    </p:extLst>
  </p:cSld>
  <p:clrMapOvr>
    <a:masterClrMapping/>
  </p:clrMapOvr>
  <p:transition spd="med"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B300D-9749-47AD-90AC-47AB0A08CA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2537B-6AF2-4276-AC34-1EA439D976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84496968"/>
      </p:ext>
    </p:extLst>
  </p:cSld>
  <p:clrMapOvr>
    <a:masterClrMapping/>
  </p:clrMapOvr>
  <p:transition spd="slow">
    <p:wipe/>
    <p:sndAc>
      <p:stSnd>
        <p:snd r:embed="rId1" name="breeze.wav"/>
      </p:stSnd>
    </p:sndAc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E97F98-DFD7-4AFC-B5DA-7B7583C2922C}" type="slidenum">
              <a:rPr lang="en-US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94166020"/>
      </p:ext>
    </p:extLst>
  </p:cSld>
  <p:clrMapOvr>
    <a:masterClrMapping/>
  </p:clrMapOvr>
  <p:transition spd="med">
    <p:fade thruBlk="1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3" name="Group 15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0325"/>
            <a:chOff x="-3905251" y="4294188"/>
            <a:chExt cx="13027839" cy="1892300"/>
          </a:xfrm>
        </p:grpSpPr>
        <p:sp>
          <p:nvSpPr>
            <p:cNvPr id="4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>
                <a:gd name="T0" fmla="*/ 2700 w 2706"/>
                <a:gd name="T1" fmla="*/ 0 h 640"/>
                <a:gd name="T2" fmla="*/ 2700 w 2706"/>
                <a:gd name="T3" fmla="*/ 0 h 640"/>
                <a:gd name="T4" fmla="*/ 2586 w 2706"/>
                <a:gd name="T5" fmla="*/ 18 h 640"/>
                <a:gd name="T6" fmla="*/ 2470 w 2706"/>
                <a:gd name="T7" fmla="*/ 38 h 640"/>
                <a:gd name="T8" fmla="*/ 2352 w 2706"/>
                <a:gd name="T9" fmla="*/ 60 h 640"/>
                <a:gd name="T10" fmla="*/ 2230 w 2706"/>
                <a:gd name="T11" fmla="*/ 82 h 640"/>
                <a:gd name="T12" fmla="*/ 2106 w 2706"/>
                <a:gd name="T13" fmla="*/ 108 h 640"/>
                <a:gd name="T14" fmla="*/ 1978 w 2706"/>
                <a:gd name="T15" fmla="*/ 134 h 640"/>
                <a:gd name="T16" fmla="*/ 1848 w 2706"/>
                <a:gd name="T17" fmla="*/ 164 h 640"/>
                <a:gd name="T18" fmla="*/ 1714 w 2706"/>
                <a:gd name="T19" fmla="*/ 194 h 640"/>
                <a:gd name="T20" fmla="*/ 1714 w 2706"/>
                <a:gd name="T21" fmla="*/ 194 h 640"/>
                <a:gd name="T22" fmla="*/ 1472 w 2706"/>
                <a:gd name="T23" fmla="*/ 252 h 640"/>
                <a:gd name="T24" fmla="*/ 1236 w 2706"/>
                <a:gd name="T25" fmla="*/ 304 h 640"/>
                <a:gd name="T26" fmla="*/ 1010 w 2706"/>
                <a:gd name="T27" fmla="*/ 352 h 640"/>
                <a:gd name="T28" fmla="*/ 792 w 2706"/>
                <a:gd name="T29" fmla="*/ 398 h 640"/>
                <a:gd name="T30" fmla="*/ 584 w 2706"/>
                <a:gd name="T31" fmla="*/ 438 h 640"/>
                <a:gd name="T32" fmla="*/ 382 w 2706"/>
                <a:gd name="T33" fmla="*/ 474 h 640"/>
                <a:gd name="T34" fmla="*/ 188 w 2706"/>
                <a:gd name="T35" fmla="*/ 508 h 640"/>
                <a:gd name="T36" fmla="*/ 0 w 2706"/>
                <a:gd name="T37" fmla="*/ 538 h 640"/>
                <a:gd name="T38" fmla="*/ 0 w 2706"/>
                <a:gd name="T39" fmla="*/ 538 h 640"/>
                <a:gd name="T40" fmla="*/ 130 w 2706"/>
                <a:gd name="T41" fmla="*/ 556 h 640"/>
                <a:gd name="T42" fmla="*/ 254 w 2706"/>
                <a:gd name="T43" fmla="*/ 572 h 640"/>
                <a:gd name="T44" fmla="*/ 374 w 2706"/>
                <a:gd name="T45" fmla="*/ 586 h 640"/>
                <a:gd name="T46" fmla="*/ 492 w 2706"/>
                <a:gd name="T47" fmla="*/ 598 h 640"/>
                <a:gd name="T48" fmla="*/ 606 w 2706"/>
                <a:gd name="T49" fmla="*/ 610 h 640"/>
                <a:gd name="T50" fmla="*/ 716 w 2706"/>
                <a:gd name="T51" fmla="*/ 618 h 640"/>
                <a:gd name="T52" fmla="*/ 822 w 2706"/>
                <a:gd name="T53" fmla="*/ 626 h 640"/>
                <a:gd name="T54" fmla="*/ 926 w 2706"/>
                <a:gd name="T55" fmla="*/ 632 h 640"/>
                <a:gd name="T56" fmla="*/ 1028 w 2706"/>
                <a:gd name="T57" fmla="*/ 636 h 640"/>
                <a:gd name="T58" fmla="*/ 1126 w 2706"/>
                <a:gd name="T59" fmla="*/ 638 h 640"/>
                <a:gd name="T60" fmla="*/ 1220 w 2706"/>
                <a:gd name="T61" fmla="*/ 640 h 640"/>
                <a:gd name="T62" fmla="*/ 1312 w 2706"/>
                <a:gd name="T63" fmla="*/ 640 h 640"/>
                <a:gd name="T64" fmla="*/ 1402 w 2706"/>
                <a:gd name="T65" fmla="*/ 638 h 640"/>
                <a:gd name="T66" fmla="*/ 1490 w 2706"/>
                <a:gd name="T67" fmla="*/ 636 h 640"/>
                <a:gd name="T68" fmla="*/ 1574 w 2706"/>
                <a:gd name="T69" fmla="*/ 632 h 640"/>
                <a:gd name="T70" fmla="*/ 1656 w 2706"/>
                <a:gd name="T71" fmla="*/ 626 h 640"/>
                <a:gd name="T72" fmla="*/ 1734 w 2706"/>
                <a:gd name="T73" fmla="*/ 620 h 640"/>
                <a:gd name="T74" fmla="*/ 1812 w 2706"/>
                <a:gd name="T75" fmla="*/ 612 h 640"/>
                <a:gd name="T76" fmla="*/ 1886 w 2706"/>
                <a:gd name="T77" fmla="*/ 602 h 640"/>
                <a:gd name="T78" fmla="*/ 1960 w 2706"/>
                <a:gd name="T79" fmla="*/ 592 h 640"/>
                <a:gd name="T80" fmla="*/ 2030 w 2706"/>
                <a:gd name="T81" fmla="*/ 580 h 640"/>
                <a:gd name="T82" fmla="*/ 2100 w 2706"/>
                <a:gd name="T83" fmla="*/ 568 h 640"/>
                <a:gd name="T84" fmla="*/ 2166 w 2706"/>
                <a:gd name="T85" fmla="*/ 554 h 640"/>
                <a:gd name="T86" fmla="*/ 2232 w 2706"/>
                <a:gd name="T87" fmla="*/ 540 h 640"/>
                <a:gd name="T88" fmla="*/ 2296 w 2706"/>
                <a:gd name="T89" fmla="*/ 524 h 640"/>
                <a:gd name="T90" fmla="*/ 2358 w 2706"/>
                <a:gd name="T91" fmla="*/ 508 h 640"/>
                <a:gd name="T92" fmla="*/ 2418 w 2706"/>
                <a:gd name="T93" fmla="*/ 490 h 640"/>
                <a:gd name="T94" fmla="*/ 2478 w 2706"/>
                <a:gd name="T95" fmla="*/ 472 h 640"/>
                <a:gd name="T96" fmla="*/ 2592 w 2706"/>
                <a:gd name="T97" fmla="*/ 432 h 640"/>
                <a:gd name="T98" fmla="*/ 2702 w 2706"/>
                <a:gd name="T99" fmla="*/ 390 h 640"/>
                <a:gd name="T100" fmla="*/ 2702 w 2706"/>
                <a:gd name="T101" fmla="*/ 390 h 640"/>
                <a:gd name="T102" fmla="*/ 2706 w 2706"/>
                <a:gd name="T103" fmla="*/ 388 h 640"/>
                <a:gd name="T104" fmla="*/ 2706 w 2706"/>
                <a:gd name="T105" fmla="*/ 388 h 640"/>
                <a:gd name="T106" fmla="*/ 2706 w 2706"/>
                <a:gd name="T107" fmla="*/ 0 h 640"/>
                <a:gd name="T108" fmla="*/ 2706 w 2706"/>
                <a:gd name="T109" fmla="*/ 0 h 640"/>
                <a:gd name="T110" fmla="*/ 2700 w 2706"/>
                <a:gd name="T111" fmla="*/ 0 h 640"/>
                <a:gd name="T112" fmla="*/ 2700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VNI-Times" pitchFamily="2" charset="0"/>
                <a:cs typeface="Arial" charset="0"/>
              </a:endParaRPr>
            </a:p>
          </p:txBody>
        </p:sp>
        <p:sp>
          <p:nvSpPr>
            <p:cNvPr id="5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5216 w 5216"/>
                <a:gd name="T1" fmla="*/ 714 h 762"/>
                <a:gd name="T2" fmla="*/ 4984 w 5216"/>
                <a:gd name="T3" fmla="*/ 686 h 762"/>
                <a:gd name="T4" fmla="*/ 4478 w 5216"/>
                <a:gd name="T5" fmla="*/ 610 h 762"/>
                <a:gd name="T6" fmla="*/ 3914 w 5216"/>
                <a:gd name="T7" fmla="*/ 508 h 762"/>
                <a:gd name="T8" fmla="*/ 3286 w 5216"/>
                <a:gd name="T9" fmla="*/ 374 h 762"/>
                <a:gd name="T10" fmla="*/ 2946 w 5216"/>
                <a:gd name="T11" fmla="*/ 296 h 762"/>
                <a:gd name="T12" fmla="*/ 2682 w 5216"/>
                <a:gd name="T13" fmla="*/ 236 h 762"/>
                <a:gd name="T14" fmla="*/ 2430 w 5216"/>
                <a:gd name="T15" fmla="*/ 184 h 762"/>
                <a:gd name="T16" fmla="*/ 2190 w 5216"/>
                <a:gd name="T17" fmla="*/ 140 h 762"/>
                <a:gd name="T18" fmla="*/ 1960 w 5216"/>
                <a:gd name="T19" fmla="*/ 102 h 762"/>
                <a:gd name="T20" fmla="*/ 1740 w 5216"/>
                <a:gd name="T21" fmla="*/ 72 h 762"/>
                <a:gd name="T22" fmla="*/ 1334 w 5216"/>
                <a:gd name="T23" fmla="*/ 28 h 762"/>
                <a:gd name="T24" fmla="*/ 970 w 5216"/>
                <a:gd name="T25" fmla="*/ 4 h 762"/>
                <a:gd name="T26" fmla="*/ 644 w 5216"/>
                <a:gd name="T27" fmla="*/ 0 h 762"/>
                <a:gd name="T28" fmla="*/ 358 w 5216"/>
                <a:gd name="T29" fmla="*/ 10 h 762"/>
                <a:gd name="T30" fmla="*/ 110 w 5216"/>
                <a:gd name="T31" fmla="*/ 32 h 762"/>
                <a:gd name="T32" fmla="*/ 0 w 5216"/>
                <a:gd name="T33" fmla="*/ 48 h 762"/>
                <a:gd name="T34" fmla="*/ 314 w 5216"/>
                <a:gd name="T35" fmla="*/ 86 h 762"/>
                <a:gd name="T36" fmla="*/ 652 w 5216"/>
                <a:gd name="T37" fmla="*/ 140 h 762"/>
                <a:gd name="T38" fmla="*/ 1014 w 5216"/>
                <a:gd name="T39" fmla="*/ 210 h 762"/>
                <a:gd name="T40" fmla="*/ 1402 w 5216"/>
                <a:gd name="T41" fmla="*/ 296 h 762"/>
                <a:gd name="T42" fmla="*/ 1756 w 5216"/>
                <a:gd name="T43" fmla="*/ 378 h 762"/>
                <a:gd name="T44" fmla="*/ 2408 w 5216"/>
                <a:gd name="T45" fmla="*/ 516 h 762"/>
                <a:gd name="T46" fmla="*/ 2708 w 5216"/>
                <a:gd name="T47" fmla="*/ 572 h 762"/>
                <a:gd name="T48" fmla="*/ 2992 w 5216"/>
                <a:gd name="T49" fmla="*/ 620 h 762"/>
                <a:gd name="T50" fmla="*/ 3260 w 5216"/>
                <a:gd name="T51" fmla="*/ 662 h 762"/>
                <a:gd name="T52" fmla="*/ 3512 w 5216"/>
                <a:gd name="T53" fmla="*/ 694 h 762"/>
                <a:gd name="T54" fmla="*/ 3750 w 5216"/>
                <a:gd name="T55" fmla="*/ 722 h 762"/>
                <a:gd name="T56" fmla="*/ 3974 w 5216"/>
                <a:gd name="T57" fmla="*/ 740 h 762"/>
                <a:gd name="T58" fmla="*/ 4184 w 5216"/>
                <a:gd name="T59" fmla="*/ 754 h 762"/>
                <a:gd name="T60" fmla="*/ 4384 w 5216"/>
                <a:gd name="T61" fmla="*/ 762 h 762"/>
                <a:gd name="T62" fmla="*/ 4570 w 5216"/>
                <a:gd name="T63" fmla="*/ 762 h 762"/>
                <a:gd name="T64" fmla="*/ 4746 w 5216"/>
                <a:gd name="T65" fmla="*/ 758 h 762"/>
                <a:gd name="T66" fmla="*/ 4912 w 5216"/>
                <a:gd name="T67" fmla="*/ 748 h 762"/>
                <a:gd name="T68" fmla="*/ 5068 w 5216"/>
                <a:gd name="T69" fmla="*/ 732 h 762"/>
                <a:gd name="T70" fmla="*/ 5216 w 5216"/>
                <a:gd name="T71" fmla="*/ 714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VNI-Times" pitchFamily="2" charset="0"/>
                <a:cs typeface="Arial" charset="0"/>
              </a:endParaRPr>
            </a:p>
          </p:txBody>
        </p:sp>
        <p:sp>
          <p:nvSpPr>
            <p:cNvPr id="6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70 h 694"/>
                <a:gd name="T2" fmla="*/ 0 w 5144"/>
                <a:gd name="T3" fmla="*/ 70 h 694"/>
                <a:gd name="T4" fmla="*/ 18 w 5144"/>
                <a:gd name="T5" fmla="*/ 66 h 694"/>
                <a:gd name="T6" fmla="*/ 72 w 5144"/>
                <a:gd name="T7" fmla="*/ 56 h 694"/>
                <a:gd name="T8" fmla="*/ 164 w 5144"/>
                <a:gd name="T9" fmla="*/ 42 h 694"/>
                <a:gd name="T10" fmla="*/ 224 w 5144"/>
                <a:gd name="T11" fmla="*/ 34 h 694"/>
                <a:gd name="T12" fmla="*/ 294 w 5144"/>
                <a:gd name="T13" fmla="*/ 26 h 694"/>
                <a:gd name="T14" fmla="*/ 372 w 5144"/>
                <a:gd name="T15" fmla="*/ 20 h 694"/>
                <a:gd name="T16" fmla="*/ 462 w 5144"/>
                <a:gd name="T17" fmla="*/ 14 h 694"/>
                <a:gd name="T18" fmla="*/ 560 w 5144"/>
                <a:gd name="T19" fmla="*/ 8 h 694"/>
                <a:gd name="T20" fmla="*/ 670 w 5144"/>
                <a:gd name="T21" fmla="*/ 4 h 694"/>
                <a:gd name="T22" fmla="*/ 790 w 5144"/>
                <a:gd name="T23" fmla="*/ 2 h 694"/>
                <a:gd name="T24" fmla="*/ 920 w 5144"/>
                <a:gd name="T25" fmla="*/ 0 h 694"/>
                <a:gd name="T26" fmla="*/ 1060 w 5144"/>
                <a:gd name="T27" fmla="*/ 2 h 694"/>
                <a:gd name="T28" fmla="*/ 1210 w 5144"/>
                <a:gd name="T29" fmla="*/ 6 h 694"/>
                <a:gd name="T30" fmla="*/ 1372 w 5144"/>
                <a:gd name="T31" fmla="*/ 14 h 694"/>
                <a:gd name="T32" fmla="*/ 1544 w 5144"/>
                <a:gd name="T33" fmla="*/ 24 h 694"/>
                <a:gd name="T34" fmla="*/ 1726 w 5144"/>
                <a:gd name="T35" fmla="*/ 40 h 694"/>
                <a:gd name="T36" fmla="*/ 1920 w 5144"/>
                <a:gd name="T37" fmla="*/ 58 h 694"/>
                <a:gd name="T38" fmla="*/ 2126 w 5144"/>
                <a:gd name="T39" fmla="*/ 80 h 694"/>
                <a:gd name="T40" fmla="*/ 2342 w 5144"/>
                <a:gd name="T41" fmla="*/ 106 h 694"/>
                <a:gd name="T42" fmla="*/ 2570 w 5144"/>
                <a:gd name="T43" fmla="*/ 138 h 694"/>
                <a:gd name="T44" fmla="*/ 2808 w 5144"/>
                <a:gd name="T45" fmla="*/ 174 h 694"/>
                <a:gd name="T46" fmla="*/ 3058 w 5144"/>
                <a:gd name="T47" fmla="*/ 216 h 694"/>
                <a:gd name="T48" fmla="*/ 3320 w 5144"/>
                <a:gd name="T49" fmla="*/ 266 h 694"/>
                <a:gd name="T50" fmla="*/ 3594 w 5144"/>
                <a:gd name="T51" fmla="*/ 320 h 694"/>
                <a:gd name="T52" fmla="*/ 3880 w 5144"/>
                <a:gd name="T53" fmla="*/ 380 h 694"/>
                <a:gd name="T54" fmla="*/ 4178 w 5144"/>
                <a:gd name="T55" fmla="*/ 448 h 694"/>
                <a:gd name="T56" fmla="*/ 4488 w 5144"/>
                <a:gd name="T57" fmla="*/ 522 h 694"/>
                <a:gd name="T58" fmla="*/ 4810 w 5144"/>
                <a:gd name="T59" fmla="*/ 604 h 694"/>
                <a:gd name="T60" fmla="*/ 5144 w 5144"/>
                <a:gd name="T61" fmla="*/ 694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VNI-Times" pitchFamily="2" charset="0"/>
                <a:cs typeface="Arial" charset="0"/>
              </a:endParaRPr>
            </a:p>
          </p:txBody>
        </p:sp>
        <p:sp>
          <p:nvSpPr>
            <p:cNvPr id="7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584 h 584"/>
                <a:gd name="T2" fmla="*/ 0 w 3112"/>
                <a:gd name="T3" fmla="*/ 584 h 584"/>
                <a:gd name="T4" fmla="*/ 90 w 3112"/>
                <a:gd name="T5" fmla="*/ 560 h 584"/>
                <a:gd name="T6" fmla="*/ 336 w 3112"/>
                <a:gd name="T7" fmla="*/ 498 h 584"/>
                <a:gd name="T8" fmla="*/ 506 w 3112"/>
                <a:gd name="T9" fmla="*/ 456 h 584"/>
                <a:gd name="T10" fmla="*/ 702 w 3112"/>
                <a:gd name="T11" fmla="*/ 410 h 584"/>
                <a:gd name="T12" fmla="*/ 920 w 3112"/>
                <a:gd name="T13" fmla="*/ 360 h 584"/>
                <a:gd name="T14" fmla="*/ 1154 w 3112"/>
                <a:gd name="T15" fmla="*/ 306 h 584"/>
                <a:gd name="T16" fmla="*/ 1402 w 3112"/>
                <a:gd name="T17" fmla="*/ 254 h 584"/>
                <a:gd name="T18" fmla="*/ 1656 w 3112"/>
                <a:gd name="T19" fmla="*/ 202 h 584"/>
                <a:gd name="T20" fmla="*/ 1916 w 3112"/>
                <a:gd name="T21" fmla="*/ 154 h 584"/>
                <a:gd name="T22" fmla="*/ 2174 w 3112"/>
                <a:gd name="T23" fmla="*/ 108 h 584"/>
                <a:gd name="T24" fmla="*/ 2302 w 3112"/>
                <a:gd name="T25" fmla="*/ 88 h 584"/>
                <a:gd name="T26" fmla="*/ 2426 w 3112"/>
                <a:gd name="T27" fmla="*/ 68 h 584"/>
                <a:gd name="T28" fmla="*/ 2550 w 3112"/>
                <a:gd name="T29" fmla="*/ 52 h 584"/>
                <a:gd name="T30" fmla="*/ 2670 w 3112"/>
                <a:gd name="T31" fmla="*/ 36 h 584"/>
                <a:gd name="T32" fmla="*/ 2788 w 3112"/>
                <a:gd name="T33" fmla="*/ 24 h 584"/>
                <a:gd name="T34" fmla="*/ 2900 w 3112"/>
                <a:gd name="T35" fmla="*/ 14 h 584"/>
                <a:gd name="T36" fmla="*/ 3008 w 3112"/>
                <a:gd name="T37" fmla="*/ 6 h 584"/>
                <a:gd name="T38" fmla="*/ 3112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VNI-Times" pitchFamily="2" charset="0"/>
                <a:cs typeface="Arial" charset="0"/>
              </a:endParaRPr>
            </a:p>
          </p:txBody>
        </p:sp>
        <p:sp useBgFill="1">
          <p:nvSpPr>
            <p:cNvPr id="8" name="Freeform 25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>
                <a:gd name="T0" fmla="*/ 8192 w 8196"/>
                <a:gd name="T1" fmla="*/ 512 h 1192"/>
                <a:gd name="T2" fmla="*/ 8040 w 8196"/>
                <a:gd name="T3" fmla="*/ 570 h 1192"/>
                <a:gd name="T4" fmla="*/ 7878 w 8196"/>
                <a:gd name="T5" fmla="*/ 620 h 1192"/>
                <a:gd name="T6" fmla="*/ 7706 w 8196"/>
                <a:gd name="T7" fmla="*/ 666 h 1192"/>
                <a:gd name="T8" fmla="*/ 7522 w 8196"/>
                <a:gd name="T9" fmla="*/ 702 h 1192"/>
                <a:gd name="T10" fmla="*/ 7322 w 8196"/>
                <a:gd name="T11" fmla="*/ 730 h 1192"/>
                <a:gd name="T12" fmla="*/ 7106 w 8196"/>
                <a:gd name="T13" fmla="*/ 750 h 1192"/>
                <a:gd name="T14" fmla="*/ 6872 w 8196"/>
                <a:gd name="T15" fmla="*/ 762 h 1192"/>
                <a:gd name="T16" fmla="*/ 6618 w 8196"/>
                <a:gd name="T17" fmla="*/ 760 h 1192"/>
                <a:gd name="T18" fmla="*/ 6342 w 8196"/>
                <a:gd name="T19" fmla="*/ 750 h 1192"/>
                <a:gd name="T20" fmla="*/ 6042 w 8196"/>
                <a:gd name="T21" fmla="*/ 726 h 1192"/>
                <a:gd name="T22" fmla="*/ 5716 w 8196"/>
                <a:gd name="T23" fmla="*/ 690 h 1192"/>
                <a:gd name="T24" fmla="*/ 5364 w 8196"/>
                <a:gd name="T25" fmla="*/ 642 h 1192"/>
                <a:gd name="T26" fmla="*/ 4982 w 8196"/>
                <a:gd name="T27" fmla="*/ 578 h 1192"/>
                <a:gd name="T28" fmla="*/ 4568 w 8196"/>
                <a:gd name="T29" fmla="*/ 500 h 1192"/>
                <a:gd name="T30" fmla="*/ 4122 w 8196"/>
                <a:gd name="T31" fmla="*/ 406 h 1192"/>
                <a:gd name="T32" fmla="*/ 3640 w 8196"/>
                <a:gd name="T33" fmla="*/ 296 h 1192"/>
                <a:gd name="T34" fmla="*/ 3396 w 8196"/>
                <a:gd name="T35" fmla="*/ 240 h 1192"/>
                <a:gd name="T36" fmla="*/ 2934 w 8196"/>
                <a:gd name="T37" fmla="*/ 148 h 1192"/>
                <a:gd name="T38" fmla="*/ 2512 w 8196"/>
                <a:gd name="T39" fmla="*/ 82 h 1192"/>
                <a:gd name="T40" fmla="*/ 2126 w 8196"/>
                <a:gd name="T41" fmla="*/ 36 h 1192"/>
                <a:gd name="T42" fmla="*/ 1776 w 8196"/>
                <a:gd name="T43" fmla="*/ 10 h 1192"/>
                <a:gd name="T44" fmla="*/ 1462 w 8196"/>
                <a:gd name="T45" fmla="*/ 0 h 1192"/>
                <a:gd name="T46" fmla="*/ 1182 w 8196"/>
                <a:gd name="T47" fmla="*/ 4 h 1192"/>
                <a:gd name="T48" fmla="*/ 934 w 8196"/>
                <a:gd name="T49" fmla="*/ 20 h 1192"/>
                <a:gd name="T50" fmla="*/ 716 w 8196"/>
                <a:gd name="T51" fmla="*/ 44 h 1192"/>
                <a:gd name="T52" fmla="*/ 530 w 8196"/>
                <a:gd name="T53" fmla="*/ 74 h 1192"/>
                <a:gd name="T54" fmla="*/ 374 w 8196"/>
                <a:gd name="T55" fmla="*/ 108 h 1192"/>
                <a:gd name="T56" fmla="*/ 248 w 8196"/>
                <a:gd name="T57" fmla="*/ 144 h 1192"/>
                <a:gd name="T58" fmla="*/ 148 w 8196"/>
                <a:gd name="T59" fmla="*/ 176 h 1192"/>
                <a:gd name="T60" fmla="*/ 48 w 8196"/>
                <a:gd name="T61" fmla="*/ 216 h 1192"/>
                <a:gd name="T62" fmla="*/ 0 w 8196"/>
                <a:gd name="T63" fmla="*/ 240 h 1192"/>
                <a:gd name="T64" fmla="*/ 8192 w 8196"/>
                <a:gd name="T65" fmla="*/ 1192 h 1192"/>
                <a:gd name="T66" fmla="*/ 8196 w 8196"/>
                <a:gd name="T67" fmla="*/ 1186 h 1192"/>
                <a:gd name="T68" fmla="*/ 8196 w 8196"/>
                <a:gd name="T69" fmla="*/ 510 h 1192"/>
                <a:gd name="T70" fmla="*/ 8192 w 8196"/>
                <a:gd name="T71" fmla="*/ 512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VNI-Times" pitchFamily="2" charset="0"/>
                <a:cs typeface="Arial" charset="0"/>
              </a:endParaRPr>
            </a:p>
          </p:txBody>
        </p:sp>
      </p:grpSp>
      <p:sp>
        <p:nvSpPr>
          <p:cNvPr id="9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8C26E6-A7CD-4F87-ABD4-A50135252E16}" type="slidenum">
              <a:rPr lang="en-US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27603675"/>
      </p:ext>
    </p:extLst>
  </p:cSld>
  <p:clrMapOvr>
    <a:masterClrMapping/>
  </p:clrMapOvr>
  <p:transition spd="med">
    <p:fade thruBlk="1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23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1913"/>
            <a:chOff x="-3905250" y="4294188"/>
            <a:chExt cx="13011150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>
                <a:gd name="T0" fmla="*/ 2700 w 2706"/>
                <a:gd name="T1" fmla="*/ 0 h 640"/>
                <a:gd name="T2" fmla="*/ 2700 w 2706"/>
                <a:gd name="T3" fmla="*/ 0 h 640"/>
                <a:gd name="T4" fmla="*/ 2586 w 2706"/>
                <a:gd name="T5" fmla="*/ 18 h 640"/>
                <a:gd name="T6" fmla="*/ 2470 w 2706"/>
                <a:gd name="T7" fmla="*/ 38 h 640"/>
                <a:gd name="T8" fmla="*/ 2352 w 2706"/>
                <a:gd name="T9" fmla="*/ 60 h 640"/>
                <a:gd name="T10" fmla="*/ 2230 w 2706"/>
                <a:gd name="T11" fmla="*/ 82 h 640"/>
                <a:gd name="T12" fmla="*/ 2106 w 2706"/>
                <a:gd name="T13" fmla="*/ 108 h 640"/>
                <a:gd name="T14" fmla="*/ 1978 w 2706"/>
                <a:gd name="T15" fmla="*/ 134 h 640"/>
                <a:gd name="T16" fmla="*/ 1848 w 2706"/>
                <a:gd name="T17" fmla="*/ 164 h 640"/>
                <a:gd name="T18" fmla="*/ 1714 w 2706"/>
                <a:gd name="T19" fmla="*/ 194 h 640"/>
                <a:gd name="T20" fmla="*/ 1714 w 2706"/>
                <a:gd name="T21" fmla="*/ 194 h 640"/>
                <a:gd name="T22" fmla="*/ 1472 w 2706"/>
                <a:gd name="T23" fmla="*/ 252 h 640"/>
                <a:gd name="T24" fmla="*/ 1236 w 2706"/>
                <a:gd name="T25" fmla="*/ 304 h 640"/>
                <a:gd name="T26" fmla="*/ 1010 w 2706"/>
                <a:gd name="T27" fmla="*/ 352 h 640"/>
                <a:gd name="T28" fmla="*/ 792 w 2706"/>
                <a:gd name="T29" fmla="*/ 398 h 640"/>
                <a:gd name="T30" fmla="*/ 584 w 2706"/>
                <a:gd name="T31" fmla="*/ 438 h 640"/>
                <a:gd name="T32" fmla="*/ 382 w 2706"/>
                <a:gd name="T33" fmla="*/ 474 h 640"/>
                <a:gd name="T34" fmla="*/ 188 w 2706"/>
                <a:gd name="T35" fmla="*/ 508 h 640"/>
                <a:gd name="T36" fmla="*/ 0 w 2706"/>
                <a:gd name="T37" fmla="*/ 538 h 640"/>
                <a:gd name="T38" fmla="*/ 0 w 2706"/>
                <a:gd name="T39" fmla="*/ 538 h 640"/>
                <a:gd name="T40" fmla="*/ 130 w 2706"/>
                <a:gd name="T41" fmla="*/ 556 h 640"/>
                <a:gd name="T42" fmla="*/ 254 w 2706"/>
                <a:gd name="T43" fmla="*/ 572 h 640"/>
                <a:gd name="T44" fmla="*/ 374 w 2706"/>
                <a:gd name="T45" fmla="*/ 586 h 640"/>
                <a:gd name="T46" fmla="*/ 492 w 2706"/>
                <a:gd name="T47" fmla="*/ 598 h 640"/>
                <a:gd name="T48" fmla="*/ 606 w 2706"/>
                <a:gd name="T49" fmla="*/ 610 h 640"/>
                <a:gd name="T50" fmla="*/ 716 w 2706"/>
                <a:gd name="T51" fmla="*/ 618 h 640"/>
                <a:gd name="T52" fmla="*/ 822 w 2706"/>
                <a:gd name="T53" fmla="*/ 626 h 640"/>
                <a:gd name="T54" fmla="*/ 926 w 2706"/>
                <a:gd name="T55" fmla="*/ 632 h 640"/>
                <a:gd name="T56" fmla="*/ 1028 w 2706"/>
                <a:gd name="T57" fmla="*/ 636 h 640"/>
                <a:gd name="T58" fmla="*/ 1126 w 2706"/>
                <a:gd name="T59" fmla="*/ 638 h 640"/>
                <a:gd name="T60" fmla="*/ 1220 w 2706"/>
                <a:gd name="T61" fmla="*/ 640 h 640"/>
                <a:gd name="T62" fmla="*/ 1312 w 2706"/>
                <a:gd name="T63" fmla="*/ 640 h 640"/>
                <a:gd name="T64" fmla="*/ 1402 w 2706"/>
                <a:gd name="T65" fmla="*/ 638 h 640"/>
                <a:gd name="T66" fmla="*/ 1490 w 2706"/>
                <a:gd name="T67" fmla="*/ 636 h 640"/>
                <a:gd name="T68" fmla="*/ 1574 w 2706"/>
                <a:gd name="T69" fmla="*/ 632 h 640"/>
                <a:gd name="T70" fmla="*/ 1656 w 2706"/>
                <a:gd name="T71" fmla="*/ 626 h 640"/>
                <a:gd name="T72" fmla="*/ 1734 w 2706"/>
                <a:gd name="T73" fmla="*/ 620 h 640"/>
                <a:gd name="T74" fmla="*/ 1812 w 2706"/>
                <a:gd name="T75" fmla="*/ 612 h 640"/>
                <a:gd name="T76" fmla="*/ 1886 w 2706"/>
                <a:gd name="T77" fmla="*/ 602 h 640"/>
                <a:gd name="T78" fmla="*/ 1960 w 2706"/>
                <a:gd name="T79" fmla="*/ 592 h 640"/>
                <a:gd name="T80" fmla="*/ 2030 w 2706"/>
                <a:gd name="T81" fmla="*/ 580 h 640"/>
                <a:gd name="T82" fmla="*/ 2100 w 2706"/>
                <a:gd name="T83" fmla="*/ 568 h 640"/>
                <a:gd name="T84" fmla="*/ 2166 w 2706"/>
                <a:gd name="T85" fmla="*/ 554 h 640"/>
                <a:gd name="T86" fmla="*/ 2232 w 2706"/>
                <a:gd name="T87" fmla="*/ 540 h 640"/>
                <a:gd name="T88" fmla="*/ 2296 w 2706"/>
                <a:gd name="T89" fmla="*/ 524 h 640"/>
                <a:gd name="T90" fmla="*/ 2358 w 2706"/>
                <a:gd name="T91" fmla="*/ 508 h 640"/>
                <a:gd name="T92" fmla="*/ 2418 w 2706"/>
                <a:gd name="T93" fmla="*/ 490 h 640"/>
                <a:gd name="T94" fmla="*/ 2478 w 2706"/>
                <a:gd name="T95" fmla="*/ 472 h 640"/>
                <a:gd name="T96" fmla="*/ 2592 w 2706"/>
                <a:gd name="T97" fmla="*/ 432 h 640"/>
                <a:gd name="T98" fmla="*/ 2702 w 2706"/>
                <a:gd name="T99" fmla="*/ 390 h 640"/>
                <a:gd name="T100" fmla="*/ 2702 w 2706"/>
                <a:gd name="T101" fmla="*/ 390 h 640"/>
                <a:gd name="T102" fmla="*/ 2706 w 2706"/>
                <a:gd name="T103" fmla="*/ 388 h 640"/>
                <a:gd name="T104" fmla="*/ 2706 w 2706"/>
                <a:gd name="T105" fmla="*/ 388 h 640"/>
                <a:gd name="T106" fmla="*/ 2706 w 2706"/>
                <a:gd name="T107" fmla="*/ 0 h 640"/>
                <a:gd name="T108" fmla="*/ 2706 w 2706"/>
                <a:gd name="T109" fmla="*/ 0 h 640"/>
                <a:gd name="T110" fmla="*/ 2700 w 2706"/>
                <a:gd name="T111" fmla="*/ 0 h 640"/>
                <a:gd name="T112" fmla="*/ 2700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VNI-Times" pitchFamily="2" charset="0"/>
                <a:cs typeface="Arial" charset="0"/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5216 w 5216"/>
                <a:gd name="T1" fmla="*/ 714 h 762"/>
                <a:gd name="T2" fmla="*/ 4984 w 5216"/>
                <a:gd name="T3" fmla="*/ 686 h 762"/>
                <a:gd name="T4" fmla="*/ 4478 w 5216"/>
                <a:gd name="T5" fmla="*/ 610 h 762"/>
                <a:gd name="T6" fmla="*/ 3914 w 5216"/>
                <a:gd name="T7" fmla="*/ 508 h 762"/>
                <a:gd name="T8" fmla="*/ 3286 w 5216"/>
                <a:gd name="T9" fmla="*/ 374 h 762"/>
                <a:gd name="T10" fmla="*/ 2946 w 5216"/>
                <a:gd name="T11" fmla="*/ 296 h 762"/>
                <a:gd name="T12" fmla="*/ 2682 w 5216"/>
                <a:gd name="T13" fmla="*/ 236 h 762"/>
                <a:gd name="T14" fmla="*/ 2430 w 5216"/>
                <a:gd name="T15" fmla="*/ 184 h 762"/>
                <a:gd name="T16" fmla="*/ 2190 w 5216"/>
                <a:gd name="T17" fmla="*/ 140 h 762"/>
                <a:gd name="T18" fmla="*/ 1960 w 5216"/>
                <a:gd name="T19" fmla="*/ 102 h 762"/>
                <a:gd name="T20" fmla="*/ 1740 w 5216"/>
                <a:gd name="T21" fmla="*/ 72 h 762"/>
                <a:gd name="T22" fmla="*/ 1334 w 5216"/>
                <a:gd name="T23" fmla="*/ 28 h 762"/>
                <a:gd name="T24" fmla="*/ 970 w 5216"/>
                <a:gd name="T25" fmla="*/ 4 h 762"/>
                <a:gd name="T26" fmla="*/ 644 w 5216"/>
                <a:gd name="T27" fmla="*/ 0 h 762"/>
                <a:gd name="T28" fmla="*/ 358 w 5216"/>
                <a:gd name="T29" fmla="*/ 10 h 762"/>
                <a:gd name="T30" fmla="*/ 110 w 5216"/>
                <a:gd name="T31" fmla="*/ 32 h 762"/>
                <a:gd name="T32" fmla="*/ 0 w 5216"/>
                <a:gd name="T33" fmla="*/ 48 h 762"/>
                <a:gd name="T34" fmla="*/ 314 w 5216"/>
                <a:gd name="T35" fmla="*/ 86 h 762"/>
                <a:gd name="T36" fmla="*/ 652 w 5216"/>
                <a:gd name="T37" fmla="*/ 140 h 762"/>
                <a:gd name="T38" fmla="*/ 1014 w 5216"/>
                <a:gd name="T39" fmla="*/ 210 h 762"/>
                <a:gd name="T40" fmla="*/ 1402 w 5216"/>
                <a:gd name="T41" fmla="*/ 296 h 762"/>
                <a:gd name="T42" fmla="*/ 1756 w 5216"/>
                <a:gd name="T43" fmla="*/ 378 h 762"/>
                <a:gd name="T44" fmla="*/ 2408 w 5216"/>
                <a:gd name="T45" fmla="*/ 516 h 762"/>
                <a:gd name="T46" fmla="*/ 2708 w 5216"/>
                <a:gd name="T47" fmla="*/ 572 h 762"/>
                <a:gd name="T48" fmla="*/ 2992 w 5216"/>
                <a:gd name="T49" fmla="*/ 620 h 762"/>
                <a:gd name="T50" fmla="*/ 3260 w 5216"/>
                <a:gd name="T51" fmla="*/ 662 h 762"/>
                <a:gd name="T52" fmla="*/ 3512 w 5216"/>
                <a:gd name="T53" fmla="*/ 694 h 762"/>
                <a:gd name="T54" fmla="*/ 3750 w 5216"/>
                <a:gd name="T55" fmla="*/ 722 h 762"/>
                <a:gd name="T56" fmla="*/ 3974 w 5216"/>
                <a:gd name="T57" fmla="*/ 740 h 762"/>
                <a:gd name="T58" fmla="*/ 4184 w 5216"/>
                <a:gd name="T59" fmla="*/ 754 h 762"/>
                <a:gd name="T60" fmla="*/ 4384 w 5216"/>
                <a:gd name="T61" fmla="*/ 762 h 762"/>
                <a:gd name="T62" fmla="*/ 4570 w 5216"/>
                <a:gd name="T63" fmla="*/ 762 h 762"/>
                <a:gd name="T64" fmla="*/ 4746 w 5216"/>
                <a:gd name="T65" fmla="*/ 758 h 762"/>
                <a:gd name="T66" fmla="*/ 4912 w 5216"/>
                <a:gd name="T67" fmla="*/ 748 h 762"/>
                <a:gd name="T68" fmla="*/ 5068 w 5216"/>
                <a:gd name="T69" fmla="*/ 732 h 762"/>
                <a:gd name="T70" fmla="*/ 5216 w 5216"/>
                <a:gd name="T71" fmla="*/ 714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VNI-Times" pitchFamily="2" charset="0"/>
                <a:cs typeface="Arial" charset="0"/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70 h 694"/>
                <a:gd name="T2" fmla="*/ 0 w 5144"/>
                <a:gd name="T3" fmla="*/ 70 h 694"/>
                <a:gd name="T4" fmla="*/ 18 w 5144"/>
                <a:gd name="T5" fmla="*/ 66 h 694"/>
                <a:gd name="T6" fmla="*/ 72 w 5144"/>
                <a:gd name="T7" fmla="*/ 56 h 694"/>
                <a:gd name="T8" fmla="*/ 164 w 5144"/>
                <a:gd name="T9" fmla="*/ 42 h 694"/>
                <a:gd name="T10" fmla="*/ 224 w 5144"/>
                <a:gd name="T11" fmla="*/ 34 h 694"/>
                <a:gd name="T12" fmla="*/ 294 w 5144"/>
                <a:gd name="T13" fmla="*/ 26 h 694"/>
                <a:gd name="T14" fmla="*/ 372 w 5144"/>
                <a:gd name="T15" fmla="*/ 20 h 694"/>
                <a:gd name="T16" fmla="*/ 462 w 5144"/>
                <a:gd name="T17" fmla="*/ 14 h 694"/>
                <a:gd name="T18" fmla="*/ 560 w 5144"/>
                <a:gd name="T19" fmla="*/ 8 h 694"/>
                <a:gd name="T20" fmla="*/ 670 w 5144"/>
                <a:gd name="T21" fmla="*/ 4 h 694"/>
                <a:gd name="T22" fmla="*/ 790 w 5144"/>
                <a:gd name="T23" fmla="*/ 2 h 694"/>
                <a:gd name="T24" fmla="*/ 920 w 5144"/>
                <a:gd name="T25" fmla="*/ 0 h 694"/>
                <a:gd name="T26" fmla="*/ 1060 w 5144"/>
                <a:gd name="T27" fmla="*/ 2 h 694"/>
                <a:gd name="T28" fmla="*/ 1210 w 5144"/>
                <a:gd name="T29" fmla="*/ 6 h 694"/>
                <a:gd name="T30" fmla="*/ 1372 w 5144"/>
                <a:gd name="T31" fmla="*/ 14 h 694"/>
                <a:gd name="T32" fmla="*/ 1544 w 5144"/>
                <a:gd name="T33" fmla="*/ 24 h 694"/>
                <a:gd name="T34" fmla="*/ 1726 w 5144"/>
                <a:gd name="T35" fmla="*/ 40 h 694"/>
                <a:gd name="T36" fmla="*/ 1920 w 5144"/>
                <a:gd name="T37" fmla="*/ 58 h 694"/>
                <a:gd name="T38" fmla="*/ 2126 w 5144"/>
                <a:gd name="T39" fmla="*/ 80 h 694"/>
                <a:gd name="T40" fmla="*/ 2342 w 5144"/>
                <a:gd name="T41" fmla="*/ 106 h 694"/>
                <a:gd name="T42" fmla="*/ 2570 w 5144"/>
                <a:gd name="T43" fmla="*/ 138 h 694"/>
                <a:gd name="T44" fmla="*/ 2808 w 5144"/>
                <a:gd name="T45" fmla="*/ 174 h 694"/>
                <a:gd name="T46" fmla="*/ 3058 w 5144"/>
                <a:gd name="T47" fmla="*/ 216 h 694"/>
                <a:gd name="T48" fmla="*/ 3320 w 5144"/>
                <a:gd name="T49" fmla="*/ 266 h 694"/>
                <a:gd name="T50" fmla="*/ 3594 w 5144"/>
                <a:gd name="T51" fmla="*/ 320 h 694"/>
                <a:gd name="T52" fmla="*/ 3880 w 5144"/>
                <a:gd name="T53" fmla="*/ 380 h 694"/>
                <a:gd name="T54" fmla="*/ 4178 w 5144"/>
                <a:gd name="T55" fmla="*/ 448 h 694"/>
                <a:gd name="T56" fmla="*/ 4488 w 5144"/>
                <a:gd name="T57" fmla="*/ 522 h 694"/>
                <a:gd name="T58" fmla="*/ 4810 w 5144"/>
                <a:gd name="T59" fmla="*/ 604 h 694"/>
                <a:gd name="T60" fmla="*/ 5144 w 5144"/>
                <a:gd name="T61" fmla="*/ 694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VNI-Times" pitchFamily="2" charset="0"/>
                <a:cs typeface="Arial" charset="0"/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584 h 584"/>
                <a:gd name="T2" fmla="*/ 0 w 3112"/>
                <a:gd name="T3" fmla="*/ 584 h 584"/>
                <a:gd name="T4" fmla="*/ 90 w 3112"/>
                <a:gd name="T5" fmla="*/ 560 h 584"/>
                <a:gd name="T6" fmla="*/ 336 w 3112"/>
                <a:gd name="T7" fmla="*/ 498 h 584"/>
                <a:gd name="T8" fmla="*/ 506 w 3112"/>
                <a:gd name="T9" fmla="*/ 456 h 584"/>
                <a:gd name="T10" fmla="*/ 702 w 3112"/>
                <a:gd name="T11" fmla="*/ 410 h 584"/>
                <a:gd name="T12" fmla="*/ 920 w 3112"/>
                <a:gd name="T13" fmla="*/ 360 h 584"/>
                <a:gd name="T14" fmla="*/ 1154 w 3112"/>
                <a:gd name="T15" fmla="*/ 306 h 584"/>
                <a:gd name="T16" fmla="*/ 1402 w 3112"/>
                <a:gd name="T17" fmla="*/ 254 h 584"/>
                <a:gd name="T18" fmla="*/ 1656 w 3112"/>
                <a:gd name="T19" fmla="*/ 202 h 584"/>
                <a:gd name="T20" fmla="*/ 1916 w 3112"/>
                <a:gd name="T21" fmla="*/ 154 h 584"/>
                <a:gd name="T22" fmla="*/ 2174 w 3112"/>
                <a:gd name="T23" fmla="*/ 108 h 584"/>
                <a:gd name="T24" fmla="*/ 2302 w 3112"/>
                <a:gd name="T25" fmla="*/ 88 h 584"/>
                <a:gd name="T26" fmla="*/ 2426 w 3112"/>
                <a:gd name="T27" fmla="*/ 68 h 584"/>
                <a:gd name="T28" fmla="*/ 2550 w 3112"/>
                <a:gd name="T29" fmla="*/ 52 h 584"/>
                <a:gd name="T30" fmla="*/ 2670 w 3112"/>
                <a:gd name="T31" fmla="*/ 36 h 584"/>
                <a:gd name="T32" fmla="*/ 2788 w 3112"/>
                <a:gd name="T33" fmla="*/ 24 h 584"/>
                <a:gd name="T34" fmla="*/ 2900 w 3112"/>
                <a:gd name="T35" fmla="*/ 14 h 584"/>
                <a:gd name="T36" fmla="*/ 3008 w 3112"/>
                <a:gd name="T37" fmla="*/ 6 h 584"/>
                <a:gd name="T38" fmla="*/ 3112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VNI-Times" pitchFamily="2" charset="0"/>
                <a:cs typeface="Arial" charset="0"/>
              </a:endParaRPr>
            </a:p>
          </p:txBody>
        </p:sp>
        <p:sp useBgFill="1">
          <p:nvSpPr>
            <p:cNvPr id="11" name="Freeform 25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8192 w 8196"/>
                <a:gd name="T1" fmla="*/ 512 h 1192"/>
                <a:gd name="T2" fmla="*/ 8040 w 8196"/>
                <a:gd name="T3" fmla="*/ 570 h 1192"/>
                <a:gd name="T4" fmla="*/ 7878 w 8196"/>
                <a:gd name="T5" fmla="*/ 620 h 1192"/>
                <a:gd name="T6" fmla="*/ 7706 w 8196"/>
                <a:gd name="T7" fmla="*/ 666 h 1192"/>
                <a:gd name="T8" fmla="*/ 7522 w 8196"/>
                <a:gd name="T9" fmla="*/ 702 h 1192"/>
                <a:gd name="T10" fmla="*/ 7322 w 8196"/>
                <a:gd name="T11" fmla="*/ 730 h 1192"/>
                <a:gd name="T12" fmla="*/ 7106 w 8196"/>
                <a:gd name="T13" fmla="*/ 750 h 1192"/>
                <a:gd name="T14" fmla="*/ 6872 w 8196"/>
                <a:gd name="T15" fmla="*/ 762 h 1192"/>
                <a:gd name="T16" fmla="*/ 6618 w 8196"/>
                <a:gd name="T17" fmla="*/ 760 h 1192"/>
                <a:gd name="T18" fmla="*/ 6342 w 8196"/>
                <a:gd name="T19" fmla="*/ 750 h 1192"/>
                <a:gd name="T20" fmla="*/ 6042 w 8196"/>
                <a:gd name="T21" fmla="*/ 726 h 1192"/>
                <a:gd name="T22" fmla="*/ 5716 w 8196"/>
                <a:gd name="T23" fmla="*/ 690 h 1192"/>
                <a:gd name="T24" fmla="*/ 5364 w 8196"/>
                <a:gd name="T25" fmla="*/ 642 h 1192"/>
                <a:gd name="T26" fmla="*/ 4982 w 8196"/>
                <a:gd name="T27" fmla="*/ 578 h 1192"/>
                <a:gd name="T28" fmla="*/ 4568 w 8196"/>
                <a:gd name="T29" fmla="*/ 500 h 1192"/>
                <a:gd name="T30" fmla="*/ 4122 w 8196"/>
                <a:gd name="T31" fmla="*/ 406 h 1192"/>
                <a:gd name="T32" fmla="*/ 3640 w 8196"/>
                <a:gd name="T33" fmla="*/ 296 h 1192"/>
                <a:gd name="T34" fmla="*/ 3396 w 8196"/>
                <a:gd name="T35" fmla="*/ 240 h 1192"/>
                <a:gd name="T36" fmla="*/ 2934 w 8196"/>
                <a:gd name="T37" fmla="*/ 148 h 1192"/>
                <a:gd name="T38" fmla="*/ 2512 w 8196"/>
                <a:gd name="T39" fmla="*/ 82 h 1192"/>
                <a:gd name="T40" fmla="*/ 2126 w 8196"/>
                <a:gd name="T41" fmla="*/ 36 h 1192"/>
                <a:gd name="T42" fmla="*/ 1776 w 8196"/>
                <a:gd name="T43" fmla="*/ 10 h 1192"/>
                <a:gd name="T44" fmla="*/ 1462 w 8196"/>
                <a:gd name="T45" fmla="*/ 0 h 1192"/>
                <a:gd name="T46" fmla="*/ 1182 w 8196"/>
                <a:gd name="T47" fmla="*/ 4 h 1192"/>
                <a:gd name="T48" fmla="*/ 934 w 8196"/>
                <a:gd name="T49" fmla="*/ 20 h 1192"/>
                <a:gd name="T50" fmla="*/ 716 w 8196"/>
                <a:gd name="T51" fmla="*/ 44 h 1192"/>
                <a:gd name="T52" fmla="*/ 530 w 8196"/>
                <a:gd name="T53" fmla="*/ 74 h 1192"/>
                <a:gd name="T54" fmla="*/ 374 w 8196"/>
                <a:gd name="T55" fmla="*/ 108 h 1192"/>
                <a:gd name="T56" fmla="*/ 248 w 8196"/>
                <a:gd name="T57" fmla="*/ 144 h 1192"/>
                <a:gd name="T58" fmla="*/ 148 w 8196"/>
                <a:gd name="T59" fmla="*/ 176 h 1192"/>
                <a:gd name="T60" fmla="*/ 48 w 8196"/>
                <a:gd name="T61" fmla="*/ 216 h 1192"/>
                <a:gd name="T62" fmla="*/ 0 w 8196"/>
                <a:gd name="T63" fmla="*/ 240 h 1192"/>
                <a:gd name="T64" fmla="*/ 8192 w 8196"/>
                <a:gd name="T65" fmla="*/ 1192 h 1192"/>
                <a:gd name="T66" fmla="*/ 8196 w 8196"/>
                <a:gd name="T67" fmla="*/ 1186 h 1192"/>
                <a:gd name="T68" fmla="*/ 8196 w 8196"/>
                <a:gd name="T69" fmla="*/ 510 h 1192"/>
                <a:gd name="T70" fmla="*/ 8192 w 8196"/>
                <a:gd name="T71" fmla="*/ 512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VNI-Times" pitchFamily="2" charset="0"/>
                <a:cs typeface="Arial" charset="0"/>
              </a:endParaRPr>
            </a:p>
          </p:txBody>
        </p:sp>
      </p:grp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2F2E81-73AA-40B4-A076-A2DFC044E68D}" type="slidenum">
              <a:rPr lang="en-US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67854047"/>
      </p:ext>
    </p:extLst>
  </p:cSld>
  <p:clrMapOvr>
    <a:masterClrMapping/>
  </p:clrMapOvr>
  <p:transition spd="med">
    <p:fade thruBlk="1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28600" y="228600"/>
            <a:ext cx="8696325" cy="6035675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15"/>
          <p:cNvGrpSpPr>
            <a:grpSpLocks noChangeAspect="1"/>
          </p:cNvGrpSpPr>
          <p:nvPr/>
        </p:nvGrpSpPr>
        <p:grpSpPr bwMode="auto">
          <a:xfrm>
            <a:off x="211138" y="5354638"/>
            <a:ext cx="8723312" cy="1330325"/>
            <a:chOff x="-3905250" y="4294188"/>
            <a:chExt cx="13011150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>
                <a:gd name="T0" fmla="*/ 2700 w 2706"/>
                <a:gd name="T1" fmla="*/ 0 h 640"/>
                <a:gd name="T2" fmla="*/ 2700 w 2706"/>
                <a:gd name="T3" fmla="*/ 0 h 640"/>
                <a:gd name="T4" fmla="*/ 2586 w 2706"/>
                <a:gd name="T5" fmla="*/ 18 h 640"/>
                <a:gd name="T6" fmla="*/ 2470 w 2706"/>
                <a:gd name="T7" fmla="*/ 38 h 640"/>
                <a:gd name="T8" fmla="*/ 2352 w 2706"/>
                <a:gd name="T9" fmla="*/ 60 h 640"/>
                <a:gd name="T10" fmla="*/ 2230 w 2706"/>
                <a:gd name="T11" fmla="*/ 82 h 640"/>
                <a:gd name="T12" fmla="*/ 2106 w 2706"/>
                <a:gd name="T13" fmla="*/ 108 h 640"/>
                <a:gd name="T14" fmla="*/ 1978 w 2706"/>
                <a:gd name="T15" fmla="*/ 134 h 640"/>
                <a:gd name="T16" fmla="*/ 1848 w 2706"/>
                <a:gd name="T17" fmla="*/ 164 h 640"/>
                <a:gd name="T18" fmla="*/ 1714 w 2706"/>
                <a:gd name="T19" fmla="*/ 194 h 640"/>
                <a:gd name="T20" fmla="*/ 1714 w 2706"/>
                <a:gd name="T21" fmla="*/ 194 h 640"/>
                <a:gd name="T22" fmla="*/ 1472 w 2706"/>
                <a:gd name="T23" fmla="*/ 252 h 640"/>
                <a:gd name="T24" fmla="*/ 1236 w 2706"/>
                <a:gd name="T25" fmla="*/ 304 h 640"/>
                <a:gd name="T26" fmla="*/ 1010 w 2706"/>
                <a:gd name="T27" fmla="*/ 352 h 640"/>
                <a:gd name="T28" fmla="*/ 792 w 2706"/>
                <a:gd name="T29" fmla="*/ 398 h 640"/>
                <a:gd name="T30" fmla="*/ 584 w 2706"/>
                <a:gd name="T31" fmla="*/ 438 h 640"/>
                <a:gd name="T32" fmla="*/ 382 w 2706"/>
                <a:gd name="T33" fmla="*/ 474 h 640"/>
                <a:gd name="T34" fmla="*/ 188 w 2706"/>
                <a:gd name="T35" fmla="*/ 508 h 640"/>
                <a:gd name="T36" fmla="*/ 0 w 2706"/>
                <a:gd name="T37" fmla="*/ 538 h 640"/>
                <a:gd name="T38" fmla="*/ 0 w 2706"/>
                <a:gd name="T39" fmla="*/ 538 h 640"/>
                <a:gd name="T40" fmla="*/ 130 w 2706"/>
                <a:gd name="T41" fmla="*/ 556 h 640"/>
                <a:gd name="T42" fmla="*/ 254 w 2706"/>
                <a:gd name="T43" fmla="*/ 572 h 640"/>
                <a:gd name="T44" fmla="*/ 374 w 2706"/>
                <a:gd name="T45" fmla="*/ 586 h 640"/>
                <a:gd name="T46" fmla="*/ 492 w 2706"/>
                <a:gd name="T47" fmla="*/ 598 h 640"/>
                <a:gd name="T48" fmla="*/ 606 w 2706"/>
                <a:gd name="T49" fmla="*/ 610 h 640"/>
                <a:gd name="T50" fmla="*/ 716 w 2706"/>
                <a:gd name="T51" fmla="*/ 618 h 640"/>
                <a:gd name="T52" fmla="*/ 822 w 2706"/>
                <a:gd name="T53" fmla="*/ 626 h 640"/>
                <a:gd name="T54" fmla="*/ 926 w 2706"/>
                <a:gd name="T55" fmla="*/ 632 h 640"/>
                <a:gd name="T56" fmla="*/ 1028 w 2706"/>
                <a:gd name="T57" fmla="*/ 636 h 640"/>
                <a:gd name="T58" fmla="*/ 1126 w 2706"/>
                <a:gd name="T59" fmla="*/ 638 h 640"/>
                <a:gd name="T60" fmla="*/ 1220 w 2706"/>
                <a:gd name="T61" fmla="*/ 640 h 640"/>
                <a:gd name="T62" fmla="*/ 1312 w 2706"/>
                <a:gd name="T63" fmla="*/ 640 h 640"/>
                <a:gd name="T64" fmla="*/ 1402 w 2706"/>
                <a:gd name="T65" fmla="*/ 638 h 640"/>
                <a:gd name="T66" fmla="*/ 1490 w 2706"/>
                <a:gd name="T67" fmla="*/ 636 h 640"/>
                <a:gd name="T68" fmla="*/ 1574 w 2706"/>
                <a:gd name="T69" fmla="*/ 632 h 640"/>
                <a:gd name="T70" fmla="*/ 1656 w 2706"/>
                <a:gd name="T71" fmla="*/ 626 h 640"/>
                <a:gd name="T72" fmla="*/ 1734 w 2706"/>
                <a:gd name="T73" fmla="*/ 620 h 640"/>
                <a:gd name="T74" fmla="*/ 1812 w 2706"/>
                <a:gd name="T75" fmla="*/ 612 h 640"/>
                <a:gd name="T76" fmla="*/ 1886 w 2706"/>
                <a:gd name="T77" fmla="*/ 602 h 640"/>
                <a:gd name="T78" fmla="*/ 1960 w 2706"/>
                <a:gd name="T79" fmla="*/ 592 h 640"/>
                <a:gd name="T80" fmla="*/ 2030 w 2706"/>
                <a:gd name="T81" fmla="*/ 580 h 640"/>
                <a:gd name="T82" fmla="*/ 2100 w 2706"/>
                <a:gd name="T83" fmla="*/ 568 h 640"/>
                <a:gd name="T84" fmla="*/ 2166 w 2706"/>
                <a:gd name="T85" fmla="*/ 554 h 640"/>
                <a:gd name="T86" fmla="*/ 2232 w 2706"/>
                <a:gd name="T87" fmla="*/ 540 h 640"/>
                <a:gd name="T88" fmla="*/ 2296 w 2706"/>
                <a:gd name="T89" fmla="*/ 524 h 640"/>
                <a:gd name="T90" fmla="*/ 2358 w 2706"/>
                <a:gd name="T91" fmla="*/ 508 h 640"/>
                <a:gd name="T92" fmla="*/ 2418 w 2706"/>
                <a:gd name="T93" fmla="*/ 490 h 640"/>
                <a:gd name="T94" fmla="*/ 2478 w 2706"/>
                <a:gd name="T95" fmla="*/ 472 h 640"/>
                <a:gd name="T96" fmla="*/ 2592 w 2706"/>
                <a:gd name="T97" fmla="*/ 432 h 640"/>
                <a:gd name="T98" fmla="*/ 2702 w 2706"/>
                <a:gd name="T99" fmla="*/ 390 h 640"/>
                <a:gd name="T100" fmla="*/ 2702 w 2706"/>
                <a:gd name="T101" fmla="*/ 390 h 640"/>
                <a:gd name="T102" fmla="*/ 2706 w 2706"/>
                <a:gd name="T103" fmla="*/ 388 h 640"/>
                <a:gd name="T104" fmla="*/ 2706 w 2706"/>
                <a:gd name="T105" fmla="*/ 388 h 640"/>
                <a:gd name="T106" fmla="*/ 2706 w 2706"/>
                <a:gd name="T107" fmla="*/ 0 h 640"/>
                <a:gd name="T108" fmla="*/ 2706 w 2706"/>
                <a:gd name="T109" fmla="*/ 0 h 640"/>
                <a:gd name="T110" fmla="*/ 2700 w 2706"/>
                <a:gd name="T111" fmla="*/ 0 h 640"/>
                <a:gd name="T112" fmla="*/ 2700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VNI-Times" pitchFamily="2" charset="0"/>
                <a:cs typeface="Arial" charset="0"/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5216 w 5216"/>
                <a:gd name="T1" fmla="*/ 714 h 762"/>
                <a:gd name="T2" fmla="*/ 4984 w 5216"/>
                <a:gd name="T3" fmla="*/ 686 h 762"/>
                <a:gd name="T4" fmla="*/ 4478 w 5216"/>
                <a:gd name="T5" fmla="*/ 610 h 762"/>
                <a:gd name="T6" fmla="*/ 3914 w 5216"/>
                <a:gd name="T7" fmla="*/ 508 h 762"/>
                <a:gd name="T8" fmla="*/ 3286 w 5216"/>
                <a:gd name="T9" fmla="*/ 374 h 762"/>
                <a:gd name="T10" fmla="*/ 2946 w 5216"/>
                <a:gd name="T11" fmla="*/ 296 h 762"/>
                <a:gd name="T12" fmla="*/ 2682 w 5216"/>
                <a:gd name="T13" fmla="*/ 236 h 762"/>
                <a:gd name="T14" fmla="*/ 2430 w 5216"/>
                <a:gd name="T15" fmla="*/ 184 h 762"/>
                <a:gd name="T16" fmla="*/ 2190 w 5216"/>
                <a:gd name="T17" fmla="*/ 140 h 762"/>
                <a:gd name="T18" fmla="*/ 1960 w 5216"/>
                <a:gd name="T19" fmla="*/ 102 h 762"/>
                <a:gd name="T20" fmla="*/ 1740 w 5216"/>
                <a:gd name="T21" fmla="*/ 72 h 762"/>
                <a:gd name="T22" fmla="*/ 1334 w 5216"/>
                <a:gd name="T23" fmla="*/ 28 h 762"/>
                <a:gd name="T24" fmla="*/ 970 w 5216"/>
                <a:gd name="T25" fmla="*/ 4 h 762"/>
                <a:gd name="T26" fmla="*/ 644 w 5216"/>
                <a:gd name="T27" fmla="*/ 0 h 762"/>
                <a:gd name="T28" fmla="*/ 358 w 5216"/>
                <a:gd name="T29" fmla="*/ 10 h 762"/>
                <a:gd name="T30" fmla="*/ 110 w 5216"/>
                <a:gd name="T31" fmla="*/ 32 h 762"/>
                <a:gd name="T32" fmla="*/ 0 w 5216"/>
                <a:gd name="T33" fmla="*/ 48 h 762"/>
                <a:gd name="T34" fmla="*/ 314 w 5216"/>
                <a:gd name="T35" fmla="*/ 86 h 762"/>
                <a:gd name="T36" fmla="*/ 652 w 5216"/>
                <a:gd name="T37" fmla="*/ 140 h 762"/>
                <a:gd name="T38" fmla="*/ 1014 w 5216"/>
                <a:gd name="T39" fmla="*/ 210 h 762"/>
                <a:gd name="T40" fmla="*/ 1402 w 5216"/>
                <a:gd name="T41" fmla="*/ 296 h 762"/>
                <a:gd name="T42" fmla="*/ 1756 w 5216"/>
                <a:gd name="T43" fmla="*/ 378 h 762"/>
                <a:gd name="T44" fmla="*/ 2408 w 5216"/>
                <a:gd name="T45" fmla="*/ 516 h 762"/>
                <a:gd name="T46" fmla="*/ 2708 w 5216"/>
                <a:gd name="T47" fmla="*/ 572 h 762"/>
                <a:gd name="T48" fmla="*/ 2992 w 5216"/>
                <a:gd name="T49" fmla="*/ 620 h 762"/>
                <a:gd name="T50" fmla="*/ 3260 w 5216"/>
                <a:gd name="T51" fmla="*/ 662 h 762"/>
                <a:gd name="T52" fmla="*/ 3512 w 5216"/>
                <a:gd name="T53" fmla="*/ 694 h 762"/>
                <a:gd name="T54" fmla="*/ 3750 w 5216"/>
                <a:gd name="T55" fmla="*/ 722 h 762"/>
                <a:gd name="T56" fmla="*/ 3974 w 5216"/>
                <a:gd name="T57" fmla="*/ 740 h 762"/>
                <a:gd name="T58" fmla="*/ 4184 w 5216"/>
                <a:gd name="T59" fmla="*/ 754 h 762"/>
                <a:gd name="T60" fmla="*/ 4384 w 5216"/>
                <a:gd name="T61" fmla="*/ 762 h 762"/>
                <a:gd name="T62" fmla="*/ 4570 w 5216"/>
                <a:gd name="T63" fmla="*/ 762 h 762"/>
                <a:gd name="T64" fmla="*/ 4746 w 5216"/>
                <a:gd name="T65" fmla="*/ 758 h 762"/>
                <a:gd name="T66" fmla="*/ 4912 w 5216"/>
                <a:gd name="T67" fmla="*/ 748 h 762"/>
                <a:gd name="T68" fmla="*/ 5068 w 5216"/>
                <a:gd name="T69" fmla="*/ 732 h 762"/>
                <a:gd name="T70" fmla="*/ 5216 w 5216"/>
                <a:gd name="T71" fmla="*/ 714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VNI-Times" pitchFamily="2" charset="0"/>
                <a:cs typeface="Arial" charset="0"/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70 h 694"/>
                <a:gd name="T2" fmla="*/ 0 w 5144"/>
                <a:gd name="T3" fmla="*/ 70 h 694"/>
                <a:gd name="T4" fmla="*/ 18 w 5144"/>
                <a:gd name="T5" fmla="*/ 66 h 694"/>
                <a:gd name="T6" fmla="*/ 72 w 5144"/>
                <a:gd name="T7" fmla="*/ 56 h 694"/>
                <a:gd name="T8" fmla="*/ 164 w 5144"/>
                <a:gd name="T9" fmla="*/ 42 h 694"/>
                <a:gd name="T10" fmla="*/ 224 w 5144"/>
                <a:gd name="T11" fmla="*/ 34 h 694"/>
                <a:gd name="T12" fmla="*/ 294 w 5144"/>
                <a:gd name="T13" fmla="*/ 26 h 694"/>
                <a:gd name="T14" fmla="*/ 372 w 5144"/>
                <a:gd name="T15" fmla="*/ 20 h 694"/>
                <a:gd name="T16" fmla="*/ 462 w 5144"/>
                <a:gd name="T17" fmla="*/ 14 h 694"/>
                <a:gd name="T18" fmla="*/ 560 w 5144"/>
                <a:gd name="T19" fmla="*/ 8 h 694"/>
                <a:gd name="T20" fmla="*/ 670 w 5144"/>
                <a:gd name="T21" fmla="*/ 4 h 694"/>
                <a:gd name="T22" fmla="*/ 790 w 5144"/>
                <a:gd name="T23" fmla="*/ 2 h 694"/>
                <a:gd name="T24" fmla="*/ 920 w 5144"/>
                <a:gd name="T25" fmla="*/ 0 h 694"/>
                <a:gd name="T26" fmla="*/ 1060 w 5144"/>
                <a:gd name="T27" fmla="*/ 2 h 694"/>
                <a:gd name="T28" fmla="*/ 1210 w 5144"/>
                <a:gd name="T29" fmla="*/ 6 h 694"/>
                <a:gd name="T30" fmla="*/ 1372 w 5144"/>
                <a:gd name="T31" fmla="*/ 14 h 694"/>
                <a:gd name="T32" fmla="*/ 1544 w 5144"/>
                <a:gd name="T33" fmla="*/ 24 h 694"/>
                <a:gd name="T34" fmla="*/ 1726 w 5144"/>
                <a:gd name="T35" fmla="*/ 40 h 694"/>
                <a:gd name="T36" fmla="*/ 1920 w 5144"/>
                <a:gd name="T37" fmla="*/ 58 h 694"/>
                <a:gd name="T38" fmla="*/ 2126 w 5144"/>
                <a:gd name="T39" fmla="*/ 80 h 694"/>
                <a:gd name="T40" fmla="*/ 2342 w 5144"/>
                <a:gd name="T41" fmla="*/ 106 h 694"/>
                <a:gd name="T42" fmla="*/ 2570 w 5144"/>
                <a:gd name="T43" fmla="*/ 138 h 694"/>
                <a:gd name="T44" fmla="*/ 2808 w 5144"/>
                <a:gd name="T45" fmla="*/ 174 h 694"/>
                <a:gd name="T46" fmla="*/ 3058 w 5144"/>
                <a:gd name="T47" fmla="*/ 216 h 694"/>
                <a:gd name="T48" fmla="*/ 3320 w 5144"/>
                <a:gd name="T49" fmla="*/ 266 h 694"/>
                <a:gd name="T50" fmla="*/ 3594 w 5144"/>
                <a:gd name="T51" fmla="*/ 320 h 694"/>
                <a:gd name="T52" fmla="*/ 3880 w 5144"/>
                <a:gd name="T53" fmla="*/ 380 h 694"/>
                <a:gd name="T54" fmla="*/ 4178 w 5144"/>
                <a:gd name="T55" fmla="*/ 448 h 694"/>
                <a:gd name="T56" fmla="*/ 4488 w 5144"/>
                <a:gd name="T57" fmla="*/ 522 h 694"/>
                <a:gd name="T58" fmla="*/ 4810 w 5144"/>
                <a:gd name="T59" fmla="*/ 604 h 694"/>
                <a:gd name="T60" fmla="*/ 5144 w 5144"/>
                <a:gd name="T61" fmla="*/ 694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VNI-Times" pitchFamily="2" charset="0"/>
                <a:cs typeface="Arial" charset="0"/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584 h 584"/>
                <a:gd name="T2" fmla="*/ 0 w 3112"/>
                <a:gd name="T3" fmla="*/ 584 h 584"/>
                <a:gd name="T4" fmla="*/ 90 w 3112"/>
                <a:gd name="T5" fmla="*/ 560 h 584"/>
                <a:gd name="T6" fmla="*/ 336 w 3112"/>
                <a:gd name="T7" fmla="*/ 498 h 584"/>
                <a:gd name="T8" fmla="*/ 506 w 3112"/>
                <a:gd name="T9" fmla="*/ 456 h 584"/>
                <a:gd name="T10" fmla="*/ 702 w 3112"/>
                <a:gd name="T11" fmla="*/ 410 h 584"/>
                <a:gd name="T12" fmla="*/ 920 w 3112"/>
                <a:gd name="T13" fmla="*/ 360 h 584"/>
                <a:gd name="T14" fmla="*/ 1154 w 3112"/>
                <a:gd name="T15" fmla="*/ 306 h 584"/>
                <a:gd name="T16" fmla="*/ 1402 w 3112"/>
                <a:gd name="T17" fmla="*/ 254 h 584"/>
                <a:gd name="T18" fmla="*/ 1656 w 3112"/>
                <a:gd name="T19" fmla="*/ 202 h 584"/>
                <a:gd name="T20" fmla="*/ 1916 w 3112"/>
                <a:gd name="T21" fmla="*/ 154 h 584"/>
                <a:gd name="T22" fmla="*/ 2174 w 3112"/>
                <a:gd name="T23" fmla="*/ 108 h 584"/>
                <a:gd name="T24" fmla="*/ 2302 w 3112"/>
                <a:gd name="T25" fmla="*/ 88 h 584"/>
                <a:gd name="T26" fmla="*/ 2426 w 3112"/>
                <a:gd name="T27" fmla="*/ 68 h 584"/>
                <a:gd name="T28" fmla="*/ 2550 w 3112"/>
                <a:gd name="T29" fmla="*/ 52 h 584"/>
                <a:gd name="T30" fmla="*/ 2670 w 3112"/>
                <a:gd name="T31" fmla="*/ 36 h 584"/>
                <a:gd name="T32" fmla="*/ 2788 w 3112"/>
                <a:gd name="T33" fmla="*/ 24 h 584"/>
                <a:gd name="T34" fmla="*/ 2900 w 3112"/>
                <a:gd name="T35" fmla="*/ 14 h 584"/>
                <a:gd name="T36" fmla="*/ 3008 w 3112"/>
                <a:gd name="T37" fmla="*/ 6 h 584"/>
                <a:gd name="T38" fmla="*/ 3112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VNI-Times" pitchFamily="2" charset="0"/>
                <a:cs typeface="Arial" charset="0"/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8192 w 8196"/>
                <a:gd name="T1" fmla="*/ 512 h 1192"/>
                <a:gd name="T2" fmla="*/ 8040 w 8196"/>
                <a:gd name="T3" fmla="*/ 570 h 1192"/>
                <a:gd name="T4" fmla="*/ 7878 w 8196"/>
                <a:gd name="T5" fmla="*/ 620 h 1192"/>
                <a:gd name="T6" fmla="*/ 7706 w 8196"/>
                <a:gd name="T7" fmla="*/ 666 h 1192"/>
                <a:gd name="T8" fmla="*/ 7522 w 8196"/>
                <a:gd name="T9" fmla="*/ 702 h 1192"/>
                <a:gd name="T10" fmla="*/ 7322 w 8196"/>
                <a:gd name="T11" fmla="*/ 730 h 1192"/>
                <a:gd name="T12" fmla="*/ 7106 w 8196"/>
                <a:gd name="T13" fmla="*/ 750 h 1192"/>
                <a:gd name="T14" fmla="*/ 6872 w 8196"/>
                <a:gd name="T15" fmla="*/ 762 h 1192"/>
                <a:gd name="T16" fmla="*/ 6618 w 8196"/>
                <a:gd name="T17" fmla="*/ 760 h 1192"/>
                <a:gd name="T18" fmla="*/ 6342 w 8196"/>
                <a:gd name="T19" fmla="*/ 750 h 1192"/>
                <a:gd name="T20" fmla="*/ 6042 w 8196"/>
                <a:gd name="T21" fmla="*/ 726 h 1192"/>
                <a:gd name="T22" fmla="*/ 5716 w 8196"/>
                <a:gd name="T23" fmla="*/ 690 h 1192"/>
                <a:gd name="T24" fmla="*/ 5364 w 8196"/>
                <a:gd name="T25" fmla="*/ 642 h 1192"/>
                <a:gd name="T26" fmla="*/ 4982 w 8196"/>
                <a:gd name="T27" fmla="*/ 578 h 1192"/>
                <a:gd name="T28" fmla="*/ 4568 w 8196"/>
                <a:gd name="T29" fmla="*/ 500 h 1192"/>
                <a:gd name="T30" fmla="*/ 4122 w 8196"/>
                <a:gd name="T31" fmla="*/ 406 h 1192"/>
                <a:gd name="T32" fmla="*/ 3640 w 8196"/>
                <a:gd name="T33" fmla="*/ 296 h 1192"/>
                <a:gd name="T34" fmla="*/ 3396 w 8196"/>
                <a:gd name="T35" fmla="*/ 240 h 1192"/>
                <a:gd name="T36" fmla="*/ 2934 w 8196"/>
                <a:gd name="T37" fmla="*/ 148 h 1192"/>
                <a:gd name="T38" fmla="*/ 2512 w 8196"/>
                <a:gd name="T39" fmla="*/ 82 h 1192"/>
                <a:gd name="T40" fmla="*/ 2126 w 8196"/>
                <a:gd name="T41" fmla="*/ 36 h 1192"/>
                <a:gd name="T42" fmla="*/ 1776 w 8196"/>
                <a:gd name="T43" fmla="*/ 10 h 1192"/>
                <a:gd name="T44" fmla="*/ 1462 w 8196"/>
                <a:gd name="T45" fmla="*/ 0 h 1192"/>
                <a:gd name="T46" fmla="*/ 1182 w 8196"/>
                <a:gd name="T47" fmla="*/ 4 h 1192"/>
                <a:gd name="T48" fmla="*/ 934 w 8196"/>
                <a:gd name="T49" fmla="*/ 20 h 1192"/>
                <a:gd name="T50" fmla="*/ 716 w 8196"/>
                <a:gd name="T51" fmla="*/ 44 h 1192"/>
                <a:gd name="T52" fmla="*/ 530 w 8196"/>
                <a:gd name="T53" fmla="*/ 74 h 1192"/>
                <a:gd name="T54" fmla="*/ 374 w 8196"/>
                <a:gd name="T55" fmla="*/ 108 h 1192"/>
                <a:gd name="T56" fmla="*/ 248 w 8196"/>
                <a:gd name="T57" fmla="*/ 144 h 1192"/>
                <a:gd name="T58" fmla="*/ 148 w 8196"/>
                <a:gd name="T59" fmla="*/ 176 h 1192"/>
                <a:gd name="T60" fmla="*/ 48 w 8196"/>
                <a:gd name="T61" fmla="*/ 216 h 1192"/>
                <a:gd name="T62" fmla="*/ 0 w 8196"/>
                <a:gd name="T63" fmla="*/ 240 h 1192"/>
                <a:gd name="T64" fmla="*/ 8192 w 8196"/>
                <a:gd name="T65" fmla="*/ 1192 h 1192"/>
                <a:gd name="T66" fmla="*/ 8196 w 8196"/>
                <a:gd name="T67" fmla="*/ 1186 h 1192"/>
                <a:gd name="T68" fmla="*/ 8196 w 8196"/>
                <a:gd name="T69" fmla="*/ 510 h 1192"/>
                <a:gd name="T70" fmla="*/ 8192 w 8196"/>
                <a:gd name="T71" fmla="*/ 512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VNI-Times" pitchFamily="2" charset="0"/>
                <a:cs typeface="Arial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 rtlCol="0"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242DAD-21BD-4C9D-BDD1-8EC4426AC263}" type="slidenum">
              <a:rPr lang="en-US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6225052"/>
      </p:ext>
    </p:extLst>
  </p:cSld>
  <p:clrMapOvr>
    <a:masterClrMapping/>
  </p:clrMapOvr>
  <p:transition spd="med">
    <p:fade thruBlk="1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C92270-1388-4A33-BEE3-91E70EC7A781}" type="slidenum">
              <a:rPr lang="en-US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00073669"/>
      </p:ext>
    </p:extLst>
  </p:cSld>
  <p:clrMapOvr>
    <a:masterClrMapping/>
  </p:clrMapOvr>
  <p:transition spd="med">
    <p:fade thruBlk="1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 bwMode="hidden"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5" name="Group 15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1913"/>
            <a:chOff x="-3905250" y="4294188"/>
            <a:chExt cx="13011150" cy="1892300"/>
          </a:xfrm>
        </p:grpSpPr>
        <p:sp>
          <p:nvSpPr>
            <p:cNvPr id="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>
                <a:gd name="T0" fmla="*/ 2700 w 2706"/>
                <a:gd name="T1" fmla="*/ 0 h 640"/>
                <a:gd name="T2" fmla="*/ 2700 w 2706"/>
                <a:gd name="T3" fmla="*/ 0 h 640"/>
                <a:gd name="T4" fmla="*/ 2586 w 2706"/>
                <a:gd name="T5" fmla="*/ 18 h 640"/>
                <a:gd name="T6" fmla="*/ 2470 w 2706"/>
                <a:gd name="T7" fmla="*/ 38 h 640"/>
                <a:gd name="T8" fmla="*/ 2352 w 2706"/>
                <a:gd name="T9" fmla="*/ 60 h 640"/>
                <a:gd name="T10" fmla="*/ 2230 w 2706"/>
                <a:gd name="T11" fmla="*/ 82 h 640"/>
                <a:gd name="T12" fmla="*/ 2106 w 2706"/>
                <a:gd name="T13" fmla="*/ 108 h 640"/>
                <a:gd name="T14" fmla="*/ 1978 w 2706"/>
                <a:gd name="T15" fmla="*/ 134 h 640"/>
                <a:gd name="T16" fmla="*/ 1848 w 2706"/>
                <a:gd name="T17" fmla="*/ 164 h 640"/>
                <a:gd name="T18" fmla="*/ 1714 w 2706"/>
                <a:gd name="T19" fmla="*/ 194 h 640"/>
                <a:gd name="T20" fmla="*/ 1714 w 2706"/>
                <a:gd name="T21" fmla="*/ 194 h 640"/>
                <a:gd name="T22" fmla="*/ 1472 w 2706"/>
                <a:gd name="T23" fmla="*/ 252 h 640"/>
                <a:gd name="T24" fmla="*/ 1236 w 2706"/>
                <a:gd name="T25" fmla="*/ 304 h 640"/>
                <a:gd name="T26" fmla="*/ 1010 w 2706"/>
                <a:gd name="T27" fmla="*/ 352 h 640"/>
                <a:gd name="T28" fmla="*/ 792 w 2706"/>
                <a:gd name="T29" fmla="*/ 398 h 640"/>
                <a:gd name="T30" fmla="*/ 584 w 2706"/>
                <a:gd name="T31" fmla="*/ 438 h 640"/>
                <a:gd name="T32" fmla="*/ 382 w 2706"/>
                <a:gd name="T33" fmla="*/ 474 h 640"/>
                <a:gd name="T34" fmla="*/ 188 w 2706"/>
                <a:gd name="T35" fmla="*/ 508 h 640"/>
                <a:gd name="T36" fmla="*/ 0 w 2706"/>
                <a:gd name="T37" fmla="*/ 538 h 640"/>
                <a:gd name="T38" fmla="*/ 0 w 2706"/>
                <a:gd name="T39" fmla="*/ 538 h 640"/>
                <a:gd name="T40" fmla="*/ 130 w 2706"/>
                <a:gd name="T41" fmla="*/ 556 h 640"/>
                <a:gd name="T42" fmla="*/ 254 w 2706"/>
                <a:gd name="T43" fmla="*/ 572 h 640"/>
                <a:gd name="T44" fmla="*/ 374 w 2706"/>
                <a:gd name="T45" fmla="*/ 586 h 640"/>
                <a:gd name="T46" fmla="*/ 492 w 2706"/>
                <a:gd name="T47" fmla="*/ 598 h 640"/>
                <a:gd name="T48" fmla="*/ 606 w 2706"/>
                <a:gd name="T49" fmla="*/ 610 h 640"/>
                <a:gd name="T50" fmla="*/ 716 w 2706"/>
                <a:gd name="T51" fmla="*/ 618 h 640"/>
                <a:gd name="T52" fmla="*/ 822 w 2706"/>
                <a:gd name="T53" fmla="*/ 626 h 640"/>
                <a:gd name="T54" fmla="*/ 926 w 2706"/>
                <a:gd name="T55" fmla="*/ 632 h 640"/>
                <a:gd name="T56" fmla="*/ 1028 w 2706"/>
                <a:gd name="T57" fmla="*/ 636 h 640"/>
                <a:gd name="T58" fmla="*/ 1126 w 2706"/>
                <a:gd name="T59" fmla="*/ 638 h 640"/>
                <a:gd name="T60" fmla="*/ 1220 w 2706"/>
                <a:gd name="T61" fmla="*/ 640 h 640"/>
                <a:gd name="T62" fmla="*/ 1312 w 2706"/>
                <a:gd name="T63" fmla="*/ 640 h 640"/>
                <a:gd name="T64" fmla="*/ 1402 w 2706"/>
                <a:gd name="T65" fmla="*/ 638 h 640"/>
                <a:gd name="T66" fmla="*/ 1490 w 2706"/>
                <a:gd name="T67" fmla="*/ 636 h 640"/>
                <a:gd name="T68" fmla="*/ 1574 w 2706"/>
                <a:gd name="T69" fmla="*/ 632 h 640"/>
                <a:gd name="T70" fmla="*/ 1656 w 2706"/>
                <a:gd name="T71" fmla="*/ 626 h 640"/>
                <a:gd name="T72" fmla="*/ 1734 w 2706"/>
                <a:gd name="T73" fmla="*/ 620 h 640"/>
                <a:gd name="T74" fmla="*/ 1812 w 2706"/>
                <a:gd name="T75" fmla="*/ 612 h 640"/>
                <a:gd name="T76" fmla="*/ 1886 w 2706"/>
                <a:gd name="T77" fmla="*/ 602 h 640"/>
                <a:gd name="T78" fmla="*/ 1960 w 2706"/>
                <a:gd name="T79" fmla="*/ 592 h 640"/>
                <a:gd name="T80" fmla="*/ 2030 w 2706"/>
                <a:gd name="T81" fmla="*/ 580 h 640"/>
                <a:gd name="T82" fmla="*/ 2100 w 2706"/>
                <a:gd name="T83" fmla="*/ 568 h 640"/>
                <a:gd name="T84" fmla="*/ 2166 w 2706"/>
                <a:gd name="T85" fmla="*/ 554 h 640"/>
                <a:gd name="T86" fmla="*/ 2232 w 2706"/>
                <a:gd name="T87" fmla="*/ 540 h 640"/>
                <a:gd name="T88" fmla="*/ 2296 w 2706"/>
                <a:gd name="T89" fmla="*/ 524 h 640"/>
                <a:gd name="T90" fmla="*/ 2358 w 2706"/>
                <a:gd name="T91" fmla="*/ 508 h 640"/>
                <a:gd name="T92" fmla="*/ 2418 w 2706"/>
                <a:gd name="T93" fmla="*/ 490 h 640"/>
                <a:gd name="T94" fmla="*/ 2478 w 2706"/>
                <a:gd name="T95" fmla="*/ 472 h 640"/>
                <a:gd name="T96" fmla="*/ 2592 w 2706"/>
                <a:gd name="T97" fmla="*/ 432 h 640"/>
                <a:gd name="T98" fmla="*/ 2702 w 2706"/>
                <a:gd name="T99" fmla="*/ 390 h 640"/>
                <a:gd name="T100" fmla="*/ 2702 w 2706"/>
                <a:gd name="T101" fmla="*/ 390 h 640"/>
                <a:gd name="T102" fmla="*/ 2706 w 2706"/>
                <a:gd name="T103" fmla="*/ 388 h 640"/>
                <a:gd name="T104" fmla="*/ 2706 w 2706"/>
                <a:gd name="T105" fmla="*/ 388 h 640"/>
                <a:gd name="T106" fmla="*/ 2706 w 2706"/>
                <a:gd name="T107" fmla="*/ 0 h 640"/>
                <a:gd name="T108" fmla="*/ 2706 w 2706"/>
                <a:gd name="T109" fmla="*/ 0 h 640"/>
                <a:gd name="T110" fmla="*/ 2700 w 2706"/>
                <a:gd name="T111" fmla="*/ 0 h 640"/>
                <a:gd name="T112" fmla="*/ 2700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VNI-Times" pitchFamily="2" charset="0"/>
                <a:cs typeface="Arial" charset="0"/>
              </a:endParaRPr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5216 w 5216"/>
                <a:gd name="T1" fmla="*/ 714 h 762"/>
                <a:gd name="T2" fmla="*/ 4984 w 5216"/>
                <a:gd name="T3" fmla="*/ 686 h 762"/>
                <a:gd name="T4" fmla="*/ 4478 w 5216"/>
                <a:gd name="T5" fmla="*/ 610 h 762"/>
                <a:gd name="T6" fmla="*/ 3914 w 5216"/>
                <a:gd name="T7" fmla="*/ 508 h 762"/>
                <a:gd name="T8" fmla="*/ 3286 w 5216"/>
                <a:gd name="T9" fmla="*/ 374 h 762"/>
                <a:gd name="T10" fmla="*/ 2946 w 5216"/>
                <a:gd name="T11" fmla="*/ 296 h 762"/>
                <a:gd name="T12" fmla="*/ 2682 w 5216"/>
                <a:gd name="T13" fmla="*/ 236 h 762"/>
                <a:gd name="T14" fmla="*/ 2430 w 5216"/>
                <a:gd name="T15" fmla="*/ 184 h 762"/>
                <a:gd name="T16" fmla="*/ 2190 w 5216"/>
                <a:gd name="T17" fmla="*/ 140 h 762"/>
                <a:gd name="T18" fmla="*/ 1960 w 5216"/>
                <a:gd name="T19" fmla="*/ 102 h 762"/>
                <a:gd name="T20" fmla="*/ 1740 w 5216"/>
                <a:gd name="T21" fmla="*/ 72 h 762"/>
                <a:gd name="T22" fmla="*/ 1334 w 5216"/>
                <a:gd name="T23" fmla="*/ 28 h 762"/>
                <a:gd name="T24" fmla="*/ 970 w 5216"/>
                <a:gd name="T25" fmla="*/ 4 h 762"/>
                <a:gd name="T26" fmla="*/ 644 w 5216"/>
                <a:gd name="T27" fmla="*/ 0 h 762"/>
                <a:gd name="T28" fmla="*/ 358 w 5216"/>
                <a:gd name="T29" fmla="*/ 10 h 762"/>
                <a:gd name="T30" fmla="*/ 110 w 5216"/>
                <a:gd name="T31" fmla="*/ 32 h 762"/>
                <a:gd name="T32" fmla="*/ 0 w 5216"/>
                <a:gd name="T33" fmla="*/ 48 h 762"/>
                <a:gd name="T34" fmla="*/ 314 w 5216"/>
                <a:gd name="T35" fmla="*/ 86 h 762"/>
                <a:gd name="T36" fmla="*/ 652 w 5216"/>
                <a:gd name="T37" fmla="*/ 140 h 762"/>
                <a:gd name="T38" fmla="*/ 1014 w 5216"/>
                <a:gd name="T39" fmla="*/ 210 h 762"/>
                <a:gd name="T40" fmla="*/ 1402 w 5216"/>
                <a:gd name="T41" fmla="*/ 296 h 762"/>
                <a:gd name="T42" fmla="*/ 1756 w 5216"/>
                <a:gd name="T43" fmla="*/ 378 h 762"/>
                <a:gd name="T44" fmla="*/ 2408 w 5216"/>
                <a:gd name="T45" fmla="*/ 516 h 762"/>
                <a:gd name="T46" fmla="*/ 2708 w 5216"/>
                <a:gd name="T47" fmla="*/ 572 h 762"/>
                <a:gd name="T48" fmla="*/ 2992 w 5216"/>
                <a:gd name="T49" fmla="*/ 620 h 762"/>
                <a:gd name="T50" fmla="*/ 3260 w 5216"/>
                <a:gd name="T51" fmla="*/ 662 h 762"/>
                <a:gd name="T52" fmla="*/ 3512 w 5216"/>
                <a:gd name="T53" fmla="*/ 694 h 762"/>
                <a:gd name="T54" fmla="*/ 3750 w 5216"/>
                <a:gd name="T55" fmla="*/ 722 h 762"/>
                <a:gd name="T56" fmla="*/ 3974 w 5216"/>
                <a:gd name="T57" fmla="*/ 740 h 762"/>
                <a:gd name="T58" fmla="*/ 4184 w 5216"/>
                <a:gd name="T59" fmla="*/ 754 h 762"/>
                <a:gd name="T60" fmla="*/ 4384 w 5216"/>
                <a:gd name="T61" fmla="*/ 762 h 762"/>
                <a:gd name="T62" fmla="*/ 4570 w 5216"/>
                <a:gd name="T63" fmla="*/ 762 h 762"/>
                <a:gd name="T64" fmla="*/ 4746 w 5216"/>
                <a:gd name="T65" fmla="*/ 758 h 762"/>
                <a:gd name="T66" fmla="*/ 4912 w 5216"/>
                <a:gd name="T67" fmla="*/ 748 h 762"/>
                <a:gd name="T68" fmla="*/ 5068 w 5216"/>
                <a:gd name="T69" fmla="*/ 732 h 762"/>
                <a:gd name="T70" fmla="*/ 5216 w 5216"/>
                <a:gd name="T71" fmla="*/ 714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VNI-Times" pitchFamily="2" charset="0"/>
                <a:cs typeface="Arial" charset="0"/>
              </a:endParaRPr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70 h 694"/>
                <a:gd name="T2" fmla="*/ 0 w 5144"/>
                <a:gd name="T3" fmla="*/ 70 h 694"/>
                <a:gd name="T4" fmla="*/ 18 w 5144"/>
                <a:gd name="T5" fmla="*/ 66 h 694"/>
                <a:gd name="T6" fmla="*/ 72 w 5144"/>
                <a:gd name="T7" fmla="*/ 56 h 694"/>
                <a:gd name="T8" fmla="*/ 164 w 5144"/>
                <a:gd name="T9" fmla="*/ 42 h 694"/>
                <a:gd name="T10" fmla="*/ 224 w 5144"/>
                <a:gd name="T11" fmla="*/ 34 h 694"/>
                <a:gd name="T12" fmla="*/ 294 w 5144"/>
                <a:gd name="T13" fmla="*/ 26 h 694"/>
                <a:gd name="T14" fmla="*/ 372 w 5144"/>
                <a:gd name="T15" fmla="*/ 20 h 694"/>
                <a:gd name="T16" fmla="*/ 462 w 5144"/>
                <a:gd name="T17" fmla="*/ 14 h 694"/>
                <a:gd name="T18" fmla="*/ 560 w 5144"/>
                <a:gd name="T19" fmla="*/ 8 h 694"/>
                <a:gd name="T20" fmla="*/ 670 w 5144"/>
                <a:gd name="T21" fmla="*/ 4 h 694"/>
                <a:gd name="T22" fmla="*/ 790 w 5144"/>
                <a:gd name="T23" fmla="*/ 2 h 694"/>
                <a:gd name="T24" fmla="*/ 920 w 5144"/>
                <a:gd name="T25" fmla="*/ 0 h 694"/>
                <a:gd name="T26" fmla="*/ 1060 w 5144"/>
                <a:gd name="T27" fmla="*/ 2 h 694"/>
                <a:gd name="T28" fmla="*/ 1210 w 5144"/>
                <a:gd name="T29" fmla="*/ 6 h 694"/>
                <a:gd name="T30" fmla="*/ 1372 w 5144"/>
                <a:gd name="T31" fmla="*/ 14 h 694"/>
                <a:gd name="T32" fmla="*/ 1544 w 5144"/>
                <a:gd name="T33" fmla="*/ 24 h 694"/>
                <a:gd name="T34" fmla="*/ 1726 w 5144"/>
                <a:gd name="T35" fmla="*/ 40 h 694"/>
                <a:gd name="T36" fmla="*/ 1920 w 5144"/>
                <a:gd name="T37" fmla="*/ 58 h 694"/>
                <a:gd name="T38" fmla="*/ 2126 w 5144"/>
                <a:gd name="T39" fmla="*/ 80 h 694"/>
                <a:gd name="T40" fmla="*/ 2342 w 5144"/>
                <a:gd name="T41" fmla="*/ 106 h 694"/>
                <a:gd name="T42" fmla="*/ 2570 w 5144"/>
                <a:gd name="T43" fmla="*/ 138 h 694"/>
                <a:gd name="T44" fmla="*/ 2808 w 5144"/>
                <a:gd name="T45" fmla="*/ 174 h 694"/>
                <a:gd name="T46" fmla="*/ 3058 w 5144"/>
                <a:gd name="T47" fmla="*/ 216 h 694"/>
                <a:gd name="T48" fmla="*/ 3320 w 5144"/>
                <a:gd name="T49" fmla="*/ 266 h 694"/>
                <a:gd name="T50" fmla="*/ 3594 w 5144"/>
                <a:gd name="T51" fmla="*/ 320 h 694"/>
                <a:gd name="T52" fmla="*/ 3880 w 5144"/>
                <a:gd name="T53" fmla="*/ 380 h 694"/>
                <a:gd name="T54" fmla="*/ 4178 w 5144"/>
                <a:gd name="T55" fmla="*/ 448 h 694"/>
                <a:gd name="T56" fmla="*/ 4488 w 5144"/>
                <a:gd name="T57" fmla="*/ 522 h 694"/>
                <a:gd name="T58" fmla="*/ 4810 w 5144"/>
                <a:gd name="T59" fmla="*/ 604 h 694"/>
                <a:gd name="T60" fmla="*/ 5144 w 5144"/>
                <a:gd name="T61" fmla="*/ 694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VNI-Times" pitchFamily="2" charset="0"/>
                <a:cs typeface="Arial" charset="0"/>
              </a:endParaRPr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584 h 584"/>
                <a:gd name="T2" fmla="*/ 0 w 3112"/>
                <a:gd name="T3" fmla="*/ 584 h 584"/>
                <a:gd name="T4" fmla="*/ 90 w 3112"/>
                <a:gd name="T5" fmla="*/ 560 h 584"/>
                <a:gd name="T6" fmla="*/ 336 w 3112"/>
                <a:gd name="T7" fmla="*/ 498 h 584"/>
                <a:gd name="T8" fmla="*/ 506 w 3112"/>
                <a:gd name="T9" fmla="*/ 456 h 584"/>
                <a:gd name="T10" fmla="*/ 702 w 3112"/>
                <a:gd name="T11" fmla="*/ 410 h 584"/>
                <a:gd name="T12" fmla="*/ 920 w 3112"/>
                <a:gd name="T13" fmla="*/ 360 h 584"/>
                <a:gd name="T14" fmla="*/ 1154 w 3112"/>
                <a:gd name="T15" fmla="*/ 306 h 584"/>
                <a:gd name="T16" fmla="*/ 1402 w 3112"/>
                <a:gd name="T17" fmla="*/ 254 h 584"/>
                <a:gd name="T18" fmla="*/ 1656 w 3112"/>
                <a:gd name="T19" fmla="*/ 202 h 584"/>
                <a:gd name="T20" fmla="*/ 1916 w 3112"/>
                <a:gd name="T21" fmla="*/ 154 h 584"/>
                <a:gd name="T22" fmla="*/ 2174 w 3112"/>
                <a:gd name="T23" fmla="*/ 108 h 584"/>
                <a:gd name="T24" fmla="*/ 2302 w 3112"/>
                <a:gd name="T25" fmla="*/ 88 h 584"/>
                <a:gd name="T26" fmla="*/ 2426 w 3112"/>
                <a:gd name="T27" fmla="*/ 68 h 584"/>
                <a:gd name="T28" fmla="*/ 2550 w 3112"/>
                <a:gd name="T29" fmla="*/ 52 h 584"/>
                <a:gd name="T30" fmla="*/ 2670 w 3112"/>
                <a:gd name="T31" fmla="*/ 36 h 584"/>
                <a:gd name="T32" fmla="*/ 2788 w 3112"/>
                <a:gd name="T33" fmla="*/ 24 h 584"/>
                <a:gd name="T34" fmla="*/ 2900 w 3112"/>
                <a:gd name="T35" fmla="*/ 14 h 584"/>
                <a:gd name="T36" fmla="*/ 3008 w 3112"/>
                <a:gd name="T37" fmla="*/ 6 h 584"/>
                <a:gd name="T38" fmla="*/ 3112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VNI-Times" pitchFamily="2" charset="0"/>
                <a:cs typeface="Arial" charset="0"/>
              </a:endParaRPr>
            </a:p>
          </p:txBody>
        </p:sp>
        <p:sp useBgFill="1">
          <p:nvSpPr>
            <p:cNvPr id="10" name="Freeform 25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8192 w 8196"/>
                <a:gd name="T1" fmla="*/ 512 h 1192"/>
                <a:gd name="T2" fmla="*/ 8040 w 8196"/>
                <a:gd name="T3" fmla="*/ 570 h 1192"/>
                <a:gd name="T4" fmla="*/ 7878 w 8196"/>
                <a:gd name="T5" fmla="*/ 620 h 1192"/>
                <a:gd name="T6" fmla="*/ 7706 w 8196"/>
                <a:gd name="T7" fmla="*/ 666 h 1192"/>
                <a:gd name="T8" fmla="*/ 7522 w 8196"/>
                <a:gd name="T9" fmla="*/ 702 h 1192"/>
                <a:gd name="T10" fmla="*/ 7322 w 8196"/>
                <a:gd name="T11" fmla="*/ 730 h 1192"/>
                <a:gd name="T12" fmla="*/ 7106 w 8196"/>
                <a:gd name="T13" fmla="*/ 750 h 1192"/>
                <a:gd name="T14" fmla="*/ 6872 w 8196"/>
                <a:gd name="T15" fmla="*/ 762 h 1192"/>
                <a:gd name="T16" fmla="*/ 6618 w 8196"/>
                <a:gd name="T17" fmla="*/ 760 h 1192"/>
                <a:gd name="T18" fmla="*/ 6342 w 8196"/>
                <a:gd name="T19" fmla="*/ 750 h 1192"/>
                <a:gd name="T20" fmla="*/ 6042 w 8196"/>
                <a:gd name="T21" fmla="*/ 726 h 1192"/>
                <a:gd name="T22" fmla="*/ 5716 w 8196"/>
                <a:gd name="T23" fmla="*/ 690 h 1192"/>
                <a:gd name="T24" fmla="*/ 5364 w 8196"/>
                <a:gd name="T25" fmla="*/ 642 h 1192"/>
                <a:gd name="T26" fmla="*/ 4982 w 8196"/>
                <a:gd name="T27" fmla="*/ 578 h 1192"/>
                <a:gd name="T28" fmla="*/ 4568 w 8196"/>
                <a:gd name="T29" fmla="*/ 500 h 1192"/>
                <a:gd name="T30" fmla="*/ 4122 w 8196"/>
                <a:gd name="T31" fmla="*/ 406 h 1192"/>
                <a:gd name="T32" fmla="*/ 3640 w 8196"/>
                <a:gd name="T33" fmla="*/ 296 h 1192"/>
                <a:gd name="T34" fmla="*/ 3396 w 8196"/>
                <a:gd name="T35" fmla="*/ 240 h 1192"/>
                <a:gd name="T36" fmla="*/ 2934 w 8196"/>
                <a:gd name="T37" fmla="*/ 148 h 1192"/>
                <a:gd name="T38" fmla="*/ 2512 w 8196"/>
                <a:gd name="T39" fmla="*/ 82 h 1192"/>
                <a:gd name="T40" fmla="*/ 2126 w 8196"/>
                <a:gd name="T41" fmla="*/ 36 h 1192"/>
                <a:gd name="T42" fmla="*/ 1776 w 8196"/>
                <a:gd name="T43" fmla="*/ 10 h 1192"/>
                <a:gd name="T44" fmla="*/ 1462 w 8196"/>
                <a:gd name="T45" fmla="*/ 0 h 1192"/>
                <a:gd name="T46" fmla="*/ 1182 w 8196"/>
                <a:gd name="T47" fmla="*/ 4 h 1192"/>
                <a:gd name="T48" fmla="*/ 934 w 8196"/>
                <a:gd name="T49" fmla="*/ 20 h 1192"/>
                <a:gd name="T50" fmla="*/ 716 w 8196"/>
                <a:gd name="T51" fmla="*/ 44 h 1192"/>
                <a:gd name="T52" fmla="*/ 530 w 8196"/>
                <a:gd name="T53" fmla="*/ 74 h 1192"/>
                <a:gd name="T54" fmla="*/ 374 w 8196"/>
                <a:gd name="T55" fmla="*/ 108 h 1192"/>
                <a:gd name="T56" fmla="*/ 248 w 8196"/>
                <a:gd name="T57" fmla="*/ 144 h 1192"/>
                <a:gd name="T58" fmla="*/ 148 w 8196"/>
                <a:gd name="T59" fmla="*/ 176 h 1192"/>
                <a:gd name="T60" fmla="*/ 48 w 8196"/>
                <a:gd name="T61" fmla="*/ 216 h 1192"/>
                <a:gd name="T62" fmla="*/ 0 w 8196"/>
                <a:gd name="T63" fmla="*/ 240 h 1192"/>
                <a:gd name="T64" fmla="*/ 8192 w 8196"/>
                <a:gd name="T65" fmla="*/ 1192 h 1192"/>
                <a:gd name="T66" fmla="*/ 8196 w 8196"/>
                <a:gd name="T67" fmla="*/ 1186 h 1192"/>
                <a:gd name="T68" fmla="*/ 8196 w 8196"/>
                <a:gd name="T69" fmla="*/ 510 h 1192"/>
                <a:gd name="T70" fmla="*/ 8192 w 8196"/>
                <a:gd name="T71" fmla="*/ 512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VNI-Times" pitchFamily="2" charset="0"/>
                <a:cs typeface="Arial" charset="0"/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68DDE9-EC6E-4A72-907C-02E25DADDBB5}" type="slidenum">
              <a:rPr lang="en-US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07939283"/>
      </p:ext>
    </p:extLst>
  </p:cSld>
  <p:clrMapOvr>
    <a:masterClrMapping/>
  </p:clrMapOvr>
  <p:transition spd="med"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B300D-9749-47AD-90AC-47AB0A08CA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2537B-6AF2-4276-AC34-1EA439D976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34135829"/>
      </p:ext>
    </p:extLst>
  </p:cSld>
  <p:clrMapOvr>
    <a:masterClrMapping/>
  </p:clrMapOvr>
  <p:transition spd="slow">
    <p:wipe/>
    <p:sndAc>
      <p:stSnd>
        <p:snd r:embed="rId1" name="breeze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B300D-9749-47AD-90AC-47AB0A08CA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2537B-6AF2-4276-AC34-1EA439D976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24945671"/>
      </p:ext>
    </p:extLst>
  </p:cSld>
  <p:clrMapOvr>
    <a:masterClrMapping/>
  </p:clrMapOvr>
  <p:transition spd="slow">
    <p:wipe/>
    <p:sndAc>
      <p:stSnd>
        <p:snd r:embed="rId1" name="breeze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B300D-9749-47AD-90AC-47AB0A08CA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2537B-6AF2-4276-AC34-1EA439D976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76076013"/>
      </p:ext>
    </p:extLst>
  </p:cSld>
  <p:clrMapOvr>
    <a:masterClrMapping/>
  </p:clrMapOvr>
  <p:transition spd="slow">
    <p:wipe/>
    <p:sndAc>
      <p:stSnd>
        <p:snd r:embed="rId1" name="breeze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B300D-9749-47AD-90AC-47AB0A08CA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2537B-6AF2-4276-AC34-1EA439D976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90928376"/>
      </p:ext>
    </p:extLst>
  </p:cSld>
  <p:clrMapOvr>
    <a:masterClrMapping/>
  </p:clrMapOvr>
  <p:transition spd="slow">
    <p:wipe/>
    <p:sndAc>
      <p:stSnd>
        <p:snd r:embed="rId1" name="breeze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B300D-9749-47AD-90AC-47AB0A08CA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2537B-6AF2-4276-AC34-1EA439D976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63548470"/>
      </p:ext>
    </p:extLst>
  </p:cSld>
  <p:clrMapOvr>
    <a:masterClrMapping/>
  </p:clrMapOvr>
  <p:transition spd="slow">
    <p:wipe/>
    <p:sndAc>
      <p:stSnd>
        <p:snd r:embed="rId1" name="breeze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BB300D-9749-47AD-90AC-47AB0A08CA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B2537B-6AF2-4276-AC34-1EA439D976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38467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wipe/>
    <p:sndAc>
      <p:stSnd>
        <p:snd r:embed="rId13" name="breeze.wav"/>
      </p:stSnd>
    </p:sndAc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4871A4D-2E49-4E3D-A472-DB68414756FB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69450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BB300D-9749-47AD-90AC-47AB0A08CA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B2537B-6AF2-4276-AC34-1EA439D976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26052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transition spd="slow">
    <p:wipe/>
    <p:sndAc>
      <p:stSnd>
        <p:snd r:embed="rId13" name="breeze.wav"/>
      </p:stSnd>
    </p:sndAc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6325" cy="2468563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1027" name="Group 15"/>
          <p:cNvGrpSpPr>
            <a:grpSpLocks noChangeAspect="1"/>
          </p:cNvGrpSpPr>
          <p:nvPr/>
        </p:nvGrpSpPr>
        <p:grpSpPr bwMode="auto">
          <a:xfrm>
            <a:off x="211138" y="1679575"/>
            <a:ext cx="8723312" cy="1330325"/>
            <a:chOff x="-3905251" y="4294188"/>
            <a:chExt cx="13027839" cy="1892300"/>
          </a:xfrm>
        </p:grpSpPr>
        <p:sp>
          <p:nvSpPr>
            <p:cNvPr id="1033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>
                <a:gd name="T0" fmla="*/ 2700 w 2706"/>
                <a:gd name="T1" fmla="*/ 0 h 640"/>
                <a:gd name="T2" fmla="*/ 2700 w 2706"/>
                <a:gd name="T3" fmla="*/ 0 h 640"/>
                <a:gd name="T4" fmla="*/ 2586 w 2706"/>
                <a:gd name="T5" fmla="*/ 18 h 640"/>
                <a:gd name="T6" fmla="*/ 2470 w 2706"/>
                <a:gd name="T7" fmla="*/ 38 h 640"/>
                <a:gd name="T8" fmla="*/ 2352 w 2706"/>
                <a:gd name="T9" fmla="*/ 60 h 640"/>
                <a:gd name="T10" fmla="*/ 2230 w 2706"/>
                <a:gd name="T11" fmla="*/ 82 h 640"/>
                <a:gd name="T12" fmla="*/ 2106 w 2706"/>
                <a:gd name="T13" fmla="*/ 108 h 640"/>
                <a:gd name="T14" fmla="*/ 1978 w 2706"/>
                <a:gd name="T15" fmla="*/ 134 h 640"/>
                <a:gd name="T16" fmla="*/ 1848 w 2706"/>
                <a:gd name="T17" fmla="*/ 164 h 640"/>
                <a:gd name="T18" fmla="*/ 1714 w 2706"/>
                <a:gd name="T19" fmla="*/ 194 h 640"/>
                <a:gd name="T20" fmla="*/ 1714 w 2706"/>
                <a:gd name="T21" fmla="*/ 194 h 640"/>
                <a:gd name="T22" fmla="*/ 1472 w 2706"/>
                <a:gd name="T23" fmla="*/ 252 h 640"/>
                <a:gd name="T24" fmla="*/ 1236 w 2706"/>
                <a:gd name="T25" fmla="*/ 304 h 640"/>
                <a:gd name="T26" fmla="*/ 1010 w 2706"/>
                <a:gd name="T27" fmla="*/ 352 h 640"/>
                <a:gd name="T28" fmla="*/ 792 w 2706"/>
                <a:gd name="T29" fmla="*/ 398 h 640"/>
                <a:gd name="T30" fmla="*/ 584 w 2706"/>
                <a:gd name="T31" fmla="*/ 438 h 640"/>
                <a:gd name="T32" fmla="*/ 382 w 2706"/>
                <a:gd name="T33" fmla="*/ 474 h 640"/>
                <a:gd name="T34" fmla="*/ 188 w 2706"/>
                <a:gd name="T35" fmla="*/ 508 h 640"/>
                <a:gd name="T36" fmla="*/ 0 w 2706"/>
                <a:gd name="T37" fmla="*/ 538 h 640"/>
                <a:gd name="T38" fmla="*/ 0 w 2706"/>
                <a:gd name="T39" fmla="*/ 538 h 640"/>
                <a:gd name="T40" fmla="*/ 130 w 2706"/>
                <a:gd name="T41" fmla="*/ 556 h 640"/>
                <a:gd name="T42" fmla="*/ 254 w 2706"/>
                <a:gd name="T43" fmla="*/ 572 h 640"/>
                <a:gd name="T44" fmla="*/ 374 w 2706"/>
                <a:gd name="T45" fmla="*/ 586 h 640"/>
                <a:gd name="T46" fmla="*/ 492 w 2706"/>
                <a:gd name="T47" fmla="*/ 598 h 640"/>
                <a:gd name="T48" fmla="*/ 606 w 2706"/>
                <a:gd name="T49" fmla="*/ 610 h 640"/>
                <a:gd name="T50" fmla="*/ 716 w 2706"/>
                <a:gd name="T51" fmla="*/ 618 h 640"/>
                <a:gd name="T52" fmla="*/ 822 w 2706"/>
                <a:gd name="T53" fmla="*/ 626 h 640"/>
                <a:gd name="T54" fmla="*/ 926 w 2706"/>
                <a:gd name="T55" fmla="*/ 632 h 640"/>
                <a:gd name="T56" fmla="*/ 1028 w 2706"/>
                <a:gd name="T57" fmla="*/ 636 h 640"/>
                <a:gd name="T58" fmla="*/ 1126 w 2706"/>
                <a:gd name="T59" fmla="*/ 638 h 640"/>
                <a:gd name="T60" fmla="*/ 1220 w 2706"/>
                <a:gd name="T61" fmla="*/ 640 h 640"/>
                <a:gd name="T62" fmla="*/ 1312 w 2706"/>
                <a:gd name="T63" fmla="*/ 640 h 640"/>
                <a:gd name="T64" fmla="*/ 1402 w 2706"/>
                <a:gd name="T65" fmla="*/ 638 h 640"/>
                <a:gd name="T66" fmla="*/ 1490 w 2706"/>
                <a:gd name="T67" fmla="*/ 636 h 640"/>
                <a:gd name="T68" fmla="*/ 1574 w 2706"/>
                <a:gd name="T69" fmla="*/ 632 h 640"/>
                <a:gd name="T70" fmla="*/ 1656 w 2706"/>
                <a:gd name="T71" fmla="*/ 626 h 640"/>
                <a:gd name="T72" fmla="*/ 1734 w 2706"/>
                <a:gd name="T73" fmla="*/ 620 h 640"/>
                <a:gd name="T74" fmla="*/ 1812 w 2706"/>
                <a:gd name="T75" fmla="*/ 612 h 640"/>
                <a:gd name="T76" fmla="*/ 1886 w 2706"/>
                <a:gd name="T77" fmla="*/ 602 h 640"/>
                <a:gd name="T78" fmla="*/ 1960 w 2706"/>
                <a:gd name="T79" fmla="*/ 592 h 640"/>
                <a:gd name="T80" fmla="*/ 2030 w 2706"/>
                <a:gd name="T81" fmla="*/ 580 h 640"/>
                <a:gd name="T82" fmla="*/ 2100 w 2706"/>
                <a:gd name="T83" fmla="*/ 568 h 640"/>
                <a:gd name="T84" fmla="*/ 2166 w 2706"/>
                <a:gd name="T85" fmla="*/ 554 h 640"/>
                <a:gd name="T86" fmla="*/ 2232 w 2706"/>
                <a:gd name="T87" fmla="*/ 540 h 640"/>
                <a:gd name="T88" fmla="*/ 2296 w 2706"/>
                <a:gd name="T89" fmla="*/ 524 h 640"/>
                <a:gd name="T90" fmla="*/ 2358 w 2706"/>
                <a:gd name="T91" fmla="*/ 508 h 640"/>
                <a:gd name="T92" fmla="*/ 2418 w 2706"/>
                <a:gd name="T93" fmla="*/ 490 h 640"/>
                <a:gd name="T94" fmla="*/ 2478 w 2706"/>
                <a:gd name="T95" fmla="*/ 472 h 640"/>
                <a:gd name="T96" fmla="*/ 2592 w 2706"/>
                <a:gd name="T97" fmla="*/ 432 h 640"/>
                <a:gd name="T98" fmla="*/ 2702 w 2706"/>
                <a:gd name="T99" fmla="*/ 390 h 640"/>
                <a:gd name="T100" fmla="*/ 2702 w 2706"/>
                <a:gd name="T101" fmla="*/ 390 h 640"/>
                <a:gd name="T102" fmla="*/ 2706 w 2706"/>
                <a:gd name="T103" fmla="*/ 388 h 640"/>
                <a:gd name="T104" fmla="*/ 2706 w 2706"/>
                <a:gd name="T105" fmla="*/ 388 h 640"/>
                <a:gd name="T106" fmla="*/ 2706 w 2706"/>
                <a:gd name="T107" fmla="*/ 0 h 640"/>
                <a:gd name="T108" fmla="*/ 2706 w 2706"/>
                <a:gd name="T109" fmla="*/ 0 h 640"/>
                <a:gd name="T110" fmla="*/ 2700 w 2706"/>
                <a:gd name="T111" fmla="*/ 0 h 640"/>
                <a:gd name="T112" fmla="*/ 2700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VNI-Times" pitchFamily="2" charset="0"/>
                <a:cs typeface="Arial" charset="0"/>
              </a:endParaRPr>
            </a:p>
          </p:txBody>
        </p:sp>
        <p:sp>
          <p:nvSpPr>
            <p:cNvPr id="1034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5216 w 5216"/>
                <a:gd name="T1" fmla="*/ 714 h 762"/>
                <a:gd name="T2" fmla="*/ 4984 w 5216"/>
                <a:gd name="T3" fmla="*/ 686 h 762"/>
                <a:gd name="T4" fmla="*/ 4478 w 5216"/>
                <a:gd name="T5" fmla="*/ 610 h 762"/>
                <a:gd name="T6" fmla="*/ 3914 w 5216"/>
                <a:gd name="T7" fmla="*/ 508 h 762"/>
                <a:gd name="T8" fmla="*/ 3286 w 5216"/>
                <a:gd name="T9" fmla="*/ 374 h 762"/>
                <a:gd name="T10" fmla="*/ 2946 w 5216"/>
                <a:gd name="T11" fmla="*/ 296 h 762"/>
                <a:gd name="T12" fmla="*/ 2682 w 5216"/>
                <a:gd name="T13" fmla="*/ 236 h 762"/>
                <a:gd name="T14" fmla="*/ 2430 w 5216"/>
                <a:gd name="T15" fmla="*/ 184 h 762"/>
                <a:gd name="T16" fmla="*/ 2190 w 5216"/>
                <a:gd name="T17" fmla="*/ 140 h 762"/>
                <a:gd name="T18" fmla="*/ 1960 w 5216"/>
                <a:gd name="T19" fmla="*/ 102 h 762"/>
                <a:gd name="T20" fmla="*/ 1740 w 5216"/>
                <a:gd name="T21" fmla="*/ 72 h 762"/>
                <a:gd name="T22" fmla="*/ 1334 w 5216"/>
                <a:gd name="T23" fmla="*/ 28 h 762"/>
                <a:gd name="T24" fmla="*/ 970 w 5216"/>
                <a:gd name="T25" fmla="*/ 4 h 762"/>
                <a:gd name="T26" fmla="*/ 644 w 5216"/>
                <a:gd name="T27" fmla="*/ 0 h 762"/>
                <a:gd name="T28" fmla="*/ 358 w 5216"/>
                <a:gd name="T29" fmla="*/ 10 h 762"/>
                <a:gd name="T30" fmla="*/ 110 w 5216"/>
                <a:gd name="T31" fmla="*/ 32 h 762"/>
                <a:gd name="T32" fmla="*/ 0 w 5216"/>
                <a:gd name="T33" fmla="*/ 48 h 762"/>
                <a:gd name="T34" fmla="*/ 314 w 5216"/>
                <a:gd name="T35" fmla="*/ 86 h 762"/>
                <a:gd name="T36" fmla="*/ 652 w 5216"/>
                <a:gd name="T37" fmla="*/ 140 h 762"/>
                <a:gd name="T38" fmla="*/ 1014 w 5216"/>
                <a:gd name="T39" fmla="*/ 210 h 762"/>
                <a:gd name="T40" fmla="*/ 1402 w 5216"/>
                <a:gd name="T41" fmla="*/ 296 h 762"/>
                <a:gd name="T42" fmla="*/ 1756 w 5216"/>
                <a:gd name="T43" fmla="*/ 378 h 762"/>
                <a:gd name="T44" fmla="*/ 2408 w 5216"/>
                <a:gd name="T45" fmla="*/ 516 h 762"/>
                <a:gd name="T46" fmla="*/ 2708 w 5216"/>
                <a:gd name="T47" fmla="*/ 572 h 762"/>
                <a:gd name="T48" fmla="*/ 2992 w 5216"/>
                <a:gd name="T49" fmla="*/ 620 h 762"/>
                <a:gd name="T50" fmla="*/ 3260 w 5216"/>
                <a:gd name="T51" fmla="*/ 662 h 762"/>
                <a:gd name="T52" fmla="*/ 3512 w 5216"/>
                <a:gd name="T53" fmla="*/ 694 h 762"/>
                <a:gd name="T54" fmla="*/ 3750 w 5216"/>
                <a:gd name="T55" fmla="*/ 722 h 762"/>
                <a:gd name="T56" fmla="*/ 3974 w 5216"/>
                <a:gd name="T57" fmla="*/ 740 h 762"/>
                <a:gd name="T58" fmla="*/ 4184 w 5216"/>
                <a:gd name="T59" fmla="*/ 754 h 762"/>
                <a:gd name="T60" fmla="*/ 4384 w 5216"/>
                <a:gd name="T61" fmla="*/ 762 h 762"/>
                <a:gd name="T62" fmla="*/ 4570 w 5216"/>
                <a:gd name="T63" fmla="*/ 762 h 762"/>
                <a:gd name="T64" fmla="*/ 4746 w 5216"/>
                <a:gd name="T65" fmla="*/ 758 h 762"/>
                <a:gd name="T66" fmla="*/ 4912 w 5216"/>
                <a:gd name="T67" fmla="*/ 748 h 762"/>
                <a:gd name="T68" fmla="*/ 5068 w 5216"/>
                <a:gd name="T69" fmla="*/ 732 h 762"/>
                <a:gd name="T70" fmla="*/ 5216 w 5216"/>
                <a:gd name="T71" fmla="*/ 714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VNI-Times" pitchFamily="2" charset="0"/>
                <a:cs typeface="Arial" charset="0"/>
              </a:endParaRPr>
            </a:p>
          </p:txBody>
        </p:sp>
        <p:sp>
          <p:nvSpPr>
            <p:cNvPr id="1035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70 h 694"/>
                <a:gd name="T2" fmla="*/ 0 w 5144"/>
                <a:gd name="T3" fmla="*/ 70 h 694"/>
                <a:gd name="T4" fmla="*/ 18 w 5144"/>
                <a:gd name="T5" fmla="*/ 66 h 694"/>
                <a:gd name="T6" fmla="*/ 72 w 5144"/>
                <a:gd name="T7" fmla="*/ 56 h 694"/>
                <a:gd name="T8" fmla="*/ 164 w 5144"/>
                <a:gd name="T9" fmla="*/ 42 h 694"/>
                <a:gd name="T10" fmla="*/ 224 w 5144"/>
                <a:gd name="T11" fmla="*/ 34 h 694"/>
                <a:gd name="T12" fmla="*/ 294 w 5144"/>
                <a:gd name="T13" fmla="*/ 26 h 694"/>
                <a:gd name="T14" fmla="*/ 372 w 5144"/>
                <a:gd name="T15" fmla="*/ 20 h 694"/>
                <a:gd name="T16" fmla="*/ 462 w 5144"/>
                <a:gd name="T17" fmla="*/ 14 h 694"/>
                <a:gd name="T18" fmla="*/ 560 w 5144"/>
                <a:gd name="T19" fmla="*/ 8 h 694"/>
                <a:gd name="T20" fmla="*/ 670 w 5144"/>
                <a:gd name="T21" fmla="*/ 4 h 694"/>
                <a:gd name="T22" fmla="*/ 790 w 5144"/>
                <a:gd name="T23" fmla="*/ 2 h 694"/>
                <a:gd name="T24" fmla="*/ 920 w 5144"/>
                <a:gd name="T25" fmla="*/ 0 h 694"/>
                <a:gd name="T26" fmla="*/ 1060 w 5144"/>
                <a:gd name="T27" fmla="*/ 2 h 694"/>
                <a:gd name="T28" fmla="*/ 1210 w 5144"/>
                <a:gd name="T29" fmla="*/ 6 h 694"/>
                <a:gd name="T30" fmla="*/ 1372 w 5144"/>
                <a:gd name="T31" fmla="*/ 14 h 694"/>
                <a:gd name="T32" fmla="*/ 1544 w 5144"/>
                <a:gd name="T33" fmla="*/ 24 h 694"/>
                <a:gd name="T34" fmla="*/ 1726 w 5144"/>
                <a:gd name="T35" fmla="*/ 40 h 694"/>
                <a:gd name="T36" fmla="*/ 1920 w 5144"/>
                <a:gd name="T37" fmla="*/ 58 h 694"/>
                <a:gd name="T38" fmla="*/ 2126 w 5144"/>
                <a:gd name="T39" fmla="*/ 80 h 694"/>
                <a:gd name="T40" fmla="*/ 2342 w 5144"/>
                <a:gd name="T41" fmla="*/ 106 h 694"/>
                <a:gd name="T42" fmla="*/ 2570 w 5144"/>
                <a:gd name="T43" fmla="*/ 138 h 694"/>
                <a:gd name="T44" fmla="*/ 2808 w 5144"/>
                <a:gd name="T45" fmla="*/ 174 h 694"/>
                <a:gd name="T46" fmla="*/ 3058 w 5144"/>
                <a:gd name="T47" fmla="*/ 216 h 694"/>
                <a:gd name="T48" fmla="*/ 3320 w 5144"/>
                <a:gd name="T49" fmla="*/ 266 h 694"/>
                <a:gd name="T50" fmla="*/ 3594 w 5144"/>
                <a:gd name="T51" fmla="*/ 320 h 694"/>
                <a:gd name="T52" fmla="*/ 3880 w 5144"/>
                <a:gd name="T53" fmla="*/ 380 h 694"/>
                <a:gd name="T54" fmla="*/ 4178 w 5144"/>
                <a:gd name="T55" fmla="*/ 448 h 694"/>
                <a:gd name="T56" fmla="*/ 4488 w 5144"/>
                <a:gd name="T57" fmla="*/ 522 h 694"/>
                <a:gd name="T58" fmla="*/ 4810 w 5144"/>
                <a:gd name="T59" fmla="*/ 604 h 694"/>
                <a:gd name="T60" fmla="*/ 5144 w 5144"/>
                <a:gd name="T61" fmla="*/ 694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VNI-Times" pitchFamily="2" charset="0"/>
                <a:cs typeface="Arial" charset="0"/>
              </a:endParaRPr>
            </a:p>
          </p:txBody>
        </p:sp>
        <p:sp>
          <p:nvSpPr>
            <p:cNvPr id="1036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584 h 584"/>
                <a:gd name="T2" fmla="*/ 0 w 3112"/>
                <a:gd name="T3" fmla="*/ 584 h 584"/>
                <a:gd name="T4" fmla="*/ 90 w 3112"/>
                <a:gd name="T5" fmla="*/ 560 h 584"/>
                <a:gd name="T6" fmla="*/ 336 w 3112"/>
                <a:gd name="T7" fmla="*/ 498 h 584"/>
                <a:gd name="T8" fmla="*/ 506 w 3112"/>
                <a:gd name="T9" fmla="*/ 456 h 584"/>
                <a:gd name="T10" fmla="*/ 702 w 3112"/>
                <a:gd name="T11" fmla="*/ 410 h 584"/>
                <a:gd name="T12" fmla="*/ 920 w 3112"/>
                <a:gd name="T13" fmla="*/ 360 h 584"/>
                <a:gd name="T14" fmla="*/ 1154 w 3112"/>
                <a:gd name="T15" fmla="*/ 306 h 584"/>
                <a:gd name="T16" fmla="*/ 1402 w 3112"/>
                <a:gd name="T17" fmla="*/ 254 h 584"/>
                <a:gd name="T18" fmla="*/ 1656 w 3112"/>
                <a:gd name="T19" fmla="*/ 202 h 584"/>
                <a:gd name="T20" fmla="*/ 1916 w 3112"/>
                <a:gd name="T21" fmla="*/ 154 h 584"/>
                <a:gd name="T22" fmla="*/ 2174 w 3112"/>
                <a:gd name="T23" fmla="*/ 108 h 584"/>
                <a:gd name="T24" fmla="*/ 2302 w 3112"/>
                <a:gd name="T25" fmla="*/ 88 h 584"/>
                <a:gd name="T26" fmla="*/ 2426 w 3112"/>
                <a:gd name="T27" fmla="*/ 68 h 584"/>
                <a:gd name="T28" fmla="*/ 2550 w 3112"/>
                <a:gd name="T29" fmla="*/ 52 h 584"/>
                <a:gd name="T30" fmla="*/ 2670 w 3112"/>
                <a:gd name="T31" fmla="*/ 36 h 584"/>
                <a:gd name="T32" fmla="*/ 2788 w 3112"/>
                <a:gd name="T33" fmla="*/ 24 h 584"/>
                <a:gd name="T34" fmla="*/ 2900 w 3112"/>
                <a:gd name="T35" fmla="*/ 14 h 584"/>
                <a:gd name="T36" fmla="*/ 3008 w 3112"/>
                <a:gd name="T37" fmla="*/ 6 h 584"/>
                <a:gd name="T38" fmla="*/ 3112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VNI-Times" pitchFamily="2" charset="0"/>
                <a:cs typeface="Arial" charset="0"/>
              </a:endParaRPr>
            </a:p>
          </p:txBody>
        </p:sp>
        <p:sp useBgFill="1">
          <p:nvSpPr>
            <p:cNvPr id="1037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>
                <a:gd name="T0" fmla="*/ 8192 w 8196"/>
                <a:gd name="T1" fmla="*/ 512 h 1192"/>
                <a:gd name="T2" fmla="*/ 8040 w 8196"/>
                <a:gd name="T3" fmla="*/ 570 h 1192"/>
                <a:gd name="T4" fmla="*/ 7878 w 8196"/>
                <a:gd name="T5" fmla="*/ 620 h 1192"/>
                <a:gd name="T6" fmla="*/ 7706 w 8196"/>
                <a:gd name="T7" fmla="*/ 666 h 1192"/>
                <a:gd name="T8" fmla="*/ 7522 w 8196"/>
                <a:gd name="T9" fmla="*/ 702 h 1192"/>
                <a:gd name="T10" fmla="*/ 7322 w 8196"/>
                <a:gd name="T11" fmla="*/ 730 h 1192"/>
                <a:gd name="T12" fmla="*/ 7106 w 8196"/>
                <a:gd name="T13" fmla="*/ 750 h 1192"/>
                <a:gd name="T14" fmla="*/ 6872 w 8196"/>
                <a:gd name="T15" fmla="*/ 762 h 1192"/>
                <a:gd name="T16" fmla="*/ 6618 w 8196"/>
                <a:gd name="T17" fmla="*/ 760 h 1192"/>
                <a:gd name="T18" fmla="*/ 6342 w 8196"/>
                <a:gd name="T19" fmla="*/ 750 h 1192"/>
                <a:gd name="T20" fmla="*/ 6042 w 8196"/>
                <a:gd name="T21" fmla="*/ 726 h 1192"/>
                <a:gd name="T22" fmla="*/ 5716 w 8196"/>
                <a:gd name="T23" fmla="*/ 690 h 1192"/>
                <a:gd name="T24" fmla="*/ 5364 w 8196"/>
                <a:gd name="T25" fmla="*/ 642 h 1192"/>
                <a:gd name="T26" fmla="*/ 4982 w 8196"/>
                <a:gd name="T27" fmla="*/ 578 h 1192"/>
                <a:gd name="T28" fmla="*/ 4568 w 8196"/>
                <a:gd name="T29" fmla="*/ 500 h 1192"/>
                <a:gd name="T30" fmla="*/ 4122 w 8196"/>
                <a:gd name="T31" fmla="*/ 406 h 1192"/>
                <a:gd name="T32" fmla="*/ 3640 w 8196"/>
                <a:gd name="T33" fmla="*/ 296 h 1192"/>
                <a:gd name="T34" fmla="*/ 3396 w 8196"/>
                <a:gd name="T35" fmla="*/ 240 h 1192"/>
                <a:gd name="T36" fmla="*/ 2934 w 8196"/>
                <a:gd name="T37" fmla="*/ 148 h 1192"/>
                <a:gd name="T38" fmla="*/ 2512 w 8196"/>
                <a:gd name="T39" fmla="*/ 82 h 1192"/>
                <a:gd name="T40" fmla="*/ 2126 w 8196"/>
                <a:gd name="T41" fmla="*/ 36 h 1192"/>
                <a:gd name="T42" fmla="*/ 1776 w 8196"/>
                <a:gd name="T43" fmla="*/ 10 h 1192"/>
                <a:gd name="T44" fmla="*/ 1462 w 8196"/>
                <a:gd name="T45" fmla="*/ 0 h 1192"/>
                <a:gd name="T46" fmla="*/ 1182 w 8196"/>
                <a:gd name="T47" fmla="*/ 4 h 1192"/>
                <a:gd name="T48" fmla="*/ 934 w 8196"/>
                <a:gd name="T49" fmla="*/ 20 h 1192"/>
                <a:gd name="T50" fmla="*/ 716 w 8196"/>
                <a:gd name="T51" fmla="*/ 44 h 1192"/>
                <a:gd name="T52" fmla="*/ 530 w 8196"/>
                <a:gd name="T53" fmla="*/ 74 h 1192"/>
                <a:gd name="T54" fmla="*/ 374 w 8196"/>
                <a:gd name="T55" fmla="*/ 108 h 1192"/>
                <a:gd name="T56" fmla="*/ 248 w 8196"/>
                <a:gd name="T57" fmla="*/ 144 h 1192"/>
                <a:gd name="T58" fmla="*/ 148 w 8196"/>
                <a:gd name="T59" fmla="*/ 176 h 1192"/>
                <a:gd name="T60" fmla="*/ 48 w 8196"/>
                <a:gd name="T61" fmla="*/ 216 h 1192"/>
                <a:gd name="T62" fmla="*/ 0 w 8196"/>
                <a:gd name="T63" fmla="*/ 240 h 1192"/>
                <a:gd name="T64" fmla="*/ 8192 w 8196"/>
                <a:gd name="T65" fmla="*/ 1192 h 1192"/>
                <a:gd name="T66" fmla="*/ 8196 w 8196"/>
                <a:gd name="T67" fmla="*/ 1186 h 1192"/>
                <a:gd name="T68" fmla="*/ 8196 w 8196"/>
                <a:gd name="T69" fmla="*/ 510 h 1192"/>
                <a:gd name="T70" fmla="*/ 8192 w 8196"/>
                <a:gd name="T71" fmla="*/ 512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VNI-Times" pitchFamily="2" charset="0"/>
                <a:cs typeface="Arial" charset="0"/>
              </a:endParaRPr>
            </a:p>
          </p:txBody>
        </p:sp>
      </p:grp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338138"/>
            <a:ext cx="8229600" cy="125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4138" y="6249988"/>
            <a:ext cx="37861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73E87"/>
              </a:solidFill>
              <a:latin typeface="VNI-Times" pitchFamily="2" charset="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75" y="6249988"/>
            <a:ext cx="3786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73E87"/>
              </a:solidFill>
              <a:latin typeface="VNI-Times" pitchFamily="2" charset="0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0975" y="6249988"/>
            <a:ext cx="11620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smtClean="0">
                <a:solidFill>
                  <a:schemeClr val="tx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56BB7D4-7164-4892-BE14-CD9980AEEAD0}" type="slidenum">
              <a:rPr lang="en-US">
                <a:solidFill>
                  <a:srgbClr val="073E87"/>
                </a:solidFill>
                <a:latin typeface="VNI-Times" pitchFamily="2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73E87"/>
              </a:solidFill>
              <a:latin typeface="VNI-Times" pitchFamily="2" charset="0"/>
              <a:cs typeface="Arial" charset="0"/>
            </a:endParaRPr>
          </a:p>
        </p:txBody>
      </p:sp>
      <p:sp>
        <p:nvSpPr>
          <p:cNvPr id="103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71538" y="2674938"/>
            <a:ext cx="7408862" cy="345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xmlns="" val="2282559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transition spd="med">
    <p:fade thruBlk="1"/>
  </p:transition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3050" indent="-2730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30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kern="1200">
          <a:solidFill>
            <a:schemeClr val="tx2"/>
          </a:solidFill>
          <a:latin typeface="+mn-lt"/>
          <a:ea typeface="+mn-ea"/>
          <a:cs typeface="+mn-cs"/>
        </a:defRPr>
      </a:lvl4pPr>
      <a:lvl5pPr marL="1462088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jpeg"/><Relationship Id="rId7" Type="http://schemas.openxmlformats.org/officeDocument/2006/relationships/image" Target="../media/image3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0.jpeg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png"/><Relationship Id="rId7" Type="http://schemas.openxmlformats.org/officeDocument/2006/relationships/image" Target="../media/image5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image" Target="../media/image7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2275" y="3746378"/>
            <a:ext cx="2474119" cy="3647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66156" y="3876350"/>
            <a:ext cx="2474119" cy="351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WordArt 15"/>
          <p:cNvSpPr>
            <a:spLocks noChangeArrowheads="1" noChangeShapeType="1" noTextEdit="1"/>
          </p:cNvSpPr>
          <p:nvPr/>
        </p:nvSpPr>
        <p:spPr bwMode="auto">
          <a:xfrm>
            <a:off x="1125140" y="0"/>
            <a:ext cx="7297643" cy="2047741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2542"/>
              </a:avLst>
            </a:prstTxWarp>
          </a:bodyPr>
          <a:lstStyle/>
          <a:p>
            <a:pPr algn="ctr"/>
            <a:r>
              <a:rPr lang="en-US" sz="7200" b="1" kern="1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kern="10" dirty="0" err="1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7200" b="1" kern="1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kern="10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7200" b="1" kern="1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kern="10" dirty="0" err="1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7200" b="1" kern="1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kern="10" dirty="0" err="1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7200" b="1" kern="1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kern="10" dirty="0" err="1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7200" b="1" kern="1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kern="10" dirty="0" err="1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7200" b="1" kern="1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kern="10" dirty="0" err="1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mến</a:t>
            </a:r>
            <a:r>
              <a:rPr lang="en-US" sz="7200" b="1" kern="1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5" name="WordArt 7"/>
          <p:cNvSpPr>
            <a:spLocks noChangeArrowheads="1" noChangeShapeType="1" noTextEdit="1"/>
          </p:cNvSpPr>
          <p:nvPr/>
        </p:nvSpPr>
        <p:spPr bwMode="auto">
          <a:xfrm>
            <a:off x="3062220" y="2062640"/>
            <a:ext cx="3193256" cy="142827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ln w="12700">
                  <a:solidFill>
                    <a:srgbClr val="FF0000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3600" b="1" kern="10" dirty="0">
                <a:ln w="12700">
                  <a:solidFill>
                    <a:srgbClr val="FF0000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FF0000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3600" b="1" kern="10" dirty="0">
                <a:ln w="12700">
                  <a:solidFill>
                    <a:srgbClr val="FF0000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FF0000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endParaRPr lang="en-US" sz="3600" b="1" kern="10" dirty="0">
              <a:ln w="12700">
                <a:solidFill>
                  <a:srgbClr val="FF0000"/>
                </a:solidFill>
                <a:rou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WordArt 8"/>
          <p:cNvSpPr>
            <a:spLocks noChangeArrowheads="1" noChangeShapeType="1" noTextEdit="1"/>
          </p:cNvSpPr>
          <p:nvPr/>
        </p:nvSpPr>
        <p:spPr bwMode="auto">
          <a:xfrm>
            <a:off x="2763176" y="5450889"/>
            <a:ext cx="3795204" cy="10112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200" kern="10" dirty="0">
                <a:ln w="9525">
                  <a:solidFill>
                    <a:srgbClr val="FF0000"/>
                  </a:solidFill>
                  <a:round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Người thực </a:t>
            </a:r>
            <a:r>
              <a:rPr lang="vi-VN" sz="3200" kern="10" dirty="0" smtClean="0">
                <a:ln w="9525">
                  <a:solidFill>
                    <a:srgbClr val="FF0000"/>
                  </a:solidFill>
                  <a:round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endParaRPr lang="en-US" sz="3200" kern="10" dirty="0">
              <a:ln w="9525">
                <a:solidFill>
                  <a:srgbClr val="FF0000"/>
                </a:solidFill>
                <a:round/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kern="10" dirty="0" smtClean="0">
                <a:ln w="9525">
                  <a:solidFill>
                    <a:srgbClr val="FF0000"/>
                  </a:solidFill>
                  <a:round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PHẠM THỊ ÁNH LƯỢNG </a:t>
            </a:r>
            <a:endParaRPr lang="vi-VN" sz="3200" kern="10" dirty="0">
              <a:ln w="9525">
                <a:solidFill>
                  <a:srgbClr val="FF0000"/>
                </a:solidFill>
                <a:round/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3186302" y="3357428"/>
            <a:ext cx="2687682" cy="914400"/>
          </a:xfrm>
          <a:prstGeom prst="rect">
            <a:avLst/>
          </a:prstGeom>
          <a:noFill/>
          <a:ln w="9525">
            <a:noFill/>
            <a:miter lim="800000"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5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5400" b="1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WordArt 12"/>
          <p:cNvSpPr>
            <a:spLocks noChangeArrowheads="1" noChangeShapeType="1" noTextEdit="1"/>
          </p:cNvSpPr>
          <p:nvPr/>
        </p:nvSpPr>
        <p:spPr bwMode="auto">
          <a:xfrm>
            <a:off x="-25187343" y="1296141"/>
            <a:ext cx="31873892" cy="422859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 xmlns="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threePt" dir="t"/>
            </a:scene3d>
          </a:bodyPr>
          <a:lstStyle/>
          <a:p>
            <a:pPr algn="ctr">
              <a:defRPr/>
            </a:pPr>
            <a:endParaRPr lang="en-US" sz="4800" b="1" kern="10" dirty="0" smtClean="0">
              <a:ln w="9525">
                <a:solidFill>
                  <a:schemeClr val="bg1"/>
                </a:solidFill>
                <a:prstDash val="solid"/>
              </a:ln>
              <a:blipFill>
                <a:blip r:embed="rId3"/>
              </a:blip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ahoma" panose="020B0604030504040204"/>
              <a:ea typeface="Tahoma" panose="020B0604030504040204"/>
              <a:cs typeface="Tahoma" panose="020B0604030504040204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41608" y="4271829"/>
            <a:ext cx="2474119" cy="3016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85723" y="4271829"/>
            <a:ext cx="2474119" cy="3016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853386" y="3876055"/>
            <a:ext cx="732865" cy="9771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86574" y="4020835"/>
            <a:ext cx="732865" cy="97715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94020" y="4100845"/>
            <a:ext cx="732865" cy="97715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61071" y="3746515"/>
            <a:ext cx="732865" cy="977153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istrator\Desktop\3c997bb1996012ddbf331561115508ff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259278" y="387927"/>
            <a:ext cx="2941122" cy="2286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istrator\Desktop\everon-2104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64822" y="526029"/>
            <a:ext cx="2590800" cy="2286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istrator\Desktop\HTB19IBGaiDxK1RjSsphq6zHrpXaT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99451" y="595080"/>
            <a:ext cx="2189390" cy="214789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istrator\Desktop\THAD-M64-1daidien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49092" y="3276600"/>
            <a:ext cx="2490107" cy="325119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istrator\Desktop\in-giay-goi-qua-tai-da-nang-3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7091" y="3529618"/>
            <a:ext cx="2770909" cy="231633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istrator\Desktop\44a872e6026f3434a339ed3b7513b71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49782" y="3262745"/>
            <a:ext cx="2488993" cy="322502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05278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85800" y="1905000"/>
            <a:ext cx="7783287" cy="248991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57200" algn="ctr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tabLst>
                <a:tab pos="2743200" algn="ctr"/>
                <a:tab pos="5486400" algn="r"/>
              </a:tabLst>
            </a:pPr>
            <a:r>
              <a:rPr lang="en-US" sz="24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Nhiệm</a:t>
            </a:r>
            <a:r>
              <a:rPr lang="en-US" sz="24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vụ</a:t>
            </a:r>
            <a:r>
              <a:rPr lang="en-US" sz="24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 </a:t>
            </a:r>
            <a:r>
              <a:rPr lang="en-US" sz="24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học</a:t>
            </a:r>
            <a:r>
              <a:rPr lang="en-US" sz="24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tập</a:t>
            </a:r>
            <a:endParaRPr lang="en-US" sz="2400" dirty="0">
              <a:solidFill>
                <a:srgbClr val="FF0000"/>
              </a:solidFill>
              <a:latin typeface="Times New Roman"/>
              <a:ea typeface="Calibri"/>
              <a:cs typeface="Times New Roman"/>
            </a:endParaRPr>
          </a:p>
          <a:p>
            <a:pPr indent="4572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+ Có thể tạo khuôn in bằng vật liệu gì?</a:t>
            </a:r>
            <a:r>
              <a:rPr lang="nl-NL" sz="2400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endParaRPr lang="en-US" sz="2400" dirty="0">
              <a:latin typeface="Times New Roman"/>
              <a:ea typeface="Calibri"/>
              <a:cs typeface="Times New Roman"/>
            </a:endParaRPr>
          </a:p>
          <a:p>
            <a:pPr indent="4572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tabLst>
                <a:tab pos="2743200" algn="ctr"/>
                <a:tab pos="5486400" algn="r"/>
              </a:tabLst>
            </a:pPr>
            <a:r>
              <a:rPr lang="nl-NL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+ Tạo hình từ khuôn in được thực hiện như thế nào?</a:t>
            </a:r>
            <a:endParaRPr lang="en-US" sz="2400" dirty="0">
              <a:latin typeface="Times New Roman"/>
              <a:ea typeface="Calibri"/>
              <a:cs typeface="Times New Roman"/>
            </a:endParaRPr>
          </a:p>
          <a:p>
            <a:r>
              <a:rPr lang="nl-NL" sz="2400" dirty="0">
                <a:solidFill>
                  <a:srgbClr val="000000"/>
                </a:solidFill>
                <a:latin typeface="Times New Roman"/>
                <a:ea typeface="Times New Roman"/>
              </a:rPr>
              <a:t>      + Tạo bức tranh in màu như thế nào để có nhịp điệu và sự   hài hoà?</a:t>
            </a:r>
            <a:endParaRPr lang="en-US" sz="2400" dirty="0"/>
          </a:p>
        </p:txBody>
      </p:sp>
      <p:sp>
        <p:nvSpPr>
          <p:cNvPr id="2" name="TextBox 1"/>
          <p:cNvSpPr txBox="1"/>
          <p:nvPr/>
        </p:nvSpPr>
        <p:spPr>
          <a:xfrm>
            <a:off x="92574" y="308032"/>
            <a:ext cx="7451226" cy="54809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indent="4572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fr-FR" sz="28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2800" b="1" dirty="0" err="1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Cách</a:t>
            </a:r>
            <a:r>
              <a:rPr lang="fr-FR" sz="2800" b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2800" b="1" dirty="0" err="1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tạo</a:t>
            </a:r>
            <a:r>
              <a:rPr lang="fr-FR" sz="2800" b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2800" b="1" dirty="0" err="1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bức</a:t>
            </a:r>
            <a:r>
              <a:rPr lang="fr-FR" sz="2800" b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2800" b="1" dirty="0" err="1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tranh</a:t>
            </a:r>
            <a:r>
              <a:rPr lang="fr-FR" sz="2800" b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2800" b="1" dirty="0" err="1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bằng</a:t>
            </a:r>
            <a:r>
              <a:rPr lang="fr-FR" sz="2800" b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2800" b="1" dirty="0" err="1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hình</a:t>
            </a:r>
            <a:r>
              <a:rPr lang="fr-FR" sz="2800" b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2800" b="1" dirty="0" err="1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thức</a:t>
            </a:r>
            <a:r>
              <a:rPr lang="fr-FR" sz="2800" b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 in</a:t>
            </a:r>
            <a:endParaRPr lang="en-US" sz="2800" dirty="0">
              <a:solidFill>
                <a:srgbClr val="C00000"/>
              </a:solidFill>
              <a:latin typeface="Times New Roman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079461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5" name="Picture 7" descr="C:\Users\Administrator\Downloads\49c8fefa7d228a7cd33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6316" y="4249556"/>
            <a:ext cx="2527301" cy="229119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050" name="Picture 2" descr="C:\Users\Administrator\Desktop\unnamed (2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26461" y="4214055"/>
            <a:ext cx="2514601" cy="23622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6316" y="1257301"/>
            <a:ext cx="4037446" cy="262716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2" name="Picture 2" descr="C:\Users\Administrator\Downloads\d2fcbb141dfeeaa0b3ef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48400" y="4249556"/>
            <a:ext cx="2503993" cy="237886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Rectangle 2"/>
          <p:cNvSpPr/>
          <p:nvPr/>
        </p:nvSpPr>
        <p:spPr>
          <a:xfrm>
            <a:off x="585571" y="161615"/>
            <a:ext cx="7848600" cy="483017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4572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24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+ Có thể tạo khuôn in bằng vật liệu gì?</a:t>
            </a:r>
            <a:r>
              <a:rPr lang="nl-NL" sz="2400" i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endParaRPr lang="en-US" sz="2400">
              <a:solidFill>
                <a:srgbClr val="FF0000"/>
              </a:solidFill>
              <a:latin typeface="Times New Roman"/>
              <a:ea typeface="Calibri"/>
              <a:cs typeface="Times New Roman"/>
            </a:endParaRPr>
          </a:p>
        </p:txBody>
      </p:sp>
      <p:pic>
        <p:nvPicPr>
          <p:cNvPr id="4" name="Picture 2" descr="C:\Users\Administrator\Downloads\IMG_176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14901" y="1257301"/>
            <a:ext cx="3519270" cy="255269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892809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029200" y="2133600"/>
            <a:ext cx="3962400" cy="424423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5720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tabLst>
                <a:tab pos="2743200" algn="ctr"/>
                <a:tab pos="5486400" algn="r"/>
              </a:tabLst>
            </a:pPr>
            <a:r>
              <a:rPr lang="nl-NL" sz="24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+ Tạo hình từ khuôn in được thực hiện như thế nào?</a:t>
            </a:r>
          </a:p>
          <a:p>
            <a:pPr indent="45720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tabLst>
                <a:tab pos="2743200" algn="ctr"/>
                <a:tab pos="5486400" algn="r"/>
              </a:tabLst>
            </a:pPr>
            <a:r>
              <a:rPr lang="fr-FR" sz="2400">
                <a:solidFill>
                  <a:srgbClr val="0070C0"/>
                </a:solidFill>
                <a:latin typeface="Times New Roman"/>
                <a:ea typeface="Times New Roman"/>
                <a:cs typeface="Times New Roman"/>
              </a:rPr>
              <a:t>B1: Lựa chọn hoặc tạo những vật liệu có bề mặt nổi làm khuôn in.</a:t>
            </a:r>
            <a:endParaRPr lang="en-US" sz="2400">
              <a:solidFill>
                <a:srgbClr val="0070C0"/>
              </a:solidFill>
              <a:latin typeface="Times New Roman"/>
              <a:ea typeface="Times New Roman"/>
              <a:cs typeface="Times New Roman"/>
            </a:endParaRPr>
          </a:p>
          <a:p>
            <a:pPr indent="4572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tabLst>
                <a:tab pos="2743200" algn="ctr"/>
                <a:tab pos="5486400" algn="r"/>
              </a:tabLst>
            </a:pPr>
            <a:r>
              <a:rPr lang="fr-FR" sz="240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B2: Bôi màu vào khuôn và in hình</a:t>
            </a:r>
            <a:r>
              <a:rPr lang="en-US" sz="240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 l</a:t>
            </a:r>
            <a:r>
              <a:rPr lang="fr-FR" sz="240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ên giấy để tạo bức tranh.</a:t>
            </a:r>
            <a:endParaRPr lang="en-US" sz="2400">
              <a:solidFill>
                <a:srgbClr val="7030A0"/>
              </a:solidFill>
              <a:latin typeface="Times New Roman"/>
              <a:ea typeface="Calibri"/>
              <a:cs typeface="Times New Roman"/>
            </a:endParaRPr>
          </a:p>
          <a:p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2574" y="308032"/>
            <a:ext cx="7451226" cy="123726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indent="4572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fr-FR" sz="2800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KIẾN TẠO KIẾN THỨC - KĨ NĂNG</a:t>
            </a:r>
          </a:p>
          <a:p>
            <a:pPr indent="4572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2800" b="1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Cách tạo bức tranh bằng hình thức in</a:t>
            </a:r>
            <a:endParaRPr lang="en-US" sz="2800">
              <a:solidFill>
                <a:srgbClr val="C00000"/>
              </a:solidFill>
              <a:latin typeface="Times New Roman"/>
              <a:ea typeface="Calibri"/>
              <a:cs typeface="Times New Roman"/>
            </a:endParaRPr>
          </a:p>
        </p:txBody>
      </p:sp>
      <p:pic>
        <p:nvPicPr>
          <p:cNvPr id="1026" name="Picture 2" descr="C:\Users\Administrator\Downloads\359b9bdb8c3b7b65222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7210" y="1676400"/>
            <a:ext cx="4292390" cy="4873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970488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Administrator\Desktop\92b0c8142b20ccc4d322287d20b372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0999" y="3733801"/>
            <a:ext cx="2743201" cy="23622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053" name="Picture 5" descr="C:\Users\Administrator\Desktop\80e02bc7b413a3b0d584ef10c7e13b8f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713018"/>
            <a:ext cx="2667000" cy="23622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055" name="Picture 7" descr="C:\Users\Administrator\Desktop\images (2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52800" y="762001"/>
            <a:ext cx="2514600" cy="24384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" y="568613"/>
            <a:ext cx="2923310" cy="275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51910" y="3561557"/>
            <a:ext cx="2835275" cy="2706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1382" y="627857"/>
            <a:ext cx="2768600" cy="2706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390302225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istrator\Downloads\5a86077507f0f0aea9e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5267" y="990599"/>
            <a:ext cx="2504133" cy="2438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099" name="Picture 3" descr="C:\Users\Administrator\Downloads\IMG_174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2000" y="3886199"/>
            <a:ext cx="2626735" cy="2590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01" name="Picture 5" descr="C:\Users\Administrator\Downloads\a7e284afb52a42741b3b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011380"/>
            <a:ext cx="2514600" cy="24176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02" name="Picture 6" descr="C:\Users\Administrator\Downloads\319dcf13cf9638c8618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011381"/>
            <a:ext cx="2542218" cy="24176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03" name="Picture 7" descr="C:\Users\Administrator\Downloads\ba36a89c99196e47370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86200" y="3886197"/>
            <a:ext cx="2895601" cy="2590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60989855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81000" y="2001092"/>
            <a:ext cx="8305800" cy="206287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572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tabLst>
                <a:tab pos="2743200" algn="ctr"/>
                <a:tab pos="5486400" algn="r"/>
              </a:tabLst>
            </a:pPr>
            <a:r>
              <a:rPr lang="fr-FR" sz="2400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2400" dirty="0">
                <a:solidFill>
                  <a:srgbClr val="00B0F0"/>
                </a:solidFill>
                <a:latin typeface="Times New Roman"/>
                <a:ea typeface="Times New Roman"/>
                <a:cs typeface="Times New Roman"/>
              </a:rPr>
              <a:t>B3: In </a:t>
            </a:r>
            <a:r>
              <a:rPr lang="fr-FR" sz="2400" dirty="0" err="1">
                <a:solidFill>
                  <a:srgbClr val="00B0F0"/>
                </a:solidFill>
                <a:latin typeface="Times New Roman"/>
                <a:ea typeface="Times New Roman"/>
                <a:cs typeface="Times New Roman"/>
              </a:rPr>
              <a:t>thêm</a:t>
            </a:r>
            <a:r>
              <a:rPr lang="fr-FR" sz="2400" dirty="0">
                <a:solidFill>
                  <a:srgbClr val="00B0F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2400" dirty="0" err="1">
                <a:solidFill>
                  <a:srgbClr val="00B0F0"/>
                </a:solidFill>
                <a:latin typeface="Times New Roman"/>
                <a:ea typeface="Times New Roman"/>
                <a:cs typeface="Times New Roman"/>
              </a:rPr>
              <a:t>hình</a:t>
            </a:r>
            <a:r>
              <a:rPr lang="fr-FR" sz="2400" dirty="0">
                <a:solidFill>
                  <a:srgbClr val="00B0F0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fr-FR" sz="2400" dirty="0" err="1">
                <a:solidFill>
                  <a:srgbClr val="00B0F0"/>
                </a:solidFill>
                <a:latin typeface="Times New Roman"/>
                <a:ea typeface="Times New Roman"/>
                <a:cs typeface="Times New Roman"/>
              </a:rPr>
              <a:t>màu</a:t>
            </a:r>
            <a:r>
              <a:rPr lang="fr-FR" sz="2400" dirty="0">
                <a:solidFill>
                  <a:srgbClr val="00B0F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2400" dirty="0" err="1">
                <a:solidFill>
                  <a:srgbClr val="00B0F0"/>
                </a:solidFill>
                <a:latin typeface="Times New Roman"/>
                <a:ea typeface="Times New Roman"/>
                <a:cs typeface="Times New Roman"/>
              </a:rPr>
              <a:t>tạo</a:t>
            </a:r>
            <a:r>
              <a:rPr lang="fr-FR" sz="2400" dirty="0">
                <a:solidFill>
                  <a:srgbClr val="00B0F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2400" dirty="0" err="1">
                <a:solidFill>
                  <a:srgbClr val="00B0F0"/>
                </a:solidFill>
                <a:latin typeface="Times New Roman"/>
                <a:ea typeface="Times New Roman"/>
                <a:cs typeface="Times New Roman"/>
              </a:rPr>
              <a:t>sự</a:t>
            </a:r>
            <a:r>
              <a:rPr lang="fr-FR" sz="2400" dirty="0">
                <a:solidFill>
                  <a:srgbClr val="00B0F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2400" dirty="0" err="1">
                <a:solidFill>
                  <a:srgbClr val="00B0F0"/>
                </a:solidFill>
                <a:latin typeface="Times New Roman"/>
                <a:ea typeface="Times New Roman"/>
                <a:cs typeface="Times New Roman"/>
              </a:rPr>
              <a:t>hài</a:t>
            </a:r>
            <a:r>
              <a:rPr lang="fr-FR" sz="2400" dirty="0">
                <a:solidFill>
                  <a:srgbClr val="00B0F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2400" dirty="0" err="1">
                <a:solidFill>
                  <a:srgbClr val="00B0F0"/>
                </a:solidFill>
                <a:latin typeface="Times New Roman"/>
                <a:ea typeface="Times New Roman"/>
                <a:cs typeface="Times New Roman"/>
              </a:rPr>
              <a:t>hoà</a:t>
            </a:r>
            <a:r>
              <a:rPr lang="fr-FR" sz="2400" dirty="0">
                <a:solidFill>
                  <a:srgbClr val="00B0F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2400" dirty="0" err="1">
                <a:solidFill>
                  <a:srgbClr val="00B0F0"/>
                </a:solidFill>
                <a:latin typeface="Times New Roman"/>
                <a:ea typeface="Times New Roman"/>
                <a:cs typeface="Times New Roman"/>
              </a:rPr>
              <a:t>và</a:t>
            </a:r>
            <a:r>
              <a:rPr lang="fr-FR" sz="2400" dirty="0">
                <a:solidFill>
                  <a:srgbClr val="00B0F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2400" dirty="0" err="1">
                <a:solidFill>
                  <a:srgbClr val="00B0F0"/>
                </a:solidFill>
                <a:latin typeface="Times New Roman"/>
                <a:ea typeface="Times New Roman"/>
                <a:cs typeface="Times New Roman"/>
              </a:rPr>
              <a:t>nhịp</a:t>
            </a:r>
            <a:r>
              <a:rPr lang="fr-FR" sz="2400" dirty="0">
                <a:solidFill>
                  <a:srgbClr val="00B0F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2400" dirty="0" err="1">
                <a:solidFill>
                  <a:srgbClr val="00B0F0"/>
                </a:solidFill>
                <a:latin typeface="Times New Roman"/>
                <a:ea typeface="Times New Roman"/>
                <a:cs typeface="Times New Roman"/>
              </a:rPr>
              <a:t>điệu</a:t>
            </a:r>
            <a:r>
              <a:rPr lang="fr-FR" sz="2400" dirty="0">
                <a:solidFill>
                  <a:srgbClr val="00B0F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2400" dirty="0" err="1">
                <a:solidFill>
                  <a:srgbClr val="00B0F0"/>
                </a:solidFill>
                <a:latin typeface="Times New Roman"/>
                <a:ea typeface="Times New Roman"/>
                <a:cs typeface="Times New Roman"/>
              </a:rPr>
              <a:t>cho</a:t>
            </a:r>
            <a:r>
              <a:rPr lang="fr-FR" sz="2400" dirty="0">
                <a:solidFill>
                  <a:srgbClr val="00B0F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2400" dirty="0" err="1">
                <a:solidFill>
                  <a:srgbClr val="00B0F0"/>
                </a:solidFill>
                <a:latin typeface="Times New Roman"/>
                <a:ea typeface="Times New Roman"/>
                <a:cs typeface="Times New Roman"/>
              </a:rPr>
              <a:t>bức</a:t>
            </a:r>
            <a:r>
              <a:rPr lang="fr-FR" sz="2400" dirty="0">
                <a:solidFill>
                  <a:srgbClr val="00B0F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2400" dirty="0" err="1">
                <a:solidFill>
                  <a:srgbClr val="00B0F0"/>
                </a:solidFill>
                <a:latin typeface="Times New Roman"/>
                <a:ea typeface="Times New Roman"/>
                <a:cs typeface="Times New Roman"/>
              </a:rPr>
              <a:t>tranh</a:t>
            </a:r>
            <a:r>
              <a:rPr lang="fr-FR" sz="2400" dirty="0">
                <a:solidFill>
                  <a:srgbClr val="00B0F0"/>
                </a:solidFill>
                <a:latin typeface="Times New Roman"/>
                <a:ea typeface="Times New Roman"/>
                <a:cs typeface="Times New Roman"/>
              </a:rPr>
              <a:t>.</a:t>
            </a:r>
            <a:endParaRPr lang="en-US" sz="2400" dirty="0">
              <a:solidFill>
                <a:srgbClr val="00B0F0"/>
              </a:solidFill>
              <a:latin typeface="Times New Roman"/>
              <a:ea typeface="Calibri"/>
              <a:cs typeface="Times New Roman"/>
            </a:endParaRPr>
          </a:p>
          <a:p>
            <a:pPr indent="4572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tabLst>
                <a:tab pos="2743200" algn="ctr"/>
                <a:tab pos="5486400" algn="r"/>
              </a:tabLst>
            </a:pPr>
            <a:r>
              <a:rPr lang="fr-FR" sz="2400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</a:rPr>
              <a:t>B4: </a:t>
            </a:r>
            <a:r>
              <a:rPr lang="fr-FR" sz="2400" dirty="0" err="1">
                <a:solidFill>
                  <a:srgbClr val="0070C0"/>
                </a:solidFill>
                <a:latin typeface="Times New Roman"/>
                <a:ea typeface="Times New Roman"/>
                <a:cs typeface="Times New Roman"/>
              </a:rPr>
              <a:t>Hoàn</a:t>
            </a:r>
            <a:r>
              <a:rPr lang="fr-FR" sz="2400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2400" dirty="0" err="1">
                <a:solidFill>
                  <a:srgbClr val="0070C0"/>
                </a:solidFill>
                <a:latin typeface="Times New Roman"/>
                <a:ea typeface="Times New Roman"/>
                <a:cs typeface="Times New Roman"/>
              </a:rPr>
              <a:t>thiện</a:t>
            </a:r>
            <a:r>
              <a:rPr lang="fr-FR" sz="2400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2400" dirty="0" err="1">
                <a:solidFill>
                  <a:srgbClr val="0070C0"/>
                </a:solidFill>
                <a:latin typeface="Times New Roman"/>
                <a:ea typeface="Times New Roman"/>
                <a:cs typeface="Times New Roman"/>
              </a:rPr>
              <a:t>bức</a:t>
            </a:r>
            <a:r>
              <a:rPr lang="fr-FR" sz="2400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2400" dirty="0" err="1">
                <a:solidFill>
                  <a:srgbClr val="0070C0"/>
                </a:solidFill>
                <a:latin typeface="Times New Roman"/>
                <a:ea typeface="Times New Roman"/>
                <a:cs typeface="Times New Roman"/>
              </a:rPr>
              <a:t>tranh</a:t>
            </a:r>
            <a:r>
              <a:rPr lang="fr-FR" sz="2400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</a:rPr>
              <a:t>.</a:t>
            </a:r>
            <a:endParaRPr lang="en-US" sz="2400" dirty="0">
              <a:solidFill>
                <a:srgbClr val="0070C0"/>
              </a:solidFill>
              <a:latin typeface="Times New Roman"/>
              <a:ea typeface="Calibri"/>
              <a:cs typeface="Times New Roman"/>
            </a:endParaRPr>
          </a:p>
          <a:p>
            <a:pPr indent="4572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2574" y="308032"/>
            <a:ext cx="7451226" cy="123726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4572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fr-FR" sz="2800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KIẾN TẠO KIẾN THỨC - KĨ NĂNG</a:t>
            </a:r>
          </a:p>
          <a:p>
            <a:pPr indent="4572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2800" b="1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Cách tạo bức tranh bằng hình thức in</a:t>
            </a:r>
            <a:endParaRPr lang="en-US" sz="2800">
              <a:solidFill>
                <a:srgbClr val="C00000"/>
              </a:solidFill>
              <a:latin typeface="Times New Roman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824163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dministrator\Downloads\317dc52b9dcc6a9233d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95400" y="554182"/>
            <a:ext cx="2819400" cy="304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050" name="Picture 2" descr="C:\Users\Administrator\Downloads\82dfd82a88c97f9726d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29200" y="516082"/>
            <a:ext cx="2712027" cy="31242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07526" y="4050217"/>
            <a:ext cx="3155373" cy="23923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075" name="Picture 3" descr="C:\Users\Administrator\Downloads\ba60c542f3c704995dd6 (1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28700" y="3938262"/>
            <a:ext cx="3352799" cy="25563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7" name="Picture 5" descr="C:\Users\Administrator\Downloads\8a00e241ecc51b9b42d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2000" y="3938262"/>
            <a:ext cx="3619499" cy="2691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94428224"/>
      </p:ext>
    </p:extLst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istrator\Downloads\65eb3d00d6dd218378c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4855" y="1028700"/>
            <a:ext cx="2667000" cy="36576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076" name="Picture 4" descr="C:\Users\Administrator\Downloads\e76c499ea243551d0c5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22073" y="2971800"/>
            <a:ext cx="2590800" cy="3429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24600" y="678874"/>
            <a:ext cx="2548448" cy="366452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22073" y="374073"/>
            <a:ext cx="2445328" cy="231370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02271430"/>
      </p:ext>
    </p:extLst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2362199" y="152397"/>
            <a:ext cx="3886201" cy="784860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Rectangle 4"/>
          <p:cNvSpPr/>
          <p:nvPr/>
        </p:nvSpPr>
        <p:spPr>
          <a:xfrm>
            <a:off x="380999" y="418135"/>
            <a:ext cx="5486401" cy="123726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457200" algn="ctr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800" b="1" ker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3. LUYỆN TẬP - SÁNG TẠO </a:t>
            </a:r>
          </a:p>
          <a:p>
            <a:pPr lvl="0" indent="457200" algn="ctr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800" b="1" kern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Tạo bức tranh in hoa, lá</a:t>
            </a:r>
            <a:endParaRPr lang="en-US" sz="2800" b="1" kern="0" dirty="0">
              <a:solidFill>
                <a:srgbClr val="C00000"/>
              </a:solidFill>
              <a:latin typeface="Times New Roman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09684315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4485548"/>
          </a:xfr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CHỦ ĐỀ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 CẢM CỦA MÀU SẮC 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xmlns="" val="2174760399"/>
      </p:ext>
    </p:extLst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95400" y="304800"/>
            <a:ext cx="6705600" cy="253607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57200" algn="ctr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3200" b="1" kern="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3</a:t>
            </a:r>
            <a:r>
              <a:rPr lang="en-US" sz="3200" b="1" ker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. LUYỆN TẬP – SÁNG TẠO</a:t>
            </a:r>
          </a:p>
          <a:p>
            <a:pPr indent="457200" algn="ctr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800" b="1" kern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Tạo </a:t>
            </a:r>
            <a:r>
              <a:rPr lang="en-US" sz="2800" b="1" kern="0" dirty="0" err="1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bức</a:t>
            </a:r>
            <a:r>
              <a:rPr lang="en-US" sz="2800" b="1" kern="0" dirty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kern="0" dirty="0" err="1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tranh</a:t>
            </a:r>
            <a:r>
              <a:rPr lang="en-US" sz="2800" b="1" kern="0" dirty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 in </a:t>
            </a:r>
            <a:r>
              <a:rPr lang="en-US" sz="2800" b="1" kern="0" dirty="0" err="1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hoa</a:t>
            </a:r>
            <a:r>
              <a:rPr lang="en-US" sz="2800" b="1" kern="0" dirty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2800" b="1" kern="0" dirty="0" err="1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lá</a:t>
            </a:r>
            <a:endParaRPr lang="en-US" sz="2800" b="1" kern="0" dirty="0">
              <a:solidFill>
                <a:srgbClr val="C00000"/>
              </a:solidFill>
              <a:latin typeface="Times New Roman"/>
              <a:ea typeface="Calibri"/>
              <a:cs typeface="Times New Roman"/>
            </a:endParaRPr>
          </a:p>
          <a:p>
            <a:pPr marL="342900" indent="-3429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  <a:defRPr/>
            </a:pPr>
            <a:r>
              <a:rPr lang="en-US" sz="24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Chọn</a:t>
            </a:r>
            <a:r>
              <a:rPr lang="en-US" sz="24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khuôn</a:t>
            </a:r>
            <a:r>
              <a:rPr lang="en-US" sz="24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in </a:t>
            </a:r>
            <a:r>
              <a:rPr lang="en-US" sz="24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bằng</a:t>
            </a:r>
            <a:r>
              <a:rPr lang="en-US" sz="24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vật</a:t>
            </a:r>
            <a:r>
              <a:rPr lang="en-US" sz="24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sẵn</a:t>
            </a:r>
            <a:r>
              <a:rPr lang="en-US" sz="24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có</a:t>
            </a:r>
            <a:r>
              <a:rPr lang="en-US" sz="24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hoặc</a:t>
            </a:r>
            <a:r>
              <a:rPr lang="en-US" sz="24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tự</a:t>
            </a:r>
            <a:r>
              <a:rPr lang="en-US" sz="24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tạo</a:t>
            </a:r>
            <a:endParaRPr lang="en-US" sz="2400" b="1" kern="0" dirty="0">
              <a:solidFill>
                <a:sysClr val="windowText" lastClr="000000"/>
              </a:solidFill>
              <a:latin typeface="Times New Roman"/>
              <a:ea typeface="Calibri"/>
              <a:cs typeface="Times New Roman"/>
            </a:endParaRPr>
          </a:p>
          <a:p>
            <a:pPr marL="342900" indent="-3429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  <a:defRPr/>
            </a:pPr>
            <a:r>
              <a:rPr lang="en-US" sz="24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Thực</a:t>
            </a:r>
            <a:r>
              <a:rPr lang="en-US" sz="24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hiện</a:t>
            </a:r>
            <a:r>
              <a:rPr lang="en-US" sz="24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in </a:t>
            </a:r>
            <a:r>
              <a:rPr lang="en-US" sz="24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tranh</a:t>
            </a:r>
            <a:r>
              <a:rPr lang="en-US" sz="24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hoa</a:t>
            </a:r>
            <a:r>
              <a:rPr lang="en-US" sz="24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lá</a:t>
            </a:r>
            <a:r>
              <a:rPr lang="en-US" sz="24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theo</a:t>
            </a:r>
            <a:r>
              <a:rPr lang="en-US" sz="24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ý </a:t>
            </a:r>
            <a:r>
              <a:rPr lang="en-US" sz="24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thích</a:t>
            </a:r>
            <a:endParaRPr lang="en-US" sz="2400" b="1" kern="0" dirty="0">
              <a:solidFill>
                <a:sysClr val="windowText" lastClr="000000"/>
              </a:solidFill>
              <a:latin typeface="Times New Roman"/>
              <a:ea typeface="Calibri"/>
              <a:cs typeface="Times New Roman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2843646" y="1804552"/>
            <a:ext cx="3200400" cy="58396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5508257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62200" y="457200"/>
            <a:ext cx="3962400" cy="51706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457200" algn="just" defTabSz="91440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KHUÔN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IN TỰ NHIÊN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Calibri"/>
              <a:cs typeface="Times New Roman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" y="1219200"/>
            <a:ext cx="8153400" cy="51238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378840606"/>
      </p:ext>
    </p:extLst>
  </p:cSld>
  <p:clrMapOvr>
    <a:masterClrMapping/>
  </p:clrMapOvr>
  <p:transition spd="slow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0" y="4458352"/>
            <a:ext cx="2659705" cy="20085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69027" y="4458352"/>
            <a:ext cx="2719387" cy="195931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28" name="Picture 4" descr="C:\Users\Administrator\Downloads\5eb4ce36c9843eda679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39932" y="1464035"/>
            <a:ext cx="2346868" cy="245441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30" name="Picture 6" descr="C:\Users\Administrator\Downloads\0050c7c8c07a37246e6b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1085" y="4507575"/>
            <a:ext cx="2335775" cy="195931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" name="Rectangle 1"/>
          <p:cNvSpPr/>
          <p:nvPr/>
        </p:nvSpPr>
        <p:spPr>
          <a:xfrm>
            <a:off x="2500744" y="533400"/>
            <a:ext cx="3839187" cy="51706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4572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400" b="1" kern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KHUÔN IN TỰ LÀM</a:t>
            </a:r>
            <a:endParaRPr lang="en-US" sz="2400" b="1" kern="0" dirty="0">
              <a:solidFill>
                <a:sysClr val="windowText" lastClr="000000"/>
              </a:solidFill>
              <a:latin typeface="Times New Roman"/>
              <a:ea typeface="Calibri"/>
              <a:cs typeface="Times New Roman"/>
            </a:endParaRPr>
          </a:p>
        </p:txBody>
      </p:sp>
      <p:pic>
        <p:nvPicPr>
          <p:cNvPr id="1031" name="Picture 7" descr="C:\Users\Administrator\Downloads\abab83cc877e7020296f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490521"/>
            <a:ext cx="2514600" cy="236681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32" name="Picture 8" descr="C:\Users\Administrator\Downloads\8305360e79bc8ee2d7ad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1085" y="1525156"/>
            <a:ext cx="2560268" cy="233217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155726270"/>
      </p:ext>
    </p:extLst>
  </p:cSld>
  <p:clrMapOvr>
    <a:masterClrMapping/>
  </p:clrMapOvr>
  <p:transition spd="slow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7200" y="457200"/>
            <a:ext cx="8229600" cy="83984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457200" algn="ctr" defTabSz="91440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MỘT SỐ TRANH TỪ KHUÔN IN TỰ NHIÊN VÀ KHUÔN IN TỰ TẠO HÌNH HOA LÁ</a:t>
            </a: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Calibri"/>
              <a:cs typeface="Times New Roman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1" y="1524001"/>
            <a:ext cx="3962400" cy="24384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76801" y="1524000"/>
            <a:ext cx="3810000" cy="24384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1" y="4132153"/>
            <a:ext cx="3962401" cy="24400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76800" y="4189355"/>
            <a:ext cx="3809999" cy="232564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498358795"/>
      </p:ext>
    </p:extLst>
  </p:cSld>
  <p:clrMapOvr>
    <a:masterClrMapping/>
  </p:clrMapOvr>
  <p:transition spd="slow"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758AC0F-9564-47B2-9AF9-0969AF7919D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33EFC881-53C0-47FC-8475-F52CDA28A4A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C9D8808-FE82-46F4-BCF5-1A2D7F9F33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5117787" y="3105431"/>
            <a:ext cx="3228554" cy="43047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4E701FC-344E-41CD-9ED4-148CD523C83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62600" y="80963"/>
            <a:ext cx="2571750" cy="3429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DDD52AA-EF4F-4D8B-854B-F9B44D5C372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699827" y="3055647"/>
            <a:ext cx="3063585" cy="423933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A0902C30-1749-415F-8FD2-DCD04368786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9229" y="263670"/>
            <a:ext cx="4084780" cy="3063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67179112"/>
      </p:ext>
    </p:extLst>
  </p:cSld>
  <p:clrMapOvr>
    <a:masterClrMapping/>
  </p:clrMapOvr>
  <p:transition spd="slow">
    <p:wipe/>
    <p:sndAc>
      <p:stSnd>
        <p:snd r:embed="rId2" name="breeze.wav"/>
      </p:stSnd>
    </p:sndAc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6961A91-800D-4576-B20C-69931EB2ACE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B9C05FA-2CF0-4111-A242-4DAEA664719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76175293"/>
      </p:ext>
    </p:extLst>
  </p:cSld>
  <p:clrMapOvr>
    <a:masterClrMapping/>
  </p:clrMapOvr>
  <p:transition spd="slow">
    <p:wipe/>
    <p:sndAc>
      <p:stSnd>
        <p:snd r:embed="rId2" name="breeze.wav"/>
      </p:stSnd>
    </p:sndAc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1086" y="304800"/>
            <a:ext cx="8038514" cy="434272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457200" algn="just" defTabSz="91440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4. PHÂN TÍCH – ĐÁNH GIÁ</a:t>
            </a:r>
          </a:p>
          <a:p>
            <a:pPr marL="0" marR="0" lvl="0" indent="457200" algn="just" defTabSz="91440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Trưng bày sản phẩm và chia sẻ</a:t>
            </a:r>
            <a:endParaRPr lang="en-US" sz="2400" b="1" kern="0" dirty="0">
              <a:solidFill>
                <a:srgbClr val="C00000"/>
              </a:solidFill>
              <a:latin typeface="Times New Roman"/>
              <a:ea typeface="Calibri"/>
              <a:cs typeface="Times New Roman"/>
            </a:endParaRPr>
          </a:p>
          <a:p>
            <a:pPr marL="0" marR="0" lvl="0" indent="457200" algn="just" defTabSz="91440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Nêu</a:t>
            </a:r>
            <a:r>
              <a:rPr kumimoji="0" lang="en-US" sz="240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2400" i="0" u="none" strike="noStrike" kern="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cảm</a:t>
            </a:r>
            <a:r>
              <a:rPr kumimoji="0" lang="en-US" sz="240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2400" i="0" u="none" strike="noStrike" kern="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nhận</a:t>
            </a:r>
            <a:r>
              <a:rPr kumimoji="0" lang="en-US" sz="240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2400" i="0" u="none" strike="noStrike" kern="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và</a:t>
            </a:r>
            <a:r>
              <a:rPr kumimoji="0" lang="en-US" sz="240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2400" i="0" u="none" strike="noStrike" kern="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phân</a:t>
            </a:r>
            <a:r>
              <a:rPr kumimoji="0" lang="en-US" sz="240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2400" i="0" u="none" strike="noStrike" kern="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tích</a:t>
            </a:r>
            <a:r>
              <a:rPr kumimoji="0" lang="en-US" sz="240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:</a:t>
            </a:r>
          </a:p>
          <a:p>
            <a:pPr marL="342900" marR="0" lvl="0" indent="-342900" algn="just" defTabSz="91440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Char char="-"/>
              <a:tabLst/>
              <a:defRPr/>
            </a:pPr>
            <a:r>
              <a:rPr lang="en-US" sz="2400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Bài</a:t>
            </a:r>
            <a:r>
              <a:rPr lang="en-US" sz="2400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tranh</a:t>
            </a:r>
            <a:r>
              <a:rPr lang="en-US" sz="2400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in </a:t>
            </a:r>
            <a:r>
              <a:rPr lang="en-US" sz="2400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hoa</a:t>
            </a:r>
            <a:r>
              <a:rPr lang="en-US" sz="2400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lá</a:t>
            </a:r>
            <a:r>
              <a:rPr lang="en-US" sz="2400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em</a:t>
            </a:r>
            <a:r>
              <a:rPr lang="en-US" sz="2400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yêu</a:t>
            </a:r>
            <a:r>
              <a:rPr lang="en-US" sz="2400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thích</a:t>
            </a:r>
            <a:endParaRPr lang="en-US" sz="2400" kern="0" dirty="0">
              <a:solidFill>
                <a:sysClr val="windowText" lastClr="000000"/>
              </a:solidFill>
              <a:latin typeface="Times New Roman"/>
              <a:ea typeface="Calibri"/>
              <a:cs typeface="Times New Roman"/>
            </a:endParaRPr>
          </a:p>
          <a:p>
            <a:pPr marL="342900" marR="0" lvl="0" indent="-342900" algn="just" defTabSz="91440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Biểu</a:t>
            </a:r>
            <a:r>
              <a:rPr kumimoji="0" lang="en-US" sz="240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2400" i="0" u="none" strike="noStrike" kern="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cảm</a:t>
            </a:r>
            <a:r>
              <a:rPr kumimoji="0" lang="en-US" sz="240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2400" i="0" u="none" strike="noStrike" kern="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của</a:t>
            </a:r>
            <a:r>
              <a:rPr kumimoji="0" lang="en-US" sz="240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2400" i="0" u="none" strike="noStrike" kern="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nét</a:t>
            </a:r>
            <a:r>
              <a:rPr kumimoji="0" lang="en-US" sz="240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, </a:t>
            </a:r>
            <a:r>
              <a:rPr kumimoji="0" lang="en-US" sz="2400" i="0" u="none" strike="noStrike" kern="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hình</a:t>
            </a:r>
            <a:r>
              <a:rPr lang="en-US" sz="2400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2400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màu</a:t>
            </a:r>
            <a:r>
              <a:rPr lang="en-US" sz="2400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trong</a:t>
            </a:r>
            <a:r>
              <a:rPr lang="en-US" sz="2400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tranh</a:t>
            </a:r>
            <a:endParaRPr lang="en-US" sz="2400" kern="0" dirty="0">
              <a:solidFill>
                <a:sysClr val="windowText" lastClr="000000"/>
              </a:solidFill>
              <a:latin typeface="Times New Roman"/>
              <a:ea typeface="Calibri"/>
              <a:cs typeface="Times New Roman"/>
            </a:endParaRPr>
          </a:p>
          <a:p>
            <a:pPr marL="342900" marR="0" lvl="0" indent="-342900" algn="just" defTabSz="91440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Kĩ</a:t>
            </a:r>
            <a:r>
              <a:rPr kumimoji="0" lang="en-US" sz="240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2400" i="0" u="none" strike="noStrike" kern="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thuật</a:t>
            </a:r>
            <a:r>
              <a:rPr kumimoji="0" lang="en-US" sz="240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in </a:t>
            </a:r>
            <a:r>
              <a:rPr kumimoji="0" lang="en-US" sz="2400" i="0" u="none" strike="noStrike" kern="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và</a:t>
            </a:r>
            <a:r>
              <a:rPr kumimoji="0" lang="en-US" sz="240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2400" i="0" u="none" strike="noStrike" kern="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chất</a:t>
            </a:r>
            <a:r>
              <a:rPr kumimoji="0" lang="en-US" sz="240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2400" i="0" u="none" strike="noStrike" kern="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lượng</a:t>
            </a:r>
            <a:r>
              <a:rPr kumimoji="0" lang="en-US" sz="240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2400" i="0" u="none" strike="noStrike" kern="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hình</a:t>
            </a:r>
            <a:r>
              <a:rPr kumimoji="0" lang="en-US" sz="240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in</a:t>
            </a:r>
          </a:p>
          <a:p>
            <a:pPr marL="342900" marR="0" lvl="0" indent="-342900" algn="just" defTabSz="91440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Char char="-"/>
              <a:tabLst/>
              <a:defRPr/>
            </a:pPr>
            <a:r>
              <a:rPr lang="en-US" sz="2400" kern="0" baseline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Cách</a:t>
            </a:r>
            <a:r>
              <a:rPr lang="en-US" sz="2400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điều</a:t>
            </a:r>
            <a:r>
              <a:rPr lang="en-US" sz="2400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chỉnh</a:t>
            </a:r>
            <a:r>
              <a:rPr lang="en-US" sz="2400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để</a:t>
            </a:r>
            <a:r>
              <a:rPr lang="en-US" sz="2400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hoàn</a:t>
            </a:r>
            <a:r>
              <a:rPr lang="en-US" sz="2400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thiện</a:t>
            </a:r>
            <a:r>
              <a:rPr lang="en-US" sz="2400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và</a:t>
            </a:r>
            <a:r>
              <a:rPr lang="en-US" sz="2400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nâng</a:t>
            </a:r>
            <a:r>
              <a:rPr lang="en-US" sz="2400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cao</a:t>
            </a:r>
            <a:r>
              <a:rPr lang="en-US" sz="2400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tính</a:t>
            </a:r>
            <a:r>
              <a:rPr lang="en-US" sz="2400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thẩm</a:t>
            </a:r>
            <a:r>
              <a:rPr lang="en-US" sz="2200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mĩ</a:t>
            </a:r>
            <a:r>
              <a:rPr lang="en-US" sz="2200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cho</a:t>
            </a:r>
            <a:r>
              <a:rPr lang="en-US" sz="2200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bức</a:t>
            </a:r>
            <a:r>
              <a:rPr lang="en-US" sz="2200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tranh</a:t>
            </a:r>
            <a:r>
              <a:rPr lang="en-US" sz="2200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endParaRPr kumimoji="0" lang="en-US" sz="220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Calibri"/>
              <a:cs typeface="Times New Roman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28800" y="4364181"/>
            <a:ext cx="3295943" cy="214745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38800" y="654627"/>
            <a:ext cx="2452369" cy="23622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87476" y="4343400"/>
            <a:ext cx="2779835" cy="21335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44216321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457200"/>
            <a:ext cx="8458200" cy="291567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572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800" b="1" ker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5. VẬN DỤNG – PHÁT TRIỂN</a:t>
            </a:r>
          </a:p>
          <a:p>
            <a:pPr indent="4572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800" b="1" kern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Tìm hiểu nghệ thuật trong đời sống </a:t>
            </a:r>
          </a:p>
          <a:p>
            <a:pPr indent="4572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800" b="1" kern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* Quan sát 2 tác phẩm tranh in </a:t>
            </a:r>
            <a:endParaRPr lang="en-US" sz="2000" b="1" kern="0" dirty="0">
              <a:solidFill>
                <a:srgbClr val="0070C0"/>
              </a:solidFill>
              <a:latin typeface="Times New Roman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fr-FR" sz="240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+ Em thích tác phẩm tranh in nào? Vì sao?</a:t>
            </a:r>
            <a:endParaRPr lang="en-US" sz="2400">
              <a:solidFill>
                <a:prstClr val="black"/>
              </a:solidFill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fr-FR" sz="240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+ Theo em, kĩ thuật in có thể ứng dụng trong đời sống như thế nào?</a:t>
            </a:r>
            <a:endParaRPr lang="en-US" sz="2400">
              <a:solidFill>
                <a:prstClr val="black"/>
              </a:solidFill>
              <a:ea typeface="Calibri"/>
              <a:cs typeface="Times New Roman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6473" y="3733800"/>
            <a:ext cx="3657600" cy="28194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24400" y="3733800"/>
            <a:ext cx="3352800" cy="279169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26045643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457200"/>
            <a:ext cx="8458200" cy="349172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572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800" b="1" ker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5. VẬN DỤNG – PHÁT TRIỂN</a:t>
            </a:r>
          </a:p>
          <a:p>
            <a:pPr indent="4572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800" b="1" kern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Tìm hiểu nghệ thuật trong đời sống </a:t>
            </a:r>
            <a:endParaRPr lang="en-US" sz="2800" b="1" kern="0" dirty="0">
              <a:solidFill>
                <a:srgbClr val="C00000"/>
              </a:solidFill>
              <a:latin typeface="Times New Roman"/>
              <a:ea typeface="Calibri"/>
              <a:cs typeface="Times New Roman"/>
            </a:endParaRPr>
          </a:p>
          <a:p>
            <a:pPr indent="4572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Quan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sát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và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chỉ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ra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hình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ảnh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trong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tranh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màu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sắc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đường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nét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và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cách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tạo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hình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.</a:t>
            </a:r>
          </a:p>
          <a:p>
            <a:pPr marL="342900" indent="-3429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  <a:defRPr/>
            </a:pP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Tranh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in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thuộc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kĩ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thuật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đồ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họa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tạo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hình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được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thể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hiện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bằng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cách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gián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tiếp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đưa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chấm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nét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hình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màu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từ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một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khuôn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in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lên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mặt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giấy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vải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,…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để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thể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hiện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ý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tưởng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của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họa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b="1" kern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sĩ</a:t>
            </a:r>
            <a:r>
              <a:rPr lang="en-US" sz="2200" b="1" kern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.</a:t>
            </a:r>
            <a:endParaRPr lang="en-US" sz="2200" b="1" kern="0" dirty="0">
              <a:solidFill>
                <a:sysClr val="windowText" lastClr="000000"/>
              </a:solidFill>
              <a:latin typeface="Times New Roman"/>
              <a:ea typeface="Calibri"/>
              <a:cs typeface="Times New Roman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6473" y="4191000"/>
            <a:ext cx="3657600" cy="23622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24400" y="4163291"/>
            <a:ext cx="3352800" cy="23622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88967881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381000"/>
            <a:ext cx="8305800" cy="122918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  <a:defRPr/>
            </a:pP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Kĩ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thuật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và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hình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in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có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thể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ứng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dụng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trên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nhiều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loại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sản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phẩm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phục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vụ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đời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sống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như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: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Vải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giấy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gói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hàng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giấy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dán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tường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áo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váy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mũ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ba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lô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2200" b="1" kern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giày</a:t>
            </a:r>
            <a:r>
              <a:rPr lang="en-US" sz="2200" b="1" kern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…….</a:t>
            </a:r>
            <a:endParaRPr lang="en-US" sz="2200" b="1" kern="0" dirty="0">
              <a:solidFill>
                <a:sysClr val="windowText" lastClr="000000"/>
              </a:solidFill>
              <a:latin typeface="Times New Roman"/>
              <a:ea typeface="Calibri"/>
              <a:cs typeface="Times New Roman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55287" y="1502497"/>
            <a:ext cx="2835275" cy="2792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5791" y="4180636"/>
            <a:ext cx="2916382" cy="2722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 descr="C:\Users\Administrator\Desktop\0f029828000720185a8cc97caf5ba1c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0609" y="1610183"/>
            <a:ext cx="5629275" cy="267087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Administrator\Desktop\Vans-Era-Floral-ragus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65991" y="4419600"/>
            <a:ext cx="2624571" cy="215721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Administrator\Desktop\afe2e88bd9e57fe2e52fbb479aec860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81400" y="4419600"/>
            <a:ext cx="2035319" cy="219852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05060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1000" y="1143000"/>
            <a:ext cx="7772400" cy="3681008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572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b="1" dirty="0">
                <a:latin typeface="Times New Roman"/>
                <a:ea typeface="Times New Roman"/>
                <a:cs typeface="Times New Roman"/>
              </a:rPr>
              <a:t>I. MỤC TIÊU</a:t>
            </a:r>
            <a:endParaRPr lang="en-US" sz="2400" dirty="0">
              <a:latin typeface="Times New Roman"/>
              <a:ea typeface="Calibri"/>
              <a:cs typeface="Times New Roman"/>
            </a:endParaRPr>
          </a:p>
          <a:p>
            <a:pPr indent="4572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b="1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</a:rPr>
              <a:t>1. </a:t>
            </a:r>
            <a:r>
              <a:rPr lang="en-US" sz="2400" b="1" dirty="0" err="1">
                <a:solidFill>
                  <a:srgbClr val="0070C0"/>
                </a:solidFill>
                <a:latin typeface="Times New Roman"/>
                <a:ea typeface="Times New Roman"/>
                <a:cs typeface="Times New Roman"/>
              </a:rPr>
              <a:t>Mức</a:t>
            </a:r>
            <a:r>
              <a:rPr lang="en-US" sz="2400" b="1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/>
                <a:ea typeface="Times New Roman"/>
                <a:cs typeface="Times New Roman"/>
              </a:rPr>
              <a:t>độ</a:t>
            </a:r>
            <a:r>
              <a:rPr lang="en-US" sz="2400" b="1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en-US" sz="2400" b="1" dirty="0" err="1">
                <a:solidFill>
                  <a:srgbClr val="0070C0"/>
                </a:solidFill>
                <a:latin typeface="Times New Roman"/>
                <a:ea typeface="Times New Roman"/>
                <a:cs typeface="Times New Roman"/>
              </a:rPr>
              <a:t>yêu</a:t>
            </a:r>
            <a:r>
              <a:rPr lang="en-US" sz="2400" b="1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/>
                <a:ea typeface="Times New Roman"/>
                <a:cs typeface="Times New Roman"/>
              </a:rPr>
              <a:t>cầu</a:t>
            </a:r>
            <a:r>
              <a:rPr lang="en-US" sz="2400" b="1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/>
                <a:ea typeface="Times New Roman"/>
                <a:cs typeface="Times New Roman"/>
              </a:rPr>
              <a:t>cần</a:t>
            </a:r>
            <a:r>
              <a:rPr lang="en-US" sz="2400" b="1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/>
                <a:ea typeface="Times New Roman"/>
                <a:cs typeface="Times New Roman"/>
              </a:rPr>
              <a:t>đạt</a:t>
            </a:r>
            <a:endParaRPr lang="en-US" sz="2400" dirty="0">
              <a:solidFill>
                <a:srgbClr val="0070C0"/>
              </a:solidFill>
              <a:latin typeface="Times New Roman"/>
              <a:ea typeface="Calibri"/>
              <a:cs typeface="Times New Roman"/>
            </a:endParaRPr>
          </a:p>
          <a:p>
            <a:pPr indent="4572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latin typeface="Times New Roman"/>
                <a:ea typeface="Times New Roman"/>
                <a:cs typeface="Times New Roman"/>
              </a:rPr>
              <a:t>- </a:t>
            </a:r>
            <a:r>
              <a:rPr lang="en-US" sz="2400" dirty="0" err="1">
                <a:latin typeface="Times New Roman"/>
                <a:ea typeface="Times New Roman"/>
                <a:cs typeface="Times New Roman"/>
              </a:rPr>
              <a:t>Chỉ</a:t>
            </a:r>
            <a:r>
              <a:rPr lang="en-US" sz="2400" dirty="0">
                <a:latin typeface="Times New Roman"/>
                <a:ea typeface="Times New Roman"/>
                <a:cs typeface="Times New Roman"/>
              </a:rPr>
              <a:t> ra </a:t>
            </a:r>
            <a:r>
              <a:rPr lang="en-US" sz="2400" dirty="0" err="1">
                <a:latin typeface="Times New Roman"/>
                <a:ea typeface="Times New Roman"/>
                <a:cs typeface="Times New Roman"/>
              </a:rPr>
              <a:t>được</a:t>
            </a:r>
            <a:r>
              <a:rPr lang="en-US" sz="24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</a:rPr>
              <a:t>một</a:t>
            </a:r>
            <a:r>
              <a:rPr lang="en-US" sz="24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</a:rPr>
              <a:t>số</a:t>
            </a:r>
            <a:r>
              <a:rPr lang="en-US" sz="24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</a:rPr>
              <a:t>kĩ</a:t>
            </a:r>
            <a:r>
              <a:rPr lang="en-US" sz="24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</a:rPr>
              <a:t>thuật</a:t>
            </a:r>
            <a:r>
              <a:rPr lang="en-US" sz="2400" dirty="0">
                <a:latin typeface="Times New Roman"/>
                <a:ea typeface="Times New Roman"/>
                <a:cs typeface="Times New Roman"/>
              </a:rPr>
              <a:t> in </a:t>
            </a:r>
            <a:r>
              <a:rPr lang="en-US" sz="2400" dirty="0" err="1">
                <a:latin typeface="Times New Roman"/>
                <a:ea typeface="Times New Roman"/>
                <a:cs typeface="Times New Roman"/>
              </a:rPr>
              <a:t>từ</a:t>
            </a:r>
            <a:r>
              <a:rPr lang="en-US" sz="24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</a:rPr>
              <a:t>các</a:t>
            </a:r>
            <a:r>
              <a:rPr lang="en-US" sz="24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</a:rPr>
              <a:t>vật</a:t>
            </a:r>
            <a:r>
              <a:rPr lang="en-US" sz="24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</a:rPr>
              <a:t>liệu</a:t>
            </a:r>
            <a:r>
              <a:rPr lang="en-US" sz="24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</a:rPr>
              <a:t>khác</a:t>
            </a:r>
            <a:r>
              <a:rPr lang="en-US" sz="24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</a:rPr>
              <a:t>nhau</a:t>
            </a:r>
            <a:r>
              <a:rPr lang="en-US" sz="2400" dirty="0">
                <a:latin typeface="Times New Roman"/>
                <a:ea typeface="Times New Roman"/>
                <a:cs typeface="Times New Roman"/>
              </a:rPr>
              <a:t>.</a:t>
            </a:r>
            <a:endParaRPr lang="en-US" sz="2400" dirty="0">
              <a:latin typeface="Times New Roman"/>
              <a:ea typeface="Calibri"/>
              <a:cs typeface="Times New Roman"/>
            </a:endParaRPr>
          </a:p>
          <a:p>
            <a:pPr indent="4572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latin typeface="Times New Roman"/>
                <a:ea typeface="Times New Roman"/>
                <a:cs typeface="Times New Roman"/>
              </a:rPr>
              <a:t>- </a:t>
            </a:r>
            <a:r>
              <a:rPr lang="en-US" sz="2400" dirty="0" err="1">
                <a:latin typeface="Times New Roman"/>
                <a:ea typeface="Times New Roman"/>
                <a:cs typeface="Times New Roman"/>
              </a:rPr>
              <a:t>Tạo</a:t>
            </a:r>
            <a:r>
              <a:rPr lang="en-US" sz="24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</a:rPr>
              <a:t>được</a:t>
            </a:r>
            <a:r>
              <a:rPr lang="en-US" sz="24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</a:rPr>
              <a:t>bức</a:t>
            </a:r>
            <a:r>
              <a:rPr lang="en-US" sz="24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</a:rPr>
              <a:t>tranh</a:t>
            </a:r>
            <a:r>
              <a:rPr lang="en-US" sz="2400" dirty="0">
                <a:latin typeface="Times New Roman"/>
                <a:ea typeface="Times New Roman"/>
                <a:cs typeface="Times New Roman"/>
              </a:rPr>
              <a:t> in </a:t>
            </a:r>
            <a:r>
              <a:rPr lang="en-US" sz="2400" dirty="0" err="1">
                <a:latin typeface="Times New Roman"/>
                <a:ea typeface="Times New Roman"/>
                <a:cs typeface="Times New Roman"/>
              </a:rPr>
              <a:t>hoa</a:t>
            </a:r>
            <a:r>
              <a:rPr lang="en-US" sz="2400" dirty="0">
                <a:latin typeface="Times New Roman"/>
                <a:ea typeface="Times New Roman"/>
                <a:cs typeface="Times New Roman"/>
              </a:rPr>
              <a:t>, </a:t>
            </a:r>
            <a:r>
              <a:rPr lang="en-US" sz="2400" dirty="0" err="1">
                <a:latin typeface="Times New Roman"/>
                <a:ea typeface="Times New Roman"/>
                <a:cs typeface="Times New Roman"/>
              </a:rPr>
              <a:t>lá</a:t>
            </a:r>
            <a:r>
              <a:rPr lang="en-US" sz="2400" dirty="0">
                <a:latin typeface="Times New Roman"/>
                <a:ea typeface="Times New Roman"/>
                <a:cs typeface="Times New Roman"/>
              </a:rPr>
              <a:t>.</a:t>
            </a:r>
            <a:endParaRPr lang="en-US" sz="2400" dirty="0">
              <a:latin typeface="Times New Roman"/>
              <a:ea typeface="Calibri"/>
              <a:cs typeface="Times New Roman"/>
            </a:endParaRPr>
          </a:p>
          <a:p>
            <a:pPr indent="4572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latin typeface="Times New Roman"/>
                <a:ea typeface="Times New Roman"/>
                <a:cs typeface="Times New Roman"/>
              </a:rPr>
              <a:t>- </a:t>
            </a:r>
            <a:r>
              <a:rPr lang="en-US" sz="2400" dirty="0" err="1">
                <a:latin typeface="Times New Roman"/>
                <a:ea typeface="Times New Roman"/>
                <a:cs typeface="Times New Roman"/>
              </a:rPr>
              <a:t>Nhận</a:t>
            </a:r>
            <a:r>
              <a:rPr lang="en-US" sz="24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</a:rPr>
              <a:t>biết</a:t>
            </a:r>
            <a:r>
              <a:rPr lang="en-US" sz="24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</a:rPr>
              <a:t>được</a:t>
            </a:r>
            <a:r>
              <a:rPr lang="en-US" sz="24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</a:rPr>
              <a:t>biểu</a:t>
            </a:r>
            <a:r>
              <a:rPr lang="en-US" sz="24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</a:rPr>
              <a:t>cảm</a:t>
            </a:r>
            <a:r>
              <a:rPr lang="en-US" sz="24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</a:rPr>
              <a:t>và</a:t>
            </a:r>
            <a:r>
              <a:rPr lang="en-US" sz="24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</a:rPr>
              <a:t>nét</a:t>
            </a:r>
            <a:r>
              <a:rPr lang="en-US" sz="24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</a:rPr>
              <a:t>đẹp</a:t>
            </a:r>
            <a:r>
              <a:rPr lang="en-US" sz="24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</a:rPr>
              <a:t>tạo</a:t>
            </a:r>
            <a:r>
              <a:rPr lang="en-US" sz="24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</a:rPr>
              <a:t>hình</a:t>
            </a:r>
            <a:r>
              <a:rPr lang="en-US" sz="24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</a:rPr>
              <a:t>của</a:t>
            </a:r>
            <a:r>
              <a:rPr lang="en-US" sz="24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</a:rPr>
              <a:t>hoa</a:t>
            </a:r>
            <a:r>
              <a:rPr lang="en-US" sz="2400" dirty="0">
                <a:latin typeface="Times New Roman"/>
                <a:ea typeface="Times New Roman"/>
                <a:cs typeface="Times New Roman"/>
              </a:rPr>
              <a:t>, </a:t>
            </a:r>
            <a:r>
              <a:rPr lang="en-US" sz="2400" dirty="0" err="1">
                <a:latin typeface="Times New Roman"/>
                <a:ea typeface="Times New Roman"/>
                <a:cs typeface="Times New Roman"/>
              </a:rPr>
              <a:t>lá</a:t>
            </a:r>
            <a:r>
              <a:rPr lang="en-US" sz="24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</a:rPr>
              <a:t>trong</a:t>
            </a:r>
            <a:r>
              <a:rPr lang="en-US" sz="24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</a:rPr>
              <a:t>sản</a:t>
            </a:r>
            <a:r>
              <a:rPr lang="en-US" sz="24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</a:rPr>
              <a:t>phẩm</a:t>
            </a:r>
            <a:r>
              <a:rPr lang="en-US" sz="2400" dirty="0">
                <a:latin typeface="Times New Roman"/>
                <a:ea typeface="Times New Roman"/>
                <a:cs typeface="Times New Roman"/>
              </a:rPr>
              <a:t> in. </a:t>
            </a:r>
            <a:r>
              <a:rPr lang="en-US" sz="2400" dirty="0" err="1">
                <a:latin typeface="Times New Roman"/>
                <a:ea typeface="Times New Roman"/>
                <a:cs typeface="Times New Roman"/>
              </a:rPr>
              <a:t>Biết</a:t>
            </a:r>
            <a:r>
              <a:rPr lang="en-US" sz="24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</a:rPr>
              <a:t>được</a:t>
            </a:r>
            <a:r>
              <a:rPr lang="en-US" sz="24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</a:rPr>
              <a:t>cách</a:t>
            </a:r>
            <a:r>
              <a:rPr lang="en-US" sz="24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</a:rPr>
              <a:t>vận</a:t>
            </a:r>
            <a:r>
              <a:rPr lang="en-US" sz="24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</a:rPr>
              <a:t>dụng</a:t>
            </a:r>
            <a:r>
              <a:rPr lang="en-US" sz="24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</a:rPr>
              <a:t>kĩ</a:t>
            </a:r>
            <a:r>
              <a:rPr lang="en-US" sz="24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</a:rPr>
              <a:t>thuật</a:t>
            </a:r>
            <a:r>
              <a:rPr lang="en-US" sz="2400" dirty="0">
                <a:latin typeface="Times New Roman"/>
                <a:ea typeface="Times New Roman"/>
                <a:cs typeface="Times New Roman"/>
              </a:rPr>
              <a:t> in </a:t>
            </a:r>
            <a:r>
              <a:rPr lang="en-US" sz="2400" dirty="0" err="1">
                <a:latin typeface="Times New Roman"/>
                <a:ea typeface="Times New Roman"/>
                <a:cs typeface="Times New Roman"/>
              </a:rPr>
              <a:t>trong</a:t>
            </a:r>
            <a:r>
              <a:rPr lang="en-US" sz="24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</a:rPr>
              <a:t>học</a:t>
            </a:r>
            <a:r>
              <a:rPr lang="en-US" sz="24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</a:rPr>
              <a:t>tập</a:t>
            </a:r>
            <a:r>
              <a:rPr lang="en-US" sz="24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</a:rPr>
              <a:t>và</a:t>
            </a:r>
            <a:r>
              <a:rPr lang="en-US" sz="24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</a:rPr>
              <a:t>sáng</a:t>
            </a:r>
            <a:r>
              <a:rPr lang="en-US" sz="24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</a:rPr>
              <a:t>tạo</a:t>
            </a:r>
            <a:r>
              <a:rPr lang="en-US" sz="24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</a:rPr>
              <a:t>mĩ</a:t>
            </a:r>
            <a:r>
              <a:rPr lang="en-US" sz="24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</a:rPr>
              <a:t>thuật</a:t>
            </a:r>
            <a:r>
              <a:rPr lang="en-US" sz="2400" dirty="0">
                <a:latin typeface="Times New Roman"/>
                <a:ea typeface="Times New Roman"/>
                <a:cs typeface="Times New Roman"/>
              </a:rPr>
              <a:t>.</a:t>
            </a:r>
            <a:endParaRPr lang="en-US" sz="2400" dirty="0">
              <a:latin typeface="Times New Roman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38552970"/>
      </p:ext>
    </p:extLst>
  </p:cSld>
  <p:clrMapOvr>
    <a:masterClrMapping/>
  </p:clrMapOvr>
  <p:transition spd="slow">
    <p:wip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381000"/>
            <a:ext cx="8305800" cy="122918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marR="0" lvl="0" indent="-342900" algn="just" defTabSz="91440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200" b="1" i="0" u="none" strike="noStrike" kern="0" cap="none" spc="0" normalizeH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Kĩ </a:t>
            </a:r>
            <a:r>
              <a:rPr kumimoji="0" lang="en-US" sz="2200" b="1" i="0" u="none" strike="noStrike" kern="0" cap="none" spc="0" normalizeH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thuật</a:t>
            </a:r>
            <a:r>
              <a:rPr kumimoji="0" lang="en-US" sz="2200" b="1" i="0" u="none" strike="noStrike" kern="0" cap="none" spc="0" normalizeH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in </a:t>
            </a:r>
            <a:r>
              <a:rPr kumimoji="0" lang="en-US" sz="2200" b="1" i="0" u="none" strike="noStrike" kern="0" cap="none" spc="0" normalizeH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đồ</a:t>
            </a:r>
            <a:r>
              <a:rPr kumimoji="0" lang="en-US" sz="2200" b="1" i="0" u="none" strike="noStrike" kern="0" cap="none" spc="0" normalizeH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2200" b="1" i="0" u="none" strike="noStrike" kern="0" cap="none" spc="0" normalizeH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họa</a:t>
            </a:r>
            <a:r>
              <a:rPr kumimoji="0" lang="en-US" sz="2200" b="1" i="0" u="none" strike="noStrike" kern="0" cap="none" spc="0" normalizeH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2200" b="1" i="0" u="none" strike="noStrike" kern="0" cap="none" spc="0" normalizeH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được</a:t>
            </a:r>
            <a:r>
              <a:rPr kumimoji="0" lang="en-US" sz="2200" b="1" i="0" u="none" strike="noStrike" kern="0" cap="none" spc="0" normalizeH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2200" b="1" i="0" u="none" strike="noStrike" kern="0" cap="none" spc="0" normalizeH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sử</a:t>
            </a:r>
            <a:r>
              <a:rPr kumimoji="0" lang="en-US" sz="2200" b="1" i="0" u="none" strike="noStrike" kern="0" cap="none" spc="0" normalizeH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2200" b="1" i="0" u="none" strike="noStrike" kern="0" cap="none" spc="0" normalizeH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dụng</a:t>
            </a:r>
            <a:r>
              <a:rPr kumimoji="0" lang="en-US" sz="2200" b="1" i="0" u="none" strike="noStrike" kern="0" cap="none" spc="0" normalizeH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2200" b="1" i="0" u="none" strike="noStrike" kern="0" cap="none" spc="0" normalizeH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khá</a:t>
            </a:r>
            <a:r>
              <a:rPr kumimoji="0" lang="en-US" sz="2200" b="1" i="0" u="none" strike="noStrike" kern="0" cap="none" spc="0" normalizeH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2200" b="1" i="0" u="none" strike="noStrike" kern="0" cap="none" spc="0" normalizeH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phổ</a:t>
            </a:r>
            <a:r>
              <a:rPr kumimoji="0" lang="en-US" sz="2200" b="1" i="0" u="none" strike="noStrike" kern="0" cap="none" spc="0" normalizeH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2200" b="1" i="0" u="none" strike="noStrike" kern="0" cap="none" spc="0" normalizeH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biến</a:t>
            </a:r>
            <a:r>
              <a:rPr kumimoji="0" lang="en-US" sz="2200" b="1" i="0" u="none" strike="noStrike" kern="0" cap="none" spc="0" normalizeH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2200" b="1" i="0" u="none" strike="noStrike" kern="0" cap="none" spc="0" normalizeH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trong</a:t>
            </a:r>
            <a:r>
              <a:rPr kumimoji="0" lang="en-US" sz="2200" b="1" i="0" u="none" strike="noStrike" kern="0" cap="none" spc="0" normalizeH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2200" b="1" i="0" u="none" strike="noStrike" kern="0" cap="none" spc="0" normalizeH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đời</a:t>
            </a:r>
            <a:r>
              <a:rPr kumimoji="0" lang="en-US" sz="2200" b="1" i="0" u="none" strike="noStrike" kern="0" cap="none" spc="0" normalizeH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2200" b="1" i="0" u="none" strike="noStrike" kern="0" cap="none" spc="0" normalizeH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sống</a:t>
            </a:r>
            <a:r>
              <a:rPr kumimoji="0" lang="en-US" sz="2200" b="1" i="0" u="none" strike="noStrike" kern="0" cap="none" spc="0" normalizeH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, </a:t>
            </a:r>
            <a:r>
              <a:rPr kumimoji="0" lang="en-US" sz="2200" b="1" i="0" u="none" strike="noStrike" kern="0" cap="none" spc="0" normalizeH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coa</a:t>
            </a:r>
            <a:r>
              <a:rPr kumimoji="0" lang="en-US" sz="2200" b="1" i="0" u="none" strike="noStrike" kern="0" cap="none" spc="0" normalizeH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2200" b="1" i="0" u="none" strike="noStrike" kern="0" cap="none" spc="0" normalizeH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thể</a:t>
            </a:r>
            <a:r>
              <a:rPr kumimoji="0" lang="en-US" sz="2200" b="1" i="0" u="none" strike="noStrike" kern="0" cap="none" spc="0" normalizeH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2200" b="1" i="0" u="none" strike="noStrike" kern="0" cap="none" spc="0" normalizeH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tạo</a:t>
            </a:r>
            <a:r>
              <a:rPr kumimoji="0" lang="en-US" sz="2200" b="1" i="0" u="none" strike="noStrike" kern="0" cap="none" spc="0" normalizeH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2200" b="1" i="0" u="none" strike="noStrike" kern="0" cap="none" spc="0" normalizeH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ra</a:t>
            </a:r>
            <a:r>
              <a:rPr kumimoji="0" lang="en-US" sz="2200" b="1" i="0" u="none" strike="noStrike" kern="0" cap="none" spc="0" normalizeH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2200" b="1" i="0" u="none" strike="noStrike" kern="0" cap="none" spc="0" normalizeH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tác</a:t>
            </a:r>
            <a:r>
              <a:rPr kumimoji="0" lang="en-US" sz="2200" b="1" i="0" u="none" strike="noStrike" kern="0" cap="none" spc="0" normalizeH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2200" b="1" i="0" u="none" strike="noStrike" kern="0" cap="none" spc="0" normalizeH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phẩm</a:t>
            </a:r>
            <a:r>
              <a:rPr kumimoji="0" lang="en-US" sz="2200" b="1" i="0" u="none" strike="noStrike" kern="0" cap="none" spc="0" normalizeH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2200" b="1" i="0" u="none" strike="noStrike" kern="0" cap="none" spc="0" normalizeH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mĩ</a:t>
            </a:r>
            <a:r>
              <a:rPr kumimoji="0" lang="en-US" sz="2200" b="1" i="0" u="none" strike="noStrike" kern="0" cap="none" spc="0" normalizeH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2200" b="1" i="0" u="none" strike="noStrike" kern="0" cap="none" spc="0" normalizeH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thuật</a:t>
            </a:r>
            <a:r>
              <a:rPr kumimoji="0" lang="en-US" sz="2200" b="1" i="0" u="none" strike="noStrike" kern="0" cap="none" spc="0" normalizeH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, </a:t>
            </a:r>
            <a:r>
              <a:rPr kumimoji="0" lang="en-US" sz="2200" b="1" i="0" u="none" strike="noStrike" kern="0" cap="none" spc="0" normalizeH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nâng</a:t>
            </a:r>
            <a:r>
              <a:rPr kumimoji="0" lang="en-US" sz="2200" b="1" i="0" u="none" strike="noStrike" kern="0" cap="none" spc="0" normalizeH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2200" b="1" i="0" u="none" strike="noStrike" kern="0" cap="none" spc="0" normalizeH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cao</a:t>
            </a:r>
            <a:r>
              <a:rPr kumimoji="0" lang="en-US" sz="2200" b="1" i="0" u="none" strike="noStrike" kern="0" cap="none" spc="0" normalizeH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2200" b="1" i="0" u="none" strike="noStrike" kern="0" cap="none" spc="0" normalizeH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giá</a:t>
            </a:r>
            <a:r>
              <a:rPr kumimoji="0" lang="en-US" sz="2200" b="1" i="0" u="none" strike="noStrike" kern="0" cap="none" spc="0" normalizeH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2200" b="1" i="0" u="none" strike="noStrike" kern="0" cap="none" spc="0" normalizeH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trị</a:t>
            </a:r>
            <a:r>
              <a:rPr kumimoji="0" lang="en-US" sz="2200" b="1" i="0" u="none" strike="noStrike" kern="0" cap="none" spc="0" normalizeH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2200" b="1" i="0" u="none" strike="noStrike" kern="0" cap="none" spc="0" normalizeH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sử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dụng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và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tính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thẩm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mĩ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cho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sản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phẩm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.</a:t>
            </a: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Calibri"/>
              <a:cs typeface="Times New Roman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2618" y="2133600"/>
            <a:ext cx="4114800" cy="3124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02591" y="2168236"/>
            <a:ext cx="3708009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8585878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57200" y="1066800"/>
            <a:ext cx="8382000" cy="39764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tabLst>
                <a:tab pos="2743200" algn="ctr"/>
                <a:tab pos="5486400" algn="r"/>
              </a:tabLst>
            </a:pPr>
            <a:r>
              <a:rPr lang="nl-NL" sz="32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*Hướng dẫn HS chuẩn </a:t>
            </a:r>
            <a:r>
              <a:rPr lang="nl-NL" sz="3200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bị  bài </a:t>
            </a:r>
            <a:r>
              <a:rPr lang="nl-NL" sz="32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học sau</a:t>
            </a:r>
            <a:r>
              <a:rPr lang="nl-NL" sz="32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:</a:t>
            </a:r>
            <a:endParaRPr lang="en-US" sz="3200" dirty="0">
              <a:solidFill>
                <a:srgbClr val="FF0000"/>
              </a:solidFill>
              <a:latin typeface="Times New Roman"/>
              <a:ea typeface="Calibri"/>
              <a:cs typeface="Times New Roman"/>
            </a:endParaRPr>
          </a:p>
          <a:p>
            <a:pPr indent="4572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tabLst>
                <a:tab pos="2743200" algn="ctr"/>
                <a:tab pos="5486400" algn="r"/>
              </a:tabLst>
            </a:pPr>
            <a:r>
              <a:rPr lang="nl-NL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+ Xem trước bài học “ Thiệp chúc mừng ”</a:t>
            </a:r>
            <a:endParaRPr lang="en-US" sz="2400" dirty="0">
              <a:latin typeface="Times New Roman"/>
              <a:ea typeface="Calibri"/>
              <a:cs typeface="Times New Roman"/>
            </a:endParaRPr>
          </a:p>
          <a:p>
            <a:pPr indent="4572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tabLst>
                <a:tab pos="2743200" algn="ctr"/>
                <a:tab pos="5486400" algn="r"/>
              </a:tabLst>
            </a:pPr>
            <a:r>
              <a:rPr lang="nl-NL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+ Chuẩn bị các học liệu liên quan đến nội dung bài học</a:t>
            </a:r>
          </a:p>
          <a:p>
            <a:pPr indent="4572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tabLst>
                <a:tab pos="2743200" algn="ctr"/>
                <a:tab pos="5486400" algn="r"/>
              </a:tabLst>
            </a:pPr>
            <a:r>
              <a:rPr lang="nl-NL" sz="24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+ Chuẩn bị bút chì, màu vẽ, giấy, bìa màu, keo, hồ dán...</a:t>
            </a:r>
          </a:p>
          <a:p>
            <a:pPr indent="4572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tabLst>
                <a:tab pos="2743200" algn="ctr"/>
                <a:tab pos="5486400" algn="r"/>
              </a:tabLst>
            </a:pPr>
            <a:r>
              <a:rPr lang="nl-NL" sz="24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+ Sản phẩm mĩ thuật của bài học trước.</a:t>
            </a:r>
            <a:endParaRPr lang="en-US" sz="2400" dirty="0">
              <a:latin typeface="Times New Roman"/>
              <a:ea typeface="Calibri"/>
              <a:cs typeface="Times New Roman"/>
            </a:endParaRPr>
          </a:p>
          <a:p>
            <a:pPr indent="4572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tabLst>
                <a:tab pos="2743200" algn="ctr"/>
                <a:tab pos="5486400" algn="r"/>
              </a:tabLst>
            </a:pPr>
            <a:r>
              <a:rPr lang="nl-NL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+ Giấy  khổ A3, A4(giấy trắng hoặc giấy màu) màu vẽ ( màu nước, wat</a:t>
            </a:r>
            <a:r>
              <a:rPr lang="nl-NL" sz="2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fr-FR" sz="240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acrylic.)</a:t>
            </a:r>
            <a:endParaRPr lang="en-US" sz="2400" dirty="0">
              <a:effectLst/>
              <a:latin typeface="Times New Roman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94984853"/>
      </p:ext>
    </p:extLst>
  </p:cSld>
  <p:clrMapOvr>
    <a:masterClrMapping/>
  </p:clrMapOvr>
  <p:transition spd="slow">
    <p:wip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0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1" name="WordArt 3"/>
          <p:cNvSpPr>
            <a:spLocks noChangeArrowheads="1" noChangeShapeType="1" noTextEdit="1"/>
          </p:cNvSpPr>
          <p:nvPr/>
        </p:nvSpPr>
        <p:spPr bwMode="auto">
          <a:xfrm>
            <a:off x="1371600" y="152400"/>
            <a:ext cx="6096000" cy="1219200"/>
          </a:xfrm>
          <a:prstGeom prst="rect">
            <a:avLst/>
          </a:prstGeom>
        </p:spPr>
        <p:txBody>
          <a:bodyPr wrap="none" fromWordArt="1">
            <a:prstTxWarp prst="textTriangle">
              <a:avLst>
                <a:gd name="adj" fmla="val 50000"/>
              </a:avLst>
            </a:prstTxWarp>
            <a:scene3d>
              <a:camera prst="legacyObliqueTopLeft"/>
              <a:lightRig rig="legacyNormal3" dir="r"/>
            </a:scene3d>
            <a:sp3d extrusionH="201600" prstMaterial="legacyMatte">
              <a:extrusionClr>
                <a:srgbClr val="0066CC"/>
              </a:extrusion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FFCC"/>
                    </a:gs>
                    <a:gs pos="100000">
                      <a:srgbClr val="FF9999"/>
                    </a:gs>
                  </a:gsLst>
                  <a:lin ang="5400000" scaled="1"/>
                </a:gradFill>
                <a:latin typeface="Times New Roman" pitchFamily="18" charset="0"/>
                <a:cs typeface="Times New Roman" pitchFamily="18" charset="0"/>
              </a:rPr>
              <a:t>Xin chân thành cảm ơn </a:t>
            </a:r>
          </a:p>
        </p:txBody>
      </p:sp>
      <p:sp>
        <p:nvSpPr>
          <p:cNvPr id="58372" name="WordArt 4"/>
          <p:cNvSpPr>
            <a:spLocks noChangeArrowheads="1" noChangeShapeType="1" noTextEdit="1"/>
          </p:cNvSpPr>
          <p:nvPr/>
        </p:nvSpPr>
        <p:spPr bwMode="auto">
          <a:xfrm>
            <a:off x="1524000" y="1905000"/>
            <a:ext cx="5943600" cy="2209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itchFamily="18" charset="0"/>
                <a:cs typeface="Times New Roman" pitchFamily="18" charset="0"/>
              </a:rPr>
              <a:t>Quý thầy cô và các em học sinh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itchFamily="18" charset="0"/>
                <a:cs typeface="Times New Roman" pitchFamily="18" charset="0"/>
              </a:rPr>
              <a:t>về dự tiết học </a:t>
            </a:r>
          </a:p>
        </p:txBody>
      </p:sp>
      <p:sp>
        <p:nvSpPr>
          <p:cNvPr id="58374" name="Text Box 6"/>
          <p:cNvSpPr txBox="1">
            <a:spLocks noChangeArrowheads="1"/>
          </p:cNvSpPr>
          <p:nvPr/>
        </p:nvSpPr>
        <p:spPr bwMode="auto">
          <a:xfrm>
            <a:off x="304800" y="4551363"/>
            <a:ext cx="8458200" cy="1175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NI-Times" pitchFamily="2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Times" pitchFamily="2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charset="0"/>
              </a:defRPr>
            </a:lvl9pPr>
          </a:lstStyle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sz="32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Chúc các thầy cô mạnh khỏe </a:t>
            </a:r>
          </a:p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sz="32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Chúc các em học tốt.</a:t>
            </a:r>
          </a:p>
        </p:txBody>
      </p:sp>
    </p:spTree>
    <p:extLst>
      <p:ext uri="{BB962C8B-B14F-4D97-AF65-F5344CB8AC3E}">
        <p14:creationId xmlns:p14="http://schemas.microsoft.com/office/powerpoint/2010/main" xmlns="" val="3819362338"/>
      </p:ext>
    </p:extLst>
  </p:cSld>
  <p:clrMapOvr>
    <a:masterClrMapping/>
  </p:clrMapOvr>
  <p:transition spd="slow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583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583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58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583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583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0"/>
                                        <p:tgtEl>
                                          <p:spTgt spid="583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37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37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3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83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83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83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83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83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83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1" grpId="0" animBg="1"/>
      <p:bldP spid="58372" grpId="0" animBg="1"/>
      <p:bldP spid="5837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1000" y="1143000"/>
            <a:ext cx="7772400" cy="2677656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457200" algn="just" defTabSz="91440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II.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CHUẨN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BỊ</a:t>
            </a:r>
          </a:p>
          <a:p>
            <a:pPr marL="342900" marR="0" lvl="0" indent="-342900" algn="just" defTabSz="91440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Char char="-"/>
              <a:tabLst/>
              <a:defRPr/>
            </a:pPr>
            <a:r>
              <a:rPr lang="en-US" sz="2400" b="1" kern="0" dirty="0" err="1">
                <a:solidFill>
                  <a:schemeClr val="accent2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Đồ</a:t>
            </a:r>
            <a:r>
              <a:rPr lang="en-US" sz="2400" b="1" kern="0" dirty="0">
                <a:solidFill>
                  <a:schemeClr val="accent2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kern="0" dirty="0" err="1">
                <a:solidFill>
                  <a:schemeClr val="accent2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vật</a:t>
            </a:r>
            <a:r>
              <a:rPr lang="en-US" sz="2400" b="1" kern="0" dirty="0">
                <a:solidFill>
                  <a:schemeClr val="accent2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kern="0" dirty="0" err="1">
                <a:solidFill>
                  <a:schemeClr val="accent2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có</a:t>
            </a:r>
            <a:r>
              <a:rPr lang="en-US" sz="2400" b="1" kern="0" dirty="0">
                <a:solidFill>
                  <a:schemeClr val="accent2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kern="0" dirty="0" err="1">
                <a:solidFill>
                  <a:schemeClr val="accent2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phần</a:t>
            </a:r>
            <a:r>
              <a:rPr lang="en-US" sz="2400" b="1" kern="0" dirty="0">
                <a:solidFill>
                  <a:schemeClr val="accent2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kern="0" dirty="0" err="1">
                <a:solidFill>
                  <a:schemeClr val="accent2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bề</a:t>
            </a:r>
            <a:r>
              <a:rPr lang="en-US" sz="2400" b="1" kern="0" dirty="0">
                <a:solidFill>
                  <a:schemeClr val="accent2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kern="0" dirty="0" err="1">
                <a:solidFill>
                  <a:schemeClr val="accent2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mặt</a:t>
            </a:r>
            <a:r>
              <a:rPr lang="en-US" sz="2400" b="1" kern="0" dirty="0">
                <a:solidFill>
                  <a:schemeClr val="accent2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kern="0" dirty="0" err="1">
                <a:solidFill>
                  <a:schemeClr val="accent2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nổi</a:t>
            </a:r>
            <a:r>
              <a:rPr lang="en-US" sz="2400" b="1" kern="0" dirty="0">
                <a:solidFill>
                  <a:schemeClr val="accent2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: </a:t>
            </a:r>
            <a:r>
              <a:rPr lang="en-US" sz="2400" b="1" kern="0" dirty="0" err="1">
                <a:solidFill>
                  <a:schemeClr val="accent2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nắp</a:t>
            </a:r>
            <a:r>
              <a:rPr lang="en-US" sz="2400" b="1" kern="0" dirty="0">
                <a:solidFill>
                  <a:schemeClr val="accent2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 chai, </a:t>
            </a:r>
            <a:r>
              <a:rPr lang="en-US" sz="2400" b="1" kern="0" dirty="0" err="1">
                <a:solidFill>
                  <a:schemeClr val="accent2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tăm</a:t>
            </a:r>
            <a:r>
              <a:rPr lang="en-US" sz="2400" b="1" kern="0" dirty="0">
                <a:solidFill>
                  <a:schemeClr val="accent2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kern="0" dirty="0" err="1">
                <a:solidFill>
                  <a:schemeClr val="accent2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bông</a:t>
            </a:r>
            <a:r>
              <a:rPr lang="en-US" sz="2400" b="1" kern="0" dirty="0">
                <a:solidFill>
                  <a:schemeClr val="accent2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.</a:t>
            </a:r>
          </a:p>
          <a:p>
            <a:pPr marL="342900" marR="0" lvl="0" indent="-342900" algn="just" defTabSz="91440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Rau,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củ</a:t>
            </a:r>
            <a:r>
              <a:rPr lang="en-US" sz="2400" b="1" kern="0" dirty="0">
                <a:solidFill>
                  <a:schemeClr val="accent2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2400" b="1" kern="0" dirty="0" err="1">
                <a:solidFill>
                  <a:schemeClr val="accent2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quả</a:t>
            </a:r>
            <a:r>
              <a:rPr lang="en-US" sz="2400" b="1" kern="0" dirty="0">
                <a:solidFill>
                  <a:schemeClr val="accent2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2400" b="1" kern="0" dirty="0" err="1">
                <a:solidFill>
                  <a:schemeClr val="accent2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lá</a:t>
            </a:r>
            <a:r>
              <a:rPr lang="en-US" sz="2400" b="1" kern="0" dirty="0">
                <a:solidFill>
                  <a:schemeClr val="accent2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kern="0" dirty="0" err="1">
                <a:solidFill>
                  <a:schemeClr val="accent2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cây</a:t>
            </a:r>
            <a:r>
              <a:rPr lang="en-US" sz="2400" b="1" kern="0" dirty="0">
                <a:solidFill>
                  <a:schemeClr val="accent2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2400" b="1" kern="0" dirty="0" err="1">
                <a:solidFill>
                  <a:schemeClr val="accent2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hoa</a:t>
            </a:r>
            <a:r>
              <a:rPr lang="en-US" sz="2400" b="1" kern="0" dirty="0">
                <a:solidFill>
                  <a:schemeClr val="accent2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2400" b="1" kern="0" dirty="0" err="1">
                <a:solidFill>
                  <a:schemeClr val="accent2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giấy</a:t>
            </a:r>
            <a:r>
              <a:rPr lang="en-US" sz="2400" b="1" kern="0" dirty="0">
                <a:solidFill>
                  <a:schemeClr val="accent2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kern="0" dirty="0" err="1">
                <a:solidFill>
                  <a:schemeClr val="accent2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bìa</a:t>
            </a:r>
            <a:r>
              <a:rPr lang="en-US" sz="2400" b="1" kern="0" dirty="0">
                <a:solidFill>
                  <a:schemeClr val="accent2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kern="0" dirty="0" err="1">
                <a:solidFill>
                  <a:schemeClr val="accent2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có</a:t>
            </a:r>
            <a:r>
              <a:rPr lang="en-US" sz="2400" b="1" kern="0" dirty="0">
                <a:solidFill>
                  <a:schemeClr val="accent2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kern="0" dirty="0" err="1">
                <a:solidFill>
                  <a:schemeClr val="accent2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thể</a:t>
            </a:r>
            <a:r>
              <a:rPr lang="en-US" sz="2400" b="1" kern="0" dirty="0">
                <a:solidFill>
                  <a:schemeClr val="accent2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kern="0" dirty="0" err="1">
                <a:solidFill>
                  <a:schemeClr val="accent2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dùng</a:t>
            </a:r>
            <a:r>
              <a:rPr lang="en-US" sz="2400" b="1" kern="0" dirty="0">
                <a:solidFill>
                  <a:schemeClr val="accent2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kern="0" dirty="0" err="1">
                <a:solidFill>
                  <a:schemeClr val="accent2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để</a:t>
            </a:r>
            <a:r>
              <a:rPr lang="en-US" sz="2400" b="1" kern="0" dirty="0">
                <a:solidFill>
                  <a:schemeClr val="accent2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kern="0" dirty="0" err="1">
                <a:solidFill>
                  <a:schemeClr val="accent2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tạo</a:t>
            </a:r>
            <a:r>
              <a:rPr lang="en-US" sz="2400" b="1" kern="0" dirty="0">
                <a:solidFill>
                  <a:schemeClr val="accent2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kern="0" dirty="0" err="1">
                <a:solidFill>
                  <a:schemeClr val="accent2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khuôn</a:t>
            </a:r>
            <a:r>
              <a:rPr lang="en-US" sz="2400" b="1" kern="0" dirty="0">
                <a:solidFill>
                  <a:schemeClr val="accent2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 in.</a:t>
            </a:r>
          </a:p>
          <a:p>
            <a:pPr marL="342900" marR="0" lvl="0" indent="-342900" algn="just" defTabSz="91440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Màu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nước</a:t>
            </a:r>
            <a:r>
              <a:rPr lang="en-US" sz="2400" b="1" kern="0" dirty="0">
                <a:solidFill>
                  <a:schemeClr val="accent2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, acrylic, </a:t>
            </a:r>
            <a:r>
              <a:rPr lang="en-US" sz="2400" b="1" kern="0" dirty="0" err="1">
                <a:solidFill>
                  <a:schemeClr val="accent2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màu</a:t>
            </a:r>
            <a:r>
              <a:rPr lang="en-US" sz="2400" b="1" kern="0" dirty="0">
                <a:solidFill>
                  <a:schemeClr val="accent2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 gouache, </a:t>
            </a:r>
            <a:r>
              <a:rPr lang="en-US" sz="2400" b="1" kern="0" dirty="0" err="1">
                <a:solidFill>
                  <a:schemeClr val="accent2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giấy</a:t>
            </a:r>
            <a:r>
              <a:rPr lang="en-US" sz="2400" b="1" kern="0" dirty="0">
                <a:solidFill>
                  <a:schemeClr val="accent2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kern="0" dirty="0" err="1">
                <a:solidFill>
                  <a:schemeClr val="accent2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vẽ</a:t>
            </a:r>
            <a:r>
              <a:rPr lang="en-US" sz="2400" b="1" kern="0" dirty="0">
                <a:solidFill>
                  <a:schemeClr val="accent2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.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Times New Roman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63392417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457526" y="397032"/>
            <a:ext cx="56727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KHÁM  PHÁ TRANH HOA , LÁ</a:t>
            </a:r>
          </a:p>
        </p:txBody>
      </p:sp>
      <p:pic>
        <p:nvPicPr>
          <p:cNvPr id="1026" name="Picture 2" descr="C:\Users\Administrator\Desktop\39315988-green-leaf-of-acacia-tree-isolated-on-whit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5645" y="1544781"/>
            <a:ext cx="2163763" cy="184508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3" descr="C:\Users\Administrator\Desktop\leaf-832250_128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98882" y="3913907"/>
            <a:ext cx="2590800" cy="192942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" name="Picture 2" descr="C:\Users\Administrator\Desktop\logo-bancongiong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2572" y="3886198"/>
            <a:ext cx="2156836" cy="201771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Picture 3" descr="C:\Users\Administrator\Desktop\26724374-白で隔離される緑のバラの葉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94694" y="3886198"/>
            <a:ext cx="2907882" cy="201771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93657" y="1324323"/>
            <a:ext cx="2670175" cy="2347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44114" y="1324323"/>
            <a:ext cx="2700337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76836962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1000" y="304800"/>
            <a:ext cx="8305800" cy="2252924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57200" marR="0" lvl="0" indent="-457200" algn="just" defTabSz="91440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KHÁM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PHÁ TRANH HOA LÁ</a:t>
            </a:r>
          </a:p>
          <a:p>
            <a:pPr marR="0" lvl="0" algn="just" defTabSz="91440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2400" b="1" kern="0" baseline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Quan</a:t>
            </a:r>
            <a:r>
              <a:rPr lang="en-US" sz="2400" b="1" kern="0" baseline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kern="0" baseline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sát</a:t>
            </a:r>
            <a:r>
              <a:rPr lang="en-US" sz="24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và</a:t>
            </a:r>
            <a:r>
              <a:rPr lang="en-US" sz="24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cho</a:t>
            </a:r>
            <a:r>
              <a:rPr lang="en-US" sz="24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biết</a:t>
            </a:r>
            <a:r>
              <a:rPr lang="en-US" sz="24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:</a:t>
            </a:r>
          </a:p>
          <a:p>
            <a:pPr marL="342900" marR="0" lvl="0" indent="-342900" algn="just" defTabSz="91440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Nét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,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hình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,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màu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trong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bức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tranh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được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thể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hiện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như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thế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nào</a:t>
            </a:r>
            <a:r>
              <a:rPr lang="en-US" sz="2400" b="1" kern="0" noProof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?</a:t>
            </a:r>
          </a:p>
          <a:p>
            <a:pPr marL="342900" marR="0" lvl="0" indent="-342900" algn="just" defTabSz="91440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1" i="0" u="none" strike="noStrike" kern="0" cap="none" spc="0" normalizeH="0" baseline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Bức</a:t>
            </a:r>
            <a:r>
              <a:rPr kumimoji="0" lang="en-US" sz="2400" b="1" i="0" u="none" strike="noStrike" kern="0" cap="none" spc="0" normalizeH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2400" b="1" i="0" u="none" strike="noStrike" kern="0" cap="none" spc="0" normalizeH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tranh</a:t>
            </a:r>
            <a:r>
              <a:rPr kumimoji="0" lang="en-US" sz="2400" b="1" i="0" u="none" strike="noStrike" kern="0" cap="none" spc="0" normalizeH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2400" b="1" i="0" u="none" strike="noStrike" kern="0" cap="none" spc="0" normalizeH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được</a:t>
            </a:r>
            <a:r>
              <a:rPr kumimoji="0" lang="en-US" sz="2400" b="1" i="0" u="none" strike="noStrike" kern="0" cap="none" spc="0" normalizeH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2400" b="1" i="0" u="none" strike="noStrike" kern="0" cap="none" spc="0" normalizeH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tạo</a:t>
            </a:r>
            <a:r>
              <a:rPr kumimoji="0" lang="en-US" sz="2400" b="1" i="0" u="none" strike="noStrike" kern="0" cap="none" spc="0" normalizeH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2400" b="1" i="0" u="none" strike="noStrike" kern="0" cap="none" spc="0" normalizeH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ra</a:t>
            </a:r>
            <a:r>
              <a:rPr kumimoji="0" lang="en-US" sz="2400" b="1" i="0" u="none" strike="noStrike" kern="0" cap="none" spc="0" normalizeH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2400" b="1" i="0" u="none" strike="noStrike" kern="0" cap="none" spc="0" normalizeH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bằng</a:t>
            </a:r>
            <a:r>
              <a:rPr kumimoji="0" lang="en-US" sz="2400" b="1" i="0" u="none" strike="noStrike" kern="0" cap="none" spc="0" normalizeH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2400" b="1" i="0" u="none" strike="noStrike" kern="0" cap="none" spc="0" normalizeH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cách</a:t>
            </a:r>
            <a:r>
              <a:rPr kumimoji="0" lang="en-US" sz="2400" b="1" i="0" u="none" strike="noStrike" kern="0" cap="none" spc="0" normalizeH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2400" b="1" i="0" u="none" strike="noStrike" kern="0" cap="none" spc="0" normalizeH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nào</a:t>
            </a:r>
            <a:r>
              <a:rPr kumimoji="0" lang="en-US" sz="2400" b="1" i="0" u="none" strike="noStrike" kern="0" cap="none" spc="0" normalizeH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?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Calibri"/>
              <a:cs typeface="Times New Roman"/>
            </a:endParaRPr>
          </a:p>
        </p:txBody>
      </p:sp>
      <p:pic>
        <p:nvPicPr>
          <p:cNvPr id="3" name="Picture 13" descr="C:\Users\Administrator\Downloads\37f6c7994f44b81ae15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2817054"/>
            <a:ext cx="3581400" cy="358374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Picture 12" descr="C:\Users\Administrator\Downloads\b0dec8ba4067b739ee7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8200" y="2819400"/>
            <a:ext cx="3581400" cy="35814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838200" y="6172200"/>
            <a:ext cx="242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8636491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8" name="Picture 12" descr="C:\Users\Administrator\Downloads\b0dec8ba4067b739ee7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00200" y="1066800"/>
            <a:ext cx="2743200" cy="33350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109" name="Picture 13" descr="C:\Users\Administrator\Downloads\37f6c7994f44b81ae15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13218" y="1066800"/>
            <a:ext cx="2687782" cy="33350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" name="TextBox 1"/>
          <p:cNvSpPr txBox="1"/>
          <p:nvPr/>
        </p:nvSpPr>
        <p:spPr>
          <a:xfrm>
            <a:off x="304800" y="109537"/>
            <a:ext cx="2637260" cy="5232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KHÁM  PHÁ</a:t>
            </a:r>
          </a:p>
        </p:txBody>
      </p:sp>
      <p:sp>
        <p:nvSpPr>
          <p:cNvPr id="3" name="Rectangle 2"/>
          <p:cNvSpPr/>
          <p:nvPr/>
        </p:nvSpPr>
        <p:spPr>
          <a:xfrm>
            <a:off x="1046018" y="4572000"/>
            <a:ext cx="7620000" cy="216982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457200" algn="just" fontAlgn="base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fr-FR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fr-FR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fr-FR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fr-FR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fr-FR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fr-FR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fr-FR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fr-FR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fr-FR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fr-FR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fr-FR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fr-FR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fr-FR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fr-FR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fr-FR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indent="4572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+ </a:t>
            </a:r>
            <a:r>
              <a:rPr lang="fr-FR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Nét</a:t>
            </a:r>
            <a:r>
              <a:rPr lang="fr-FR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fr-FR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hình</a:t>
            </a:r>
            <a:r>
              <a:rPr lang="fr-FR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fr-FR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màu</a:t>
            </a:r>
            <a:r>
              <a:rPr lang="fr-FR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trong</a:t>
            </a:r>
            <a:r>
              <a:rPr lang="fr-FR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bức</a:t>
            </a:r>
            <a:r>
              <a:rPr lang="fr-FR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tranh</a:t>
            </a:r>
            <a:r>
              <a:rPr lang="fr-FR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được</a:t>
            </a:r>
            <a:r>
              <a:rPr lang="fr-FR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thể</a:t>
            </a:r>
            <a:r>
              <a:rPr lang="fr-FR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hiện</a:t>
            </a:r>
            <a:r>
              <a:rPr lang="fr-FR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bằng</a:t>
            </a:r>
            <a:r>
              <a:rPr lang="fr-FR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sự</a:t>
            </a:r>
            <a:r>
              <a:rPr lang="fr-FR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đan</a:t>
            </a:r>
            <a:r>
              <a:rPr lang="fr-FR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xen</a:t>
            </a:r>
            <a:r>
              <a:rPr lang="fr-FR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các</a:t>
            </a:r>
            <a:r>
              <a:rPr lang="fr-FR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yếu</a:t>
            </a:r>
            <a:r>
              <a:rPr lang="fr-FR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tố</a:t>
            </a:r>
            <a:r>
              <a:rPr lang="fr-FR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màu</a:t>
            </a:r>
            <a:r>
              <a:rPr lang="fr-FR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sắc</a:t>
            </a:r>
            <a:r>
              <a:rPr lang="fr-FR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(</a:t>
            </a:r>
            <a:r>
              <a:rPr lang="fr-FR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màu</a:t>
            </a:r>
            <a:r>
              <a:rPr lang="fr-FR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đậm</a:t>
            </a:r>
            <a:r>
              <a:rPr lang="fr-FR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fr-FR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màu</a:t>
            </a:r>
            <a:r>
              <a:rPr lang="fr-FR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nhạt</a:t>
            </a:r>
            <a:r>
              <a:rPr lang="fr-FR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) </a:t>
            </a:r>
            <a:r>
              <a:rPr lang="fr-FR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hài</a:t>
            </a:r>
            <a:r>
              <a:rPr lang="fr-FR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hòa</a:t>
            </a:r>
            <a:r>
              <a:rPr lang="fr-FR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. Hai </a:t>
            </a:r>
            <a:r>
              <a:rPr lang="fr-FR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bức</a:t>
            </a:r>
            <a:r>
              <a:rPr lang="fr-FR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tranh</a:t>
            </a:r>
            <a:r>
              <a:rPr lang="fr-FR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đều</a:t>
            </a:r>
            <a:r>
              <a:rPr lang="fr-FR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gam</a:t>
            </a:r>
            <a:r>
              <a:rPr lang="fr-FR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màu</a:t>
            </a:r>
            <a:r>
              <a:rPr lang="fr-FR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nóng</a:t>
            </a:r>
            <a:r>
              <a:rPr lang="fr-FR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(</a:t>
            </a:r>
            <a:r>
              <a:rPr lang="fr-FR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đỏ</a:t>
            </a:r>
            <a:r>
              <a:rPr lang="fr-FR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fr-FR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vàng</a:t>
            </a:r>
            <a:r>
              <a:rPr lang="fr-FR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 </a:t>
            </a:r>
            <a:r>
              <a:rPr lang="fr-FR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làm</a:t>
            </a:r>
            <a:r>
              <a:rPr lang="fr-FR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 </a:t>
            </a:r>
            <a:r>
              <a:rPr lang="fr-FR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màu</a:t>
            </a:r>
            <a:r>
              <a:rPr lang="fr-FR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chủ</a:t>
            </a:r>
            <a:r>
              <a:rPr lang="fr-FR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đạo</a:t>
            </a:r>
            <a:r>
              <a:rPr lang="fr-FR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).</a:t>
            </a:r>
            <a:endParaRPr lang="en-US" sz="2000" dirty="0">
              <a:latin typeface="Times New Roman"/>
              <a:ea typeface="Calibri"/>
              <a:cs typeface="Times New Roman"/>
            </a:endParaRPr>
          </a:p>
          <a:p>
            <a:pPr lvl="0" indent="457200" algn="just" fontAlgn="base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endParaRPr lang="fr-FR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844431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8" name="Picture 12" descr="C:\Users\Administrator\Downloads\b0dec8ba4067b739ee7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00200" y="1066800"/>
            <a:ext cx="2743200" cy="33350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109" name="Picture 13" descr="C:\Users\Administrator\Downloads\37f6c7994f44b81ae15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13218" y="1066800"/>
            <a:ext cx="2687782" cy="33350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" name="TextBox 1"/>
          <p:cNvSpPr txBox="1"/>
          <p:nvPr/>
        </p:nvSpPr>
        <p:spPr>
          <a:xfrm>
            <a:off x="304800" y="109537"/>
            <a:ext cx="2637260" cy="5232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KHÁM  PHÁ</a:t>
            </a:r>
          </a:p>
        </p:txBody>
      </p:sp>
      <p:sp>
        <p:nvSpPr>
          <p:cNvPr id="4" name="Rectangle 3"/>
          <p:cNvSpPr/>
          <p:nvPr/>
        </p:nvSpPr>
        <p:spPr>
          <a:xfrm>
            <a:off x="1143000" y="4648200"/>
            <a:ext cx="7391399" cy="181588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457200" algn="just" fontAlgn="base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2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Bức tranh được tạo ra bằng cách nào?</a:t>
            </a:r>
          </a:p>
          <a:p>
            <a:pPr indent="4572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2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+ Bức tranh được tạo ra bằng cách bôi, chấm màu lên lá, hoa  sau đó in lên giấy.</a:t>
            </a:r>
            <a:endParaRPr lang="en-US" sz="2000">
              <a:latin typeface="Times New Roman"/>
              <a:ea typeface="Calibri"/>
              <a:cs typeface="Times New Roman"/>
            </a:endParaRPr>
          </a:p>
          <a:p>
            <a:pPr lvl="0" indent="457200" algn="just" fontAlgn="base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endParaRPr lang="fr-FR" sz="20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616970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8" name="Picture 12" descr="C:\Users\Administrator\Downloads\b0dec8ba4067b739ee7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2491" y="1143000"/>
            <a:ext cx="2743200" cy="333505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109" name="Picture 13" descr="C:\Users\Administrator\Downloads\37f6c7994f44b81ae15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33109" y="1143000"/>
            <a:ext cx="2687782" cy="333505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" name="TextBox 1"/>
          <p:cNvSpPr txBox="1"/>
          <p:nvPr/>
        </p:nvSpPr>
        <p:spPr>
          <a:xfrm>
            <a:off x="304800" y="109537"/>
            <a:ext cx="3048000" cy="5232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KHÁM  PHÁ</a:t>
            </a:r>
          </a:p>
        </p:txBody>
      </p:sp>
      <p:sp>
        <p:nvSpPr>
          <p:cNvPr id="4" name="Rectangle 3"/>
          <p:cNvSpPr/>
          <p:nvPr/>
        </p:nvSpPr>
        <p:spPr>
          <a:xfrm>
            <a:off x="1077189" y="4800600"/>
            <a:ext cx="7391399" cy="166199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457200" algn="just" fontAlgn="base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2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Những bức tranh này có ý nghĩa như thế nào trong đời sống hằng ngày?</a:t>
            </a:r>
          </a:p>
          <a:p>
            <a:pPr lvl="0" indent="457200" algn="just" fontAlgn="base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2000" b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TL: </a:t>
            </a:r>
            <a:r>
              <a:rPr lang="fr-FR" sz="2000">
                <a:solidFill>
                  <a:srgbClr val="000000"/>
                </a:solidFill>
                <a:latin typeface="Times New Roman"/>
                <a:ea typeface="Times New Roman"/>
              </a:rPr>
              <a:t>Cảm nhận vẻ đẹp của thiên nhiên, từ đó ứng dụng vào trang trí ,tạo ra nhiều sản phẩm  cho  cuộc sống </a:t>
            </a:r>
            <a:endParaRPr lang="fr-FR" sz="2000" b="1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12760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6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Waveform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1590</TotalTime>
  <Words>979</Words>
  <Application>Microsoft Office PowerPoint</Application>
  <PresentationFormat>On-screen Show (4:3)</PresentationFormat>
  <Paragraphs>83</Paragraphs>
  <Slides>32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32</vt:i4>
      </vt:variant>
    </vt:vector>
  </HeadingPairs>
  <TitlesOfParts>
    <vt:vector size="36" baseType="lpstr">
      <vt:lpstr>1_Office Theme</vt:lpstr>
      <vt:lpstr>Default Design</vt:lpstr>
      <vt:lpstr>6_Office Theme</vt:lpstr>
      <vt:lpstr>Waveform</vt:lpstr>
      <vt:lpstr>Slide 1</vt:lpstr>
      <vt:lpstr>               CHỦ ĐỀ: BIỂU CẢM CỦA MÀU SẮC      Bài 3: Tranh in hoa lá (2 tiết)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DELL</cp:lastModifiedBy>
  <cp:revision>174</cp:revision>
  <dcterms:created xsi:type="dcterms:W3CDTF">2021-08-09T06:40:00Z</dcterms:created>
  <dcterms:modified xsi:type="dcterms:W3CDTF">2024-09-29T13:40:22Z</dcterms:modified>
</cp:coreProperties>
</file>