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gif" ContentType="image/gif"/>
  <Default Extension="mp4" ContentType="video/mpe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0" r:id="rId2"/>
    <p:sldId id="256" r:id="rId3"/>
    <p:sldId id="257" r:id="rId4"/>
    <p:sldId id="258" r:id="rId5"/>
    <p:sldId id="259" r:id="rId6"/>
    <p:sldId id="260" r:id="rId7"/>
    <p:sldId id="262" r:id="rId8"/>
    <p:sldId id="306" r:id="rId9"/>
    <p:sldId id="261" r:id="rId10"/>
    <p:sldId id="263" r:id="rId11"/>
    <p:sldId id="264" r:id="rId12"/>
    <p:sldId id="265" r:id="rId13"/>
    <p:sldId id="266" r:id="rId14"/>
    <p:sldId id="267" r:id="rId15"/>
    <p:sldId id="268" r:id="rId16"/>
    <p:sldId id="269" r:id="rId17"/>
    <p:sldId id="270" r:id="rId18"/>
    <p:sldId id="307" r:id="rId19"/>
    <p:sldId id="275" r:id="rId20"/>
    <p:sldId id="287" r:id="rId21"/>
    <p:sldId id="274" r:id="rId22"/>
    <p:sldId id="333" r:id="rId23"/>
    <p:sldId id="334" r:id="rId24"/>
    <p:sldId id="271" r:id="rId25"/>
    <p:sldId id="277" r:id="rId26"/>
    <p:sldId id="335" r:id="rId27"/>
    <p:sldId id="336" r:id="rId28"/>
    <p:sldId id="341" r:id="rId29"/>
    <p:sldId id="340" r:id="rId30"/>
    <p:sldId id="332" r:id="rId31"/>
    <p:sldId id="310" r:id="rId32"/>
    <p:sldId id="31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0066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64" d="100"/>
          <a:sy n="64" d="100"/>
        </p:scale>
        <p:origin x="-120" y="-4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36233D1-7AD0-42C5-B8A1-DA58DB074D27}" type="datetimeFigureOut">
              <a:rPr lang="en-US" smtClean="0"/>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1FC7D4-B861-415A-9D7D-1C862BB8CD55}" type="slidenum">
              <a:rPr lang="en-US" smtClean="0"/>
              <a:t>‹#›</a:t>
            </a:fld>
            <a:endParaRPr lang="en-US"/>
          </a:p>
        </p:txBody>
      </p:sp>
    </p:spTree>
    <p:extLst>
      <p:ext uri="{BB962C8B-B14F-4D97-AF65-F5344CB8AC3E}">
        <p14:creationId xmlns:p14="http://schemas.microsoft.com/office/powerpoint/2010/main" val="3920366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6233D1-7AD0-42C5-B8A1-DA58DB074D27}" type="datetimeFigureOut">
              <a:rPr lang="en-US" smtClean="0"/>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1FC7D4-B861-415A-9D7D-1C862BB8CD55}" type="slidenum">
              <a:rPr lang="en-US" smtClean="0"/>
              <a:t>‹#›</a:t>
            </a:fld>
            <a:endParaRPr lang="en-US"/>
          </a:p>
        </p:txBody>
      </p:sp>
    </p:spTree>
    <p:extLst>
      <p:ext uri="{BB962C8B-B14F-4D97-AF65-F5344CB8AC3E}">
        <p14:creationId xmlns:p14="http://schemas.microsoft.com/office/powerpoint/2010/main" val="3290482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6233D1-7AD0-42C5-B8A1-DA58DB074D27}" type="datetimeFigureOut">
              <a:rPr lang="en-US" smtClean="0"/>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1FC7D4-B861-415A-9D7D-1C862BB8CD55}" type="slidenum">
              <a:rPr lang="en-US" smtClean="0"/>
              <a:t>‹#›</a:t>
            </a:fld>
            <a:endParaRPr lang="en-US"/>
          </a:p>
        </p:txBody>
      </p:sp>
    </p:spTree>
    <p:extLst>
      <p:ext uri="{BB962C8B-B14F-4D97-AF65-F5344CB8AC3E}">
        <p14:creationId xmlns:p14="http://schemas.microsoft.com/office/powerpoint/2010/main" val="2475105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6233D1-7AD0-42C5-B8A1-DA58DB074D27}" type="datetimeFigureOut">
              <a:rPr lang="en-US" smtClean="0"/>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1FC7D4-B861-415A-9D7D-1C862BB8CD55}" type="slidenum">
              <a:rPr lang="en-US" smtClean="0"/>
              <a:t>‹#›</a:t>
            </a:fld>
            <a:endParaRPr lang="en-US"/>
          </a:p>
        </p:txBody>
      </p:sp>
    </p:spTree>
    <p:extLst>
      <p:ext uri="{BB962C8B-B14F-4D97-AF65-F5344CB8AC3E}">
        <p14:creationId xmlns:p14="http://schemas.microsoft.com/office/powerpoint/2010/main" val="1905805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6233D1-7AD0-42C5-B8A1-DA58DB074D27}" type="datetimeFigureOut">
              <a:rPr lang="en-US" smtClean="0"/>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1FC7D4-B861-415A-9D7D-1C862BB8CD55}" type="slidenum">
              <a:rPr lang="en-US" smtClean="0"/>
              <a:t>‹#›</a:t>
            </a:fld>
            <a:endParaRPr lang="en-US"/>
          </a:p>
        </p:txBody>
      </p:sp>
    </p:spTree>
    <p:extLst>
      <p:ext uri="{BB962C8B-B14F-4D97-AF65-F5344CB8AC3E}">
        <p14:creationId xmlns:p14="http://schemas.microsoft.com/office/powerpoint/2010/main" val="3924266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36233D1-7AD0-42C5-B8A1-DA58DB074D27}" type="datetimeFigureOut">
              <a:rPr lang="en-US" smtClean="0"/>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1FC7D4-B861-415A-9D7D-1C862BB8CD55}" type="slidenum">
              <a:rPr lang="en-US" smtClean="0"/>
              <a:t>‹#›</a:t>
            </a:fld>
            <a:endParaRPr lang="en-US"/>
          </a:p>
        </p:txBody>
      </p:sp>
    </p:spTree>
    <p:extLst>
      <p:ext uri="{BB962C8B-B14F-4D97-AF65-F5344CB8AC3E}">
        <p14:creationId xmlns:p14="http://schemas.microsoft.com/office/powerpoint/2010/main" val="2638596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6233D1-7AD0-42C5-B8A1-DA58DB074D27}" type="datetimeFigureOut">
              <a:rPr lang="en-US" smtClean="0"/>
              <a:t>4/8/2024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1FC7D4-B861-415A-9D7D-1C862BB8CD55}" type="slidenum">
              <a:rPr lang="en-US" smtClean="0"/>
              <a:t>‹#›</a:t>
            </a:fld>
            <a:endParaRPr lang="en-US"/>
          </a:p>
        </p:txBody>
      </p:sp>
    </p:spTree>
    <p:extLst>
      <p:ext uri="{BB962C8B-B14F-4D97-AF65-F5344CB8AC3E}">
        <p14:creationId xmlns:p14="http://schemas.microsoft.com/office/powerpoint/2010/main" val="1314845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36233D1-7AD0-42C5-B8A1-DA58DB074D27}" type="datetimeFigureOut">
              <a:rPr lang="en-US" smtClean="0"/>
              <a:t>4/8/2024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1FC7D4-B861-415A-9D7D-1C862BB8CD55}" type="slidenum">
              <a:rPr lang="en-US" smtClean="0"/>
              <a:t>‹#›</a:t>
            </a:fld>
            <a:endParaRPr lang="en-US"/>
          </a:p>
        </p:txBody>
      </p:sp>
    </p:spTree>
    <p:extLst>
      <p:ext uri="{BB962C8B-B14F-4D97-AF65-F5344CB8AC3E}">
        <p14:creationId xmlns:p14="http://schemas.microsoft.com/office/powerpoint/2010/main" val="2117952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233D1-7AD0-42C5-B8A1-DA58DB074D27}" type="datetimeFigureOut">
              <a:rPr lang="en-US" smtClean="0"/>
              <a:t>4/8/2024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1FC7D4-B861-415A-9D7D-1C862BB8CD55}" type="slidenum">
              <a:rPr lang="en-US" smtClean="0"/>
              <a:t>‹#›</a:t>
            </a:fld>
            <a:endParaRPr lang="en-US"/>
          </a:p>
        </p:txBody>
      </p:sp>
    </p:spTree>
    <p:extLst>
      <p:ext uri="{BB962C8B-B14F-4D97-AF65-F5344CB8AC3E}">
        <p14:creationId xmlns:p14="http://schemas.microsoft.com/office/powerpoint/2010/main" val="4122687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6233D1-7AD0-42C5-B8A1-DA58DB074D27}" type="datetimeFigureOut">
              <a:rPr lang="en-US" smtClean="0"/>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1FC7D4-B861-415A-9D7D-1C862BB8CD55}" type="slidenum">
              <a:rPr lang="en-US" smtClean="0"/>
              <a:t>‹#›</a:t>
            </a:fld>
            <a:endParaRPr lang="en-US"/>
          </a:p>
        </p:txBody>
      </p:sp>
    </p:spTree>
    <p:extLst>
      <p:ext uri="{BB962C8B-B14F-4D97-AF65-F5344CB8AC3E}">
        <p14:creationId xmlns:p14="http://schemas.microsoft.com/office/powerpoint/2010/main" val="261231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6233D1-7AD0-42C5-B8A1-DA58DB074D27}" type="datetimeFigureOut">
              <a:rPr lang="en-US" smtClean="0"/>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1FC7D4-B861-415A-9D7D-1C862BB8CD55}" type="slidenum">
              <a:rPr lang="en-US" smtClean="0"/>
              <a:t>‹#›</a:t>
            </a:fld>
            <a:endParaRPr lang="en-US"/>
          </a:p>
        </p:txBody>
      </p:sp>
    </p:spTree>
    <p:extLst>
      <p:ext uri="{BB962C8B-B14F-4D97-AF65-F5344CB8AC3E}">
        <p14:creationId xmlns:p14="http://schemas.microsoft.com/office/powerpoint/2010/main" val="1709519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10">
          <a:fgClr>
            <a:srgbClr val="FFC000"/>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6233D1-7AD0-42C5-B8A1-DA58DB074D27}" type="datetimeFigureOut">
              <a:rPr lang="en-US" smtClean="0"/>
              <a:t>4/8/2024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1FC7D4-B861-415A-9D7D-1C862BB8CD55}" type="slidenum">
              <a:rPr lang="en-US" smtClean="0"/>
              <a:t>‹#›</a:t>
            </a:fld>
            <a:endParaRPr lang="en-US"/>
          </a:p>
        </p:txBody>
      </p:sp>
    </p:spTree>
    <p:extLst>
      <p:ext uri="{BB962C8B-B14F-4D97-AF65-F5344CB8AC3E}">
        <p14:creationId xmlns:p14="http://schemas.microsoft.com/office/powerpoint/2010/main" val="1959335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wmf"/><Relationship Id="rId5" Type="http://schemas.openxmlformats.org/officeDocument/2006/relationships/image" Target="../media/image4.wmf"/><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gif"/><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g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25.gif"/></Relationships>
</file>

<file path=ppt/slides/_rels/slide14.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1.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8.wmf"/></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45.jpg"/><Relationship Id="rId1" Type="http://schemas.openxmlformats.org/officeDocument/2006/relationships/slideLayout" Target="../slideLayouts/slideLayout1.xml"/><Relationship Id="rId5" Type="http://schemas.openxmlformats.org/officeDocument/2006/relationships/image" Target="../media/image47.jpg"/><Relationship Id="rId4" Type="http://schemas.openxmlformats.org/officeDocument/2006/relationships/image" Target="../media/image46.jpg"/></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audio" Target="../media/audio3.wav"/></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9.png"/><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8.pn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55.jp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g"/><Relationship Id="rId4" Type="http://schemas.openxmlformats.org/officeDocument/2006/relationships/image" Target="../media/image5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emf"/><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XU LY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 y="1150938"/>
            <a:ext cx="1194816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vayl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84137"/>
            <a:ext cx="1752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1676400" y="312738"/>
            <a:ext cx="12223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eaLnBrk="1" hangingPunct="1">
              <a:spcBef>
                <a:spcPct val="50000"/>
              </a:spcBef>
            </a:pPr>
            <a:r>
              <a:rPr lang="en-US" altLang="en-US" b="1">
                <a:solidFill>
                  <a:schemeClr val="bg1"/>
                </a:solidFill>
                <a:latin typeface="Arial" charset="0"/>
              </a:rPr>
              <a:t>VẬT LÝ</a:t>
            </a:r>
          </a:p>
        </p:txBody>
      </p:sp>
      <p:pic>
        <p:nvPicPr>
          <p:cNvPr id="7" name="Picture 6" descr="vayl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067800" y="-68262"/>
            <a:ext cx="1752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p:cNvSpPr txBox="1">
            <a:spLocks noChangeArrowheads="1"/>
          </p:cNvSpPr>
          <p:nvPr/>
        </p:nvSpPr>
        <p:spPr bwMode="auto">
          <a:xfrm>
            <a:off x="9372600" y="327026"/>
            <a:ext cx="12223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eaLnBrk="1" hangingPunct="1">
              <a:spcBef>
                <a:spcPct val="50000"/>
              </a:spcBef>
            </a:pPr>
            <a:r>
              <a:rPr lang="en-US" altLang="en-US" b="1">
                <a:solidFill>
                  <a:schemeClr val="bg1"/>
                </a:solidFill>
                <a:latin typeface="Arial" charset="0"/>
              </a:rPr>
              <a:t>VẬT LÝ</a:t>
            </a:r>
          </a:p>
        </p:txBody>
      </p:sp>
      <p:sp>
        <p:nvSpPr>
          <p:cNvPr id="9" name="WordArt 7"/>
          <p:cNvSpPr>
            <a:spLocks noChangeArrowheads="1" noChangeShapeType="1" noTextEdit="1"/>
          </p:cNvSpPr>
          <p:nvPr/>
        </p:nvSpPr>
        <p:spPr bwMode="auto">
          <a:xfrm>
            <a:off x="3901440" y="5103813"/>
            <a:ext cx="4709160" cy="990600"/>
          </a:xfrm>
          <a:prstGeom prst="rect">
            <a:avLst/>
          </a:prstGeom>
        </p:spPr>
        <p:txBody>
          <a:bodyPr wrap="none" numCol="1" fromWordArt="1">
            <a:prstTxWarp prst="textPlain">
              <a:avLst>
                <a:gd name="adj" fmla="val 50000"/>
              </a:avLst>
            </a:prstTxWarp>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algn="ctr"/>
            <a:r>
              <a:rPr lang="en-US" sz="3600" kern="10" dirty="0">
                <a:ln w="12700">
                  <a:solidFill>
                    <a:srgbClr val="3333CC"/>
                  </a:solidFill>
                  <a:round/>
                  <a:headEnd/>
                  <a:tailEnd/>
                </a:ln>
                <a:solidFill>
                  <a:srgbClr val="92D050">
                    <a:alpha val="50195"/>
                  </a:srgbClr>
                </a:solidFill>
                <a:effectLst>
                  <a:outerShdw dist="45791" dir="2021404" algn="ctr" rotWithShape="0">
                    <a:srgbClr val="9999FF"/>
                  </a:outerShdw>
                </a:effectLst>
                <a:latin typeface="Times New Roman"/>
                <a:cs typeface="Times New Roman"/>
              </a:rPr>
              <a:t>CHÀO MỪNG CÁC EM ĐẾN VỚI TIẾT HỌC MỚI</a:t>
            </a:r>
          </a:p>
        </p:txBody>
      </p:sp>
      <p:sp>
        <p:nvSpPr>
          <p:cNvPr id="10" name="Rectangle 9"/>
          <p:cNvSpPr>
            <a:spLocks noChangeArrowheads="1"/>
          </p:cNvSpPr>
          <p:nvPr/>
        </p:nvSpPr>
        <p:spPr bwMode="auto">
          <a:xfrm>
            <a:off x="1828800" y="1379538"/>
            <a:ext cx="88392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endParaRPr lang="en-US" altLang="en-US" sz="2800"/>
          </a:p>
        </p:txBody>
      </p:sp>
      <p:pic>
        <p:nvPicPr>
          <p:cNvPr id="11" name="Picture 10" descr="FIREWRK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2903538"/>
            <a:ext cx="1665288"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FIREWRK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4656138"/>
            <a:ext cx="190817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FIREWK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0" y="1379538"/>
            <a:ext cx="1420813"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FIREWRK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3055938"/>
            <a:ext cx="1665288"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FIREWRK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59825" y="4732338"/>
            <a:ext cx="190817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FIREWK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13788" y="1531938"/>
            <a:ext cx="1420812"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WordArt 9">
            <a:extLst>
              <a:ext uri="{FF2B5EF4-FFF2-40B4-BE49-F238E27FC236}"/>
            </a:extLst>
          </p:cNvPr>
          <p:cNvSpPr>
            <a:spLocks noChangeArrowheads="1" noChangeShapeType="1" noTextEdit="1"/>
          </p:cNvSpPr>
          <p:nvPr/>
        </p:nvSpPr>
        <p:spPr bwMode="auto">
          <a:xfrm>
            <a:off x="3901440" y="1853993"/>
            <a:ext cx="4709160" cy="602284"/>
          </a:xfrm>
          <a:prstGeom prst="rect">
            <a:avLst/>
          </a:prstGeom>
          <a:solidFill>
            <a:srgbClr val="99FF33"/>
          </a:solidFill>
        </p:spPr>
        <p:txBody>
          <a:bodyPr wrap="none" numCol="1" fromWordArt="1">
            <a:prstTxWarp prst="textPlain">
              <a:avLst>
                <a:gd name="adj" fmla="val 50000"/>
              </a:avLst>
            </a:prstTxWarp>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algn="ctr">
              <a:defRPr/>
            </a:pPr>
            <a:r>
              <a:rPr lang="en-US" sz="3600" kern="10" dirty="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rPr>
              <a:t> </a:t>
            </a:r>
            <a:r>
              <a:rPr lang="vi-VN" sz="3600" kern="10" dirty="0">
                <a:ln w="12700">
                  <a:solidFill>
                    <a:srgbClr val="FF0000"/>
                  </a:solidFill>
                  <a:round/>
                  <a:headEnd/>
                  <a:tailEnd/>
                </a:ln>
                <a:solidFill>
                  <a:srgbClr val="FF0000"/>
                </a:solidFill>
                <a:effectLst>
                  <a:outerShdw dist="35921" dir="2700000" algn="ctr" rotWithShape="0">
                    <a:srgbClr val="C0C0C0">
                      <a:alpha val="50000"/>
                    </a:srgbClr>
                  </a:outerShdw>
                </a:effectLst>
              </a:rPr>
              <a:t>TRƯỜNG THCS </a:t>
            </a:r>
            <a:r>
              <a:rPr lang="en-US" sz="3600" kern="10" dirty="0">
                <a:ln w="12700">
                  <a:solidFill>
                    <a:srgbClr val="FF0000"/>
                  </a:solidFill>
                  <a:round/>
                  <a:headEnd/>
                  <a:tailEnd/>
                </a:ln>
                <a:solidFill>
                  <a:srgbClr val="FF0000"/>
                </a:solidFill>
                <a:effectLst>
                  <a:outerShdw dist="35921" dir="2700000" algn="ctr" rotWithShape="0">
                    <a:srgbClr val="C0C0C0">
                      <a:alpha val="50000"/>
                    </a:srgbClr>
                  </a:outerShdw>
                </a:effectLst>
              </a:rPr>
              <a:t>ÂN 	THẠNH</a:t>
            </a:r>
          </a:p>
        </p:txBody>
      </p:sp>
      <p:sp>
        <p:nvSpPr>
          <p:cNvPr id="18" name="WordArt 2"/>
          <p:cNvSpPr>
            <a:spLocks noChangeArrowheads="1" noChangeShapeType="1" noTextEdit="1"/>
          </p:cNvSpPr>
          <p:nvPr/>
        </p:nvSpPr>
        <p:spPr bwMode="auto">
          <a:xfrm>
            <a:off x="121920" y="84138"/>
            <a:ext cx="11948160" cy="1104900"/>
          </a:xfrm>
          <a:prstGeom prst="rect">
            <a:avLst/>
          </a:prstGeom>
        </p:spPr>
        <p:txBody>
          <a:bodyPr wrap="none" numCol="1" fromWordArt="1">
            <a:prstTxWarp prst="textDeflateBottom">
              <a:avLst>
                <a:gd name="adj" fmla="val 50000"/>
              </a:avLst>
            </a:prstTxWarp>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algn="ctr"/>
            <a:r>
              <a:rPr lang="en-US" b="1" kern="10" dirty="0">
                <a:ln w="9525">
                  <a:solidFill>
                    <a:srgbClr val="FF00FF"/>
                  </a:solidFill>
                  <a:round/>
                  <a:headEnd/>
                  <a:tailEnd/>
                </a:ln>
                <a:effectLst>
                  <a:outerShdw blurRad="38100" dist="38100" dir="2700000" algn="tl" rotWithShape="0">
                    <a:srgbClr val="000000">
                      <a:alpha val="43137"/>
                    </a:srgbClr>
                  </a:outerShdw>
                </a:effectLst>
                <a:latin typeface="Times New Roman"/>
                <a:cs typeface="Times New Roman"/>
              </a:rPr>
              <a:t>CHÀO MỪNG  QUÝ THẦY CÔ VỀ DỰ GIỜ THĂM LỚP</a:t>
            </a:r>
          </a:p>
        </p:txBody>
      </p:sp>
    </p:spTree>
    <p:extLst>
      <p:ext uri="{BB962C8B-B14F-4D97-AF65-F5344CB8AC3E}">
        <p14:creationId xmlns:p14="http://schemas.microsoft.com/office/powerpoint/2010/main" val="8670615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23683" y="520712"/>
            <a:ext cx="6225988" cy="551330"/>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II. HÌNH THÀNH KIẾN THỨC</a:t>
            </a:r>
            <a:endParaRPr lang="en-US" sz="3200" b="1" dirty="0">
              <a:latin typeface="Times New Roman" panose="02020603050405020304" pitchFamily="18" charset="0"/>
              <a:cs typeface="Times New Roman" panose="02020603050405020304" pitchFamily="18" charset="0"/>
            </a:endParaRPr>
          </a:p>
        </p:txBody>
      </p:sp>
      <p:sp>
        <p:nvSpPr>
          <p:cNvPr id="3" name="AutoShape 92"/>
          <p:cNvSpPr>
            <a:spLocks noChangeArrowheads="1"/>
          </p:cNvSpPr>
          <p:nvPr/>
        </p:nvSpPr>
        <p:spPr bwMode="auto">
          <a:xfrm rot="5400000" flipH="1">
            <a:off x="3158356" y="-1477742"/>
            <a:ext cx="508264" cy="5761479"/>
          </a:xfrm>
          <a:prstGeom prst="round2SameRect">
            <a:avLst>
              <a:gd name="adj1" fmla="val 50000"/>
              <a:gd name="adj2" fmla="val 0"/>
            </a:avLst>
          </a:prstGeom>
          <a:solidFill>
            <a:srgbClr val="002060"/>
          </a:solidFill>
          <a:ln w="25400">
            <a:solidFill>
              <a:schemeClr val="accent1"/>
            </a:solidFill>
            <a:headEnd/>
            <a:tailEnd/>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519">
              <a:defRPr/>
            </a:pPr>
            <a:endParaRPr lang="ko-KR" altLang="en-US" sz="3200" b="1" dirty="0">
              <a:solidFill>
                <a:prstClr val="white"/>
              </a:solidFill>
              <a:latin typeface="Times New Roman" pitchFamily="18" charset="0"/>
              <a:cs typeface="Times New Roman" pitchFamily="18" charset="0"/>
            </a:endParaRPr>
          </a:p>
        </p:txBody>
      </p:sp>
      <p:sp>
        <p:nvSpPr>
          <p:cNvPr id="4" name="TextBox 10"/>
          <p:cNvSpPr txBox="1">
            <a:spLocks noChangeArrowheads="1"/>
          </p:cNvSpPr>
          <p:nvPr/>
        </p:nvSpPr>
        <p:spPr bwMode="auto">
          <a:xfrm>
            <a:off x="760583" y="1120709"/>
            <a:ext cx="52771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613" eaLnBrk="0" hangingPunct="0">
              <a:defRPr>
                <a:solidFill>
                  <a:schemeClr val="tx1"/>
                </a:solidFill>
                <a:latin typeface="Arial" pitchFamily="34" charset="0"/>
                <a:cs typeface="Arial" pitchFamily="34" charset="0"/>
              </a:defRPr>
            </a:lvl1pPr>
            <a:lvl2pPr marL="742950" indent="-285750" defTabSz="1217613" eaLnBrk="0" hangingPunct="0">
              <a:defRPr>
                <a:solidFill>
                  <a:schemeClr val="tx1"/>
                </a:solidFill>
                <a:latin typeface="Arial" pitchFamily="34" charset="0"/>
                <a:cs typeface="Arial" pitchFamily="34" charset="0"/>
              </a:defRPr>
            </a:lvl2pPr>
            <a:lvl3pPr marL="1143000" indent="-228600" defTabSz="1217613" eaLnBrk="0" hangingPunct="0">
              <a:defRPr>
                <a:solidFill>
                  <a:schemeClr val="tx1"/>
                </a:solidFill>
                <a:latin typeface="Arial" pitchFamily="34" charset="0"/>
                <a:cs typeface="Arial" pitchFamily="34" charset="0"/>
              </a:defRPr>
            </a:lvl3pPr>
            <a:lvl4pPr marL="1600200" indent="-228600" defTabSz="1217613" eaLnBrk="0" hangingPunct="0">
              <a:defRPr>
                <a:solidFill>
                  <a:schemeClr val="tx1"/>
                </a:solidFill>
                <a:latin typeface="Arial" pitchFamily="34" charset="0"/>
                <a:cs typeface="Arial" pitchFamily="34" charset="0"/>
              </a:defRPr>
            </a:lvl4pPr>
            <a:lvl5pPr marL="2057400" indent="-228600" defTabSz="1217613" eaLnBrk="0" hangingPunct="0">
              <a:defRPr>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latinLnBrk="1" hangingPunct="1"/>
            <a:r>
              <a:rPr lang="en-US" altLang="ko-KR" sz="2800" b="1" u="sng" dirty="0" err="1" smtClean="0">
                <a:solidFill>
                  <a:prstClr val="white"/>
                </a:solidFill>
                <a:latin typeface="Times New Roman" pitchFamily="18" charset="0"/>
                <a:ea typeface="Gulim" pitchFamily="34" charset="-127"/>
                <a:cs typeface="Times New Roman" pitchFamily="18" charset="0"/>
              </a:rPr>
              <a:t>Khái</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quát</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về</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cảm</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ứng</a:t>
            </a:r>
            <a:r>
              <a:rPr lang="en-US" altLang="ko-KR" sz="2800" b="1" u="sng" dirty="0" smtClean="0">
                <a:solidFill>
                  <a:prstClr val="white"/>
                </a:solidFill>
                <a:latin typeface="Times New Roman" pitchFamily="18" charset="0"/>
                <a:ea typeface="Gulim" pitchFamily="34" charset="-127"/>
                <a:cs typeface="Times New Roman" pitchFamily="18" charset="0"/>
              </a:rPr>
              <a:t> ở </a:t>
            </a:r>
            <a:r>
              <a:rPr lang="en-US" altLang="ko-KR" sz="2800" b="1" u="sng" dirty="0" err="1" smtClean="0">
                <a:solidFill>
                  <a:prstClr val="white"/>
                </a:solidFill>
                <a:latin typeface="Times New Roman" pitchFamily="18" charset="0"/>
                <a:ea typeface="Gulim" pitchFamily="34" charset="-127"/>
                <a:cs typeface="Times New Roman" pitchFamily="18" charset="0"/>
              </a:rPr>
              <a:t>sinh</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vật</a:t>
            </a:r>
            <a:r>
              <a:rPr lang="en-US" altLang="ko-KR" sz="2800" b="1" u="sng" dirty="0" smtClean="0">
                <a:solidFill>
                  <a:prstClr val="white"/>
                </a:solidFill>
                <a:latin typeface="Times New Roman" pitchFamily="18" charset="0"/>
                <a:ea typeface="Gulim" pitchFamily="34" charset="-127"/>
                <a:cs typeface="Times New Roman" pitchFamily="18" charset="0"/>
              </a:rPr>
              <a:t>:</a:t>
            </a:r>
            <a:endParaRPr lang="ko-KR" altLang="en-US" sz="2800" b="1" u="sng" dirty="0">
              <a:solidFill>
                <a:prstClr val="white"/>
              </a:solidFill>
              <a:latin typeface="Times New Roman" pitchFamily="18" charset="0"/>
              <a:ea typeface="Gulim" pitchFamily="34" charset="-127"/>
              <a:cs typeface="Times New Roman" pitchFamily="18" charset="0"/>
            </a:endParaRPr>
          </a:p>
        </p:txBody>
      </p:sp>
      <p:sp>
        <p:nvSpPr>
          <p:cNvPr id="5" name="AutoShape 92"/>
          <p:cNvSpPr>
            <a:spLocks noChangeAspect="1" noChangeArrowheads="1"/>
          </p:cNvSpPr>
          <p:nvPr/>
        </p:nvSpPr>
        <p:spPr bwMode="auto">
          <a:xfrm rot="16200000" flipH="1">
            <a:off x="85238" y="1049925"/>
            <a:ext cx="650280" cy="686800"/>
          </a:xfrm>
          <a:prstGeom prst="ellipse">
            <a:avLst/>
          </a:prstGeom>
          <a:solidFill>
            <a:schemeClr val="accent1">
              <a:lumMod val="60000"/>
              <a:lumOff val="40000"/>
            </a:schemeClr>
          </a:solidFill>
          <a:ln>
            <a:noFill/>
            <a:headEnd/>
            <a:tailEnd/>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519">
              <a:defRPr/>
            </a:pPr>
            <a:endParaRPr lang="ko-KR" altLang="en-US" sz="3200" b="1" dirty="0">
              <a:solidFill>
                <a:prstClr val="white"/>
              </a:solidFill>
              <a:latin typeface="Times New Roman" pitchFamily="18" charset="0"/>
              <a:cs typeface="Times New Roman" pitchFamily="18" charset="0"/>
            </a:endParaRPr>
          </a:p>
        </p:txBody>
      </p:sp>
      <p:sp>
        <p:nvSpPr>
          <p:cNvPr id="6" name="직사각형 110"/>
          <p:cNvSpPr>
            <a:spLocks noChangeArrowheads="1"/>
          </p:cNvSpPr>
          <p:nvPr/>
        </p:nvSpPr>
        <p:spPr bwMode="auto">
          <a:xfrm>
            <a:off x="181964" y="1114097"/>
            <a:ext cx="389851" cy="584775"/>
          </a:xfrm>
          <a:prstGeom prst="rect">
            <a:avLst/>
          </a:prstGeom>
          <a:noFill/>
          <a:ln w="9525">
            <a:noFill/>
            <a:miter lim="800000"/>
            <a:headEnd/>
            <a:tailEnd/>
          </a:ln>
        </p:spPr>
        <p:txBody>
          <a:bodyPr wrap="non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625519">
              <a:defRPr/>
            </a:pPr>
            <a:r>
              <a:rPr lang="en-US" altLang="ko-KR" sz="3200" b="1" dirty="0" smtClean="0">
                <a:solidFill>
                  <a:srgbClr val="FF0000"/>
                </a:solidFill>
                <a:latin typeface="Times New Roman" pitchFamily="18" charset="0"/>
                <a:cs typeface="Times New Roman" pitchFamily="18" charset="0"/>
              </a:rPr>
              <a:t>1</a:t>
            </a:r>
            <a:endParaRPr lang="ko-KR" altLang="en-US" sz="3200" b="1" dirty="0">
              <a:solidFill>
                <a:srgbClr val="FF0000"/>
              </a:solidFill>
              <a:latin typeface="Times New Roman" pitchFamily="18" charset="0"/>
              <a:cs typeface="Times New Roman" pitchFamily="18" charset="0"/>
            </a:endParaRPr>
          </a:p>
        </p:txBody>
      </p:sp>
      <p:sp>
        <p:nvSpPr>
          <p:cNvPr id="7" name="Rectangle 6"/>
          <p:cNvSpPr/>
          <p:nvPr/>
        </p:nvSpPr>
        <p:spPr>
          <a:xfrm>
            <a:off x="571815" y="1657131"/>
            <a:ext cx="6313079" cy="523220"/>
          </a:xfrm>
          <a:prstGeom prst="rect">
            <a:avLst/>
          </a:prstGeom>
        </p:spPr>
        <p:txBody>
          <a:bodyPr wrap="square">
            <a:spAutoFit/>
          </a:bodyPr>
          <a:lstStyle/>
          <a:p>
            <a:pPr algn="just"/>
            <a:r>
              <a:rPr lang="en-US" sz="2800" b="1" dirty="0" err="1" smtClean="0">
                <a:latin typeface="Times New Roman" pitchFamily="18" charset="0"/>
                <a:cs typeface="Times New Roman" pitchFamily="18" charset="0"/>
              </a:rPr>
              <a:t>Tìm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hiểu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khái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niệm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cảm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ứng</a:t>
            </a:r>
            <a:r>
              <a:rPr lang="en-US" sz="2800" b="1" dirty="0" smtClean="0">
                <a:latin typeface="Times New Roman" pitchFamily="18" charset="0"/>
                <a:cs typeface="Times New Roman" pitchFamily="18" charset="0"/>
              </a:rPr>
              <a:t> ở </a:t>
            </a:r>
            <a:r>
              <a:rPr lang="en-US" sz="2800" b="1" dirty="0" err="1" smtClean="0">
                <a:latin typeface="Times New Roman" pitchFamily="18" charset="0"/>
                <a:cs typeface="Times New Roman" pitchFamily="18" charset="0"/>
              </a:rPr>
              <a:t>sinh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vật</a:t>
            </a: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p:txBody>
      </p:sp>
      <p:grpSp>
        <p:nvGrpSpPr>
          <p:cNvPr id="8" name="Group 7"/>
          <p:cNvGrpSpPr/>
          <p:nvPr/>
        </p:nvGrpSpPr>
        <p:grpSpPr>
          <a:xfrm>
            <a:off x="66976" y="1834718"/>
            <a:ext cx="592669" cy="218256"/>
            <a:chOff x="16182" y="2379912"/>
            <a:chExt cx="592669" cy="218256"/>
          </a:xfrm>
        </p:grpSpPr>
        <p:sp>
          <p:nvSpPr>
            <p:cNvPr id="9" name="Pentagon 8"/>
            <p:cNvSpPr/>
            <p:nvPr/>
          </p:nvSpPr>
          <p:spPr>
            <a:xfrm>
              <a:off x="16182" y="2390314"/>
              <a:ext cx="421610" cy="194602"/>
            </a:xfrm>
            <a:prstGeom prst="homePlat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0" name="Chevron 9"/>
            <p:cNvSpPr/>
            <p:nvPr/>
          </p:nvSpPr>
          <p:spPr>
            <a:xfrm>
              <a:off x="399843" y="2379912"/>
              <a:ext cx="209008" cy="218256"/>
            </a:xfrm>
            <a:prstGeom prst="chevron">
              <a:avLst/>
            </a:prstGeom>
            <a:solidFill>
              <a:srgbClr val="7030A0"/>
            </a:solidFill>
            <a:ln>
              <a:solidFill>
                <a:srgbClr val="005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tx1"/>
                </a:solidFill>
              </a:endParaRPr>
            </a:p>
          </p:txBody>
        </p:sp>
      </p:grpSp>
      <p:sp>
        <p:nvSpPr>
          <p:cNvPr id="11" name="Rectangle 10"/>
          <p:cNvSpPr/>
          <p:nvPr/>
        </p:nvSpPr>
        <p:spPr>
          <a:xfrm>
            <a:off x="0" y="2067597"/>
            <a:ext cx="6293228" cy="523220"/>
          </a:xfrm>
          <a:prstGeom prst="rect">
            <a:avLst/>
          </a:prstGeom>
        </p:spPr>
        <p:txBody>
          <a:bodyPr wrap="square">
            <a:spAutoFit/>
          </a:bodyPr>
          <a:lstStyle/>
          <a:p>
            <a:pPr algn="just"/>
            <a:r>
              <a:rPr lang="en-US" sz="2800" b="1" dirty="0" smtClean="0">
                <a:latin typeface="Times New Roman" pitchFamily="18" charset="0"/>
                <a:cs typeface="Times New Roman" pitchFamily="18" charset="0"/>
              </a:rPr>
              <a:t>Cho </a:t>
            </a:r>
            <a:r>
              <a:rPr lang="en-US" sz="2800" b="1" dirty="0" err="1" smtClean="0">
                <a:latin typeface="Times New Roman" pitchFamily="18" charset="0"/>
                <a:cs typeface="Times New Roman" pitchFamily="18" charset="0"/>
              </a:rPr>
              <a:t>học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sinh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đọc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thông</a:t>
            </a:r>
            <a:r>
              <a:rPr lang="en-US" sz="2800" b="1" dirty="0" smtClean="0">
                <a:latin typeface="Times New Roman" pitchFamily="18" charset="0"/>
                <a:cs typeface="Times New Roman" pitchFamily="18" charset="0"/>
              </a:rPr>
              <a:t> tin </a:t>
            </a:r>
            <a:r>
              <a:rPr lang="en-US" sz="2800" b="1" dirty="0" err="1" smtClean="0">
                <a:latin typeface="Times New Roman" pitchFamily="18" charset="0"/>
                <a:cs typeface="Times New Roman" pitchFamily="18" charset="0"/>
              </a:rPr>
              <a:t>trong</a:t>
            </a:r>
            <a:r>
              <a:rPr lang="en-US" sz="2800" b="1" dirty="0" smtClean="0">
                <a:latin typeface="Times New Roman" pitchFamily="18" charset="0"/>
                <a:cs typeface="Times New Roman" pitchFamily="18" charset="0"/>
              </a:rPr>
              <a:t> SGK.</a:t>
            </a:r>
          </a:p>
        </p:txBody>
      </p:sp>
      <p:sp>
        <p:nvSpPr>
          <p:cNvPr id="12" name="Rectangle 11"/>
          <p:cNvSpPr/>
          <p:nvPr/>
        </p:nvSpPr>
        <p:spPr>
          <a:xfrm>
            <a:off x="0" y="0"/>
            <a:ext cx="12192000" cy="446276"/>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2300" b="1" dirty="0" smtClean="0">
                <a:solidFill>
                  <a:srgbClr val="FF0000"/>
                </a:solidFill>
                <a:latin typeface="Times New Roman" pitchFamily="18" charset="0"/>
                <a:cs typeface="Times New Roman" pitchFamily="18" charset="0"/>
              </a:rPr>
              <a:t>BÀI 32: CẢM ỨNG Ở SINH VẬT</a:t>
            </a:r>
            <a:endParaRPr lang="vi-VN" sz="2300" dirty="0">
              <a:solidFill>
                <a:srgbClr val="FF0000"/>
              </a:solidFill>
              <a:latin typeface="Times New Roman" pitchFamily="18" charset="0"/>
              <a:cs typeface="Times New Roman" pitchFamily="18" charset="0"/>
            </a:endParaRPr>
          </a:p>
        </p:txBody>
      </p:sp>
      <p:pic>
        <p:nvPicPr>
          <p:cNvPr id="13" name="Picture 2" descr="mpudi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874" y="2557752"/>
            <a:ext cx="3724125" cy="3738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mpudi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3152" y="2194737"/>
            <a:ext cx="3785761" cy="3737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p:cNvGrpSpPr>
            <a:grpSpLocks/>
          </p:cNvGrpSpPr>
          <p:nvPr/>
        </p:nvGrpSpPr>
        <p:grpSpPr bwMode="auto">
          <a:xfrm>
            <a:off x="4985528" y="3978168"/>
            <a:ext cx="2133600" cy="600182"/>
            <a:chOff x="3984014" y="4845673"/>
            <a:chExt cx="1600355" cy="599169"/>
          </a:xfrm>
        </p:grpSpPr>
        <p:cxnSp>
          <p:nvCxnSpPr>
            <p:cNvPr id="16" name="Straight Arrow Connector 15"/>
            <p:cNvCxnSpPr/>
            <p:nvPr/>
          </p:nvCxnSpPr>
          <p:spPr>
            <a:xfrm>
              <a:off x="4060880" y="5444842"/>
              <a:ext cx="1255834"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5"/>
            <p:cNvSpPr txBox="1">
              <a:spLocks noChangeArrowheads="1"/>
            </p:cNvSpPr>
            <p:nvPr/>
          </p:nvSpPr>
          <p:spPr bwMode="auto">
            <a:xfrm>
              <a:off x="3984014" y="4845673"/>
              <a:ext cx="1600355" cy="58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3200" dirty="0" err="1">
                  <a:latin typeface="Times New Roman" panose="02020603050405020304" pitchFamily="18" charset="0"/>
                  <a:cs typeface="Times New Roman" panose="02020603050405020304" pitchFamily="18" charset="0"/>
                </a:rPr>
                <a:t>Kích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thích</a:t>
              </a:r>
              <a:endParaRPr lang="en-US" altLang="en-US" sz="3200" dirty="0">
                <a:latin typeface="Times New Roman" panose="02020603050405020304" pitchFamily="18" charset="0"/>
                <a:cs typeface="Times New Roman" panose="02020603050405020304" pitchFamily="18" charset="0"/>
              </a:endParaRPr>
            </a:p>
          </p:txBody>
        </p:sp>
      </p:grpSp>
      <p:sp>
        <p:nvSpPr>
          <p:cNvPr id="18" name="Rectangle 1"/>
          <p:cNvSpPr>
            <a:spLocks noChangeArrowheads="1"/>
          </p:cNvSpPr>
          <p:nvPr/>
        </p:nvSpPr>
        <p:spPr bwMode="auto">
          <a:xfrm>
            <a:off x="1002873" y="6306972"/>
            <a:ext cx="3724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dirty="0" err="1">
                <a:latin typeface="Times New Roman" panose="02020603050405020304" pitchFamily="18" charset="0"/>
                <a:cs typeface="Times New Roman" panose="02020603050405020304" pitchFamily="18" charset="0"/>
              </a:rPr>
              <a:t>Hình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Lá</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cây</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xấu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hổ</a:t>
            </a:r>
            <a:r>
              <a:rPr lang="en-US" altLang="en-US" dirty="0">
                <a:latin typeface="Times New Roman" panose="02020603050405020304" pitchFamily="18" charset="0"/>
                <a:cs typeface="Times New Roman" panose="02020603050405020304" pitchFamily="18" charset="0"/>
              </a:rPr>
              <a:t> </a:t>
            </a:r>
          </a:p>
        </p:txBody>
      </p:sp>
      <p:sp>
        <p:nvSpPr>
          <p:cNvPr id="19" name="Rectangle 1"/>
          <p:cNvSpPr>
            <a:spLocks noChangeArrowheads="1"/>
          </p:cNvSpPr>
          <p:nvPr/>
        </p:nvSpPr>
        <p:spPr bwMode="auto">
          <a:xfrm>
            <a:off x="7293939" y="5891520"/>
            <a:ext cx="429978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dirty="0" err="1">
                <a:latin typeface="Times New Roman" panose="02020603050405020304" pitchFamily="18" charset="0"/>
                <a:cs typeface="Times New Roman" panose="02020603050405020304" pitchFamily="18" charset="0"/>
              </a:rPr>
              <a:t>Hình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Lá</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cây</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xấu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hổ</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khép</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lại</a:t>
            </a:r>
            <a:r>
              <a:rPr lang="en-US" altLang="en-US" dirty="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khi</a:t>
            </a:r>
            <a:r>
              <a:rPr lang="en-US" altLang="en-US" dirty="0" smtClean="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chạm</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tay</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vào</a:t>
            </a:r>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107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dissolv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500"/>
                                        <p:tgtEl>
                                          <p:spTgt spid="11"/>
                                        </p:tgtEl>
                                      </p:cBhvr>
                                    </p:animEffect>
                                  </p:childTnLst>
                                </p:cTn>
                              </p:par>
                            </p:childTnLst>
                          </p:cTn>
                        </p:par>
                        <p:par>
                          <p:cTn id="35" fill="hold">
                            <p:stCondLst>
                              <p:cond delay="500"/>
                            </p:stCondLst>
                            <p:childTnLst>
                              <p:par>
                                <p:cTn id="36" presetID="1" presetClass="entr" presetSubtype="0" fill="hold" nodeType="afterEffect">
                                  <p:stCondLst>
                                    <p:cond delay="0"/>
                                  </p:stCondLst>
                                  <p:childTnLst>
                                    <p:set>
                                      <p:cBhvr>
                                        <p:cTn id="37" dur="1" fill="hold">
                                          <p:stCondLst>
                                            <p:cond delay="499"/>
                                          </p:stCondLst>
                                        </p:cTn>
                                        <p:tgtEl>
                                          <p:spTgt spid="1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heel(1)">
                                      <p:cBhvr>
                                        <p:cTn id="47" dur="20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heel(1)">
                                      <p:cBhvr>
                                        <p:cTn id="52" dur="20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animBg="1"/>
      <p:bldP spid="6" grpId="0"/>
      <p:bldP spid="7" grpId="0"/>
      <p:bldP spid="11"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92"/>
          <p:cNvSpPr>
            <a:spLocks noChangeArrowheads="1"/>
          </p:cNvSpPr>
          <p:nvPr/>
        </p:nvSpPr>
        <p:spPr bwMode="auto">
          <a:xfrm rot="5400000" flipH="1">
            <a:off x="3158356" y="-2123198"/>
            <a:ext cx="508264" cy="5761479"/>
          </a:xfrm>
          <a:prstGeom prst="round2SameRect">
            <a:avLst>
              <a:gd name="adj1" fmla="val 50000"/>
              <a:gd name="adj2" fmla="val 0"/>
            </a:avLst>
          </a:prstGeom>
          <a:solidFill>
            <a:srgbClr val="002060"/>
          </a:solidFill>
          <a:ln w="25400">
            <a:solidFill>
              <a:schemeClr val="accent1"/>
            </a:solidFill>
            <a:headEnd/>
            <a:tailEnd/>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519">
              <a:defRPr/>
            </a:pPr>
            <a:endParaRPr lang="ko-KR" altLang="en-US" sz="3200" b="1" dirty="0">
              <a:solidFill>
                <a:prstClr val="white"/>
              </a:solidFill>
              <a:latin typeface="Times New Roman" pitchFamily="18" charset="0"/>
              <a:cs typeface="Times New Roman" pitchFamily="18" charset="0"/>
            </a:endParaRPr>
          </a:p>
        </p:txBody>
      </p:sp>
      <p:sp>
        <p:nvSpPr>
          <p:cNvPr id="4" name="TextBox 10"/>
          <p:cNvSpPr txBox="1">
            <a:spLocks noChangeArrowheads="1"/>
          </p:cNvSpPr>
          <p:nvPr/>
        </p:nvSpPr>
        <p:spPr bwMode="auto">
          <a:xfrm>
            <a:off x="760583" y="475253"/>
            <a:ext cx="52771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613" eaLnBrk="0" hangingPunct="0">
              <a:defRPr>
                <a:solidFill>
                  <a:schemeClr val="tx1"/>
                </a:solidFill>
                <a:latin typeface="Arial" pitchFamily="34" charset="0"/>
                <a:cs typeface="Arial" pitchFamily="34" charset="0"/>
              </a:defRPr>
            </a:lvl1pPr>
            <a:lvl2pPr marL="742950" indent="-285750" defTabSz="1217613" eaLnBrk="0" hangingPunct="0">
              <a:defRPr>
                <a:solidFill>
                  <a:schemeClr val="tx1"/>
                </a:solidFill>
                <a:latin typeface="Arial" pitchFamily="34" charset="0"/>
                <a:cs typeface="Arial" pitchFamily="34" charset="0"/>
              </a:defRPr>
            </a:lvl2pPr>
            <a:lvl3pPr marL="1143000" indent="-228600" defTabSz="1217613" eaLnBrk="0" hangingPunct="0">
              <a:defRPr>
                <a:solidFill>
                  <a:schemeClr val="tx1"/>
                </a:solidFill>
                <a:latin typeface="Arial" pitchFamily="34" charset="0"/>
                <a:cs typeface="Arial" pitchFamily="34" charset="0"/>
              </a:defRPr>
            </a:lvl3pPr>
            <a:lvl4pPr marL="1600200" indent="-228600" defTabSz="1217613" eaLnBrk="0" hangingPunct="0">
              <a:defRPr>
                <a:solidFill>
                  <a:schemeClr val="tx1"/>
                </a:solidFill>
                <a:latin typeface="Arial" pitchFamily="34" charset="0"/>
                <a:cs typeface="Arial" pitchFamily="34" charset="0"/>
              </a:defRPr>
            </a:lvl4pPr>
            <a:lvl5pPr marL="2057400" indent="-228600" defTabSz="1217613" eaLnBrk="0" hangingPunct="0">
              <a:defRPr>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latinLnBrk="1" hangingPunct="1"/>
            <a:r>
              <a:rPr lang="en-US" altLang="ko-KR" sz="2800" b="1" u="sng" dirty="0" err="1" smtClean="0">
                <a:solidFill>
                  <a:prstClr val="white"/>
                </a:solidFill>
                <a:latin typeface="Times New Roman" pitchFamily="18" charset="0"/>
                <a:ea typeface="Gulim" pitchFamily="34" charset="-127"/>
                <a:cs typeface="Times New Roman" pitchFamily="18" charset="0"/>
              </a:rPr>
              <a:t>Khái</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quát</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về</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cảm</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ứng</a:t>
            </a:r>
            <a:r>
              <a:rPr lang="en-US" altLang="ko-KR" sz="2800" b="1" u="sng" dirty="0" smtClean="0">
                <a:solidFill>
                  <a:prstClr val="white"/>
                </a:solidFill>
                <a:latin typeface="Times New Roman" pitchFamily="18" charset="0"/>
                <a:ea typeface="Gulim" pitchFamily="34" charset="-127"/>
                <a:cs typeface="Times New Roman" pitchFamily="18" charset="0"/>
              </a:rPr>
              <a:t> ở </a:t>
            </a:r>
            <a:r>
              <a:rPr lang="en-US" altLang="ko-KR" sz="2800" b="1" u="sng" dirty="0" err="1" smtClean="0">
                <a:solidFill>
                  <a:prstClr val="white"/>
                </a:solidFill>
                <a:latin typeface="Times New Roman" pitchFamily="18" charset="0"/>
                <a:ea typeface="Gulim" pitchFamily="34" charset="-127"/>
                <a:cs typeface="Times New Roman" pitchFamily="18" charset="0"/>
              </a:rPr>
              <a:t>sinh</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vật</a:t>
            </a:r>
            <a:r>
              <a:rPr lang="en-US" altLang="ko-KR" sz="2800" b="1" u="sng" dirty="0" smtClean="0">
                <a:solidFill>
                  <a:prstClr val="white"/>
                </a:solidFill>
                <a:latin typeface="Times New Roman" pitchFamily="18" charset="0"/>
                <a:ea typeface="Gulim" pitchFamily="34" charset="-127"/>
                <a:cs typeface="Times New Roman" pitchFamily="18" charset="0"/>
              </a:rPr>
              <a:t>:</a:t>
            </a:r>
            <a:endParaRPr lang="ko-KR" altLang="en-US" sz="2800" b="1" u="sng" dirty="0">
              <a:solidFill>
                <a:prstClr val="white"/>
              </a:solidFill>
              <a:latin typeface="Times New Roman" pitchFamily="18" charset="0"/>
              <a:ea typeface="Gulim" pitchFamily="34" charset="-127"/>
              <a:cs typeface="Times New Roman" pitchFamily="18" charset="0"/>
            </a:endParaRPr>
          </a:p>
        </p:txBody>
      </p:sp>
      <p:sp>
        <p:nvSpPr>
          <p:cNvPr id="5" name="AutoShape 92"/>
          <p:cNvSpPr>
            <a:spLocks noChangeAspect="1" noChangeArrowheads="1"/>
          </p:cNvSpPr>
          <p:nvPr/>
        </p:nvSpPr>
        <p:spPr bwMode="auto">
          <a:xfrm rot="16200000" flipH="1">
            <a:off x="85238" y="404469"/>
            <a:ext cx="650280" cy="686800"/>
          </a:xfrm>
          <a:prstGeom prst="ellipse">
            <a:avLst/>
          </a:prstGeom>
          <a:solidFill>
            <a:schemeClr val="accent1">
              <a:lumMod val="60000"/>
              <a:lumOff val="40000"/>
            </a:schemeClr>
          </a:solidFill>
          <a:ln>
            <a:noFill/>
            <a:headEnd/>
            <a:tailEnd/>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519">
              <a:defRPr/>
            </a:pPr>
            <a:endParaRPr lang="ko-KR" altLang="en-US" sz="3200" b="1" dirty="0">
              <a:solidFill>
                <a:prstClr val="white"/>
              </a:solidFill>
              <a:latin typeface="Times New Roman" pitchFamily="18" charset="0"/>
              <a:cs typeface="Times New Roman" pitchFamily="18" charset="0"/>
            </a:endParaRPr>
          </a:p>
        </p:txBody>
      </p:sp>
      <p:sp>
        <p:nvSpPr>
          <p:cNvPr id="6" name="직사각형 110"/>
          <p:cNvSpPr>
            <a:spLocks noChangeArrowheads="1"/>
          </p:cNvSpPr>
          <p:nvPr/>
        </p:nvSpPr>
        <p:spPr bwMode="auto">
          <a:xfrm>
            <a:off x="181964" y="468641"/>
            <a:ext cx="389851" cy="584775"/>
          </a:xfrm>
          <a:prstGeom prst="rect">
            <a:avLst/>
          </a:prstGeom>
          <a:noFill/>
          <a:ln w="9525">
            <a:noFill/>
            <a:miter lim="800000"/>
            <a:headEnd/>
            <a:tailEnd/>
          </a:ln>
        </p:spPr>
        <p:txBody>
          <a:bodyPr wrap="non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625519">
              <a:defRPr/>
            </a:pPr>
            <a:r>
              <a:rPr lang="en-US" altLang="ko-KR" sz="3200" b="1" dirty="0" smtClean="0">
                <a:solidFill>
                  <a:srgbClr val="FF0000"/>
                </a:solidFill>
                <a:latin typeface="Times New Roman" pitchFamily="18" charset="0"/>
                <a:cs typeface="Times New Roman" pitchFamily="18" charset="0"/>
              </a:rPr>
              <a:t>1</a:t>
            </a:r>
            <a:endParaRPr lang="ko-KR" altLang="en-US" sz="3200" b="1" dirty="0">
              <a:solidFill>
                <a:srgbClr val="FF0000"/>
              </a:solidFill>
              <a:latin typeface="Times New Roman" pitchFamily="18" charset="0"/>
              <a:cs typeface="Times New Roman" pitchFamily="18" charset="0"/>
            </a:endParaRPr>
          </a:p>
        </p:txBody>
      </p:sp>
      <p:grpSp>
        <p:nvGrpSpPr>
          <p:cNvPr id="7" name="Group 6"/>
          <p:cNvGrpSpPr/>
          <p:nvPr/>
        </p:nvGrpSpPr>
        <p:grpSpPr>
          <a:xfrm>
            <a:off x="66976" y="1148921"/>
            <a:ext cx="592669" cy="218256"/>
            <a:chOff x="16182" y="2379912"/>
            <a:chExt cx="592669" cy="218256"/>
          </a:xfrm>
        </p:grpSpPr>
        <p:sp>
          <p:nvSpPr>
            <p:cNvPr id="8" name="Pentagon 7"/>
            <p:cNvSpPr/>
            <p:nvPr/>
          </p:nvSpPr>
          <p:spPr>
            <a:xfrm>
              <a:off x="16182" y="2390314"/>
              <a:ext cx="421610" cy="194602"/>
            </a:xfrm>
            <a:prstGeom prst="homePlat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9" name="Chevron 8"/>
            <p:cNvSpPr/>
            <p:nvPr/>
          </p:nvSpPr>
          <p:spPr>
            <a:xfrm>
              <a:off x="399843" y="2379912"/>
              <a:ext cx="209008" cy="218256"/>
            </a:xfrm>
            <a:prstGeom prst="chevron">
              <a:avLst/>
            </a:prstGeom>
            <a:solidFill>
              <a:srgbClr val="7030A0"/>
            </a:solidFill>
            <a:ln>
              <a:solidFill>
                <a:srgbClr val="005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tx1"/>
                </a:solidFill>
              </a:endParaRPr>
            </a:p>
          </p:txBody>
        </p:sp>
      </p:grpSp>
      <p:sp>
        <p:nvSpPr>
          <p:cNvPr id="10" name="Rectangle 9"/>
          <p:cNvSpPr/>
          <p:nvPr/>
        </p:nvSpPr>
        <p:spPr>
          <a:xfrm>
            <a:off x="0" y="0"/>
            <a:ext cx="12192000" cy="446276"/>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2300" b="1" dirty="0" smtClean="0">
                <a:solidFill>
                  <a:srgbClr val="FF0000"/>
                </a:solidFill>
                <a:latin typeface="Times New Roman" pitchFamily="18" charset="0"/>
                <a:cs typeface="Times New Roman" pitchFamily="18" charset="0"/>
              </a:rPr>
              <a:t>BÀI 32: CẢM ỨNG Ở SINH VẬT</a:t>
            </a:r>
            <a:endParaRPr lang="vi-VN" sz="2300" dirty="0">
              <a:solidFill>
                <a:srgbClr val="FF0000"/>
              </a:solidFill>
              <a:latin typeface="Times New Roman" pitchFamily="18" charset="0"/>
              <a:cs typeface="Times New Roman" pitchFamily="18" charset="0"/>
            </a:endParaRPr>
          </a:p>
        </p:txBody>
      </p:sp>
      <p:sp>
        <p:nvSpPr>
          <p:cNvPr id="11" name="Rectangle 10"/>
          <p:cNvSpPr/>
          <p:nvPr/>
        </p:nvSpPr>
        <p:spPr>
          <a:xfrm>
            <a:off x="571815" y="971334"/>
            <a:ext cx="6313079" cy="523220"/>
          </a:xfrm>
          <a:prstGeom prst="rect">
            <a:avLst/>
          </a:prstGeom>
        </p:spPr>
        <p:txBody>
          <a:bodyPr wrap="square">
            <a:spAutoFit/>
          </a:bodyPr>
          <a:lstStyle/>
          <a:p>
            <a:pPr algn="just"/>
            <a:r>
              <a:rPr lang="en-US" sz="2800" b="1" dirty="0" err="1" smtClean="0">
                <a:latin typeface="Times New Roman" pitchFamily="18" charset="0"/>
                <a:cs typeface="Times New Roman" pitchFamily="18" charset="0"/>
              </a:rPr>
              <a:t>Tìm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hiểu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khái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niệm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cảm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ứng</a:t>
            </a:r>
            <a:r>
              <a:rPr lang="en-US" sz="2800" b="1" dirty="0" smtClean="0">
                <a:latin typeface="Times New Roman" pitchFamily="18" charset="0"/>
                <a:cs typeface="Times New Roman" pitchFamily="18" charset="0"/>
              </a:rPr>
              <a:t> ở </a:t>
            </a:r>
            <a:r>
              <a:rPr lang="en-US" sz="2800" b="1" dirty="0" err="1" smtClean="0">
                <a:latin typeface="Times New Roman" pitchFamily="18" charset="0"/>
                <a:cs typeface="Times New Roman" pitchFamily="18" charset="0"/>
              </a:rPr>
              <a:t>sinh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vật</a:t>
            </a: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p:txBody>
      </p:sp>
      <p:sp>
        <p:nvSpPr>
          <p:cNvPr id="12" name="Rectangle 11"/>
          <p:cNvSpPr/>
          <p:nvPr/>
        </p:nvSpPr>
        <p:spPr>
          <a:xfrm>
            <a:off x="482992" y="1307239"/>
            <a:ext cx="11709007" cy="892552"/>
          </a:xfrm>
          <a:prstGeom prst="rect">
            <a:avLst/>
          </a:prstGeom>
        </p:spPr>
        <p:txBody>
          <a:bodyPr wrap="square">
            <a:spAutoFit/>
          </a:bodyPr>
          <a:lstStyle/>
          <a:p>
            <a:pPr algn="just"/>
            <a:r>
              <a:rPr lang="en-US" sz="2600" b="1" dirty="0" smtClean="0">
                <a:latin typeface="Times New Roman" pitchFamily="18" charset="0"/>
                <a:cs typeface="Times New Roman" pitchFamily="18" charset="0"/>
              </a:rPr>
              <a:t>1. </a:t>
            </a:r>
            <a:r>
              <a:rPr lang="en-US" sz="2600" b="1" dirty="0" err="1" smtClean="0">
                <a:latin typeface="Times New Roman" pitchFamily="18" charset="0"/>
                <a:cs typeface="Times New Roman" pitchFamily="18" charset="0"/>
              </a:rPr>
              <a:t>Phản</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ứng</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nào</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của</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lá</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cây</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xấu</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hổ</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và</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giun</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đất</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chứng</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tỏ</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chúng</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cảm</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nhận</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được</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các</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tác</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động</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của</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môi</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trường</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Phản</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ứng</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đó</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có</a:t>
            </a:r>
            <a:r>
              <a:rPr lang="en-US" sz="2600" b="1" dirty="0" smtClean="0">
                <a:latin typeface="Times New Roman" pitchFamily="18" charset="0"/>
                <a:cs typeface="Times New Roman" pitchFamily="18" charset="0"/>
              </a:rPr>
              <a:t> ý </a:t>
            </a:r>
            <a:r>
              <a:rPr lang="en-US" sz="2600" b="1" dirty="0" err="1" smtClean="0">
                <a:latin typeface="Times New Roman" pitchFamily="18" charset="0"/>
                <a:cs typeface="Times New Roman" pitchFamily="18" charset="0"/>
              </a:rPr>
              <a:t>nghĩa</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gì</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đối</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với</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sinh</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vật</a:t>
            </a:r>
            <a:r>
              <a:rPr lang="en-US" sz="2600" b="1" dirty="0" smtClean="0">
                <a:latin typeface="Times New Roman" pitchFamily="18" charset="0"/>
                <a:cs typeface="Times New Roman" pitchFamily="18" charset="0"/>
              </a:rPr>
              <a:t>.</a:t>
            </a:r>
            <a:endParaRPr lang="en-US" sz="2600" b="1" dirty="0">
              <a:latin typeface="Times New Roman" pitchFamily="18" charset="0"/>
              <a:cs typeface="Times New Roman" pitchFamily="18" charset="0"/>
            </a:endParaRPr>
          </a:p>
        </p:txBody>
      </p:sp>
      <p:pic>
        <p:nvPicPr>
          <p:cNvPr id="13" name="Picture 56" descr="qustionbig_w"/>
          <p:cNvPicPr>
            <a:picLocks noChangeAspect="1" noChangeArrowheads="1" noCrop="1"/>
          </p:cNvPicPr>
          <p:nvPr/>
        </p:nvPicPr>
        <p:blipFill>
          <a:blip r:embed="rId2"/>
          <a:srcRect/>
          <a:stretch>
            <a:fillRect/>
          </a:stretch>
        </p:blipFill>
        <p:spPr bwMode="auto">
          <a:xfrm>
            <a:off x="0" y="1307239"/>
            <a:ext cx="609600" cy="747713"/>
          </a:xfrm>
          <a:prstGeom prst="rect">
            <a:avLst/>
          </a:prstGeom>
          <a:noFill/>
          <a:ln w="9525">
            <a:noFill/>
            <a:miter lim="800000"/>
            <a:headEnd/>
            <a:tailEnd/>
          </a:ln>
        </p:spPr>
      </p:pic>
      <p:sp>
        <p:nvSpPr>
          <p:cNvPr id="15" name="Rectangle 1"/>
          <p:cNvSpPr>
            <a:spLocks noChangeArrowheads="1"/>
          </p:cNvSpPr>
          <p:nvPr/>
        </p:nvSpPr>
        <p:spPr bwMode="auto">
          <a:xfrm>
            <a:off x="659645" y="5722103"/>
            <a:ext cx="470534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dirty="0" err="1">
                <a:latin typeface="Times New Roman" panose="02020603050405020304" pitchFamily="18" charset="0"/>
                <a:cs typeface="Times New Roman" panose="02020603050405020304" pitchFamily="18" charset="0"/>
              </a:rPr>
              <a:t>Hình</a:t>
            </a:r>
            <a:r>
              <a:rPr lang="en-US" altLang="en-US" sz="2400" dirty="0">
                <a:latin typeface="Times New Roman" panose="02020603050405020304" pitchFamily="18" charset="0"/>
                <a:cs typeface="Times New Roman" panose="02020603050405020304" pitchFamily="18" charset="0"/>
              </a:rPr>
              <a:t> 32.1. </a:t>
            </a:r>
            <a:r>
              <a:rPr lang="en-US" altLang="en-US" sz="2400" dirty="0" err="1">
                <a:latin typeface="Times New Roman" panose="02020603050405020304" pitchFamily="18" charset="0"/>
                <a:cs typeface="Times New Roman" panose="02020603050405020304" pitchFamily="18" charset="0"/>
              </a:rPr>
              <a:t>Lá</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cây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xấu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hổ</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khép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lại</a:t>
            </a:r>
            <a:r>
              <a:rPr lang="en-US" altLang="en-US" sz="2400" dirty="0">
                <a:latin typeface="Times New Roman" panose="02020603050405020304" pitchFamily="18" charset="0"/>
                <a:cs typeface="Times New Roman" panose="02020603050405020304" pitchFamily="18" charset="0"/>
              </a:rPr>
              <a:t> </a:t>
            </a:r>
            <a:br>
              <a:rPr lang="en-US" altLang="en-US" sz="2400" dirty="0">
                <a:latin typeface="Times New Roman" panose="02020603050405020304" pitchFamily="18" charset="0"/>
                <a:cs typeface="Times New Roman" panose="02020603050405020304" pitchFamily="18" charset="0"/>
              </a:rPr>
            </a:br>
            <a:r>
              <a:rPr lang="en-US" altLang="en-US" sz="2400" dirty="0" err="1">
                <a:latin typeface="Times New Roman" panose="02020603050405020304" pitchFamily="18" charset="0"/>
                <a:cs typeface="Times New Roman" panose="02020603050405020304" pitchFamily="18" charset="0"/>
              </a:rPr>
              <a:t>khi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chạm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tay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vào</a:t>
            </a:r>
            <a:endParaRPr lang="en-US" altLang="en-US" sz="2400" dirty="0">
              <a:latin typeface="Times New Roman" panose="02020603050405020304" pitchFamily="18" charset="0"/>
              <a:cs typeface="Times New Roman" panose="02020603050405020304" pitchFamily="18" charset="0"/>
            </a:endParaRPr>
          </a:p>
        </p:txBody>
      </p:sp>
      <p:sp>
        <p:nvSpPr>
          <p:cNvPr id="16" name="Rectangle 2"/>
          <p:cNvSpPr>
            <a:spLocks noChangeArrowheads="1"/>
          </p:cNvSpPr>
          <p:nvPr/>
        </p:nvSpPr>
        <p:spPr bwMode="auto">
          <a:xfrm>
            <a:off x="6258091" y="5745643"/>
            <a:ext cx="540402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dirty="0" err="1">
                <a:latin typeface="Times New Roman" panose="02020603050405020304" pitchFamily="18" charset="0"/>
                <a:cs typeface="Times New Roman" panose="02020603050405020304" pitchFamily="18" charset="0"/>
              </a:rPr>
              <a:t>Hình</a:t>
            </a:r>
            <a:r>
              <a:rPr lang="en-US" altLang="en-US" sz="2400" dirty="0">
                <a:latin typeface="Times New Roman" panose="02020603050405020304" pitchFamily="18" charset="0"/>
                <a:cs typeface="Times New Roman" panose="02020603050405020304" pitchFamily="18" charset="0"/>
              </a:rPr>
              <a:t> 32.2. </a:t>
            </a:r>
            <a:r>
              <a:rPr lang="en-US" altLang="en-US" sz="2400" dirty="0" err="1">
                <a:latin typeface="Times New Roman" panose="02020603050405020304" pitchFamily="18" charset="0"/>
                <a:cs typeface="Times New Roman" panose="02020603050405020304" pitchFamily="18" charset="0"/>
              </a:rPr>
              <a:t>Dùng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đầu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đũa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chạm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nhe</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vào</a:t>
            </a:r>
            <a:r>
              <a:rPr lang="en-US" altLang="en-US" sz="2400" dirty="0">
                <a:latin typeface="Times New Roman" panose="02020603050405020304" pitchFamily="18" charset="0"/>
                <a:cs typeface="Times New Roman" panose="02020603050405020304" pitchFamily="18" charset="0"/>
              </a:rPr>
              <a:t> </a:t>
            </a:r>
            <a:br>
              <a:rPr lang="en-US" altLang="en-US" sz="2400" dirty="0">
                <a:latin typeface="Times New Roman" panose="02020603050405020304" pitchFamily="18" charset="0"/>
                <a:cs typeface="Times New Roman" panose="02020603050405020304" pitchFamily="18" charset="0"/>
              </a:rPr>
            </a:br>
            <a:r>
              <a:rPr lang="en-US" altLang="en-US" sz="2400" dirty="0" err="1">
                <a:latin typeface="Times New Roman" panose="02020603050405020304" pitchFamily="18" charset="0"/>
                <a:cs typeface="Times New Roman" panose="02020603050405020304" pitchFamily="18" charset="0"/>
              </a:rPr>
              <a:t>bất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kì</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vị</a:t>
            </a:r>
            <a:r>
              <a:rPr lang="en-US" altLang="en-US" sz="2400" dirty="0">
                <a:latin typeface="Times New Roman" panose="02020603050405020304" pitchFamily="18" charset="0"/>
                <a:cs typeface="Times New Roman" panose="02020603050405020304" pitchFamily="18" charset="0"/>
              </a:rPr>
              <a:t> trí </a:t>
            </a:r>
            <a:r>
              <a:rPr lang="en-US" altLang="en-US" sz="2400" dirty="0" err="1">
                <a:latin typeface="Times New Roman" panose="02020603050405020304" pitchFamily="18" charset="0"/>
                <a:cs typeface="Times New Roman" panose="02020603050405020304" pitchFamily="18" charset="0"/>
              </a:rPr>
              <a:t>nào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thân</a:t>
            </a:r>
            <a:r>
              <a:rPr lang="en-US" altLang="en-US" sz="2400" dirty="0">
                <a:latin typeface="Times New Roman" panose="02020603050405020304" pitchFamily="18" charset="0"/>
                <a:cs typeface="Times New Roman" panose="02020603050405020304" pitchFamily="18" charset="0"/>
              </a:rPr>
              <a:t> con </a:t>
            </a:r>
            <a:r>
              <a:rPr lang="en-US" altLang="en-US" sz="2400" dirty="0" err="1">
                <a:latin typeface="Times New Roman" panose="02020603050405020304" pitchFamily="18" charset="0"/>
                <a:cs typeface="Times New Roman" panose="02020603050405020304" pitchFamily="18" charset="0"/>
              </a:rPr>
              <a:t>giun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đất</a:t>
            </a:r>
            <a:endParaRPr lang="en-US" altLang="en-US" sz="2400" dirty="0">
              <a:latin typeface="Times New Roman" panose="02020603050405020304" pitchFamily="18" charset="0"/>
              <a:cs typeface="Times New Roman" panose="02020603050405020304" pitchFamily="18" charset="0"/>
            </a:endParaRPr>
          </a:p>
        </p:txBody>
      </p:sp>
      <p:pic>
        <p:nvPicPr>
          <p:cNvPr id="17" name="image157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645" y="2265095"/>
            <a:ext cx="4705349" cy="344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1572.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5658" y="2276507"/>
            <a:ext cx="5183716" cy="344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280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dissolve">
                                      <p:cBhvr>
                                        <p:cTn id="10" dur="500"/>
                                        <p:tgtEl>
                                          <p:spTgt spid="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92"/>
          <p:cNvSpPr>
            <a:spLocks noChangeArrowheads="1"/>
          </p:cNvSpPr>
          <p:nvPr/>
        </p:nvSpPr>
        <p:spPr bwMode="auto">
          <a:xfrm rot="5400000" flipH="1">
            <a:off x="3158356" y="-2123198"/>
            <a:ext cx="508264" cy="5761479"/>
          </a:xfrm>
          <a:prstGeom prst="round2SameRect">
            <a:avLst>
              <a:gd name="adj1" fmla="val 50000"/>
              <a:gd name="adj2" fmla="val 0"/>
            </a:avLst>
          </a:prstGeom>
          <a:solidFill>
            <a:srgbClr val="002060"/>
          </a:solidFill>
          <a:ln w="25400">
            <a:solidFill>
              <a:schemeClr val="accent1"/>
            </a:solidFill>
            <a:headEnd/>
            <a:tailEnd/>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519">
              <a:defRPr/>
            </a:pPr>
            <a:endParaRPr lang="ko-KR" altLang="en-US" sz="3200" b="1" dirty="0">
              <a:solidFill>
                <a:prstClr val="white"/>
              </a:solidFill>
              <a:latin typeface="Times New Roman" pitchFamily="18" charset="0"/>
              <a:cs typeface="Times New Roman" pitchFamily="18" charset="0"/>
            </a:endParaRPr>
          </a:p>
        </p:txBody>
      </p:sp>
      <p:sp>
        <p:nvSpPr>
          <p:cNvPr id="3" name="TextBox 10"/>
          <p:cNvSpPr txBox="1">
            <a:spLocks noChangeArrowheads="1"/>
          </p:cNvSpPr>
          <p:nvPr/>
        </p:nvSpPr>
        <p:spPr bwMode="auto">
          <a:xfrm>
            <a:off x="760583" y="475253"/>
            <a:ext cx="52771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613" eaLnBrk="0" hangingPunct="0">
              <a:defRPr>
                <a:solidFill>
                  <a:schemeClr val="tx1"/>
                </a:solidFill>
                <a:latin typeface="Arial" pitchFamily="34" charset="0"/>
                <a:cs typeface="Arial" pitchFamily="34" charset="0"/>
              </a:defRPr>
            </a:lvl1pPr>
            <a:lvl2pPr marL="742950" indent="-285750" defTabSz="1217613" eaLnBrk="0" hangingPunct="0">
              <a:defRPr>
                <a:solidFill>
                  <a:schemeClr val="tx1"/>
                </a:solidFill>
                <a:latin typeface="Arial" pitchFamily="34" charset="0"/>
                <a:cs typeface="Arial" pitchFamily="34" charset="0"/>
              </a:defRPr>
            </a:lvl2pPr>
            <a:lvl3pPr marL="1143000" indent="-228600" defTabSz="1217613" eaLnBrk="0" hangingPunct="0">
              <a:defRPr>
                <a:solidFill>
                  <a:schemeClr val="tx1"/>
                </a:solidFill>
                <a:latin typeface="Arial" pitchFamily="34" charset="0"/>
                <a:cs typeface="Arial" pitchFamily="34" charset="0"/>
              </a:defRPr>
            </a:lvl3pPr>
            <a:lvl4pPr marL="1600200" indent="-228600" defTabSz="1217613" eaLnBrk="0" hangingPunct="0">
              <a:defRPr>
                <a:solidFill>
                  <a:schemeClr val="tx1"/>
                </a:solidFill>
                <a:latin typeface="Arial" pitchFamily="34" charset="0"/>
                <a:cs typeface="Arial" pitchFamily="34" charset="0"/>
              </a:defRPr>
            </a:lvl4pPr>
            <a:lvl5pPr marL="2057400" indent="-228600" defTabSz="1217613" eaLnBrk="0" hangingPunct="0">
              <a:defRPr>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latinLnBrk="1" hangingPunct="1"/>
            <a:r>
              <a:rPr lang="en-US" altLang="ko-KR" sz="2800" b="1" u="sng" dirty="0" err="1" smtClean="0">
                <a:solidFill>
                  <a:prstClr val="white"/>
                </a:solidFill>
                <a:latin typeface="Times New Roman" pitchFamily="18" charset="0"/>
                <a:ea typeface="Gulim" pitchFamily="34" charset="-127"/>
                <a:cs typeface="Times New Roman" pitchFamily="18" charset="0"/>
              </a:rPr>
              <a:t>Khái</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quát</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về</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cảm</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ứng</a:t>
            </a:r>
            <a:r>
              <a:rPr lang="en-US" altLang="ko-KR" sz="2800" b="1" u="sng" dirty="0" smtClean="0">
                <a:solidFill>
                  <a:prstClr val="white"/>
                </a:solidFill>
                <a:latin typeface="Times New Roman" pitchFamily="18" charset="0"/>
                <a:ea typeface="Gulim" pitchFamily="34" charset="-127"/>
                <a:cs typeface="Times New Roman" pitchFamily="18" charset="0"/>
              </a:rPr>
              <a:t> ở </a:t>
            </a:r>
            <a:r>
              <a:rPr lang="en-US" altLang="ko-KR" sz="2800" b="1" u="sng" dirty="0" err="1" smtClean="0">
                <a:solidFill>
                  <a:prstClr val="white"/>
                </a:solidFill>
                <a:latin typeface="Times New Roman" pitchFamily="18" charset="0"/>
                <a:ea typeface="Gulim" pitchFamily="34" charset="-127"/>
                <a:cs typeface="Times New Roman" pitchFamily="18" charset="0"/>
              </a:rPr>
              <a:t>sinh</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vật</a:t>
            </a:r>
            <a:r>
              <a:rPr lang="en-US" altLang="ko-KR" sz="2800" b="1" u="sng" dirty="0" smtClean="0">
                <a:solidFill>
                  <a:prstClr val="white"/>
                </a:solidFill>
                <a:latin typeface="Times New Roman" pitchFamily="18" charset="0"/>
                <a:ea typeface="Gulim" pitchFamily="34" charset="-127"/>
                <a:cs typeface="Times New Roman" pitchFamily="18" charset="0"/>
              </a:rPr>
              <a:t>:</a:t>
            </a:r>
            <a:endParaRPr lang="ko-KR" altLang="en-US" sz="2800" b="1" u="sng" dirty="0">
              <a:solidFill>
                <a:prstClr val="white"/>
              </a:solidFill>
              <a:latin typeface="Times New Roman" pitchFamily="18" charset="0"/>
              <a:ea typeface="Gulim" pitchFamily="34" charset="-127"/>
              <a:cs typeface="Times New Roman" pitchFamily="18" charset="0"/>
            </a:endParaRPr>
          </a:p>
        </p:txBody>
      </p:sp>
      <p:sp>
        <p:nvSpPr>
          <p:cNvPr id="4" name="AutoShape 92"/>
          <p:cNvSpPr>
            <a:spLocks noChangeAspect="1" noChangeArrowheads="1"/>
          </p:cNvSpPr>
          <p:nvPr/>
        </p:nvSpPr>
        <p:spPr bwMode="auto">
          <a:xfrm rot="16200000" flipH="1">
            <a:off x="85238" y="404469"/>
            <a:ext cx="650280" cy="686800"/>
          </a:xfrm>
          <a:prstGeom prst="ellipse">
            <a:avLst/>
          </a:prstGeom>
          <a:solidFill>
            <a:schemeClr val="accent1">
              <a:lumMod val="60000"/>
              <a:lumOff val="40000"/>
            </a:schemeClr>
          </a:solidFill>
          <a:ln>
            <a:noFill/>
            <a:headEnd/>
            <a:tailEnd/>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519">
              <a:defRPr/>
            </a:pPr>
            <a:endParaRPr lang="ko-KR" altLang="en-US" sz="3200" b="1" dirty="0">
              <a:solidFill>
                <a:prstClr val="white"/>
              </a:solidFill>
              <a:latin typeface="Times New Roman" pitchFamily="18" charset="0"/>
              <a:cs typeface="Times New Roman" pitchFamily="18" charset="0"/>
            </a:endParaRPr>
          </a:p>
        </p:txBody>
      </p:sp>
      <p:sp>
        <p:nvSpPr>
          <p:cNvPr id="5" name="직사각형 110"/>
          <p:cNvSpPr>
            <a:spLocks noChangeArrowheads="1"/>
          </p:cNvSpPr>
          <p:nvPr/>
        </p:nvSpPr>
        <p:spPr bwMode="auto">
          <a:xfrm>
            <a:off x="181964" y="468641"/>
            <a:ext cx="389851" cy="584775"/>
          </a:xfrm>
          <a:prstGeom prst="rect">
            <a:avLst/>
          </a:prstGeom>
          <a:noFill/>
          <a:ln w="9525">
            <a:noFill/>
            <a:miter lim="800000"/>
            <a:headEnd/>
            <a:tailEnd/>
          </a:ln>
        </p:spPr>
        <p:txBody>
          <a:bodyPr wrap="non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625519">
              <a:defRPr/>
            </a:pPr>
            <a:r>
              <a:rPr lang="en-US" altLang="ko-KR" sz="3200" b="1" dirty="0" smtClean="0">
                <a:solidFill>
                  <a:srgbClr val="FF0000"/>
                </a:solidFill>
                <a:latin typeface="Times New Roman" pitchFamily="18" charset="0"/>
                <a:cs typeface="Times New Roman" pitchFamily="18" charset="0"/>
              </a:rPr>
              <a:t>1</a:t>
            </a:r>
            <a:endParaRPr lang="ko-KR" altLang="en-US" sz="3200" b="1" dirty="0">
              <a:solidFill>
                <a:srgbClr val="FF0000"/>
              </a:solidFill>
              <a:latin typeface="Times New Roman" pitchFamily="18" charset="0"/>
              <a:cs typeface="Times New Roman" pitchFamily="18" charset="0"/>
            </a:endParaRPr>
          </a:p>
        </p:txBody>
      </p:sp>
      <p:grpSp>
        <p:nvGrpSpPr>
          <p:cNvPr id="6" name="Group 5"/>
          <p:cNvGrpSpPr/>
          <p:nvPr/>
        </p:nvGrpSpPr>
        <p:grpSpPr>
          <a:xfrm>
            <a:off x="66976" y="1148921"/>
            <a:ext cx="592669" cy="218256"/>
            <a:chOff x="16182" y="2379912"/>
            <a:chExt cx="592669" cy="218256"/>
          </a:xfrm>
        </p:grpSpPr>
        <p:sp>
          <p:nvSpPr>
            <p:cNvPr id="7" name="Pentagon 6"/>
            <p:cNvSpPr/>
            <p:nvPr/>
          </p:nvSpPr>
          <p:spPr>
            <a:xfrm>
              <a:off x="16182" y="2390314"/>
              <a:ext cx="421610" cy="194602"/>
            </a:xfrm>
            <a:prstGeom prst="homePlat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8" name="Chevron 7"/>
            <p:cNvSpPr/>
            <p:nvPr/>
          </p:nvSpPr>
          <p:spPr>
            <a:xfrm>
              <a:off x="399843" y="2379912"/>
              <a:ext cx="209008" cy="218256"/>
            </a:xfrm>
            <a:prstGeom prst="chevron">
              <a:avLst/>
            </a:prstGeom>
            <a:solidFill>
              <a:srgbClr val="7030A0"/>
            </a:solidFill>
            <a:ln>
              <a:solidFill>
                <a:srgbClr val="005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tx1"/>
                </a:solidFill>
              </a:endParaRPr>
            </a:p>
          </p:txBody>
        </p:sp>
      </p:grpSp>
      <p:sp>
        <p:nvSpPr>
          <p:cNvPr id="9" name="Rectangle 8"/>
          <p:cNvSpPr/>
          <p:nvPr/>
        </p:nvSpPr>
        <p:spPr>
          <a:xfrm>
            <a:off x="0" y="0"/>
            <a:ext cx="12192000" cy="446276"/>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2300" b="1" dirty="0" smtClean="0">
                <a:solidFill>
                  <a:srgbClr val="FF0000"/>
                </a:solidFill>
                <a:latin typeface="Times New Roman" pitchFamily="18" charset="0"/>
                <a:cs typeface="Times New Roman" pitchFamily="18" charset="0"/>
              </a:rPr>
              <a:t>BÀI 32: CẢM ỨNG Ở SINH VẬT</a:t>
            </a:r>
            <a:endParaRPr lang="vi-VN" sz="2300" dirty="0">
              <a:solidFill>
                <a:srgbClr val="FF0000"/>
              </a:solidFill>
              <a:latin typeface="Times New Roman" pitchFamily="18" charset="0"/>
              <a:cs typeface="Times New Roman" pitchFamily="18" charset="0"/>
            </a:endParaRPr>
          </a:p>
        </p:txBody>
      </p:sp>
      <p:sp>
        <p:nvSpPr>
          <p:cNvPr id="10" name="Rectangle 9"/>
          <p:cNvSpPr/>
          <p:nvPr/>
        </p:nvSpPr>
        <p:spPr>
          <a:xfrm>
            <a:off x="571815" y="971334"/>
            <a:ext cx="6313079" cy="523220"/>
          </a:xfrm>
          <a:prstGeom prst="rect">
            <a:avLst/>
          </a:prstGeom>
        </p:spPr>
        <p:txBody>
          <a:bodyPr wrap="square">
            <a:spAutoFit/>
          </a:bodyPr>
          <a:lstStyle/>
          <a:p>
            <a:pPr algn="just"/>
            <a:r>
              <a:rPr lang="en-US" sz="2800" b="1" dirty="0" err="1" smtClean="0">
                <a:latin typeface="Times New Roman" pitchFamily="18" charset="0"/>
                <a:cs typeface="Times New Roman" pitchFamily="18" charset="0"/>
              </a:rPr>
              <a:t>Tìm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hiểu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khái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niệm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cảm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ứng</a:t>
            </a:r>
            <a:r>
              <a:rPr lang="en-US" sz="2800" b="1" dirty="0" smtClean="0">
                <a:latin typeface="Times New Roman" pitchFamily="18" charset="0"/>
                <a:cs typeface="Times New Roman" pitchFamily="18" charset="0"/>
              </a:rPr>
              <a:t> ở </a:t>
            </a:r>
            <a:r>
              <a:rPr lang="en-US" sz="2800" b="1" dirty="0" err="1" smtClean="0">
                <a:latin typeface="Times New Roman" pitchFamily="18" charset="0"/>
                <a:cs typeface="Times New Roman" pitchFamily="18" charset="0"/>
              </a:rPr>
              <a:t>sinh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vật</a:t>
            </a: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p:txBody>
      </p:sp>
      <p:sp>
        <p:nvSpPr>
          <p:cNvPr id="11" name="Rectangle 10"/>
          <p:cNvSpPr/>
          <p:nvPr/>
        </p:nvSpPr>
        <p:spPr>
          <a:xfrm>
            <a:off x="482992" y="1307239"/>
            <a:ext cx="11709007" cy="892552"/>
          </a:xfrm>
          <a:prstGeom prst="rect">
            <a:avLst/>
          </a:prstGeom>
        </p:spPr>
        <p:txBody>
          <a:bodyPr wrap="square">
            <a:spAutoFit/>
          </a:bodyPr>
          <a:lstStyle/>
          <a:p>
            <a:pPr algn="just"/>
            <a:r>
              <a:rPr lang="en-US" sz="2600" b="1" dirty="0" smtClean="0">
                <a:latin typeface="Times New Roman" pitchFamily="18" charset="0"/>
                <a:cs typeface="Times New Roman" pitchFamily="18" charset="0"/>
              </a:rPr>
              <a:t>1. </a:t>
            </a:r>
            <a:r>
              <a:rPr lang="en-US" sz="2600" b="1" dirty="0" err="1" smtClean="0">
                <a:latin typeface="Times New Roman" pitchFamily="18" charset="0"/>
                <a:cs typeface="Times New Roman" pitchFamily="18" charset="0"/>
              </a:rPr>
              <a:t>Phản</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ứng</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nào</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của</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lá</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cây</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xấu</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hổ</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và</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giun</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đất</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chứng</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tỏ</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chúng</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cảm</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nhận</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được</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các</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tác</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động</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của</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môi</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trường</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Phản</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ứng</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đó</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có</a:t>
            </a:r>
            <a:r>
              <a:rPr lang="en-US" sz="2600" b="1" dirty="0" smtClean="0">
                <a:latin typeface="Times New Roman" pitchFamily="18" charset="0"/>
                <a:cs typeface="Times New Roman" pitchFamily="18" charset="0"/>
              </a:rPr>
              <a:t> ý </a:t>
            </a:r>
            <a:r>
              <a:rPr lang="en-US" sz="2600" b="1" dirty="0" err="1" smtClean="0">
                <a:latin typeface="Times New Roman" pitchFamily="18" charset="0"/>
                <a:cs typeface="Times New Roman" pitchFamily="18" charset="0"/>
              </a:rPr>
              <a:t>nghĩa</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gì</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đối</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với</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sinh</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vật</a:t>
            </a:r>
            <a:r>
              <a:rPr lang="en-US" sz="2600" b="1" dirty="0" smtClean="0">
                <a:latin typeface="Times New Roman" pitchFamily="18" charset="0"/>
                <a:cs typeface="Times New Roman" pitchFamily="18" charset="0"/>
              </a:rPr>
              <a:t>.</a:t>
            </a:r>
            <a:endParaRPr lang="en-US" sz="2600" b="1" dirty="0">
              <a:latin typeface="Times New Roman" pitchFamily="18" charset="0"/>
              <a:cs typeface="Times New Roman" pitchFamily="18" charset="0"/>
            </a:endParaRPr>
          </a:p>
        </p:txBody>
      </p:sp>
      <p:pic>
        <p:nvPicPr>
          <p:cNvPr id="12" name="Picture 56" descr="qustionbig_w"/>
          <p:cNvPicPr>
            <a:picLocks noChangeAspect="1" noChangeArrowheads="1" noCrop="1"/>
          </p:cNvPicPr>
          <p:nvPr/>
        </p:nvPicPr>
        <p:blipFill>
          <a:blip r:embed="rId2"/>
          <a:srcRect/>
          <a:stretch>
            <a:fillRect/>
          </a:stretch>
        </p:blipFill>
        <p:spPr bwMode="auto">
          <a:xfrm>
            <a:off x="0" y="1307239"/>
            <a:ext cx="609600" cy="747713"/>
          </a:xfrm>
          <a:prstGeom prst="rect">
            <a:avLst/>
          </a:prstGeom>
          <a:noFill/>
          <a:ln w="9525">
            <a:noFill/>
            <a:miter lim="800000"/>
            <a:headEnd/>
            <a:tailEnd/>
          </a:ln>
        </p:spPr>
      </p:pic>
      <p:pic>
        <p:nvPicPr>
          <p:cNvPr id="1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252" y="2171655"/>
            <a:ext cx="9626991" cy="2600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
          <p:cNvSpPr>
            <a:spLocks noChangeArrowheads="1"/>
          </p:cNvSpPr>
          <p:nvPr/>
        </p:nvSpPr>
        <p:spPr bwMode="auto">
          <a:xfrm>
            <a:off x="0" y="4706001"/>
            <a:ext cx="12192000" cy="214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vi-VN" altLang="en-US" sz="2667" dirty="0">
                <a:solidFill>
                  <a:srgbClr val="006600"/>
                </a:solidFill>
                <a:latin typeface="Times New Roman" panose="02020603050405020304" pitchFamily="18" charset="0"/>
                <a:cs typeface="Times New Roman" panose="02020603050405020304" pitchFamily="18" charset="0"/>
              </a:rPr>
              <a:t>+ Khi bị đụng nhẹ, cây xấu hổ lập tức khép những cánh lá lại. Ở cuối cuống lá có một mô tế bào mỏng gọi là bọng lá, bên trong chứa đầy nước. Khi đụng tay vào, lá bị chấn động, nước trong tế bào bọng lá lập tức dồn lên hai bên phía trên. Phần dưới bọng lá xẹp xuống như quả bóng xì hơi, còn phía trên lại như quả bóng bơm căng. Điều đó làm cuống lá sụp xuống, khép lại. </a:t>
            </a:r>
          </a:p>
        </p:txBody>
      </p:sp>
      <p:sp>
        <p:nvSpPr>
          <p:cNvPr id="16" name="Rectangle 1"/>
          <p:cNvSpPr>
            <a:spLocks noChangeArrowheads="1"/>
          </p:cNvSpPr>
          <p:nvPr/>
        </p:nvSpPr>
        <p:spPr bwMode="auto">
          <a:xfrm>
            <a:off x="-1" y="4706001"/>
            <a:ext cx="12192000" cy="132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en-US" altLang="en-US" sz="2667" dirty="0" smtClean="0">
                <a:solidFill>
                  <a:srgbClr val="006600"/>
                </a:solidFill>
                <a:latin typeface="Times New Roman" panose="02020603050405020304" pitchFamily="18" charset="0"/>
                <a:cs typeface="Times New Roman" panose="02020603050405020304" pitchFamily="18" charset="0"/>
              </a:rPr>
              <a:t>+ </a:t>
            </a:r>
            <a:r>
              <a:rPr lang="vi-VN" altLang="en-US" sz="2667" dirty="0" smtClean="0">
                <a:solidFill>
                  <a:srgbClr val="006600"/>
                </a:solidFill>
                <a:latin typeface="Times New Roman" panose="02020603050405020304" pitchFamily="18" charset="0"/>
                <a:cs typeface="Times New Roman" panose="02020603050405020304" pitchFamily="18" charset="0"/>
              </a:rPr>
              <a:t>Khi </a:t>
            </a:r>
            <a:r>
              <a:rPr lang="vi-VN" altLang="en-US" sz="2667" dirty="0">
                <a:solidFill>
                  <a:srgbClr val="006600"/>
                </a:solidFill>
                <a:latin typeface="Times New Roman" panose="02020603050405020304" pitchFamily="18" charset="0"/>
                <a:cs typeface="Times New Roman" panose="02020603050405020304" pitchFamily="18" charset="0"/>
              </a:rPr>
              <a:t>một lá khép lại, nó sẽ đưa tín hiệu kích thích lan rộng đến các lá khác, khiến chúng cũng lần lượt khép lại. Nhưng chỉ ít phút sau, bộ phận dưới bọng lá lại dần đầy nước, lá lại </a:t>
            </a:r>
            <a:r>
              <a:rPr lang="vi-VN" altLang="en-US" sz="2667" dirty="0" smtClean="0">
                <a:solidFill>
                  <a:srgbClr val="006600"/>
                </a:solidFill>
                <a:latin typeface="Times New Roman" panose="02020603050405020304" pitchFamily="18" charset="0"/>
                <a:cs typeface="Times New Roman" panose="02020603050405020304" pitchFamily="18" charset="0"/>
              </a:rPr>
              <a:t>x</a:t>
            </a:r>
            <a:r>
              <a:rPr lang="en-US" altLang="en-US" sz="2667" dirty="0" err="1" smtClean="0">
                <a:solidFill>
                  <a:srgbClr val="006600"/>
                </a:solidFill>
                <a:latin typeface="Times New Roman" panose="02020603050405020304" pitchFamily="18" charset="0"/>
                <a:cs typeface="Times New Roman" panose="02020603050405020304" pitchFamily="18" charset="0"/>
              </a:rPr>
              <a:t>òe</a:t>
            </a:r>
            <a:r>
              <a:rPr lang="vi-VN" altLang="en-US" sz="2667" dirty="0" smtClean="0">
                <a:solidFill>
                  <a:srgbClr val="006600"/>
                </a:solidFill>
                <a:latin typeface="Times New Roman" panose="02020603050405020304" pitchFamily="18" charset="0"/>
                <a:cs typeface="Times New Roman" panose="02020603050405020304" pitchFamily="18" charset="0"/>
              </a:rPr>
              <a:t> </a:t>
            </a:r>
            <a:r>
              <a:rPr lang="vi-VN" altLang="en-US" sz="2667" dirty="0">
                <a:solidFill>
                  <a:srgbClr val="006600"/>
                </a:solidFill>
                <a:latin typeface="Times New Roman" panose="02020603050405020304" pitchFamily="18" charset="0"/>
                <a:cs typeface="Times New Roman" panose="02020603050405020304" pitchFamily="18" charset="0"/>
              </a:rPr>
              <a:t>ra nguyên dạng như cũ.</a:t>
            </a:r>
          </a:p>
        </p:txBody>
      </p:sp>
    </p:spTree>
    <p:extLst>
      <p:ext uri="{BB962C8B-B14F-4D97-AF65-F5344CB8AC3E}">
        <p14:creationId xmlns:p14="http://schemas.microsoft.com/office/powerpoint/2010/main" val="61046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xit" presetSubtype="0" fill="hold" grpId="1" nodeType="clickEffect">
                                  <p:stCondLst>
                                    <p:cond delay="0"/>
                                  </p:stCondLst>
                                  <p:childTnLst>
                                    <p:animEffect transition="out" filter="dissolve">
                                      <p:cBhvr>
                                        <p:cTn id="13" dur="500"/>
                                        <p:tgtEl>
                                          <p:spTgt spid="15"/>
                                        </p:tgtEl>
                                      </p:cBhvr>
                                    </p:animEffect>
                                    <p:set>
                                      <p:cBhvr>
                                        <p:cTn id="14" dur="1" fill="hold">
                                          <p:stCondLst>
                                            <p:cond delay="499"/>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92"/>
          <p:cNvSpPr>
            <a:spLocks noChangeArrowheads="1"/>
          </p:cNvSpPr>
          <p:nvPr/>
        </p:nvSpPr>
        <p:spPr bwMode="auto">
          <a:xfrm rot="5400000" flipH="1">
            <a:off x="3158356" y="-2123198"/>
            <a:ext cx="508264" cy="5761479"/>
          </a:xfrm>
          <a:prstGeom prst="round2SameRect">
            <a:avLst>
              <a:gd name="adj1" fmla="val 50000"/>
              <a:gd name="adj2" fmla="val 0"/>
            </a:avLst>
          </a:prstGeom>
          <a:solidFill>
            <a:srgbClr val="002060"/>
          </a:solidFill>
          <a:ln w="25400">
            <a:solidFill>
              <a:schemeClr val="accent1"/>
            </a:solidFill>
            <a:headEnd/>
            <a:tailEnd/>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519">
              <a:defRPr/>
            </a:pPr>
            <a:endParaRPr lang="ko-KR" altLang="en-US" sz="3200" b="1" dirty="0">
              <a:solidFill>
                <a:prstClr val="white"/>
              </a:solidFill>
              <a:latin typeface="Times New Roman" pitchFamily="18" charset="0"/>
              <a:cs typeface="Times New Roman" pitchFamily="18" charset="0"/>
            </a:endParaRPr>
          </a:p>
        </p:txBody>
      </p:sp>
      <p:sp>
        <p:nvSpPr>
          <p:cNvPr id="3" name="TextBox 10"/>
          <p:cNvSpPr txBox="1">
            <a:spLocks noChangeArrowheads="1"/>
          </p:cNvSpPr>
          <p:nvPr/>
        </p:nvSpPr>
        <p:spPr bwMode="auto">
          <a:xfrm>
            <a:off x="760583" y="475253"/>
            <a:ext cx="52771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613" eaLnBrk="0" hangingPunct="0">
              <a:defRPr>
                <a:solidFill>
                  <a:schemeClr val="tx1"/>
                </a:solidFill>
                <a:latin typeface="Arial" pitchFamily="34" charset="0"/>
                <a:cs typeface="Arial" pitchFamily="34" charset="0"/>
              </a:defRPr>
            </a:lvl1pPr>
            <a:lvl2pPr marL="742950" indent="-285750" defTabSz="1217613" eaLnBrk="0" hangingPunct="0">
              <a:defRPr>
                <a:solidFill>
                  <a:schemeClr val="tx1"/>
                </a:solidFill>
                <a:latin typeface="Arial" pitchFamily="34" charset="0"/>
                <a:cs typeface="Arial" pitchFamily="34" charset="0"/>
              </a:defRPr>
            </a:lvl2pPr>
            <a:lvl3pPr marL="1143000" indent="-228600" defTabSz="1217613" eaLnBrk="0" hangingPunct="0">
              <a:defRPr>
                <a:solidFill>
                  <a:schemeClr val="tx1"/>
                </a:solidFill>
                <a:latin typeface="Arial" pitchFamily="34" charset="0"/>
                <a:cs typeface="Arial" pitchFamily="34" charset="0"/>
              </a:defRPr>
            </a:lvl3pPr>
            <a:lvl4pPr marL="1600200" indent="-228600" defTabSz="1217613" eaLnBrk="0" hangingPunct="0">
              <a:defRPr>
                <a:solidFill>
                  <a:schemeClr val="tx1"/>
                </a:solidFill>
                <a:latin typeface="Arial" pitchFamily="34" charset="0"/>
                <a:cs typeface="Arial" pitchFamily="34" charset="0"/>
              </a:defRPr>
            </a:lvl4pPr>
            <a:lvl5pPr marL="2057400" indent="-228600" defTabSz="1217613" eaLnBrk="0" hangingPunct="0">
              <a:defRPr>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latinLnBrk="1" hangingPunct="1"/>
            <a:r>
              <a:rPr lang="en-US" altLang="ko-KR" sz="2800" b="1" u="sng" dirty="0" err="1" smtClean="0">
                <a:solidFill>
                  <a:prstClr val="white"/>
                </a:solidFill>
                <a:latin typeface="Times New Roman" pitchFamily="18" charset="0"/>
                <a:ea typeface="Gulim" pitchFamily="34" charset="-127"/>
                <a:cs typeface="Times New Roman" pitchFamily="18" charset="0"/>
              </a:rPr>
              <a:t>Khái</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quát</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về</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cảm</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ứng</a:t>
            </a:r>
            <a:r>
              <a:rPr lang="en-US" altLang="ko-KR" sz="2800" b="1" u="sng" dirty="0" smtClean="0">
                <a:solidFill>
                  <a:prstClr val="white"/>
                </a:solidFill>
                <a:latin typeface="Times New Roman" pitchFamily="18" charset="0"/>
                <a:ea typeface="Gulim" pitchFamily="34" charset="-127"/>
                <a:cs typeface="Times New Roman" pitchFamily="18" charset="0"/>
              </a:rPr>
              <a:t> ở </a:t>
            </a:r>
            <a:r>
              <a:rPr lang="en-US" altLang="ko-KR" sz="2800" b="1" u="sng" dirty="0" err="1" smtClean="0">
                <a:solidFill>
                  <a:prstClr val="white"/>
                </a:solidFill>
                <a:latin typeface="Times New Roman" pitchFamily="18" charset="0"/>
                <a:ea typeface="Gulim" pitchFamily="34" charset="-127"/>
                <a:cs typeface="Times New Roman" pitchFamily="18" charset="0"/>
              </a:rPr>
              <a:t>sinh</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vật</a:t>
            </a:r>
            <a:r>
              <a:rPr lang="en-US" altLang="ko-KR" sz="2800" b="1" u="sng" dirty="0" smtClean="0">
                <a:solidFill>
                  <a:prstClr val="white"/>
                </a:solidFill>
                <a:latin typeface="Times New Roman" pitchFamily="18" charset="0"/>
                <a:ea typeface="Gulim" pitchFamily="34" charset="-127"/>
                <a:cs typeface="Times New Roman" pitchFamily="18" charset="0"/>
              </a:rPr>
              <a:t>:</a:t>
            </a:r>
            <a:endParaRPr lang="ko-KR" altLang="en-US" sz="2800" b="1" u="sng" dirty="0">
              <a:solidFill>
                <a:prstClr val="white"/>
              </a:solidFill>
              <a:latin typeface="Times New Roman" pitchFamily="18" charset="0"/>
              <a:ea typeface="Gulim" pitchFamily="34" charset="-127"/>
              <a:cs typeface="Times New Roman" pitchFamily="18" charset="0"/>
            </a:endParaRPr>
          </a:p>
        </p:txBody>
      </p:sp>
      <p:sp>
        <p:nvSpPr>
          <p:cNvPr id="4" name="AutoShape 92"/>
          <p:cNvSpPr>
            <a:spLocks noChangeAspect="1" noChangeArrowheads="1"/>
          </p:cNvSpPr>
          <p:nvPr/>
        </p:nvSpPr>
        <p:spPr bwMode="auto">
          <a:xfrm rot="16200000" flipH="1">
            <a:off x="85238" y="404469"/>
            <a:ext cx="650280" cy="686800"/>
          </a:xfrm>
          <a:prstGeom prst="ellipse">
            <a:avLst/>
          </a:prstGeom>
          <a:solidFill>
            <a:schemeClr val="accent1">
              <a:lumMod val="60000"/>
              <a:lumOff val="40000"/>
            </a:schemeClr>
          </a:solidFill>
          <a:ln>
            <a:noFill/>
            <a:headEnd/>
            <a:tailEnd/>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519">
              <a:defRPr/>
            </a:pPr>
            <a:endParaRPr lang="ko-KR" altLang="en-US" sz="3200" b="1" dirty="0">
              <a:solidFill>
                <a:prstClr val="white"/>
              </a:solidFill>
              <a:latin typeface="Times New Roman" pitchFamily="18" charset="0"/>
              <a:cs typeface="Times New Roman" pitchFamily="18" charset="0"/>
            </a:endParaRPr>
          </a:p>
        </p:txBody>
      </p:sp>
      <p:sp>
        <p:nvSpPr>
          <p:cNvPr id="5" name="직사각형 110"/>
          <p:cNvSpPr>
            <a:spLocks noChangeArrowheads="1"/>
          </p:cNvSpPr>
          <p:nvPr/>
        </p:nvSpPr>
        <p:spPr bwMode="auto">
          <a:xfrm>
            <a:off x="181964" y="468641"/>
            <a:ext cx="389851" cy="584775"/>
          </a:xfrm>
          <a:prstGeom prst="rect">
            <a:avLst/>
          </a:prstGeom>
          <a:noFill/>
          <a:ln w="9525">
            <a:noFill/>
            <a:miter lim="800000"/>
            <a:headEnd/>
            <a:tailEnd/>
          </a:ln>
        </p:spPr>
        <p:txBody>
          <a:bodyPr wrap="non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625519">
              <a:defRPr/>
            </a:pPr>
            <a:r>
              <a:rPr lang="en-US" altLang="ko-KR" sz="3200" b="1" dirty="0" smtClean="0">
                <a:solidFill>
                  <a:srgbClr val="FF0000"/>
                </a:solidFill>
                <a:latin typeface="Times New Roman" pitchFamily="18" charset="0"/>
                <a:cs typeface="Times New Roman" pitchFamily="18" charset="0"/>
              </a:rPr>
              <a:t>1</a:t>
            </a:r>
            <a:endParaRPr lang="ko-KR" altLang="en-US" sz="3200" b="1" dirty="0">
              <a:solidFill>
                <a:srgbClr val="FF0000"/>
              </a:solidFill>
              <a:latin typeface="Times New Roman" pitchFamily="18" charset="0"/>
              <a:cs typeface="Times New Roman" pitchFamily="18" charset="0"/>
            </a:endParaRPr>
          </a:p>
        </p:txBody>
      </p:sp>
      <p:grpSp>
        <p:nvGrpSpPr>
          <p:cNvPr id="6" name="Group 5"/>
          <p:cNvGrpSpPr/>
          <p:nvPr/>
        </p:nvGrpSpPr>
        <p:grpSpPr>
          <a:xfrm>
            <a:off x="66976" y="1148921"/>
            <a:ext cx="592669" cy="218256"/>
            <a:chOff x="16182" y="2379912"/>
            <a:chExt cx="592669" cy="218256"/>
          </a:xfrm>
        </p:grpSpPr>
        <p:sp>
          <p:nvSpPr>
            <p:cNvPr id="7" name="Pentagon 6"/>
            <p:cNvSpPr/>
            <p:nvPr/>
          </p:nvSpPr>
          <p:spPr>
            <a:xfrm>
              <a:off x="16182" y="2390314"/>
              <a:ext cx="421610" cy="194602"/>
            </a:xfrm>
            <a:prstGeom prst="homePlat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8" name="Chevron 7"/>
            <p:cNvSpPr/>
            <p:nvPr/>
          </p:nvSpPr>
          <p:spPr>
            <a:xfrm>
              <a:off x="399843" y="2379912"/>
              <a:ext cx="209008" cy="218256"/>
            </a:xfrm>
            <a:prstGeom prst="chevron">
              <a:avLst/>
            </a:prstGeom>
            <a:solidFill>
              <a:srgbClr val="7030A0"/>
            </a:solidFill>
            <a:ln>
              <a:solidFill>
                <a:srgbClr val="005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tx1"/>
                </a:solidFill>
              </a:endParaRPr>
            </a:p>
          </p:txBody>
        </p:sp>
      </p:grpSp>
      <p:sp>
        <p:nvSpPr>
          <p:cNvPr id="9" name="Rectangle 8"/>
          <p:cNvSpPr/>
          <p:nvPr/>
        </p:nvSpPr>
        <p:spPr>
          <a:xfrm>
            <a:off x="0" y="0"/>
            <a:ext cx="12192000" cy="446276"/>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2300" b="1" dirty="0" smtClean="0">
                <a:solidFill>
                  <a:srgbClr val="FF0000"/>
                </a:solidFill>
                <a:latin typeface="Times New Roman" pitchFamily="18" charset="0"/>
                <a:cs typeface="Times New Roman" pitchFamily="18" charset="0"/>
              </a:rPr>
              <a:t>BÀI 32: CẢM ỨNG Ở SINH VẬT</a:t>
            </a:r>
            <a:endParaRPr lang="vi-VN" sz="2300" dirty="0">
              <a:solidFill>
                <a:srgbClr val="FF0000"/>
              </a:solidFill>
              <a:latin typeface="Times New Roman" pitchFamily="18" charset="0"/>
              <a:cs typeface="Times New Roman" pitchFamily="18" charset="0"/>
            </a:endParaRPr>
          </a:p>
        </p:txBody>
      </p:sp>
      <p:sp>
        <p:nvSpPr>
          <p:cNvPr id="10" name="Rectangle 9"/>
          <p:cNvSpPr/>
          <p:nvPr/>
        </p:nvSpPr>
        <p:spPr>
          <a:xfrm>
            <a:off x="571815" y="971334"/>
            <a:ext cx="6313079" cy="523220"/>
          </a:xfrm>
          <a:prstGeom prst="rect">
            <a:avLst/>
          </a:prstGeom>
        </p:spPr>
        <p:txBody>
          <a:bodyPr wrap="square">
            <a:spAutoFit/>
          </a:bodyPr>
          <a:lstStyle/>
          <a:p>
            <a:pPr algn="just"/>
            <a:r>
              <a:rPr lang="en-US" sz="2800" b="1" dirty="0" err="1" smtClean="0">
                <a:latin typeface="Times New Roman" pitchFamily="18" charset="0"/>
                <a:cs typeface="Times New Roman" pitchFamily="18" charset="0"/>
              </a:rPr>
              <a:t>Tìm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hiểu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khái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niệm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cảm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ứng</a:t>
            </a:r>
            <a:r>
              <a:rPr lang="en-US" sz="2800" b="1" dirty="0" smtClean="0">
                <a:latin typeface="Times New Roman" pitchFamily="18" charset="0"/>
                <a:cs typeface="Times New Roman" pitchFamily="18" charset="0"/>
              </a:rPr>
              <a:t> ở </a:t>
            </a:r>
            <a:r>
              <a:rPr lang="en-US" sz="2800" b="1" dirty="0" err="1" smtClean="0">
                <a:latin typeface="Times New Roman" pitchFamily="18" charset="0"/>
                <a:cs typeface="Times New Roman" pitchFamily="18" charset="0"/>
              </a:rPr>
              <a:t>sinh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vật</a:t>
            </a: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p:txBody>
      </p:sp>
      <p:pic>
        <p:nvPicPr>
          <p:cNvPr id="11" name="image157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199791"/>
            <a:ext cx="4549877" cy="3022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215" y="4248443"/>
            <a:ext cx="5422748" cy="2609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482992" y="1307239"/>
            <a:ext cx="11709007" cy="892552"/>
          </a:xfrm>
          <a:prstGeom prst="rect">
            <a:avLst/>
          </a:prstGeom>
        </p:spPr>
        <p:txBody>
          <a:bodyPr wrap="square">
            <a:spAutoFit/>
          </a:bodyPr>
          <a:lstStyle/>
          <a:p>
            <a:pPr algn="just"/>
            <a:r>
              <a:rPr lang="en-US" sz="2600" b="1" dirty="0" smtClean="0">
                <a:latin typeface="Times New Roman" pitchFamily="18" charset="0"/>
                <a:cs typeface="Times New Roman" pitchFamily="18" charset="0"/>
              </a:rPr>
              <a:t>1. </a:t>
            </a:r>
            <a:r>
              <a:rPr lang="en-US" sz="2600" b="1" dirty="0" err="1" smtClean="0">
                <a:latin typeface="Times New Roman" pitchFamily="18" charset="0"/>
                <a:cs typeface="Times New Roman" pitchFamily="18" charset="0"/>
              </a:rPr>
              <a:t>Phản</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ứng</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nào</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của</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lá</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cây</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xấu</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hổ</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và</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giun</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đất</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chứng</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tỏ</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chúng</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cảm</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nhận</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được</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các</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tác</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động</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của</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môi</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trường</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Phản</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ứng</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đó</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có</a:t>
            </a:r>
            <a:r>
              <a:rPr lang="en-US" sz="2600" b="1" dirty="0" smtClean="0">
                <a:latin typeface="Times New Roman" pitchFamily="18" charset="0"/>
                <a:cs typeface="Times New Roman" pitchFamily="18" charset="0"/>
              </a:rPr>
              <a:t> ý </a:t>
            </a:r>
            <a:r>
              <a:rPr lang="en-US" sz="2600" b="1" dirty="0" err="1" smtClean="0">
                <a:latin typeface="Times New Roman" pitchFamily="18" charset="0"/>
                <a:cs typeface="Times New Roman" pitchFamily="18" charset="0"/>
              </a:rPr>
              <a:t>nghĩa</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gì</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đối</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với</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sinh</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vật</a:t>
            </a:r>
            <a:r>
              <a:rPr lang="en-US" sz="2600" b="1" dirty="0" smtClean="0">
                <a:latin typeface="Times New Roman" pitchFamily="18" charset="0"/>
                <a:cs typeface="Times New Roman" pitchFamily="18" charset="0"/>
              </a:rPr>
              <a:t>.</a:t>
            </a:r>
            <a:endParaRPr lang="en-US" sz="2600" b="1" dirty="0">
              <a:latin typeface="Times New Roman" pitchFamily="18" charset="0"/>
              <a:cs typeface="Times New Roman" pitchFamily="18" charset="0"/>
            </a:endParaRPr>
          </a:p>
        </p:txBody>
      </p:sp>
      <p:pic>
        <p:nvPicPr>
          <p:cNvPr id="14" name="Picture 56" descr="qustionbig_w"/>
          <p:cNvPicPr>
            <a:picLocks noChangeAspect="1" noChangeArrowheads="1" noCrop="1"/>
          </p:cNvPicPr>
          <p:nvPr/>
        </p:nvPicPr>
        <p:blipFill>
          <a:blip r:embed="rId4"/>
          <a:srcRect/>
          <a:stretch>
            <a:fillRect/>
          </a:stretch>
        </p:blipFill>
        <p:spPr bwMode="auto">
          <a:xfrm>
            <a:off x="0" y="1307239"/>
            <a:ext cx="609600" cy="747713"/>
          </a:xfrm>
          <a:prstGeom prst="rect">
            <a:avLst/>
          </a:prstGeom>
          <a:noFill/>
          <a:ln w="9525">
            <a:noFill/>
            <a:miter lim="800000"/>
            <a:headEnd/>
            <a:tailEnd/>
          </a:ln>
        </p:spPr>
      </p:pic>
      <p:sp>
        <p:nvSpPr>
          <p:cNvPr id="15" name="Rectangle 1"/>
          <p:cNvSpPr>
            <a:spLocks noChangeArrowheads="1"/>
          </p:cNvSpPr>
          <p:nvPr/>
        </p:nvSpPr>
        <p:spPr bwMode="auto">
          <a:xfrm>
            <a:off x="-9759" y="2188424"/>
            <a:ext cx="6047488"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vi-VN" altLang="en-US" sz="2600" dirty="0">
                <a:solidFill>
                  <a:srgbClr val="006600"/>
                </a:solidFill>
                <a:latin typeface="Times New Roman" panose="02020603050405020304" pitchFamily="18" charset="0"/>
                <a:cs typeface="Times New Roman" panose="02020603050405020304" pitchFamily="18" charset="0"/>
              </a:rPr>
              <a:t>+ Giun đất có thể cảm nhận và phản ứng lại khi </a:t>
            </a:r>
            <a:r>
              <a:rPr lang="en-US" altLang="en-US" sz="2600" dirty="0" smtClean="0">
                <a:solidFill>
                  <a:srgbClr val="006600"/>
                </a:solidFill>
                <a:latin typeface="Times New Roman" panose="02020603050405020304" pitchFamily="18" charset="0"/>
                <a:cs typeface="Times New Roman" panose="02020603050405020304" pitchFamily="18" charset="0"/>
              </a:rPr>
              <a:t>ta </a:t>
            </a:r>
            <a:r>
              <a:rPr lang="en-US" altLang="en-US" sz="2600" dirty="0" err="1" smtClean="0">
                <a:solidFill>
                  <a:srgbClr val="006600"/>
                </a:solidFill>
                <a:latin typeface="Times New Roman" panose="02020603050405020304" pitchFamily="18" charset="0"/>
                <a:cs typeface="Times New Roman" panose="02020603050405020304" pitchFamily="18" charset="0"/>
              </a:rPr>
              <a:t>dùng</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đầu</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đũa</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tác</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động</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cơ</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học</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vào</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một</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vị</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trí</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nào</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đó</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vi-VN" altLang="en-US" sz="2600" dirty="0" smtClean="0">
                <a:solidFill>
                  <a:srgbClr val="006600"/>
                </a:solidFill>
                <a:latin typeface="Times New Roman" panose="02020603050405020304" pitchFamily="18" charset="0"/>
                <a:cs typeface="Times New Roman" panose="02020603050405020304" pitchFamily="18" charset="0"/>
              </a:rPr>
              <a:t>là </a:t>
            </a:r>
            <a:r>
              <a:rPr lang="vi-VN" altLang="en-US" sz="2600" dirty="0">
                <a:solidFill>
                  <a:srgbClr val="006600"/>
                </a:solidFill>
                <a:latin typeface="Times New Roman" panose="02020603050405020304" pitchFamily="18" charset="0"/>
                <a:cs typeface="Times New Roman" panose="02020603050405020304" pitchFamily="18" charset="0"/>
              </a:rPr>
              <a:t>do có sự điều khiển của hệ thần kinh (dạng chuỗi hạch).</a:t>
            </a:r>
            <a:endParaRPr lang="en-US" altLang="en-US" sz="2600" dirty="0">
              <a:solidFill>
                <a:srgbClr val="006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312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92"/>
          <p:cNvSpPr>
            <a:spLocks noChangeArrowheads="1"/>
          </p:cNvSpPr>
          <p:nvPr/>
        </p:nvSpPr>
        <p:spPr bwMode="auto">
          <a:xfrm rot="5400000" flipH="1">
            <a:off x="3158356" y="-2123198"/>
            <a:ext cx="508264" cy="5761479"/>
          </a:xfrm>
          <a:prstGeom prst="round2SameRect">
            <a:avLst>
              <a:gd name="adj1" fmla="val 50000"/>
              <a:gd name="adj2" fmla="val 0"/>
            </a:avLst>
          </a:prstGeom>
          <a:solidFill>
            <a:srgbClr val="002060"/>
          </a:solidFill>
          <a:ln w="25400">
            <a:solidFill>
              <a:schemeClr val="accent1"/>
            </a:solidFill>
            <a:headEnd/>
            <a:tailEnd/>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519">
              <a:defRPr/>
            </a:pPr>
            <a:endParaRPr lang="ko-KR" altLang="en-US" sz="3200" b="1" dirty="0">
              <a:solidFill>
                <a:prstClr val="white"/>
              </a:solidFill>
              <a:latin typeface="Times New Roman" pitchFamily="18" charset="0"/>
              <a:cs typeface="Times New Roman" pitchFamily="18" charset="0"/>
            </a:endParaRPr>
          </a:p>
        </p:txBody>
      </p:sp>
      <p:sp>
        <p:nvSpPr>
          <p:cNvPr id="3" name="TextBox 10"/>
          <p:cNvSpPr txBox="1">
            <a:spLocks noChangeArrowheads="1"/>
          </p:cNvSpPr>
          <p:nvPr/>
        </p:nvSpPr>
        <p:spPr bwMode="auto">
          <a:xfrm>
            <a:off x="760583" y="475253"/>
            <a:ext cx="52771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613" eaLnBrk="0" hangingPunct="0">
              <a:defRPr>
                <a:solidFill>
                  <a:schemeClr val="tx1"/>
                </a:solidFill>
                <a:latin typeface="Arial" pitchFamily="34" charset="0"/>
                <a:cs typeface="Arial" pitchFamily="34" charset="0"/>
              </a:defRPr>
            </a:lvl1pPr>
            <a:lvl2pPr marL="742950" indent="-285750" defTabSz="1217613" eaLnBrk="0" hangingPunct="0">
              <a:defRPr>
                <a:solidFill>
                  <a:schemeClr val="tx1"/>
                </a:solidFill>
                <a:latin typeface="Arial" pitchFamily="34" charset="0"/>
                <a:cs typeface="Arial" pitchFamily="34" charset="0"/>
              </a:defRPr>
            </a:lvl2pPr>
            <a:lvl3pPr marL="1143000" indent="-228600" defTabSz="1217613" eaLnBrk="0" hangingPunct="0">
              <a:defRPr>
                <a:solidFill>
                  <a:schemeClr val="tx1"/>
                </a:solidFill>
                <a:latin typeface="Arial" pitchFamily="34" charset="0"/>
                <a:cs typeface="Arial" pitchFamily="34" charset="0"/>
              </a:defRPr>
            </a:lvl3pPr>
            <a:lvl4pPr marL="1600200" indent="-228600" defTabSz="1217613" eaLnBrk="0" hangingPunct="0">
              <a:defRPr>
                <a:solidFill>
                  <a:schemeClr val="tx1"/>
                </a:solidFill>
                <a:latin typeface="Arial" pitchFamily="34" charset="0"/>
                <a:cs typeface="Arial" pitchFamily="34" charset="0"/>
              </a:defRPr>
            </a:lvl4pPr>
            <a:lvl5pPr marL="2057400" indent="-228600" defTabSz="1217613" eaLnBrk="0" hangingPunct="0">
              <a:defRPr>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latinLnBrk="1" hangingPunct="1"/>
            <a:r>
              <a:rPr lang="en-US" altLang="ko-KR" sz="2800" b="1" u="sng" dirty="0" err="1" smtClean="0">
                <a:solidFill>
                  <a:prstClr val="white"/>
                </a:solidFill>
                <a:latin typeface="Times New Roman" pitchFamily="18" charset="0"/>
                <a:ea typeface="Gulim" pitchFamily="34" charset="-127"/>
                <a:cs typeface="Times New Roman" pitchFamily="18" charset="0"/>
              </a:rPr>
              <a:t>Khái</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quát</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về</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cảm</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ứng</a:t>
            </a:r>
            <a:r>
              <a:rPr lang="en-US" altLang="ko-KR" sz="2800" b="1" u="sng" dirty="0" smtClean="0">
                <a:solidFill>
                  <a:prstClr val="white"/>
                </a:solidFill>
                <a:latin typeface="Times New Roman" pitchFamily="18" charset="0"/>
                <a:ea typeface="Gulim" pitchFamily="34" charset="-127"/>
                <a:cs typeface="Times New Roman" pitchFamily="18" charset="0"/>
              </a:rPr>
              <a:t> ở </a:t>
            </a:r>
            <a:r>
              <a:rPr lang="en-US" altLang="ko-KR" sz="2800" b="1" u="sng" dirty="0" err="1" smtClean="0">
                <a:solidFill>
                  <a:prstClr val="white"/>
                </a:solidFill>
                <a:latin typeface="Times New Roman" pitchFamily="18" charset="0"/>
                <a:ea typeface="Gulim" pitchFamily="34" charset="-127"/>
                <a:cs typeface="Times New Roman" pitchFamily="18" charset="0"/>
              </a:rPr>
              <a:t>sinh</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vật</a:t>
            </a:r>
            <a:r>
              <a:rPr lang="en-US" altLang="ko-KR" sz="2800" b="1" u="sng" dirty="0" smtClean="0">
                <a:solidFill>
                  <a:prstClr val="white"/>
                </a:solidFill>
                <a:latin typeface="Times New Roman" pitchFamily="18" charset="0"/>
                <a:ea typeface="Gulim" pitchFamily="34" charset="-127"/>
                <a:cs typeface="Times New Roman" pitchFamily="18" charset="0"/>
              </a:rPr>
              <a:t>:</a:t>
            </a:r>
            <a:endParaRPr lang="ko-KR" altLang="en-US" sz="2800" b="1" u="sng" dirty="0">
              <a:solidFill>
                <a:prstClr val="white"/>
              </a:solidFill>
              <a:latin typeface="Times New Roman" pitchFamily="18" charset="0"/>
              <a:ea typeface="Gulim" pitchFamily="34" charset="-127"/>
              <a:cs typeface="Times New Roman" pitchFamily="18" charset="0"/>
            </a:endParaRPr>
          </a:p>
        </p:txBody>
      </p:sp>
      <p:sp>
        <p:nvSpPr>
          <p:cNvPr id="4" name="AutoShape 92"/>
          <p:cNvSpPr>
            <a:spLocks noChangeAspect="1" noChangeArrowheads="1"/>
          </p:cNvSpPr>
          <p:nvPr/>
        </p:nvSpPr>
        <p:spPr bwMode="auto">
          <a:xfrm rot="16200000" flipH="1">
            <a:off x="85238" y="404469"/>
            <a:ext cx="650280" cy="686800"/>
          </a:xfrm>
          <a:prstGeom prst="ellipse">
            <a:avLst/>
          </a:prstGeom>
          <a:solidFill>
            <a:schemeClr val="accent1">
              <a:lumMod val="60000"/>
              <a:lumOff val="40000"/>
            </a:schemeClr>
          </a:solidFill>
          <a:ln>
            <a:noFill/>
            <a:headEnd/>
            <a:tailEnd/>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519">
              <a:defRPr/>
            </a:pPr>
            <a:endParaRPr lang="ko-KR" altLang="en-US" sz="3200" b="1" dirty="0">
              <a:solidFill>
                <a:prstClr val="white"/>
              </a:solidFill>
              <a:latin typeface="Times New Roman" pitchFamily="18" charset="0"/>
              <a:cs typeface="Times New Roman" pitchFamily="18" charset="0"/>
            </a:endParaRPr>
          </a:p>
        </p:txBody>
      </p:sp>
      <p:sp>
        <p:nvSpPr>
          <p:cNvPr id="5" name="직사각형 110"/>
          <p:cNvSpPr>
            <a:spLocks noChangeArrowheads="1"/>
          </p:cNvSpPr>
          <p:nvPr/>
        </p:nvSpPr>
        <p:spPr bwMode="auto">
          <a:xfrm>
            <a:off x="181964" y="468641"/>
            <a:ext cx="389851" cy="584775"/>
          </a:xfrm>
          <a:prstGeom prst="rect">
            <a:avLst/>
          </a:prstGeom>
          <a:noFill/>
          <a:ln w="9525">
            <a:noFill/>
            <a:miter lim="800000"/>
            <a:headEnd/>
            <a:tailEnd/>
          </a:ln>
        </p:spPr>
        <p:txBody>
          <a:bodyPr wrap="non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625519">
              <a:defRPr/>
            </a:pPr>
            <a:r>
              <a:rPr lang="en-US" altLang="ko-KR" sz="3200" b="1" dirty="0" smtClean="0">
                <a:solidFill>
                  <a:srgbClr val="FF0000"/>
                </a:solidFill>
                <a:latin typeface="Times New Roman" pitchFamily="18" charset="0"/>
                <a:cs typeface="Times New Roman" pitchFamily="18" charset="0"/>
              </a:rPr>
              <a:t>1</a:t>
            </a:r>
            <a:endParaRPr lang="ko-KR" altLang="en-US" sz="3200" b="1" dirty="0">
              <a:solidFill>
                <a:srgbClr val="FF0000"/>
              </a:solidFill>
              <a:latin typeface="Times New Roman" pitchFamily="18" charset="0"/>
              <a:cs typeface="Times New Roman" pitchFamily="18" charset="0"/>
            </a:endParaRPr>
          </a:p>
        </p:txBody>
      </p:sp>
      <p:grpSp>
        <p:nvGrpSpPr>
          <p:cNvPr id="6" name="Group 5"/>
          <p:cNvGrpSpPr/>
          <p:nvPr/>
        </p:nvGrpSpPr>
        <p:grpSpPr>
          <a:xfrm>
            <a:off x="66976" y="1148921"/>
            <a:ext cx="592669" cy="218256"/>
            <a:chOff x="16182" y="2379912"/>
            <a:chExt cx="592669" cy="218256"/>
          </a:xfrm>
        </p:grpSpPr>
        <p:sp>
          <p:nvSpPr>
            <p:cNvPr id="7" name="Pentagon 6"/>
            <p:cNvSpPr/>
            <p:nvPr/>
          </p:nvSpPr>
          <p:spPr>
            <a:xfrm>
              <a:off x="16182" y="2390314"/>
              <a:ext cx="421610" cy="194602"/>
            </a:xfrm>
            <a:prstGeom prst="homePlat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8" name="Chevron 7"/>
            <p:cNvSpPr/>
            <p:nvPr/>
          </p:nvSpPr>
          <p:spPr>
            <a:xfrm>
              <a:off x="399843" y="2379912"/>
              <a:ext cx="209008" cy="218256"/>
            </a:xfrm>
            <a:prstGeom prst="chevron">
              <a:avLst/>
            </a:prstGeom>
            <a:solidFill>
              <a:srgbClr val="7030A0"/>
            </a:solidFill>
            <a:ln>
              <a:solidFill>
                <a:srgbClr val="005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tx1"/>
                </a:solidFill>
              </a:endParaRPr>
            </a:p>
          </p:txBody>
        </p:sp>
      </p:grpSp>
      <p:sp>
        <p:nvSpPr>
          <p:cNvPr id="9" name="Rectangle 8"/>
          <p:cNvSpPr/>
          <p:nvPr/>
        </p:nvSpPr>
        <p:spPr>
          <a:xfrm>
            <a:off x="0" y="0"/>
            <a:ext cx="12192000" cy="446276"/>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2300" b="1" dirty="0" smtClean="0">
                <a:solidFill>
                  <a:srgbClr val="FF0000"/>
                </a:solidFill>
                <a:latin typeface="Times New Roman" pitchFamily="18" charset="0"/>
                <a:cs typeface="Times New Roman" pitchFamily="18" charset="0"/>
              </a:rPr>
              <a:t>BÀI 32: CẢM ỨNG Ở SINH VẬT</a:t>
            </a:r>
            <a:endParaRPr lang="vi-VN" sz="2300" dirty="0">
              <a:solidFill>
                <a:srgbClr val="FF0000"/>
              </a:solidFill>
              <a:latin typeface="Times New Roman" pitchFamily="18" charset="0"/>
              <a:cs typeface="Times New Roman" pitchFamily="18" charset="0"/>
            </a:endParaRPr>
          </a:p>
        </p:txBody>
      </p:sp>
      <p:sp>
        <p:nvSpPr>
          <p:cNvPr id="10" name="Rectangle 9"/>
          <p:cNvSpPr/>
          <p:nvPr/>
        </p:nvSpPr>
        <p:spPr>
          <a:xfrm>
            <a:off x="571815" y="971334"/>
            <a:ext cx="6313079" cy="523220"/>
          </a:xfrm>
          <a:prstGeom prst="rect">
            <a:avLst/>
          </a:prstGeom>
        </p:spPr>
        <p:txBody>
          <a:bodyPr wrap="square">
            <a:spAutoFit/>
          </a:bodyPr>
          <a:lstStyle/>
          <a:p>
            <a:pPr algn="just"/>
            <a:r>
              <a:rPr lang="en-US" sz="2800" b="1" dirty="0" err="1" smtClean="0">
                <a:latin typeface="Times New Roman" pitchFamily="18" charset="0"/>
                <a:cs typeface="Times New Roman" pitchFamily="18" charset="0"/>
              </a:rPr>
              <a:t>Tìm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hiểu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khái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niệm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cảm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ứng</a:t>
            </a:r>
            <a:r>
              <a:rPr lang="en-US" sz="2800" b="1" dirty="0" smtClean="0">
                <a:latin typeface="Times New Roman" pitchFamily="18" charset="0"/>
                <a:cs typeface="Times New Roman" pitchFamily="18" charset="0"/>
              </a:rPr>
              <a:t> ở </a:t>
            </a:r>
            <a:r>
              <a:rPr lang="en-US" sz="2800" b="1" dirty="0" err="1" smtClean="0">
                <a:latin typeface="Times New Roman" pitchFamily="18" charset="0"/>
                <a:cs typeface="Times New Roman" pitchFamily="18" charset="0"/>
              </a:rPr>
              <a:t>sinh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vật</a:t>
            </a: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p:txBody>
      </p:sp>
      <p:sp>
        <p:nvSpPr>
          <p:cNvPr id="11" name="Rectangle 10"/>
          <p:cNvSpPr/>
          <p:nvPr/>
        </p:nvSpPr>
        <p:spPr>
          <a:xfrm>
            <a:off x="482992" y="1307239"/>
            <a:ext cx="11709007" cy="492443"/>
          </a:xfrm>
          <a:prstGeom prst="rect">
            <a:avLst/>
          </a:prstGeom>
        </p:spPr>
        <p:txBody>
          <a:bodyPr wrap="square">
            <a:spAutoFit/>
          </a:bodyPr>
          <a:lstStyle/>
          <a:p>
            <a:pPr algn="just"/>
            <a:r>
              <a:rPr lang="en-US" sz="2600" b="1" dirty="0" err="1" smtClean="0">
                <a:latin typeface="Times New Roman" pitchFamily="18" charset="0"/>
                <a:cs typeface="Times New Roman" pitchFamily="18" charset="0"/>
              </a:rPr>
              <a:t>Cảm</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ứng</a:t>
            </a:r>
            <a:r>
              <a:rPr lang="en-US" sz="2600" b="1" dirty="0" smtClean="0">
                <a:latin typeface="Times New Roman" pitchFamily="18" charset="0"/>
                <a:cs typeface="Times New Roman" pitchFamily="18" charset="0"/>
              </a:rPr>
              <a:t> ở </a:t>
            </a:r>
            <a:r>
              <a:rPr lang="en-US" sz="2600" b="1" dirty="0" err="1" smtClean="0">
                <a:latin typeface="Times New Roman" pitchFamily="18" charset="0"/>
                <a:cs typeface="Times New Roman" pitchFamily="18" charset="0"/>
              </a:rPr>
              <a:t>sinh</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vật</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là</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gì</a:t>
            </a:r>
            <a:r>
              <a:rPr lang="en-US" sz="2600" b="1" dirty="0" smtClean="0">
                <a:latin typeface="Times New Roman" pitchFamily="18" charset="0"/>
                <a:cs typeface="Times New Roman" pitchFamily="18" charset="0"/>
              </a:rPr>
              <a:t>?</a:t>
            </a:r>
            <a:endParaRPr lang="en-US" sz="2600" b="1" dirty="0">
              <a:latin typeface="Times New Roman" pitchFamily="18" charset="0"/>
              <a:cs typeface="Times New Roman" pitchFamily="18" charset="0"/>
            </a:endParaRPr>
          </a:p>
        </p:txBody>
      </p:sp>
      <p:pic>
        <p:nvPicPr>
          <p:cNvPr id="12" name="Picture 56" descr="qustionbig_w"/>
          <p:cNvPicPr>
            <a:picLocks noChangeAspect="1" noChangeArrowheads="1" noCrop="1"/>
          </p:cNvPicPr>
          <p:nvPr/>
        </p:nvPicPr>
        <p:blipFill>
          <a:blip r:embed="rId2"/>
          <a:srcRect/>
          <a:stretch>
            <a:fillRect/>
          </a:stretch>
        </p:blipFill>
        <p:spPr bwMode="auto">
          <a:xfrm>
            <a:off x="0" y="1307239"/>
            <a:ext cx="609600" cy="747713"/>
          </a:xfrm>
          <a:prstGeom prst="rect">
            <a:avLst/>
          </a:prstGeom>
          <a:noFill/>
          <a:ln w="9525">
            <a:noFill/>
            <a:miter lim="800000"/>
            <a:headEnd/>
            <a:tailEnd/>
          </a:ln>
        </p:spPr>
      </p:pic>
      <p:sp>
        <p:nvSpPr>
          <p:cNvPr id="13" name="Rectangle 1"/>
          <p:cNvSpPr>
            <a:spLocks noChangeArrowheads="1"/>
          </p:cNvSpPr>
          <p:nvPr/>
        </p:nvSpPr>
        <p:spPr bwMode="auto">
          <a:xfrm>
            <a:off x="-9760" y="1829971"/>
            <a:ext cx="1220175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en-US" altLang="en-US" sz="2600" dirty="0" err="1" smtClean="0">
                <a:solidFill>
                  <a:srgbClr val="006600"/>
                </a:solidFill>
                <a:latin typeface="Times New Roman" panose="02020603050405020304" pitchFamily="18" charset="0"/>
                <a:cs typeface="Times New Roman" panose="02020603050405020304" pitchFamily="18" charset="0"/>
              </a:rPr>
              <a:t>Cảm</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ứng</a:t>
            </a:r>
            <a:r>
              <a:rPr lang="en-US" altLang="en-US" sz="2600" dirty="0" smtClean="0">
                <a:solidFill>
                  <a:srgbClr val="006600"/>
                </a:solidFill>
                <a:latin typeface="Times New Roman" panose="02020603050405020304" pitchFamily="18" charset="0"/>
                <a:cs typeface="Times New Roman" panose="02020603050405020304" pitchFamily="18" charset="0"/>
              </a:rPr>
              <a:t> ở </a:t>
            </a:r>
            <a:r>
              <a:rPr lang="en-US" altLang="en-US" sz="2600" dirty="0" err="1" smtClean="0">
                <a:solidFill>
                  <a:srgbClr val="006600"/>
                </a:solidFill>
                <a:latin typeface="Times New Roman" panose="02020603050405020304" pitchFamily="18" charset="0"/>
                <a:cs typeface="Times New Roman" panose="02020603050405020304" pitchFamily="18" charset="0"/>
              </a:rPr>
              <a:t>sinh</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vật</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là</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khả</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năng</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tiếp</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nhận</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kích</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thích</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và</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phản</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ứng</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lại</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các</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kích</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thích</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từ</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môi</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trường</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bên</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trong</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và</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bên</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ngoài</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cơ</a:t>
            </a:r>
            <a:r>
              <a:rPr lang="en-US" altLang="en-US" sz="2600" dirty="0" smtClean="0">
                <a:solidFill>
                  <a:srgbClr val="006600"/>
                </a:solidFill>
                <a:latin typeface="Times New Roman" panose="02020603050405020304" pitchFamily="18" charset="0"/>
                <a:cs typeface="Times New Roman" panose="02020603050405020304" pitchFamily="18" charset="0"/>
              </a:rPr>
              <a:t> </a:t>
            </a:r>
            <a:r>
              <a:rPr lang="en-US" altLang="en-US" sz="2600" dirty="0" err="1" smtClean="0">
                <a:solidFill>
                  <a:srgbClr val="006600"/>
                </a:solidFill>
                <a:latin typeface="Times New Roman" panose="02020603050405020304" pitchFamily="18" charset="0"/>
                <a:cs typeface="Times New Roman" panose="02020603050405020304" pitchFamily="18" charset="0"/>
              </a:rPr>
              <a:t>thể</a:t>
            </a:r>
            <a:r>
              <a:rPr lang="en-US" altLang="en-US" sz="2600" dirty="0" smtClean="0">
                <a:solidFill>
                  <a:srgbClr val="006600"/>
                </a:solidFill>
                <a:latin typeface="Times New Roman" panose="02020603050405020304" pitchFamily="18" charset="0"/>
                <a:cs typeface="Times New Roman" panose="02020603050405020304" pitchFamily="18" charset="0"/>
              </a:rPr>
              <a:t>.</a:t>
            </a:r>
            <a:endParaRPr lang="en-US" altLang="en-US" sz="2600" dirty="0">
              <a:solidFill>
                <a:srgbClr val="006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780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92"/>
          <p:cNvSpPr>
            <a:spLocks noChangeArrowheads="1"/>
          </p:cNvSpPr>
          <p:nvPr/>
        </p:nvSpPr>
        <p:spPr bwMode="auto">
          <a:xfrm rot="5400000" flipH="1">
            <a:off x="3158356" y="-2123198"/>
            <a:ext cx="508264" cy="5761479"/>
          </a:xfrm>
          <a:prstGeom prst="round2SameRect">
            <a:avLst>
              <a:gd name="adj1" fmla="val 50000"/>
              <a:gd name="adj2" fmla="val 0"/>
            </a:avLst>
          </a:prstGeom>
          <a:solidFill>
            <a:srgbClr val="002060"/>
          </a:solidFill>
          <a:ln w="25400">
            <a:solidFill>
              <a:schemeClr val="accent1"/>
            </a:solidFill>
            <a:headEnd/>
            <a:tailEnd/>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519">
              <a:defRPr/>
            </a:pPr>
            <a:endParaRPr lang="ko-KR" altLang="en-US" sz="3200" b="1" dirty="0">
              <a:solidFill>
                <a:prstClr val="white"/>
              </a:solidFill>
              <a:latin typeface="Times New Roman" pitchFamily="18" charset="0"/>
              <a:cs typeface="Times New Roman" pitchFamily="18" charset="0"/>
            </a:endParaRPr>
          </a:p>
        </p:txBody>
      </p:sp>
      <p:sp>
        <p:nvSpPr>
          <p:cNvPr id="3" name="TextBox 10"/>
          <p:cNvSpPr txBox="1">
            <a:spLocks noChangeArrowheads="1"/>
          </p:cNvSpPr>
          <p:nvPr/>
        </p:nvSpPr>
        <p:spPr bwMode="auto">
          <a:xfrm>
            <a:off x="760583" y="475253"/>
            <a:ext cx="52771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613" eaLnBrk="0" hangingPunct="0">
              <a:defRPr>
                <a:solidFill>
                  <a:schemeClr val="tx1"/>
                </a:solidFill>
                <a:latin typeface="Arial" pitchFamily="34" charset="0"/>
                <a:cs typeface="Arial" pitchFamily="34" charset="0"/>
              </a:defRPr>
            </a:lvl1pPr>
            <a:lvl2pPr marL="742950" indent="-285750" defTabSz="1217613" eaLnBrk="0" hangingPunct="0">
              <a:defRPr>
                <a:solidFill>
                  <a:schemeClr val="tx1"/>
                </a:solidFill>
                <a:latin typeface="Arial" pitchFamily="34" charset="0"/>
                <a:cs typeface="Arial" pitchFamily="34" charset="0"/>
              </a:defRPr>
            </a:lvl2pPr>
            <a:lvl3pPr marL="1143000" indent="-228600" defTabSz="1217613" eaLnBrk="0" hangingPunct="0">
              <a:defRPr>
                <a:solidFill>
                  <a:schemeClr val="tx1"/>
                </a:solidFill>
                <a:latin typeface="Arial" pitchFamily="34" charset="0"/>
                <a:cs typeface="Arial" pitchFamily="34" charset="0"/>
              </a:defRPr>
            </a:lvl3pPr>
            <a:lvl4pPr marL="1600200" indent="-228600" defTabSz="1217613" eaLnBrk="0" hangingPunct="0">
              <a:defRPr>
                <a:solidFill>
                  <a:schemeClr val="tx1"/>
                </a:solidFill>
                <a:latin typeface="Arial" pitchFamily="34" charset="0"/>
                <a:cs typeface="Arial" pitchFamily="34" charset="0"/>
              </a:defRPr>
            </a:lvl4pPr>
            <a:lvl5pPr marL="2057400" indent="-228600" defTabSz="1217613" eaLnBrk="0" hangingPunct="0">
              <a:defRPr>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latinLnBrk="1" hangingPunct="1"/>
            <a:r>
              <a:rPr lang="en-US" altLang="ko-KR" sz="2800" b="1" u="sng" dirty="0" err="1" smtClean="0">
                <a:solidFill>
                  <a:prstClr val="white"/>
                </a:solidFill>
                <a:latin typeface="Times New Roman" pitchFamily="18" charset="0"/>
                <a:ea typeface="Gulim" pitchFamily="34" charset="-127"/>
                <a:cs typeface="Times New Roman" pitchFamily="18" charset="0"/>
              </a:rPr>
              <a:t>Khái</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quát</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về</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cảm</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ứng</a:t>
            </a:r>
            <a:r>
              <a:rPr lang="en-US" altLang="ko-KR" sz="2800" b="1" u="sng" dirty="0" smtClean="0">
                <a:solidFill>
                  <a:prstClr val="white"/>
                </a:solidFill>
                <a:latin typeface="Times New Roman" pitchFamily="18" charset="0"/>
                <a:ea typeface="Gulim" pitchFamily="34" charset="-127"/>
                <a:cs typeface="Times New Roman" pitchFamily="18" charset="0"/>
              </a:rPr>
              <a:t> ở </a:t>
            </a:r>
            <a:r>
              <a:rPr lang="en-US" altLang="ko-KR" sz="2800" b="1" u="sng" dirty="0" err="1" smtClean="0">
                <a:solidFill>
                  <a:prstClr val="white"/>
                </a:solidFill>
                <a:latin typeface="Times New Roman" pitchFamily="18" charset="0"/>
                <a:ea typeface="Gulim" pitchFamily="34" charset="-127"/>
                <a:cs typeface="Times New Roman" pitchFamily="18" charset="0"/>
              </a:rPr>
              <a:t>sinh</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vật</a:t>
            </a:r>
            <a:r>
              <a:rPr lang="en-US" altLang="ko-KR" sz="2800" b="1" u="sng" dirty="0" smtClean="0">
                <a:solidFill>
                  <a:prstClr val="white"/>
                </a:solidFill>
                <a:latin typeface="Times New Roman" pitchFamily="18" charset="0"/>
                <a:ea typeface="Gulim" pitchFamily="34" charset="-127"/>
                <a:cs typeface="Times New Roman" pitchFamily="18" charset="0"/>
              </a:rPr>
              <a:t>:</a:t>
            </a:r>
            <a:endParaRPr lang="ko-KR" altLang="en-US" sz="2800" b="1" u="sng" dirty="0">
              <a:solidFill>
                <a:prstClr val="white"/>
              </a:solidFill>
              <a:latin typeface="Times New Roman" pitchFamily="18" charset="0"/>
              <a:ea typeface="Gulim" pitchFamily="34" charset="-127"/>
              <a:cs typeface="Times New Roman" pitchFamily="18" charset="0"/>
            </a:endParaRPr>
          </a:p>
        </p:txBody>
      </p:sp>
      <p:sp>
        <p:nvSpPr>
          <p:cNvPr id="4" name="AutoShape 92"/>
          <p:cNvSpPr>
            <a:spLocks noChangeAspect="1" noChangeArrowheads="1"/>
          </p:cNvSpPr>
          <p:nvPr/>
        </p:nvSpPr>
        <p:spPr bwMode="auto">
          <a:xfrm rot="16200000" flipH="1">
            <a:off x="85238" y="404469"/>
            <a:ext cx="650280" cy="686800"/>
          </a:xfrm>
          <a:prstGeom prst="ellipse">
            <a:avLst/>
          </a:prstGeom>
          <a:solidFill>
            <a:schemeClr val="accent1">
              <a:lumMod val="60000"/>
              <a:lumOff val="40000"/>
            </a:schemeClr>
          </a:solidFill>
          <a:ln>
            <a:noFill/>
            <a:headEnd/>
            <a:tailEnd/>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519">
              <a:defRPr/>
            </a:pPr>
            <a:endParaRPr lang="ko-KR" altLang="en-US" sz="3200" b="1" dirty="0">
              <a:solidFill>
                <a:prstClr val="white"/>
              </a:solidFill>
              <a:latin typeface="Times New Roman" pitchFamily="18" charset="0"/>
              <a:cs typeface="Times New Roman" pitchFamily="18" charset="0"/>
            </a:endParaRPr>
          </a:p>
        </p:txBody>
      </p:sp>
      <p:sp>
        <p:nvSpPr>
          <p:cNvPr id="5" name="직사각형 110"/>
          <p:cNvSpPr>
            <a:spLocks noChangeArrowheads="1"/>
          </p:cNvSpPr>
          <p:nvPr/>
        </p:nvSpPr>
        <p:spPr bwMode="auto">
          <a:xfrm>
            <a:off x="181964" y="468641"/>
            <a:ext cx="389851" cy="584775"/>
          </a:xfrm>
          <a:prstGeom prst="rect">
            <a:avLst/>
          </a:prstGeom>
          <a:noFill/>
          <a:ln w="9525">
            <a:noFill/>
            <a:miter lim="800000"/>
            <a:headEnd/>
            <a:tailEnd/>
          </a:ln>
        </p:spPr>
        <p:txBody>
          <a:bodyPr wrap="non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625519">
              <a:defRPr/>
            </a:pPr>
            <a:r>
              <a:rPr lang="en-US" altLang="ko-KR" sz="3200" b="1" dirty="0" smtClean="0">
                <a:solidFill>
                  <a:srgbClr val="FF0000"/>
                </a:solidFill>
                <a:latin typeface="Times New Roman" pitchFamily="18" charset="0"/>
                <a:cs typeface="Times New Roman" pitchFamily="18" charset="0"/>
              </a:rPr>
              <a:t>1</a:t>
            </a:r>
            <a:endParaRPr lang="ko-KR" altLang="en-US" sz="3200" b="1" dirty="0">
              <a:solidFill>
                <a:srgbClr val="FF0000"/>
              </a:solidFill>
              <a:latin typeface="Times New Roman" pitchFamily="18" charset="0"/>
              <a:cs typeface="Times New Roman" pitchFamily="18" charset="0"/>
            </a:endParaRPr>
          </a:p>
        </p:txBody>
      </p:sp>
      <p:sp>
        <p:nvSpPr>
          <p:cNvPr id="9" name="Rectangle 8"/>
          <p:cNvSpPr/>
          <p:nvPr/>
        </p:nvSpPr>
        <p:spPr>
          <a:xfrm>
            <a:off x="0" y="0"/>
            <a:ext cx="12192000" cy="446276"/>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2300" b="1" dirty="0" smtClean="0">
                <a:solidFill>
                  <a:srgbClr val="FF0000"/>
                </a:solidFill>
                <a:latin typeface="Times New Roman" pitchFamily="18" charset="0"/>
                <a:cs typeface="Times New Roman" pitchFamily="18" charset="0"/>
              </a:rPr>
              <a:t>BÀI 32: CẢM ỨNG Ở SINH VẬT</a:t>
            </a:r>
            <a:endParaRPr lang="vi-VN" sz="2300" dirty="0">
              <a:solidFill>
                <a:srgbClr val="FF0000"/>
              </a:solidFill>
              <a:latin typeface="Times New Roman" pitchFamily="18" charset="0"/>
              <a:cs typeface="Times New Roman" pitchFamily="18" charset="0"/>
            </a:endParaRPr>
          </a:p>
        </p:txBody>
      </p:sp>
      <p:sp>
        <p:nvSpPr>
          <p:cNvPr id="10" name="Rectangle 9"/>
          <p:cNvSpPr/>
          <p:nvPr/>
        </p:nvSpPr>
        <p:spPr>
          <a:xfrm>
            <a:off x="571815" y="971334"/>
            <a:ext cx="6313079" cy="523220"/>
          </a:xfrm>
          <a:prstGeom prst="rect">
            <a:avLst/>
          </a:prstGeom>
        </p:spPr>
        <p:txBody>
          <a:bodyPr wrap="square">
            <a:spAutoFit/>
          </a:bodyPr>
          <a:lstStyle/>
          <a:p>
            <a:pPr algn="just"/>
            <a:r>
              <a:rPr lang="en-US" sz="2800" b="1" dirty="0" smtClean="0">
                <a:solidFill>
                  <a:srgbClr val="660066"/>
                </a:solidFill>
                <a:latin typeface="Times New Roman" pitchFamily="18" charset="0"/>
                <a:cs typeface="Times New Roman" pitchFamily="18" charset="0"/>
              </a:rPr>
              <a:t>a. </a:t>
            </a:r>
            <a:r>
              <a:rPr lang="en-US" sz="2800" b="1" u="sng" dirty="0" err="1" smtClean="0">
                <a:solidFill>
                  <a:srgbClr val="660066"/>
                </a:solidFill>
                <a:latin typeface="Times New Roman" pitchFamily="18" charset="0"/>
                <a:cs typeface="Times New Roman" pitchFamily="18" charset="0"/>
              </a:rPr>
              <a:t>Khái</a:t>
            </a:r>
            <a:r>
              <a:rPr lang="en-US" sz="2800" b="1" u="sng" dirty="0" smtClean="0">
                <a:solidFill>
                  <a:srgbClr val="660066"/>
                </a:solidFill>
                <a:latin typeface="Times New Roman" pitchFamily="18" charset="0"/>
                <a:cs typeface="Times New Roman" pitchFamily="18" charset="0"/>
              </a:rPr>
              <a:t> </a:t>
            </a:r>
            <a:r>
              <a:rPr lang="en-US" sz="2800" b="1" u="sng" dirty="0" err="1" smtClean="0">
                <a:solidFill>
                  <a:srgbClr val="660066"/>
                </a:solidFill>
                <a:latin typeface="Times New Roman" pitchFamily="18" charset="0"/>
                <a:cs typeface="Times New Roman" pitchFamily="18" charset="0"/>
              </a:rPr>
              <a:t>niệm</a:t>
            </a:r>
            <a:r>
              <a:rPr lang="en-US" sz="2800" b="1" u="sng" dirty="0" smtClean="0">
                <a:solidFill>
                  <a:srgbClr val="660066"/>
                </a:solidFill>
                <a:latin typeface="Times New Roman" pitchFamily="18" charset="0"/>
                <a:cs typeface="Times New Roman" pitchFamily="18" charset="0"/>
              </a:rPr>
              <a:t> </a:t>
            </a:r>
            <a:r>
              <a:rPr lang="en-US" sz="2800" b="1" u="sng" dirty="0" err="1" smtClean="0">
                <a:solidFill>
                  <a:srgbClr val="660066"/>
                </a:solidFill>
                <a:latin typeface="Times New Roman" pitchFamily="18" charset="0"/>
                <a:cs typeface="Times New Roman" pitchFamily="18" charset="0"/>
              </a:rPr>
              <a:t>cảm</a:t>
            </a:r>
            <a:r>
              <a:rPr lang="en-US" sz="2800" b="1" u="sng" dirty="0" smtClean="0">
                <a:solidFill>
                  <a:srgbClr val="660066"/>
                </a:solidFill>
                <a:latin typeface="Times New Roman" pitchFamily="18" charset="0"/>
                <a:cs typeface="Times New Roman" pitchFamily="18" charset="0"/>
              </a:rPr>
              <a:t> </a:t>
            </a:r>
            <a:r>
              <a:rPr lang="en-US" sz="2800" b="1" u="sng" dirty="0" err="1" smtClean="0">
                <a:solidFill>
                  <a:srgbClr val="660066"/>
                </a:solidFill>
                <a:latin typeface="Times New Roman" pitchFamily="18" charset="0"/>
                <a:cs typeface="Times New Roman" pitchFamily="18" charset="0"/>
              </a:rPr>
              <a:t>ứng</a:t>
            </a:r>
            <a:r>
              <a:rPr lang="en-US" sz="2800" b="1" u="sng" dirty="0" smtClean="0">
                <a:solidFill>
                  <a:srgbClr val="660066"/>
                </a:solidFill>
                <a:latin typeface="Times New Roman" pitchFamily="18" charset="0"/>
                <a:cs typeface="Times New Roman" pitchFamily="18" charset="0"/>
              </a:rPr>
              <a:t> ở </a:t>
            </a:r>
            <a:r>
              <a:rPr lang="en-US" sz="2800" b="1" u="sng" dirty="0" err="1" smtClean="0">
                <a:solidFill>
                  <a:srgbClr val="660066"/>
                </a:solidFill>
                <a:latin typeface="Times New Roman" pitchFamily="18" charset="0"/>
                <a:cs typeface="Times New Roman" pitchFamily="18" charset="0"/>
              </a:rPr>
              <a:t>sinh</a:t>
            </a:r>
            <a:r>
              <a:rPr lang="en-US" sz="2800" b="1" u="sng" dirty="0" smtClean="0">
                <a:solidFill>
                  <a:srgbClr val="660066"/>
                </a:solidFill>
                <a:latin typeface="Times New Roman" pitchFamily="18" charset="0"/>
                <a:cs typeface="Times New Roman" pitchFamily="18" charset="0"/>
              </a:rPr>
              <a:t> </a:t>
            </a:r>
            <a:r>
              <a:rPr lang="en-US" sz="2800" b="1" u="sng" dirty="0" err="1" smtClean="0">
                <a:solidFill>
                  <a:srgbClr val="660066"/>
                </a:solidFill>
                <a:latin typeface="Times New Roman" pitchFamily="18" charset="0"/>
                <a:cs typeface="Times New Roman" pitchFamily="18" charset="0"/>
              </a:rPr>
              <a:t>vật</a:t>
            </a:r>
            <a:r>
              <a:rPr lang="en-US" sz="2800" b="1" u="sng" dirty="0" smtClean="0">
                <a:solidFill>
                  <a:srgbClr val="660066"/>
                </a:solidFill>
                <a:latin typeface="Times New Roman" pitchFamily="18" charset="0"/>
                <a:cs typeface="Times New Roman" pitchFamily="18" charset="0"/>
              </a:rPr>
              <a:t>:</a:t>
            </a:r>
            <a:endParaRPr lang="en-US" sz="2800" b="1" u="sng" dirty="0">
              <a:solidFill>
                <a:srgbClr val="660066"/>
              </a:solidFill>
              <a:latin typeface="Times New Roman" pitchFamily="18" charset="0"/>
              <a:cs typeface="Times New Roman" pitchFamily="18" charset="0"/>
            </a:endParaRPr>
          </a:p>
        </p:txBody>
      </p:sp>
      <p:pic>
        <p:nvPicPr>
          <p:cNvPr id="11" name="Picture 2" descr="Tổng hợp 5000 ảnh động tuyển chọn cực đẹp cho Powerpoint | CTU - Cộng đồng  Sinh viên Đại học Cần Thơ">
            <a:extLst>
              <a:ext uri="{FF2B5EF4-FFF2-40B4-BE49-F238E27FC236}">
                <a16:creationId xmlns:a16="http://schemas.microsoft.com/office/drawing/2014/main" xmlns="" id="{5C9FCC15-61E2-5479-BB13-21DBE4481EF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581367" y="628403"/>
            <a:ext cx="899653" cy="740140"/>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0" y="1561202"/>
            <a:ext cx="12192000" cy="1181996"/>
          </a:xfrm>
          <a:prstGeom prst="roundRect">
            <a:avLst/>
          </a:prstGeom>
          <a:solidFill>
            <a:schemeClr val="accent1">
              <a:lumMod val="20000"/>
              <a:lumOff val="80000"/>
            </a:schemeClr>
          </a:solidFill>
          <a:ln w="38100">
            <a:solidFill>
              <a:schemeClr val="tx1"/>
            </a:solid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Cảm</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ứng</a:t>
            </a:r>
            <a:r>
              <a:rPr lang="en-US" sz="2800" b="1" i="1" dirty="0" smtClean="0">
                <a:solidFill>
                  <a:srgbClr val="0000CC"/>
                </a:solidFill>
                <a:latin typeface="Times New Roman" panose="02020603050405020304" pitchFamily="18" charset="0"/>
                <a:cs typeface="Times New Roman" panose="02020603050405020304" pitchFamily="18" charset="0"/>
              </a:rPr>
              <a:t> ở </a:t>
            </a:r>
            <a:r>
              <a:rPr lang="en-US" sz="2800" b="1" i="1" dirty="0" err="1" smtClean="0">
                <a:solidFill>
                  <a:srgbClr val="0000CC"/>
                </a:solidFill>
                <a:latin typeface="Times New Roman" panose="02020603050405020304" pitchFamily="18" charset="0"/>
                <a:cs typeface="Times New Roman" panose="02020603050405020304" pitchFamily="18" charset="0"/>
              </a:rPr>
              <a:t>sinh</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vật</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là</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khả</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năng</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tiếp</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nhận</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kích</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thích</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và</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phản</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ứng</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lại</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các</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kích</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thích</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từ</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môi</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trường</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bên</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trong</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và</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bên</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ngoài</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cơ</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thể</a:t>
            </a:r>
            <a:r>
              <a:rPr lang="en-US" sz="2800" b="1" i="1" dirty="0" smtClean="0">
                <a:solidFill>
                  <a:srgbClr val="0000CC"/>
                </a:solidFill>
                <a:latin typeface="Times New Roman" panose="02020603050405020304" pitchFamily="18" charset="0"/>
                <a:cs typeface="Times New Roman" panose="02020603050405020304" pitchFamily="18" charset="0"/>
              </a:rPr>
              <a:t>.</a:t>
            </a:r>
            <a:endParaRPr lang="en-US" sz="2800" b="1" i="1" dirty="0">
              <a:solidFill>
                <a:srgbClr val="0000CC"/>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571814" y="2749846"/>
            <a:ext cx="6313079" cy="523220"/>
          </a:xfrm>
          <a:prstGeom prst="rect">
            <a:avLst/>
          </a:prstGeom>
        </p:spPr>
        <p:txBody>
          <a:bodyPr wrap="square">
            <a:spAutoFit/>
          </a:bodyPr>
          <a:lstStyle/>
          <a:p>
            <a:pPr algn="just"/>
            <a:r>
              <a:rPr lang="en-US" sz="2800" b="1" dirty="0">
                <a:solidFill>
                  <a:srgbClr val="660066"/>
                </a:solidFill>
                <a:latin typeface="Times New Roman" pitchFamily="18" charset="0"/>
                <a:cs typeface="Times New Roman" pitchFamily="18" charset="0"/>
              </a:rPr>
              <a:t>b</a:t>
            </a:r>
            <a:r>
              <a:rPr lang="en-US" sz="2800" b="1" dirty="0" smtClean="0">
                <a:solidFill>
                  <a:srgbClr val="660066"/>
                </a:solidFill>
                <a:latin typeface="Times New Roman" pitchFamily="18" charset="0"/>
                <a:cs typeface="Times New Roman" pitchFamily="18" charset="0"/>
              </a:rPr>
              <a:t>. </a:t>
            </a:r>
            <a:r>
              <a:rPr lang="en-US" sz="2800" b="1" u="sng" dirty="0" err="1" smtClean="0">
                <a:solidFill>
                  <a:srgbClr val="660066"/>
                </a:solidFill>
                <a:latin typeface="Times New Roman" pitchFamily="18" charset="0"/>
                <a:cs typeface="Times New Roman" pitchFamily="18" charset="0"/>
              </a:rPr>
              <a:t>Vai</a:t>
            </a:r>
            <a:r>
              <a:rPr lang="en-US" sz="2800" b="1" u="sng" dirty="0" smtClean="0">
                <a:solidFill>
                  <a:srgbClr val="660066"/>
                </a:solidFill>
                <a:latin typeface="Times New Roman" pitchFamily="18" charset="0"/>
                <a:cs typeface="Times New Roman" pitchFamily="18" charset="0"/>
              </a:rPr>
              <a:t> </a:t>
            </a:r>
            <a:r>
              <a:rPr lang="en-US" sz="2800" b="1" u="sng" dirty="0" err="1" smtClean="0">
                <a:solidFill>
                  <a:srgbClr val="660066"/>
                </a:solidFill>
                <a:latin typeface="Times New Roman" pitchFamily="18" charset="0"/>
                <a:cs typeface="Times New Roman" pitchFamily="18" charset="0"/>
              </a:rPr>
              <a:t>trò</a:t>
            </a:r>
            <a:r>
              <a:rPr lang="en-US" sz="2800" b="1" u="sng" dirty="0" smtClean="0">
                <a:solidFill>
                  <a:srgbClr val="660066"/>
                </a:solidFill>
                <a:latin typeface="Times New Roman" pitchFamily="18" charset="0"/>
                <a:cs typeface="Times New Roman" pitchFamily="18" charset="0"/>
              </a:rPr>
              <a:t> </a:t>
            </a:r>
            <a:r>
              <a:rPr lang="en-US" sz="2800" b="1" u="sng" dirty="0" err="1" smtClean="0">
                <a:solidFill>
                  <a:srgbClr val="660066"/>
                </a:solidFill>
                <a:latin typeface="Times New Roman" pitchFamily="18" charset="0"/>
                <a:cs typeface="Times New Roman" pitchFamily="18" charset="0"/>
              </a:rPr>
              <a:t>của</a:t>
            </a:r>
            <a:r>
              <a:rPr lang="en-US" sz="2800" b="1" u="sng" dirty="0" smtClean="0">
                <a:solidFill>
                  <a:srgbClr val="660066"/>
                </a:solidFill>
                <a:latin typeface="Times New Roman" pitchFamily="18" charset="0"/>
                <a:cs typeface="Times New Roman" pitchFamily="18" charset="0"/>
              </a:rPr>
              <a:t> </a:t>
            </a:r>
            <a:r>
              <a:rPr lang="en-US" sz="2800" b="1" u="sng" dirty="0" err="1" smtClean="0">
                <a:solidFill>
                  <a:srgbClr val="660066"/>
                </a:solidFill>
                <a:latin typeface="Times New Roman" pitchFamily="18" charset="0"/>
                <a:cs typeface="Times New Roman" pitchFamily="18" charset="0"/>
              </a:rPr>
              <a:t>cảm</a:t>
            </a:r>
            <a:r>
              <a:rPr lang="en-US" sz="2800" b="1" u="sng" dirty="0" smtClean="0">
                <a:solidFill>
                  <a:srgbClr val="660066"/>
                </a:solidFill>
                <a:latin typeface="Times New Roman" pitchFamily="18" charset="0"/>
                <a:cs typeface="Times New Roman" pitchFamily="18" charset="0"/>
              </a:rPr>
              <a:t> </a:t>
            </a:r>
            <a:r>
              <a:rPr lang="en-US" sz="2800" b="1" u="sng" dirty="0" err="1" smtClean="0">
                <a:solidFill>
                  <a:srgbClr val="660066"/>
                </a:solidFill>
                <a:latin typeface="Times New Roman" pitchFamily="18" charset="0"/>
                <a:cs typeface="Times New Roman" pitchFamily="18" charset="0"/>
              </a:rPr>
              <a:t>ứng</a:t>
            </a:r>
            <a:r>
              <a:rPr lang="en-US" sz="2800" b="1" u="sng" dirty="0" smtClean="0">
                <a:solidFill>
                  <a:srgbClr val="660066"/>
                </a:solidFill>
                <a:latin typeface="Times New Roman" pitchFamily="18" charset="0"/>
                <a:cs typeface="Times New Roman" pitchFamily="18" charset="0"/>
              </a:rPr>
              <a:t> ở </a:t>
            </a:r>
            <a:r>
              <a:rPr lang="en-US" sz="2800" b="1" u="sng" dirty="0" err="1" smtClean="0">
                <a:solidFill>
                  <a:srgbClr val="660066"/>
                </a:solidFill>
                <a:latin typeface="Times New Roman" pitchFamily="18" charset="0"/>
                <a:cs typeface="Times New Roman" pitchFamily="18" charset="0"/>
              </a:rPr>
              <a:t>sinh</a:t>
            </a:r>
            <a:r>
              <a:rPr lang="en-US" sz="2800" b="1" u="sng" dirty="0" smtClean="0">
                <a:solidFill>
                  <a:srgbClr val="660066"/>
                </a:solidFill>
                <a:latin typeface="Times New Roman" pitchFamily="18" charset="0"/>
                <a:cs typeface="Times New Roman" pitchFamily="18" charset="0"/>
              </a:rPr>
              <a:t> </a:t>
            </a:r>
            <a:r>
              <a:rPr lang="en-US" sz="2800" b="1" u="sng" dirty="0" err="1" smtClean="0">
                <a:solidFill>
                  <a:srgbClr val="660066"/>
                </a:solidFill>
                <a:latin typeface="Times New Roman" pitchFamily="18" charset="0"/>
                <a:cs typeface="Times New Roman" pitchFamily="18" charset="0"/>
              </a:rPr>
              <a:t>vật</a:t>
            </a:r>
            <a:r>
              <a:rPr lang="en-US" sz="2800" b="1" u="sng" dirty="0" smtClean="0">
                <a:solidFill>
                  <a:srgbClr val="660066"/>
                </a:solidFill>
                <a:latin typeface="Times New Roman" pitchFamily="18" charset="0"/>
                <a:cs typeface="Times New Roman" pitchFamily="18" charset="0"/>
              </a:rPr>
              <a:t>:</a:t>
            </a:r>
            <a:endParaRPr lang="en-US" sz="2800" b="1" u="sng" dirty="0">
              <a:solidFill>
                <a:srgbClr val="660066"/>
              </a:solidFill>
              <a:latin typeface="Times New Roman" pitchFamily="18" charset="0"/>
              <a:cs typeface="Times New Roman" pitchFamily="18" charset="0"/>
            </a:endParaRPr>
          </a:p>
        </p:txBody>
      </p:sp>
    </p:spTree>
    <p:extLst>
      <p:ext uri="{BB962C8B-B14F-4D97-AF65-F5344CB8AC3E}">
        <p14:creationId xmlns:p14="http://schemas.microsoft.com/office/powerpoint/2010/main" val="197050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92"/>
          <p:cNvSpPr>
            <a:spLocks noChangeArrowheads="1"/>
          </p:cNvSpPr>
          <p:nvPr/>
        </p:nvSpPr>
        <p:spPr bwMode="auto">
          <a:xfrm rot="5400000" flipH="1">
            <a:off x="3158356" y="-2123198"/>
            <a:ext cx="508264" cy="5761479"/>
          </a:xfrm>
          <a:prstGeom prst="round2SameRect">
            <a:avLst>
              <a:gd name="adj1" fmla="val 50000"/>
              <a:gd name="adj2" fmla="val 0"/>
            </a:avLst>
          </a:prstGeom>
          <a:solidFill>
            <a:srgbClr val="002060"/>
          </a:solidFill>
          <a:ln w="25400">
            <a:solidFill>
              <a:schemeClr val="accent1"/>
            </a:solidFill>
            <a:headEnd/>
            <a:tailEnd/>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519">
              <a:defRPr/>
            </a:pPr>
            <a:endParaRPr lang="ko-KR" altLang="en-US" sz="3200" b="1" dirty="0">
              <a:solidFill>
                <a:prstClr val="white"/>
              </a:solidFill>
              <a:latin typeface="Times New Roman" pitchFamily="18" charset="0"/>
              <a:cs typeface="Times New Roman" pitchFamily="18" charset="0"/>
            </a:endParaRPr>
          </a:p>
        </p:txBody>
      </p:sp>
      <p:sp>
        <p:nvSpPr>
          <p:cNvPr id="3" name="TextBox 10"/>
          <p:cNvSpPr txBox="1">
            <a:spLocks noChangeArrowheads="1"/>
          </p:cNvSpPr>
          <p:nvPr/>
        </p:nvSpPr>
        <p:spPr bwMode="auto">
          <a:xfrm>
            <a:off x="760583" y="475253"/>
            <a:ext cx="52771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613" eaLnBrk="0" hangingPunct="0">
              <a:defRPr>
                <a:solidFill>
                  <a:schemeClr val="tx1"/>
                </a:solidFill>
                <a:latin typeface="Arial" pitchFamily="34" charset="0"/>
                <a:cs typeface="Arial" pitchFamily="34" charset="0"/>
              </a:defRPr>
            </a:lvl1pPr>
            <a:lvl2pPr marL="742950" indent="-285750" defTabSz="1217613" eaLnBrk="0" hangingPunct="0">
              <a:defRPr>
                <a:solidFill>
                  <a:schemeClr val="tx1"/>
                </a:solidFill>
                <a:latin typeface="Arial" pitchFamily="34" charset="0"/>
                <a:cs typeface="Arial" pitchFamily="34" charset="0"/>
              </a:defRPr>
            </a:lvl2pPr>
            <a:lvl3pPr marL="1143000" indent="-228600" defTabSz="1217613" eaLnBrk="0" hangingPunct="0">
              <a:defRPr>
                <a:solidFill>
                  <a:schemeClr val="tx1"/>
                </a:solidFill>
                <a:latin typeface="Arial" pitchFamily="34" charset="0"/>
                <a:cs typeface="Arial" pitchFamily="34" charset="0"/>
              </a:defRPr>
            </a:lvl3pPr>
            <a:lvl4pPr marL="1600200" indent="-228600" defTabSz="1217613" eaLnBrk="0" hangingPunct="0">
              <a:defRPr>
                <a:solidFill>
                  <a:schemeClr val="tx1"/>
                </a:solidFill>
                <a:latin typeface="Arial" pitchFamily="34" charset="0"/>
                <a:cs typeface="Arial" pitchFamily="34" charset="0"/>
              </a:defRPr>
            </a:lvl4pPr>
            <a:lvl5pPr marL="2057400" indent="-228600" defTabSz="1217613" eaLnBrk="0" hangingPunct="0">
              <a:defRPr>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latinLnBrk="1" hangingPunct="1"/>
            <a:r>
              <a:rPr lang="en-US" altLang="ko-KR" sz="2800" b="1" u="sng" dirty="0" err="1" smtClean="0">
                <a:solidFill>
                  <a:prstClr val="white"/>
                </a:solidFill>
                <a:latin typeface="Times New Roman" pitchFamily="18" charset="0"/>
                <a:ea typeface="Gulim" pitchFamily="34" charset="-127"/>
                <a:cs typeface="Times New Roman" pitchFamily="18" charset="0"/>
              </a:rPr>
              <a:t>Khái</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quát</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về</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cảm</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ứng</a:t>
            </a:r>
            <a:r>
              <a:rPr lang="en-US" altLang="ko-KR" sz="2800" b="1" u="sng" dirty="0" smtClean="0">
                <a:solidFill>
                  <a:prstClr val="white"/>
                </a:solidFill>
                <a:latin typeface="Times New Roman" pitchFamily="18" charset="0"/>
                <a:ea typeface="Gulim" pitchFamily="34" charset="-127"/>
                <a:cs typeface="Times New Roman" pitchFamily="18" charset="0"/>
              </a:rPr>
              <a:t> ở </a:t>
            </a:r>
            <a:r>
              <a:rPr lang="en-US" altLang="ko-KR" sz="2800" b="1" u="sng" dirty="0" err="1" smtClean="0">
                <a:solidFill>
                  <a:prstClr val="white"/>
                </a:solidFill>
                <a:latin typeface="Times New Roman" pitchFamily="18" charset="0"/>
                <a:ea typeface="Gulim" pitchFamily="34" charset="-127"/>
                <a:cs typeface="Times New Roman" pitchFamily="18" charset="0"/>
              </a:rPr>
              <a:t>sinh</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vật</a:t>
            </a:r>
            <a:r>
              <a:rPr lang="en-US" altLang="ko-KR" sz="2800" b="1" u="sng" dirty="0" smtClean="0">
                <a:solidFill>
                  <a:prstClr val="white"/>
                </a:solidFill>
                <a:latin typeface="Times New Roman" pitchFamily="18" charset="0"/>
                <a:ea typeface="Gulim" pitchFamily="34" charset="-127"/>
                <a:cs typeface="Times New Roman" pitchFamily="18" charset="0"/>
              </a:rPr>
              <a:t>:</a:t>
            </a:r>
            <a:endParaRPr lang="ko-KR" altLang="en-US" sz="2800" b="1" u="sng" dirty="0">
              <a:solidFill>
                <a:prstClr val="white"/>
              </a:solidFill>
              <a:latin typeface="Times New Roman" pitchFamily="18" charset="0"/>
              <a:ea typeface="Gulim" pitchFamily="34" charset="-127"/>
              <a:cs typeface="Times New Roman" pitchFamily="18" charset="0"/>
            </a:endParaRPr>
          </a:p>
        </p:txBody>
      </p:sp>
      <p:sp>
        <p:nvSpPr>
          <p:cNvPr id="4" name="AutoShape 92"/>
          <p:cNvSpPr>
            <a:spLocks noChangeAspect="1" noChangeArrowheads="1"/>
          </p:cNvSpPr>
          <p:nvPr/>
        </p:nvSpPr>
        <p:spPr bwMode="auto">
          <a:xfrm rot="16200000" flipH="1">
            <a:off x="85238" y="404469"/>
            <a:ext cx="650280" cy="686800"/>
          </a:xfrm>
          <a:prstGeom prst="ellipse">
            <a:avLst/>
          </a:prstGeom>
          <a:solidFill>
            <a:schemeClr val="accent1">
              <a:lumMod val="60000"/>
              <a:lumOff val="40000"/>
            </a:schemeClr>
          </a:solidFill>
          <a:ln>
            <a:noFill/>
            <a:headEnd/>
            <a:tailEnd/>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519">
              <a:defRPr/>
            </a:pPr>
            <a:endParaRPr lang="ko-KR" altLang="en-US" sz="3200" b="1" dirty="0">
              <a:solidFill>
                <a:prstClr val="white"/>
              </a:solidFill>
              <a:latin typeface="Times New Roman" pitchFamily="18" charset="0"/>
              <a:cs typeface="Times New Roman" pitchFamily="18" charset="0"/>
            </a:endParaRPr>
          </a:p>
        </p:txBody>
      </p:sp>
      <p:sp>
        <p:nvSpPr>
          <p:cNvPr id="5" name="직사각형 110"/>
          <p:cNvSpPr>
            <a:spLocks noChangeArrowheads="1"/>
          </p:cNvSpPr>
          <p:nvPr/>
        </p:nvSpPr>
        <p:spPr bwMode="auto">
          <a:xfrm>
            <a:off x="181964" y="468641"/>
            <a:ext cx="389851" cy="584775"/>
          </a:xfrm>
          <a:prstGeom prst="rect">
            <a:avLst/>
          </a:prstGeom>
          <a:noFill/>
          <a:ln w="9525">
            <a:noFill/>
            <a:miter lim="800000"/>
            <a:headEnd/>
            <a:tailEnd/>
          </a:ln>
        </p:spPr>
        <p:txBody>
          <a:bodyPr wrap="non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625519">
              <a:defRPr/>
            </a:pPr>
            <a:r>
              <a:rPr lang="en-US" altLang="ko-KR" sz="3200" b="1" dirty="0" smtClean="0">
                <a:solidFill>
                  <a:srgbClr val="FF0000"/>
                </a:solidFill>
                <a:latin typeface="Times New Roman" pitchFamily="18" charset="0"/>
                <a:cs typeface="Times New Roman" pitchFamily="18" charset="0"/>
              </a:rPr>
              <a:t>1</a:t>
            </a:r>
            <a:endParaRPr lang="ko-KR" altLang="en-US" sz="3200" b="1" dirty="0">
              <a:solidFill>
                <a:srgbClr val="FF0000"/>
              </a:solidFill>
              <a:latin typeface="Times New Roman" pitchFamily="18" charset="0"/>
              <a:cs typeface="Times New Roman" pitchFamily="18" charset="0"/>
            </a:endParaRPr>
          </a:p>
        </p:txBody>
      </p:sp>
      <p:grpSp>
        <p:nvGrpSpPr>
          <p:cNvPr id="6" name="Group 5"/>
          <p:cNvGrpSpPr/>
          <p:nvPr/>
        </p:nvGrpSpPr>
        <p:grpSpPr>
          <a:xfrm>
            <a:off x="66976" y="1148921"/>
            <a:ext cx="592669" cy="218256"/>
            <a:chOff x="16182" y="2379912"/>
            <a:chExt cx="592669" cy="218256"/>
          </a:xfrm>
        </p:grpSpPr>
        <p:sp>
          <p:nvSpPr>
            <p:cNvPr id="7" name="Pentagon 6"/>
            <p:cNvSpPr/>
            <p:nvPr/>
          </p:nvSpPr>
          <p:spPr>
            <a:xfrm>
              <a:off x="16182" y="2390314"/>
              <a:ext cx="421610" cy="194602"/>
            </a:xfrm>
            <a:prstGeom prst="homePlat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8" name="Chevron 7"/>
            <p:cNvSpPr/>
            <p:nvPr/>
          </p:nvSpPr>
          <p:spPr>
            <a:xfrm>
              <a:off x="399843" y="2379912"/>
              <a:ext cx="209008" cy="218256"/>
            </a:xfrm>
            <a:prstGeom prst="chevron">
              <a:avLst/>
            </a:prstGeom>
            <a:solidFill>
              <a:srgbClr val="7030A0"/>
            </a:solidFill>
            <a:ln>
              <a:solidFill>
                <a:srgbClr val="005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tx1"/>
                </a:solidFill>
              </a:endParaRPr>
            </a:p>
          </p:txBody>
        </p:sp>
      </p:grpSp>
      <p:sp>
        <p:nvSpPr>
          <p:cNvPr id="9" name="Rectangle 8"/>
          <p:cNvSpPr/>
          <p:nvPr/>
        </p:nvSpPr>
        <p:spPr>
          <a:xfrm>
            <a:off x="0" y="0"/>
            <a:ext cx="12192000" cy="446276"/>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2300" b="1" dirty="0" smtClean="0">
                <a:solidFill>
                  <a:srgbClr val="FF0000"/>
                </a:solidFill>
                <a:latin typeface="Times New Roman" pitchFamily="18" charset="0"/>
                <a:cs typeface="Times New Roman" pitchFamily="18" charset="0"/>
              </a:rPr>
              <a:t>BÀI 32: CẢM ỨNG Ở SINH VẬT</a:t>
            </a:r>
            <a:endParaRPr lang="vi-VN" sz="2300" dirty="0">
              <a:solidFill>
                <a:srgbClr val="FF0000"/>
              </a:solidFill>
              <a:latin typeface="Times New Roman" pitchFamily="18" charset="0"/>
              <a:cs typeface="Times New Roman" pitchFamily="18" charset="0"/>
            </a:endParaRPr>
          </a:p>
        </p:txBody>
      </p:sp>
      <p:sp>
        <p:nvSpPr>
          <p:cNvPr id="10" name="Rectangle 9"/>
          <p:cNvSpPr/>
          <p:nvPr/>
        </p:nvSpPr>
        <p:spPr>
          <a:xfrm>
            <a:off x="571815" y="971334"/>
            <a:ext cx="6729737" cy="523220"/>
          </a:xfrm>
          <a:prstGeom prst="rect">
            <a:avLst/>
          </a:prstGeom>
        </p:spPr>
        <p:txBody>
          <a:bodyPr wrap="square">
            <a:spAutoFit/>
          </a:bodyPr>
          <a:lstStyle/>
          <a:p>
            <a:pPr algn="just"/>
            <a:r>
              <a:rPr lang="en-US" sz="2800" b="1" dirty="0" err="1" smtClean="0">
                <a:latin typeface="Times New Roman" pitchFamily="18" charset="0"/>
                <a:cs typeface="Times New Roman" pitchFamily="18" charset="0"/>
              </a:rPr>
              <a:t>Tìm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hiểu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vai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trò</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của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cảm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ứng</a:t>
            </a:r>
            <a:r>
              <a:rPr lang="en-US" sz="2800" b="1" dirty="0" smtClean="0">
                <a:latin typeface="Times New Roman" pitchFamily="18" charset="0"/>
                <a:cs typeface="Times New Roman" pitchFamily="18" charset="0"/>
              </a:rPr>
              <a:t> ở </a:t>
            </a:r>
            <a:r>
              <a:rPr lang="en-US" sz="2800" b="1" dirty="0" err="1" smtClean="0">
                <a:latin typeface="Times New Roman" pitchFamily="18" charset="0"/>
                <a:cs typeface="Times New Roman" pitchFamily="18" charset="0"/>
              </a:rPr>
              <a:t>sinh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vật</a:t>
            </a: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p:txBody>
      </p:sp>
      <p:sp>
        <p:nvSpPr>
          <p:cNvPr id="11" name="Rectangle 1"/>
          <p:cNvSpPr>
            <a:spLocks noChangeArrowheads="1"/>
          </p:cNvSpPr>
          <p:nvPr/>
        </p:nvSpPr>
        <p:spPr bwMode="auto">
          <a:xfrm>
            <a:off x="519591" y="3542578"/>
            <a:ext cx="4818593"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667" dirty="0" smtClean="0">
                <a:latin typeface="Times New Roman" panose="02020603050405020304" pitchFamily="18" charset="0"/>
                <a:cs typeface="Times New Roman" panose="02020603050405020304" pitchFamily="18" charset="0"/>
              </a:rPr>
              <a:t>a. </a:t>
            </a:r>
            <a:r>
              <a:rPr lang="en-US" altLang="en-US" sz="2667" dirty="0" err="1">
                <a:latin typeface="Times New Roman" panose="02020603050405020304" pitchFamily="18" charset="0"/>
                <a:cs typeface="Times New Roman" panose="02020603050405020304" pitchFamily="18" charset="0"/>
              </a:rPr>
              <a:t>Ngọn</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cây</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phát</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triển</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về</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nơi</a:t>
            </a:r>
            <a:r>
              <a:rPr lang="en-US" altLang="en-US" sz="2667" dirty="0">
                <a:latin typeface="Times New Roman" panose="02020603050405020304" pitchFamily="18" charset="0"/>
                <a:cs typeface="Times New Roman" panose="02020603050405020304" pitchFamily="18" charset="0"/>
              </a:rPr>
              <a:t> có </a:t>
            </a:r>
            <a:r>
              <a:rPr lang="en-US" altLang="en-US" sz="2667" dirty="0" err="1">
                <a:latin typeface="Times New Roman" panose="02020603050405020304" pitchFamily="18" charset="0"/>
                <a:cs typeface="Times New Roman" panose="02020603050405020304" pitchFamily="18" charset="0"/>
              </a:rPr>
              <a:t>nguồn</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sáng</a:t>
            </a:r>
            <a:endParaRPr lang="en-US" altLang="en-US" sz="2667" dirty="0">
              <a:latin typeface="Times New Roman" panose="02020603050405020304" pitchFamily="18" charset="0"/>
              <a:cs typeface="Times New Roman" panose="02020603050405020304" pitchFamily="18" charset="0"/>
            </a:endParaRPr>
          </a:p>
        </p:txBody>
      </p:sp>
      <p:sp>
        <p:nvSpPr>
          <p:cNvPr id="12" name="Rectangle 2"/>
          <p:cNvSpPr>
            <a:spLocks noChangeArrowheads="1"/>
          </p:cNvSpPr>
          <p:nvPr/>
        </p:nvSpPr>
        <p:spPr bwMode="auto">
          <a:xfrm>
            <a:off x="488586" y="5934242"/>
            <a:ext cx="4772261"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667" dirty="0" smtClean="0">
                <a:latin typeface="Times New Roman" panose="02020603050405020304" pitchFamily="18" charset="0"/>
                <a:cs typeface="Times New Roman" panose="02020603050405020304" pitchFamily="18" charset="0"/>
              </a:rPr>
              <a:t>c. </a:t>
            </a:r>
            <a:r>
              <a:rPr lang="en-US" altLang="en-US" sz="2667" dirty="0" err="1">
                <a:latin typeface="Times New Roman" panose="02020603050405020304" pitchFamily="18" charset="0"/>
                <a:cs typeface="Times New Roman" panose="02020603050405020304" pitchFamily="18" charset="0"/>
              </a:rPr>
              <a:t>Rễ</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cây</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hướng</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đất</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dương</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và</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chồi</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cây</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hướng</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đất</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âm</a:t>
            </a:r>
            <a:endParaRPr lang="en-US" altLang="en-US" sz="2667" dirty="0">
              <a:latin typeface="Times New Roman" panose="02020603050405020304" pitchFamily="18" charset="0"/>
              <a:cs typeface="Times New Roman" panose="02020603050405020304" pitchFamily="18" charset="0"/>
            </a:endParaRPr>
          </a:p>
        </p:txBody>
      </p:sp>
      <p:sp>
        <p:nvSpPr>
          <p:cNvPr id="13" name="Rectangle 3"/>
          <p:cNvSpPr>
            <a:spLocks noChangeArrowheads="1"/>
          </p:cNvSpPr>
          <p:nvPr/>
        </p:nvSpPr>
        <p:spPr bwMode="auto">
          <a:xfrm>
            <a:off x="5941689" y="3824710"/>
            <a:ext cx="596900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667" dirty="0" smtClean="0">
                <a:latin typeface="Times New Roman" panose="02020603050405020304" pitchFamily="18" charset="0"/>
                <a:cs typeface="Times New Roman" panose="02020603050405020304" pitchFamily="18" charset="0"/>
              </a:rPr>
              <a:t>b. </a:t>
            </a:r>
            <a:r>
              <a:rPr lang="en-US" altLang="en-US" sz="2667" dirty="0" err="1">
                <a:latin typeface="Times New Roman" panose="02020603050405020304" pitchFamily="18" charset="0"/>
                <a:cs typeface="Times New Roman" panose="02020603050405020304" pitchFamily="18" charset="0"/>
              </a:rPr>
              <a:t>Rễ</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cây</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hướng</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về</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nơi</a:t>
            </a:r>
            <a:r>
              <a:rPr lang="en-US" altLang="en-US" sz="2667" dirty="0">
                <a:latin typeface="Times New Roman" panose="02020603050405020304" pitchFamily="18" charset="0"/>
                <a:cs typeface="Times New Roman" panose="02020603050405020304" pitchFamily="18" charset="0"/>
              </a:rPr>
              <a:t> có </a:t>
            </a:r>
            <a:r>
              <a:rPr lang="en-US" altLang="en-US" sz="2667" dirty="0" err="1">
                <a:latin typeface="Times New Roman" panose="02020603050405020304" pitchFamily="18" charset="0"/>
                <a:cs typeface="Times New Roman" panose="02020603050405020304" pitchFamily="18" charset="0"/>
              </a:rPr>
              <a:t>nguồn</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nước</a:t>
            </a:r>
            <a:endParaRPr lang="en-US" altLang="en-US" sz="2667" dirty="0">
              <a:latin typeface="Times New Roman" panose="02020603050405020304" pitchFamily="18" charset="0"/>
              <a:cs typeface="Times New Roman" panose="02020603050405020304" pitchFamily="18" charset="0"/>
            </a:endParaRPr>
          </a:p>
        </p:txBody>
      </p:sp>
      <p:sp>
        <p:nvSpPr>
          <p:cNvPr id="14" name="Rectangle 4"/>
          <p:cNvSpPr>
            <a:spLocks noChangeArrowheads="1"/>
          </p:cNvSpPr>
          <p:nvPr/>
        </p:nvSpPr>
        <p:spPr bwMode="auto">
          <a:xfrm>
            <a:off x="6591024" y="5958869"/>
            <a:ext cx="4634999"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667" dirty="0" smtClean="0">
                <a:latin typeface="Times New Roman" panose="02020603050405020304" pitchFamily="18" charset="0"/>
                <a:cs typeface="Times New Roman" panose="02020603050405020304" pitchFamily="18" charset="0"/>
              </a:rPr>
              <a:t>d. </a:t>
            </a:r>
            <a:r>
              <a:rPr lang="en-US" altLang="en-US" sz="2667" dirty="0" err="1">
                <a:latin typeface="Times New Roman" panose="02020603050405020304" pitchFamily="18" charset="0"/>
                <a:cs typeface="Times New Roman" panose="02020603050405020304" pitchFamily="18" charset="0"/>
              </a:rPr>
              <a:t>Tua</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quấn</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của</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cây</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thân</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leo</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cuốn</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vào</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thân</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cây</a:t>
            </a:r>
            <a:r>
              <a:rPr lang="en-US" altLang="en-US" sz="2667" dirty="0">
                <a:latin typeface="Times New Roman" panose="02020603050405020304" pitchFamily="18" charset="0"/>
                <a:cs typeface="Times New Roman" panose="02020603050405020304" pitchFamily="18" charset="0"/>
              </a:rPr>
              <a:t> </a:t>
            </a:r>
            <a:r>
              <a:rPr lang="en-US" altLang="en-US" sz="2667" dirty="0" err="1">
                <a:latin typeface="Times New Roman" panose="02020603050405020304" pitchFamily="18" charset="0"/>
                <a:cs typeface="Times New Roman" panose="02020603050405020304" pitchFamily="18" charset="0"/>
              </a:rPr>
              <a:t>gô</a:t>
            </a:r>
            <a:r>
              <a:rPr lang="en-US" altLang="en-US" sz="2667" dirty="0">
                <a:latin typeface="Times New Roman" panose="02020603050405020304" pitchFamily="18" charset="0"/>
                <a:cs typeface="Times New Roman" panose="02020603050405020304" pitchFamily="18" charset="0"/>
              </a:rPr>
              <a:t>̃ ở </a:t>
            </a:r>
            <a:r>
              <a:rPr lang="en-US" altLang="en-US" sz="2667" dirty="0" err="1">
                <a:latin typeface="Times New Roman" panose="02020603050405020304" pitchFamily="18" charset="0"/>
                <a:cs typeface="Times New Roman" panose="02020603050405020304" pitchFamily="18" charset="0"/>
              </a:rPr>
              <a:t>gần</a:t>
            </a:r>
            <a:r>
              <a:rPr lang="en-US" altLang="en-US" sz="2667" dirty="0">
                <a:latin typeface="Times New Roman" panose="02020603050405020304" pitchFamily="18" charset="0"/>
                <a:cs typeface="Times New Roman" panose="02020603050405020304" pitchFamily="18" charset="0"/>
              </a:rPr>
              <a:t> nó</a:t>
            </a:r>
          </a:p>
        </p:txBody>
      </p:sp>
      <p:pic>
        <p:nvPicPr>
          <p:cNvPr id="15" name="image158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513" y="1466833"/>
            <a:ext cx="1940985" cy="209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158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7498" y="1406330"/>
            <a:ext cx="2673349" cy="21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1588.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459" y="4385437"/>
            <a:ext cx="4734923"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158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5582" y="1689523"/>
            <a:ext cx="4261214" cy="217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1589.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2552" y="4329345"/>
            <a:ext cx="3853639" cy="1699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40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anim calcmode="lin" valueType="num">
                                      <p:cBhvr>
                                        <p:cTn id="53" dur="1000" fill="hold"/>
                                        <p:tgtEl>
                                          <p:spTgt spid="19"/>
                                        </p:tgtEl>
                                        <p:attrNameLst>
                                          <p:attrName>ppt_x</p:attrName>
                                        </p:attrNameLst>
                                      </p:cBhvr>
                                      <p:tavLst>
                                        <p:tav tm="0">
                                          <p:val>
                                            <p:strVal val="#ppt_x"/>
                                          </p:val>
                                        </p:tav>
                                        <p:tav tm="100000">
                                          <p:val>
                                            <p:strVal val="#ppt_x"/>
                                          </p:val>
                                        </p:tav>
                                      </p:tavLst>
                                    </p:anim>
                                    <p:anim calcmode="lin" valueType="num">
                                      <p:cBhvr>
                                        <p:cTn id="5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92"/>
          <p:cNvSpPr>
            <a:spLocks noChangeArrowheads="1"/>
          </p:cNvSpPr>
          <p:nvPr/>
        </p:nvSpPr>
        <p:spPr bwMode="auto">
          <a:xfrm rot="5400000" flipH="1">
            <a:off x="3158356" y="-2123198"/>
            <a:ext cx="508264" cy="5761479"/>
          </a:xfrm>
          <a:prstGeom prst="round2SameRect">
            <a:avLst>
              <a:gd name="adj1" fmla="val 50000"/>
              <a:gd name="adj2" fmla="val 0"/>
            </a:avLst>
          </a:prstGeom>
          <a:solidFill>
            <a:srgbClr val="002060"/>
          </a:solidFill>
          <a:ln w="25400">
            <a:solidFill>
              <a:schemeClr val="accent1"/>
            </a:solidFill>
            <a:headEnd/>
            <a:tailEnd/>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519">
              <a:defRPr/>
            </a:pPr>
            <a:endParaRPr lang="ko-KR" altLang="en-US" sz="3200" b="1" dirty="0">
              <a:solidFill>
                <a:prstClr val="white"/>
              </a:solidFill>
              <a:latin typeface="Times New Roman" pitchFamily="18" charset="0"/>
              <a:cs typeface="Times New Roman" pitchFamily="18" charset="0"/>
            </a:endParaRPr>
          </a:p>
        </p:txBody>
      </p:sp>
      <p:sp>
        <p:nvSpPr>
          <p:cNvPr id="3" name="TextBox 10"/>
          <p:cNvSpPr txBox="1">
            <a:spLocks noChangeArrowheads="1"/>
          </p:cNvSpPr>
          <p:nvPr/>
        </p:nvSpPr>
        <p:spPr bwMode="auto">
          <a:xfrm>
            <a:off x="760583" y="475253"/>
            <a:ext cx="52771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613" eaLnBrk="0" hangingPunct="0">
              <a:defRPr>
                <a:solidFill>
                  <a:schemeClr val="tx1"/>
                </a:solidFill>
                <a:latin typeface="Arial" pitchFamily="34" charset="0"/>
                <a:cs typeface="Arial" pitchFamily="34" charset="0"/>
              </a:defRPr>
            </a:lvl1pPr>
            <a:lvl2pPr marL="742950" indent="-285750" defTabSz="1217613" eaLnBrk="0" hangingPunct="0">
              <a:defRPr>
                <a:solidFill>
                  <a:schemeClr val="tx1"/>
                </a:solidFill>
                <a:latin typeface="Arial" pitchFamily="34" charset="0"/>
                <a:cs typeface="Arial" pitchFamily="34" charset="0"/>
              </a:defRPr>
            </a:lvl2pPr>
            <a:lvl3pPr marL="1143000" indent="-228600" defTabSz="1217613" eaLnBrk="0" hangingPunct="0">
              <a:defRPr>
                <a:solidFill>
                  <a:schemeClr val="tx1"/>
                </a:solidFill>
                <a:latin typeface="Arial" pitchFamily="34" charset="0"/>
                <a:cs typeface="Arial" pitchFamily="34" charset="0"/>
              </a:defRPr>
            </a:lvl3pPr>
            <a:lvl4pPr marL="1600200" indent="-228600" defTabSz="1217613" eaLnBrk="0" hangingPunct="0">
              <a:defRPr>
                <a:solidFill>
                  <a:schemeClr val="tx1"/>
                </a:solidFill>
                <a:latin typeface="Arial" pitchFamily="34" charset="0"/>
                <a:cs typeface="Arial" pitchFamily="34" charset="0"/>
              </a:defRPr>
            </a:lvl4pPr>
            <a:lvl5pPr marL="2057400" indent="-228600" defTabSz="1217613" eaLnBrk="0" hangingPunct="0">
              <a:defRPr>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latinLnBrk="1" hangingPunct="1"/>
            <a:r>
              <a:rPr lang="en-US" altLang="ko-KR" sz="2800" b="1" u="sng" dirty="0" err="1" smtClean="0">
                <a:solidFill>
                  <a:prstClr val="white"/>
                </a:solidFill>
                <a:latin typeface="Times New Roman" pitchFamily="18" charset="0"/>
                <a:ea typeface="Gulim" pitchFamily="34" charset="-127"/>
                <a:cs typeface="Times New Roman" pitchFamily="18" charset="0"/>
              </a:rPr>
              <a:t>Khái</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quát</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về</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cảm</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ứng</a:t>
            </a:r>
            <a:r>
              <a:rPr lang="en-US" altLang="ko-KR" sz="2800" b="1" u="sng" dirty="0" smtClean="0">
                <a:solidFill>
                  <a:prstClr val="white"/>
                </a:solidFill>
                <a:latin typeface="Times New Roman" pitchFamily="18" charset="0"/>
                <a:ea typeface="Gulim" pitchFamily="34" charset="-127"/>
                <a:cs typeface="Times New Roman" pitchFamily="18" charset="0"/>
              </a:rPr>
              <a:t> ở </a:t>
            </a:r>
            <a:r>
              <a:rPr lang="en-US" altLang="ko-KR" sz="2800" b="1" u="sng" dirty="0" err="1" smtClean="0">
                <a:solidFill>
                  <a:prstClr val="white"/>
                </a:solidFill>
                <a:latin typeface="Times New Roman" pitchFamily="18" charset="0"/>
                <a:ea typeface="Gulim" pitchFamily="34" charset="-127"/>
                <a:cs typeface="Times New Roman" pitchFamily="18" charset="0"/>
              </a:rPr>
              <a:t>sinh</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vật</a:t>
            </a:r>
            <a:r>
              <a:rPr lang="en-US" altLang="ko-KR" sz="2800" b="1" u="sng" dirty="0" smtClean="0">
                <a:solidFill>
                  <a:prstClr val="white"/>
                </a:solidFill>
                <a:latin typeface="Times New Roman" pitchFamily="18" charset="0"/>
                <a:ea typeface="Gulim" pitchFamily="34" charset="-127"/>
                <a:cs typeface="Times New Roman" pitchFamily="18" charset="0"/>
              </a:rPr>
              <a:t>:</a:t>
            </a:r>
            <a:endParaRPr lang="ko-KR" altLang="en-US" sz="2800" b="1" u="sng" dirty="0">
              <a:solidFill>
                <a:prstClr val="white"/>
              </a:solidFill>
              <a:latin typeface="Times New Roman" pitchFamily="18" charset="0"/>
              <a:ea typeface="Gulim" pitchFamily="34" charset="-127"/>
              <a:cs typeface="Times New Roman" pitchFamily="18" charset="0"/>
            </a:endParaRPr>
          </a:p>
        </p:txBody>
      </p:sp>
      <p:sp>
        <p:nvSpPr>
          <p:cNvPr id="4" name="AutoShape 92"/>
          <p:cNvSpPr>
            <a:spLocks noChangeAspect="1" noChangeArrowheads="1"/>
          </p:cNvSpPr>
          <p:nvPr/>
        </p:nvSpPr>
        <p:spPr bwMode="auto">
          <a:xfrm rot="16200000" flipH="1">
            <a:off x="85238" y="404469"/>
            <a:ext cx="650280" cy="686800"/>
          </a:xfrm>
          <a:prstGeom prst="ellipse">
            <a:avLst/>
          </a:prstGeom>
          <a:solidFill>
            <a:schemeClr val="accent1">
              <a:lumMod val="60000"/>
              <a:lumOff val="40000"/>
            </a:schemeClr>
          </a:solidFill>
          <a:ln>
            <a:noFill/>
            <a:headEnd/>
            <a:tailEnd/>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519">
              <a:defRPr/>
            </a:pPr>
            <a:endParaRPr lang="ko-KR" altLang="en-US" sz="3200" b="1" dirty="0">
              <a:solidFill>
                <a:prstClr val="white"/>
              </a:solidFill>
              <a:latin typeface="Times New Roman" pitchFamily="18" charset="0"/>
              <a:cs typeface="Times New Roman" pitchFamily="18" charset="0"/>
            </a:endParaRPr>
          </a:p>
        </p:txBody>
      </p:sp>
      <p:sp>
        <p:nvSpPr>
          <p:cNvPr id="5" name="직사각형 110"/>
          <p:cNvSpPr>
            <a:spLocks noChangeArrowheads="1"/>
          </p:cNvSpPr>
          <p:nvPr/>
        </p:nvSpPr>
        <p:spPr bwMode="auto">
          <a:xfrm>
            <a:off x="181964" y="468641"/>
            <a:ext cx="389851" cy="584775"/>
          </a:xfrm>
          <a:prstGeom prst="rect">
            <a:avLst/>
          </a:prstGeom>
          <a:noFill/>
          <a:ln w="9525">
            <a:noFill/>
            <a:miter lim="800000"/>
            <a:headEnd/>
            <a:tailEnd/>
          </a:ln>
        </p:spPr>
        <p:txBody>
          <a:bodyPr wrap="non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625519">
              <a:defRPr/>
            </a:pPr>
            <a:r>
              <a:rPr lang="en-US" altLang="ko-KR" sz="3200" b="1" dirty="0" smtClean="0">
                <a:solidFill>
                  <a:srgbClr val="FF0000"/>
                </a:solidFill>
                <a:latin typeface="Times New Roman" pitchFamily="18" charset="0"/>
                <a:cs typeface="Times New Roman" pitchFamily="18" charset="0"/>
              </a:rPr>
              <a:t>1</a:t>
            </a:r>
            <a:endParaRPr lang="ko-KR" altLang="en-US" sz="3200" b="1" dirty="0">
              <a:solidFill>
                <a:srgbClr val="FF0000"/>
              </a:solidFill>
              <a:latin typeface="Times New Roman" pitchFamily="18" charset="0"/>
              <a:cs typeface="Times New Roman" pitchFamily="18" charset="0"/>
            </a:endParaRPr>
          </a:p>
        </p:txBody>
      </p:sp>
      <p:sp>
        <p:nvSpPr>
          <p:cNvPr id="9" name="Rectangle 8"/>
          <p:cNvSpPr/>
          <p:nvPr/>
        </p:nvSpPr>
        <p:spPr>
          <a:xfrm>
            <a:off x="0" y="0"/>
            <a:ext cx="12192000" cy="446276"/>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2300" b="1" dirty="0" smtClean="0">
                <a:solidFill>
                  <a:srgbClr val="FF0000"/>
                </a:solidFill>
                <a:latin typeface="Times New Roman" pitchFamily="18" charset="0"/>
                <a:cs typeface="Times New Roman" pitchFamily="18" charset="0"/>
              </a:rPr>
              <a:t>BÀI 32: CẢM ỨNG Ở SINH VẬT</a:t>
            </a:r>
            <a:endParaRPr lang="vi-VN" sz="2300" dirty="0">
              <a:solidFill>
                <a:srgbClr val="FF0000"/>
              </a:solidFill>
              <a:latin typeface="Times New Roman" pitchFamily="18" charset="0"/>
              <a:cs typeface="Times New Roman" pitchFamily="18" charset="0"/>
            </a:endParaRPr>
          </a:p>
        </p:txBody>
      </p:sp>
      <p:grpSp>
        <p:nvGrpSpPr>
          <p:cNvPr id="11" name="Group 10"/>
          <p:cNvGrpSpPr/>
          <p:nvPr/>
        </p:nvGrpSpPr>
        <p:grpSpPr>
          <a:xfrm>
            <a:off x="66976" y="1148921"/>
            <a:ext cx="592669" cy="218256"/>
            <a:chOff x="16182" y="2379912"/>
            <a:chExt cx="592669" cy="218256"/>
          </a:xfrm>
        </p:grpSpPr>
        <p:sp>
          <p:nvSpPr>
            <p:cNvPr id="12" name="Pentagon 11"/>
            <p:cNvSpPr/>
            <p:nvPr/>
          </p:nvSpPr>
          <p:spPr>
            <a:xfrm>
              <a:off x="16182" y="2390314"/>
              <a:ext cx="421610" cy="194602"/>
            </a:xfrm>
            <a:prstGeom prst="homePlat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3" name="Chevron 12"/>
            <p:cNvSpPr/>
            <p:nvPr/>
          </p:nvSpPr>
          <p:spPr>
            <a:xfrm>
              <a:off x="399843" y="2379912"/>
              <a:ext cx="209008" cy="218256"/>
            </a:xfrm>
            <a:prstGeom prst="chevron">
              <a:avLst/>
            </a:prstGeom>
            <a:solidFill>
              <a:srgbClr val="7030A0"/>
            </a:solidFill>
            <a:ln>
              <a:solidFill>
                <a:srgbClr val="005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tx1"/>
                </a:solidFill>
              </a:endParaRPr>
            </a:p>
          </p:txBody>
        </p:sp>
      </p:grpSp>
      <p:sp>
        <p:nvSpPr>
          <p:cNvPr id="14" name="Rectangle 13"/>
          <p:cNvSpPr/>
          <p:nvPr/>
        </p:nvSpPr>
        <p:spPr>
          <a:xfrm>
            <a:off x="571815" y="971334"/>
            <a:ext cx="6729737" cy="523220"/>
          </a:xfrm>
          <a:prstGeom prst="rect">
            <a:avLst/>
          </a:prstGeom>
        </p:spPr>
        <p:txBody>
          <a:bodyPr wrap="square">
            <a:spAutoFit/>
          </a:bodyPr>
          <a:lstStyle/>
          <a:p>
            <a:pPr algn="just"/>
            <a:r>
              <a:rPr lang="en-US" sz="2800" b="1" dirty="0" err="1" smtClean="0">
                <a:latin typeface="Times New Roman" pitchFamily="18" charset="0"/>
                <a:cs typeface="Times New Roman" pitchFamily="18" charset="0"/>
              </a:rPr>
              <a:t>Tìm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hiểu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vai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trò</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của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cảm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ứng</a:t>
            </a:r>
            <a:r>
              <a:rPr lang="en-US" sz="2800" b="1" dirty="0" smtClean="0">
                <a:latin typeface="Times New Roman" pitchFamily="18" charset="0"/>
                <a:cs typeface="Times New Roman" pitchFamily="18" charset="0"/>
              </a:rPr>
              <a:t> ở </a:t>
            </a:r>
            <a:r>
              <a:rPr lang="en-US" sz="2800" b="1" dirty="0" err="1" smtClean="0">
                <a:latin typeface="Times New Roman" pitchFamily="18" charset="0"/>
                <a:cs typeface="Times New Roman" pitchFamily="18" charset="0"/>
              </a:rPr>
              <a:t>sinh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vật</a:t>
            </a: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p:txBody>
      </p:sp>
      <p:sp>
        <p:nvSpPr>
          <p:cNvPr id="15" name="Rectangle 14"/>
          <p:cNvSpPr/>
          <p:nvPr/>
        </p:nvSpPr>
        <p:spPr>
          <a:xfrm>
            <a:off x="482992" y="1307239"/>
            <a:ext cx="11709007" cy="492443"/>
          </a:xfrm>
          <a:prstGeom prst="rect">
            <a:avLst/>
          </a:prstGeom>
        </p:spPr>
        <p:txBody>
          <a:bodyPr wrap="square">
            <a:spAutoFit/>
          </a:bodyPr>
          <a:lstStyle/>
          <a:p>
            <a:pPr algn="just"/>
            <a:r>
              <a:rPr lang="en-US" sz="2600" b="1" dirty="0">
                <a:latin typeface="Times New Roman" pitchFamily="18" charset="0"/>
                <a:cs typeface="Times New Roman" pitchFamily="18" charset="0"/>
              </a:rPr>
              <a:t>2</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Quan</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sát</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hình</a:t>
            </a:r>
            <a:r>
              <a:rPr lang="en-US" sz="2600" b="1" dirty="0" smtClean="0">
                <a:latin typeface="Times New Roman" pitchFamily="18" charset="0"/>
                <a:cs typeface="Times New Roman" pitchFamily="18" charset="0"/>
              </a:rPr>
              <a:t> 32.3 </a:t>
            </a:r>
            <a:r>
              <a:rPr lang="en-US" sz="2600" b="1" dirty="0" err="1" smtClean="0">
                <a:latin typeface="Times New Roman" pitchFamily="18" charset="0"/>
                <a:cs typeface="Times New Roman" pitchFamily="18" charset="0"/>
              </a:rPr>
              <a:t>và</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hoàn</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thành</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bảng</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theo</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mẫu</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sau</a:t>
            </a:r>
            <a:r>
              <a:rPr lang="en-US" sz="2600" b="1" dirty="0" smtClean="0">
                <a:latin typeface="Times New Roman" pitchFamily="18" charset="0"/>
                <a:cs typeface="Times New Roman" pitchFamily="18" charset="0"/>
              </a:rPr>
              <a:t>:</a:t>
            </a:r>
            <a:endParaRPr lang="en-US" sz="2600" b="1" dirty="0">
              <a:latin typeface="Times New Roman" pitchFamily="18" charset="0"/>
              <a:cs typeface="Times New Roman" pitchFamily="18" charset="0"/>
            </a:endParaRPr>
          </a:p>
        </p:txBody>
      </p:sp>
      <p:pic>
        <p:nvPicPr>
          <p:cNvPr id="16" name="Picture 56" descr="qustionbig_w"/>
          <p:cNvPicPr>
            <a:picLocks noChangeAspect="1" noChangeArrowheads="1" noCrop="1"/>
          </p:cNvPicPr>
          <p:nvPr/>
        </p:nvPicPr>
        <p:blipFill>
          <a:blip r:embed="rId2"/>
          <a:srcRect/>
          <a:stretch>
            <a:fillRect/>
          </a:stretch>
        </p:blipFill>
        <p:spPr bwMode="auto">
          <a:xfrm>
            <a:off x="0" y="1307239"/>
            <a:ext cx="609600" cy="747713"/>
          </a:xfrm>
          <a:prstGeom prst="rect">
            <a:avLst/>
          </a:prstGeom>
          <a:noFill/>
          <a:ln w="9525">
            <a:noFill/>
            <a:miter lim="800000"/>
            <a:headEnd/>
            <a:tailEnd/>
          </a:ln>
        </p:spPr>
      </p:pic>
      <p:graphicFrame>
        <p:nvGraphicFramePr>
          <p:cNvPr id="17" name="Table 16"/>
          <p:cNvGraphicFramePr>
            <a:graphicFrameLocks noGrp="1"/>
          </p:cNvGraphicFramePr>
          <p:nvPr>
            <p:extLst>
              <p:ext uri="{D42A27DB-BD31-4B8C-83A1-F6EECF244321}">
                <p14:modId xmlns:p14="http://schemas.microsoft.com/office/powerpoint/2010/main" val="3408957386"/>
              </p:ext>
            </p:extLst>
          </p:nvPr>
        </p:nvGraphicFramePr>
        <p:xfrm>
          <a:off x="14068" y="1960034"/>
          <a:ext cx="12154486" cy="4562994"/>
        </p:xfrm>
        <a:graphic>
          <a:graphicData uri="http://schemas.openxmlformats.org/drawingml/2006/table">
            <a:tbl>
              <a:tblPr firstRow="1" firstCol="1" bandRow="1">
                <a:tableStyleId>{5C22544A-7EE6-4342-B048-85BDC9FD1C3A}</a:tableStyleId>
              </a:tblPr>
              <a:tblGrid>
                <a:gridCol w="4586067"/>
                <a:gridCol w="2546253"/>
                <a:gridCol w="5022166"/>
              </a:tblGrid>
              <a:tr h="529948">
                <a:tc>
                  <a:txBody>
                    <a:bodyPr/>
                    <a:lstStyle/>
                    <a:p>
                      <a:pPr algn="ctr">
                        <a:spcAft>
                          <a:spcPts val="0"/>
                        </a:spcAft>
                      </a:pPr>
                      <a:r>
                        <a:rPr lang="vi-VN" sz="2400" dirty="0">
                          <a:effectLst/>
                          <a:latin typeface="Times New Roman" panose="02020603050405020304" pitchFamily="18" charset="0"/>
                          <a:cs typeface="Times New Roman" panose="02020603050405020304" pitchFamily="18" charset="0"/>
                        </a:rPr>
                        <a:t>Hiện tượng cảm ứng ở thực vật</a:t>
                      </a:r>
                      <a:endParaRPr lang="en-US" sz="1600" dirty="0">
                        <a:effectLst/>
                        <a:latin typeface="Times New Roman" panose="02020603050405020304" pitchFamily="18" charset="0"/>
                        <a:ea typeface="Calibri"/>
                        <a:cs typeface="Times New Roman" panose="02020603050405020304" pitchFamily="18" charset="0"/>
                      </a:endParaRPr>
                    </a:p>
                  </a:txBody>
                  <a:tcPr marL="63500" marR="63500" marT="63496" marB="63496"/>
                </a:tc>
                <a:tc>
                  <a:txBody>
                    <a:bodyPr/>
                    <a:lstStyle/>
                    <a:p>
                      <a:pPr algn="ctr">
                        <a:spcAft>
                          <a:spcPts val="0"/>
                        </a:spcAft>
                      </a:pPr>
                      <a:r>
                        <a:rPr lang="vi-VN" sz="2400" dirty="0">
                          <a:effectLst/>
                          <a:latin typeface="Times New Roman" panose="02020603050405020304" pitchFamily="18" charset="0"/>
                          <a:cs typeface="Times New Roman" panose="02020603050405020304" pitchFamily="18" charset="0"/>
                        </a:rPr>
                        <a:t>Tác nhân gây ra</a:t>
                      </a:r>
                      <a:endParaRPr lang="en-US" sz="1600" dirty="0">
                        <a:effectLst/>
                        <a:latin typeface="Times New Roman" panose="02020603050405020304" pitchFamily="18" charset="0"/>
                        <a:ea typeface="Calibri"/>
                        <a:cs typeface="Times New Roman" panose="02020603050405020304" pitchFamily="18" charset="0"/>
                      </a:endParaRPr>
                    </a:p>
                  </a:txBody>
                  <a:tcPr marL="63500" marR="63500" marT="63496" marB="63496"/>
                </a:tc>
                <a:tc>
                  <a:txBody>
                    <a:bodyPr/>
                    <a:lstStyle/>
                    <a:p>
                      <a:pPr algn="ctr">
                        <a:spcAft>
                          <a:spcPts val="0"/>
                        </a:spcAft>
                      </a:pPr>
                      <a:r>
                        <a:rPr lang="vi-VN" sz="2400">
                          <a:effectLst/>
                          <a:latin typeface="Times New Roman" panose="02020603050405020304" pitchFamily="18" charset="0"/>
                          <a:cs typeface="Times New Roman" panose="02020603050405020304" pitchFamily="18" charset="0"/>
                        </a:rPr>
                        <a:t>Ý nghĩa</a:t>
                      </a:r>
                      <a:endParaRPr lang="en-US" sz="1600">
                        <a:effectLst/>
                        <a:latin typeface="Times New Roman" panose="02020603050405020304" pitchFamily="18" charset="0"/>
                        <a:ea typeface="Calibri"/>
                        <a:cs typeface="Times New Roman" panose="02020603050405020304" pitchFamily="18" charset="0"/>
                      </a:endParaRPr>
                    </a:p>
                  </a:txBody>
                  <a:tcPr marL="63500" marR="63500" marT="63496" marB="63496"/>
                </a:tc>
              </a:tr>
              <a:tr h="858659">
                <a:tc>
                  <a:txBody>
                    <a:bodyPr/>
                    <a:lstStyle/>
                    <a:p>
                      <a:pPr algn="just">
                        <a:spcAft>
                          <a:spcPts val="0"/>
                        </a:spcAft>
                      </a:pPr>
                      <a:r>
                        <a:rPr lang="vi-VN" sz="2400" dirty="0">
                          <a:solidFill>
                            <a:srgbClr val="FFFF00"/>
                          </a:solidFill>
                          <a:effectLst/>
                          <a:latin typeface="Times New Roman" panose="02020603050405020304" pitchFamily="18" charset="0"/>
                          <a:cs typeface="Times New Roman" panose="02020603050405020304" pitchFamily="18" charset="0"/>
                        </a:rPr>
                        <a:t>Ngọn cây mọc hướng về nơi có nguồn ánh sáng</a:t>
                      </a:r>
                      <a:endParaRPr lang="en-US" sz="1600" dirty="0">
                        <a:solidFill>
                          <a:srgbClr val="FFFF00"/>
                        </a:solidFill>
                        <a:effectLst/>
                        <a:latin typeface="Times New Roman" panose="02020603050405020304" pitchFamily="18" charset="0"/>
                        <a:ea typeface="Calibri"/>
                        <a:cs typeface="Times New Roman" panose="02020603050405020304" pitchFamily="18" charset="0"/>
                      </a:endParaRPr>
                    </a:p>
                  </a:txBody>
                  <a:tcPr marL="63500" marR="63500" marT="63496" marB="63496"/>
                </a:tc>
                <a:tc>
                  <a:txBody>
                    <a:bodyPr/>
                    <a:lstStyle/>
                    <a:p>
                      <a:pPr algn="just">
                        <a:spcAft>
                          <a:spcPts val="0"/>
                        </a:spcAft>
                      </a:pPr>
                      <a:endParaRPr lang="en-US" sz="2700" dirty="0">
                        <a:effectLst/>
                        <a:latin typeface="Times New Roman" panose="02020603050405020304" pitchFamily="18" charset="0"/>
                        <a:ea typeface="Calibri"/>
                        <a:cs typeface="Times New Roman" panose="02020603050405020304" pitchFamily="18" charset="0"/>
                      </a:endParaRPr>
                    </a:p>
                  </a:txBody>
                  <a:tcPr marL="63500" marR="63500" marT="63496" marB="63496"/>
                </a:tc>
                <a:tc>
                  <a:txBody>
                    <a:bodyPr/>
                    <a:lstStyle/>
                    <a:p>
                      <a:pPr algn="just">
                        <a:spcAft>
                          <a:spcPts val="0"/>
                        </a:spcAft>
                      </a:pPr>
                      <a:endParaRPr lang="en-US" sz="1600" dirty="0">
                        <a:effectLst/>
                        <a:latin typeface="Times New Roman" panose="02020603050405020304" pitchFamily="18" charset="0"/>
                        <a:ea typeface="Calibri"/>
                        <a:cs typeface="Times New Roman" panose="02020603050405020304" pitchFamily="18" charset="0"/>
                      </a:endParaRPr>
                    </a:p>
                  </a:txBody>
                  <a:tcPr marL="63500" marR="63500" marT="63496" marB="63496"/>
                </a:tc>
              </a:tr>
              <a:tr h="1837956">
                <a:tc>
                  <a:txBody>
                    <a:bodyPr/>
                    <a:lstStyle/>
                    <a:p>
                      <a:pPr algn="just">
                        <a:spcAft>
                          <a:spcPts val="0"/>
                        </a:spcAft>
                      </a:pPr>
                      <a:endParaRPr lang="en-US" sz="2400" dirty="0" smtClean="0">
                        <a:solidFill>
                          <a:srgbClr val="FFFF00"/>
                        </a:solidFill>
                        <a:effectLst/>
                        <a:latin typeface="Times New Roman" panose="02020603050405020304" pitchFamily="18" charset="0"/>
                        <a:cs typeface="Times New Roman" panose="02020603050405020304" pitchFamily="18" charset="0"/>
                      </a:endParaRPr>
                    </a:p>
                    <a:p>
                      <a:pPr algn="just">
                        <a:spcAft>
                          <a:spcPts val="0"/>
                        </a:spcAft>
                      </a:pPr>
                      <a:r>
                        <a:rPr lang="vi-VN" sz="2400" dirty="0" smtClean="0">
                          <a:solidFill>
                            <a:srgbClr val="FFFF00"/>
                          </a:solidFill>
                          <a:effectLst/>
                          <a:latin typeface="Times New Roman" panose="02020603050405020304" pitchFamily="18" charset="0"/>
                          <a:cs typeface="Times New Roman" panose="02020603050405020304" pitchFamily="18" charset="0"/>
                        </a:rPr>
                        <a:t>Rễ </a:t>
                      </a:r>
                      <a:r>
                        <a:rPr lang="vi-VN" sz="2400" dirty="0">
                          <a:solidFill>
                            <a:srgbClr val="FFFF00"/>
                          </a:solidFill>
                          <a:effectLst/>
                          <a:latin typeface="Times New Roman" panose="02020603050405020304" pitchFamily="18" charset="0"/>
                          <a:cs typeface="Times New Roman" panose="02020603050405020304" pitchFamily="18" charset="0"/>
                        </a:rPr>
                        <a:t>cây hướng đất dương và chồi hướng đất âm</a:t>
                      </a:r>
                      <a:endParaRPr lang="en-US" sz="1600" dirty="0">
                        <a:solidFill>
                          <a:srgbClr val="FFFF00"/>
                        </a:solidFill>
                        <a:effectLst/>
                        <a:latin typeface="Times New Roman" panose="02020603050405020304" pitchFamily="18" charset="0"/>
                        <a:ea typeface="Calibri"/>
                        <a:cs typeface="Times New Roman" panose="02020603050405020304" pitchFamily="18" charset="0"/>
                      </a:endParaRPr>
                    </a:p>
                  </a:txBody>
                  <a:tcPr marL="63500" marR="63500" marT="63496" marB="63496"/>
                </a:tc>
                <a:tc>
                  <a:txBody>
                    <a:bodyPr/>
                    <a:lstStyle/>
                    <a:p>
                      <a:pPr algn="just">
                        <a:spcAft>
                          <a:spcPts val="0"/>
                        </a:spcAft>
                      </a:pPr>
                      <a:endParaRPr lang="en-US" sz="1600" dirty="0">
                        <a:effectLst/>
                        <a:latin typeface="Times New Roman" panose="02020603050405020304" pitchFamily="18" charset="0"/>
                        <a:ea typeface="Calibri"/>
                        <a:cs typeface="Times New Roman" panose="02020603050405020304" pitchFamily="18" charset="0"/>
                      </a:endParaRPr>
                    </a:p>
                  </a:txBody>
                  <a:tcPr marL="63500" marR="63500" marT="63496" marB="63496"/>
                </a:tc>
                <a:tc>
                  <a:txBody>
                    <a:bodyPr/>
                    <a:lstStyle/>
                    <a:p>
                      <a:pPr algn="just">
                        <a:spcAft>
                          <a:spcPts val="0"/>
                        </a:spcAft>
                      </a:pPr>
                      <a:endParaRPr lang="en-US" sz="1600" dirty="0">
                        <a:effectLst/>
                        <a:latin typeface="Times New Roman" panose="02020603050405020304" pitchFamily="18" charset="0"/>
                        <a:ea typeface="Calibri"/>
                        <a:cs typeface="Times New Roman" panose="02020603050405020304" pitchFamily="18" charset="0"/>
                      </a:endParaRPr>
                    </a:p>
                  </a:txBody>
                  <a:tcPr marL="63500" marR="63500" marT="63496" marB="63496"/>
                </a:tc>
              </a:tr>
              <a:tr h="1336431">
                <a:tc>
                  <a:txBody>
                    <a:bodyPr/>
                    <a:lstStyle/>
                    <a:p>
                      <a:pPr algn="just">
                        <a:spcAft>
                          <a:spcPts val="0"/>
                        </a:spcAft>
                      </a:pPr>
                      <a:r>
                        <a:rPr lang="vi-VN" sz="2400" dirty="0">
                          <a:solidFill>
                            <a:srgbClr val="FFFF00"/>
                          </a:solidFill>
                          <a:effectLst/>
                          <a:latin typeface="Times New Roman" panose="02020603050405020304" pitchFamily="18" charset="0"/>
                          <a:cs typeface="Times New Roman" panose="02020603050405020304" pitchFamily="18" charset="0"/>
                        </a:rPr>
                        <a:t>Tua cuốn của thân cây leo cuốn vào giá thể (giàn, cọc)</a:t>
                      </a:r>
                      <a:endParaRPr lang="en-US" sz="1600" dirty="0">
                        <a:solidFill>
                          <a:srgbClr val="FFFF00"/>
                        </a:solidFill>
                        <a:effectLst/>
                        <a:latin typeface="Times New Roman" panose="02020603050405020304" pitchFamily="18" charset="0"/>
                        <a:ea typeface="Calibri"/>
                        <a:cs typeface="Times New Roman" panose="02020603050405020304" pitchFamily="18" charset="0"/>
                      </a:endParaRPr>
                    </a:p>
                  </a:txBody>
                  <a:tcPr marL="63500" marR="63500" marT="63496" marB="63496"/>
                </a:tc>
                <a:tc>
                  <a:txBody>
                    <a:bodyPr/>
                    <a:lstStyle/>
                    <a:p>
                      <a:pPr algn="just">
                        <a:spcAft>
                          <a:spcPts val="0"/>
                        </a:spcAft>
                      </a:pPr>
                      <a:endParaRPr lang="en-US" sz="1600" dirty="0">
                        <a:effectLst/>
                        <a:latin typeface="Times New Roman" panose="02020603050405020304" pitchFamily="18" charset="0"/>
                        <a:ea typeface="Calibri"/>
                        <a:cs typeface="Times New Roman" panose="02020603050405020304" pitchFamily="18" charset="0"/>
                      </a:endParaRPr>
                    </a:p>
                  </a:txBody>
                  <a:tcPr marL="63500" marR="63500" marT="63496" marB="63496"/>
                </a:tc>
                <a:tc>
                  <a:txBody>
                    <a:bodyPr/>
                    <a:lstStyle/>
                    <a:p>
                      <a:pPr algn="just">
                        <a:spcAft>
                          <a:spcPts val="0"/>
                        </a:spcAft>
                      </a:pPr>
                      <a:endParaRPr lang="en-US" sz="1600" dirty="0">
                        <a:effectLst/>
                        <a:latin typeface="Times New Roman" panose="02020603050405020304" pitchFamily="18" charset="0"/>
                        <a:ea typeface="Calibri"/>
                        <a:cs typeface="Times New Roman" panose="02020603050405020304" pitchFamily="18" charset="0"/>
                      </a:endParaRPr>
                    </a:p>
                  </a:txBody>
                  <a:tcPr marL="63500" marR="63500" marT="63496" marB="63496"/>
                </a:tc>
              </a:tr>
            </a:tbl>
          </a:graphicData>
        </a:graphic>
      </p:graphicFrame>
      <p:sp>
        <p:nvSpPr>
          <p:cNvPr id="18" name="Rectangle 17"/>
          <p:cNvSpPr>
            <a:spLocks noChangeArrowheads="1"/>
          </p:cNvSpPr>
          <p:nvPr/>
        </p:nvSpPr>
        <p:spPr bwMode="auto">
          <a:xfrm>
            <a:off x="4614203" y="2524154"/>
            <a:ext cx="2504048"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ClrTx/>
              <a:buFontTx/>
              <a:buNone/>
            </a:pPr>
            <a:r>
              <a:rPr lang="vi-VN" altLang="en-US" sz="2667" dirty="0">
                <a:solidFill>
                  <a:srgbClr val="660066"/>
                </a:solidFill>
                <a:latin typeface="Times New Roman" panose="02020603050405020304" pitchFamily="18" charset="0"/>
                <a:cs typeface="Times New Roman" panose="02020603050405020304" pitchFamily="18" charset="0"/>
              </a:rPr>
              <a:t>Ánh sáng</a:t>
            </a:r>
            <a:endParaRPr lang="en-US" altLang="en-US" sz="2667" dirty="0">
              <a:solidFill>
                <a:srgbClr val="660066"/>
              </a:solidFill>
              <a:latin typeface="Times New Roman" panose="02020603050405020304" pitchFamily="18" charset="0"/>
              <a:cs typeface="Times New Roman" panose="02020603050405020304" pitchFamily="18" charset="0"/>
            </a:endParaRPr>
          </a:p>
        </p:txBody>
      </p:sp>
      <p:sp>
        <p:nvSpPr>
          <p:cNvPr id="19" name="Rectangle 18"/>
          <p:cNvSpPr>
            <a:spLocks noChangeArrowheads="1"/>
          </p:cNvSpPr>
          <p:nvPr/>
        </p:nvSpPr>
        <p:spPr bwMode="auto">
          <a:xfrm>
            <a:off x="7118251" y="2443125"/>
            <a:ext cx="5073747"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vi-VN" altLang="en-US" sz="2667" dirty="0">
                <a:solidFill>
                  <a:srgbClr val="006600"/>
                </a:solidFill>
                <a:latin typeface="Times New Roman" panose="02020603050405020304" pitchFamily="18" charset="0"/>
                <a:cs typeface="Times New Roman" panose="02020603050405020304" pitchFamily="18" charset="0"/>
              </a:rPr>
              <a:t>Thuận lợi cho quá trình quang hợp</a:t>
            </a:r>
            <a:endParaRPr lang="en-US" altLang="en-US" sz="1867" dirty="0">
              <a:solidFill>
                <a:srgbClr val="006600"/>
              </a:solidFill>
              <a:latin typeface="Times New Roman" panose="02020603050405020304" pitchFamily="18" charset="0"/>
              <a:cs typeface="Times New Roman" panose="02020603050405020304" pitchFamily="18" charset="0"/>
            </a:endParaRPr>
          </a:p>
        </p:txBody>
      </p:sp>
      <p:sp>
        <p:nvSpPr>
          <p:cNvPr id="20" name="Rectangle 19"/>
          <p:cNvSpPr>
            <a:spLocks noChangeArrowheads="1"/>
          </p:cNvSpPr>
          <p:nvPr/>
        </p:nvSpPr>
        <p:spPr bwMode="auto">
          <a:xfrm>
            <a:off x="4614203" y="3345702"/>
            <a:ext cx="2504048"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vi-VN" altLang="en-US" sz="2667" dirty="0">
                <a:solidFill>
                  <a:srgbClr val="660066"/>
                </a:solidFill>
                <a:latin typeface="Times New Roman" panose="02020603050405020304" pitchFamily="18" charset="0"/>
                <a:cs typeface="Times New Roman" panose="02020603050405020304" pitchFamily="18" charset="0"/>
              </a:rPr>
              <a:t>Đất, ánh sáng, nguồn nước</a:t>
            </a:r>
            <a:endParaRPr lang="en-US" altLang="en-US" sz="1867" dirty="0">
              <a:solidFill>
                <a:srgbClr val="660066"/>
              </a:solidFill>
              <a:latin typeface="Times New Roman" panose="02020603050405020304" pitchFamily="18" charset="0"/>
              <a:cs typeface="Times New Roman" panose="02020603050405020304" pitchFamily="18" charset="0"/>
            </a:endParaRPr>
          </a:p>
        </p:txBody>
      </p:sp>
      <p:sp>
        <p:nvSpPr>
          <p:cNvPr id="21" name="Rectangle 20"/>
          <p:cNvSpPr>
            <a:spLocks noChangeArrowheads="1"/>
          </p:cNvSpPr>
          <p:nvPr/>
        </p:nvSpPr>
        <p:spPr bwMode="auto">
          <a:xfrm>
            <a:off x="7118251" y="3344592"/>
            <a:ext cx="507374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vi-VN" altLang="en-US" sz="2400" dirty="0">
                <a:solidFill>
                  <a:srgbClr val="006600"/>
                </a:solidFill>
                <a:latin typeface="Times New Roman" panose="02020603050405020304" pitchFamily="18" charset="0"/>
                <a:cs typeface="Times New Roman" panose="02020603050405020304" pitchFamily="18" charset="0"/>
              </a:rPr>
              <a:t>Rễ cây hút nước, chất dinh dưỡng cần thiết cho sự sống của tế </a:t>
            </a:r>
            <a:r>
              <a:rPr lang="vi-VN" altLang="en-US" sz="2400" dirty="0" smtClean="0">
                <a:solidFill>
                  <a:srgbClr val="006600"/>
                </a:solidFill>
                <a:latin typeface="Times New Roman" panose="02020603050405020304" pitchFamily="18" charset="0"/>
                <a:cs typeface="Times New Roman" panose="02020603050405020304" pitchFamily="18" charset="0"/>
              </a:rPr>
              <a:t>bào</a:t>
            </a:r>
            <a:r>
              <a:rPr lang="en-US" altLang="en-US" sz="2400" dirty="0" smtClean="0">
                <a:solidFill>
                  <a:srgbClr val="006600"/>
                </a:solidFill>
                <a:latin typeface="Times New Roman" panose="02020603050405020304" pitchFamily="18" charset="0"/>
                <a:cs typeface="Times New Roman" panose="02020603050405020304" pitchFamily="18" charset="0"/>
              </a:rPr>
              <a:t>; </a:t>
            </a:r>
            <a:r>
              <a:rPr lang="en-US" altLang="en-US" sz="2400" dirty="0" err="1" smtClean="0">
                <a:solidFill>
                  <a:srgbClr val="006600"/>
                </a:solidFill>
                <a:latin typeface="Times New Roman" panose="02020603050405020304" pitchFamily="18" charset="0"/>
                <a:cs typeface="Times New Roman" panose="02020603050405020304" pitchFamily="18" charset="0"/>
              </a:rPr>
              <a:t>giúp</a:t>
            </a:r>
            <a:r>
              <a:rPr lang="en-US" altLang="en-US" sz="2400" dirty="0" smtClean="0">
                <a:solidFill>
                  <a:srgbClr val="006600"/>
                </a:solidFill>
                <a:latin typeface="Times New Roman" panose="02020603050405020304" pitchFamily="18" charset="0"/>
                <a:cs typeface="Times New Roman" panose="02020603050405020304" pitchFamily="18" charset="0"/>
              </a:rPr>
              <a:t> </a:t>
            </a:r>
            <a:r>
              <a:rPr lang="en-US" altLang="en-US" sz="2400" dirty="0" err="1" smtClean="0">
                <a:solidFill>
                  <a:srgbClr val="006600"/>
                </a:solidFill>
                <a:latin typeface="Times New Roman" panose="02020603050405020304" pitchFamily="18" charset="0"/>
                <a:cs typeface="Times New Roman" panose="02020603050405020304" pitchFamily="18" charset="0"/>
              </a:rPr>
              <a:t>chồi</a:t>
            </a:r>
            <a:r>
              <a:rPr lang="en-US" altLang="en-US" sz="2400" dirty="0" smtClean="0">
                <a:solidFill>
                  <a:srgbClr val="006600"/>
                </a:solidFill>
                <a:latin typeface="Times New Roman" panose="02020603050405020304" pitchFamily="18" charset="0"/>
                <a:cs typeface="Times New Roman" panose="02020603050405020304" pitchFamily="18" charset="0"/>
              </a:rPr>
              <a:t> </a:t>
            </a:r>
            <a:r>
              <a:rPr lang="en-US" altLang="en-US" sz="2400" dirty="0" err="1" smtClean="0">
                <a:solidFill>
                  <a:srgbClr val="006600"/>
                </a:solidFill>
                <a:latin typeface="Times New Roman" panose="02020603050405020304" pitchFamily="18" charset="0"/>
                <a:cs typeface="Times New Roman" panose="02020603050405020304" pitchFamily="18" charset="0"/>
              </a:rPr>
              <a:t>có</a:t>
            </a:r>
            <a:r>
              <a:rPr lang="en-US" altLang="en-US" sz="2400" dirty="0" smtClean="0">
                <a:solidFill>
                  <a:srgbClr val="006600"/>
                </a:solidFill>
                <a:latin typeface="Times New Roman" panose="02020603050405020304" pitchFamily="18" charset="0"/>
                <a:cs typeface="Times New Roman" panose="02020603050405020304" pitchFamily="18" charset="0"/>
              </a:rPr>
              <a:t> </a:t>
            </a:r>
            <a:r>
              <a:rPr lang="en-US" altLang="en-US" sz="2400" dirty="0" err="1" smtClean="0">
                <a:solidFill>
                  <a:srgbClr val="006600"/>
                </a:solidFill>
                <a:latin typeface="Times New Roman" panose="02020603050405020304" pitchFamily="18" charset="0"/>
                <a:cs typeface="Times New Roman" panose="02020603050405020304" pitchFamily="18" charset="0"/>
              </a:rPr>
              <a:t>thể</a:t>
            </a:r>
            <a:r>
              <a:rPr lang="en-US" altLang="en-US" sz="2400" dirty="0" smtClean="0">
                <a:solidFill>
                  <a:srgbClr val="006600"/>
                </a:solidFill>
                <a:latin typeface="Times New Roman" panose="02020603050405020304" pitchFamily="18" charset="0"/>
                <a:cs typeface="Times New Roman" panose="02020603050405020304" pitchFamily="18" charset="0"/>
              </a:rPr>
              <a:t> </a:t>
            </a:r>
            <a:r>
              <a:rPr lang="en-US" altLang="en-US" sz="2400" dirty="0" err="1" smtClean="0">
                <a:solidFill>
                  <a:srgbClr val="006600"/>
                </a:solidFill>
                <a:latin typeface="Times New Roman" panose="02020603050405020304" pitchFamily="18" charset="0"/>
                <a:cs typeface="Times New Roman" panose="02020603050405020304" pitchFamily="18" charset="0"/>
              </a:rPr>
              <a:t>tiếp</a:t>
            </a:r>
            <a:r>
              <a:rPr lang="en-US" altLang="en-US" sz="2400" dirty="0" smtClean="0">
                <a:solidFill>
                  <a:srgbClr val="006600"/>
                </a:solidFill>
                <a:latin typeface="Times New Roman" panose="02020603050405020304" pitchFamily="18" charset="0"/>
                <a:cs typeface="Times New Roman" panose="02020603050405020304" pitchFamily="18" charset="0"/>
              </a:rPr>
              <a:t> </a:t>
            </a:r>
            <a:r>
              <a:rPr lang="en-US" altLang="en-US" sz="2400" dirty="0" err="1" smtClean="0">
                <a:solidFill>
                  <a:srgbClr val="006600"/>
                </a:solidFill>
                <a:latin typeface="Times New Roman" panose="02020603050405020304" pitchFamily="18" charset="0"/>
                <a:cs typeface="Times New Roman" panose="02020603050405020304" pitchFamily="18" charset="0"/>
              </a:rPr>
              <a:t>nhận</a:t>
            </a:r>
            <a:r>
              <a:rPr lang="en-US" altLang="en-US" sz="2400" dirty="0" smtClean="0">
                <a:solidFill>
                  <a:srgbClr val="006600"/>
                </a:solidFill>
                <a:latin typeface="Times New Roman" panose="02020603050405020304" pitchFamily="18" charset="0"/>
                <a:cs typeface="Times New Roman" panose="02020603050405020304" pitchFamily="18" charset="0"/>
              </a:rPr>
              <a:t> </a:t>
            </a:r>
            <a:r>
              <a:rPr lang="en-US" altLang="en-US" sz="2400" dirty="0" err="1" smtClean="0">
                <a:solidFill>
                  <a:srgbClr val="006600"/>
                </a:solidFill>
                <a:latin typeface="Times New Roman" panose="02020603050405020304" pitchFamily="18" charset="0"/>
                <a:cs typeface="Times New Roman" panose="02020603050405020304" pitchFamily="18" charset="0"/>
              </a:rPr>
              <a:t>ánh</a:t>
            </a:r>
            <a:r>
              <a:rPr lang="en-US" altLang="en-US" sz="2400" dirty="0" smtClean="0">
                <a:solidFill>
                  <a:srgbClr val="006600"/>
                </a:solidFill>
                <a:latin typeface="Times New Roman" panose="02020603050405020304" pitchFamily="18" charset="0"/>
                <a:cs typeface="Times New Roman" panose="02020603050405020304" pitchFamily="18" charset="0"/>
              </a:rPr>
              <a:t> </a:t>
            </a:r>
            <a:r>
              <a:rPr lang="en-US" altLang="en-US" sz="2400" dirty="0" err="1" smtClean="0">
                <a:solidFill>
                  <a:srgbClr val="006600"/>
                </a:solidFill>
                <a:latin typeface="Times New Roman" panose="02020603050405020304" pitchFamily="18" charset="0"/>
                <a:cs typeface="Times New Roman" panose="02020603050405020304" pitchFamily="18" charset="0"/>
              </a:rPr>
              <a:t>sáng</a:t>
            </a:r>
            <a:r>
              <a:rPr lang="en-US" altLang="en-US" sz="2400" dirty="0" smtClean="0">
                <a:solidFill>
                  <a:srgbClr val="006600"/>
                </a:solidFill>
                <a:latin typeface="Times New Roman" panose="02020603050405020304" pitchFamily="18" charset="0"/>
                <a:cs typeface="Times New Roman" panose="02020603050405020304" pitchFamily="18" charset="0"/>
              </a:rPr>
              <a:t> </a:t>
            </a:r>
            <a:r>
              <a:rPr lang="en-US" altLang="en-US" sz="2400" dirty="0" err="1" smtClean="0">
                <a:solidFill>
                  <a:srgbClr val="006600"/>
                </a:solidFill>
                <a:latin typeface="Times New Roman" panose="02020603050405020304" pitchFamily="18" charset="0"/>
                <a:cs typeface="Times New Roman" panose="02020603050405020304" pitchFamily="18" charset="0"/>
              </a:rPr>
              <a:t>nhiều</a:t>
            </a:r>
            <a:r>
              <a:rPr lang="en-US" altLang="en-US" sz="2400" dirty="0" smtClean="0">
                <a:solidFill>
                  <a:srgbClr val="006600"/>
                </a:solidFill>
                <a:latin typeface="Times New Roman" panose="02020603050405020304" pitchFamily="18" charset="0"/>
                <a:cs typeface="Times New Roman" panose="02020603050405020304" pitchFamily="18" charset="0"/>
              </a:rPr>
              <a:t> </a:t>
            </a:r>
            <a:r>
              <a:rPr lang="en-US" altLang="en-US" sz="2400" dirty="0" err="1" smtClean="0">
                <a:solidFill>
                  <a:srgbClr val="006600"/>
                </a:solidFill>
                <a:latin typeface="Times New Roman" panose="02020603050405020304" pitchFamily="18" charset="0"/>
                <a:cs typeface="Times New Roman" panose="02020603050405020304" pitchFamily="18" charset="0"/>
              </a:rPr>
              <a:t>hơn</a:t>
            </a:r>
            <a:r>
              <a:rPr lang="en-US" altLang="en-US" sz="2400" dirty="0" smtClean="0">
                <a:solidFill>
                  <a:srgbClr val="006600"/>
                </a:solidFill>
                <a:latin typeface="Times New Roman" panose="02020603050405020304" pitchFamily="18" charset="0"/>
                <a:cs typeface="Times New Roman" panose="02020603050405020304" pitchFamily="18" charset="0"/>
              </a:rPr>
              <a:t> </a:t>
            </a:r>
            <a:r>
              <a:rPr lang="en-US" altLang="en-US" sz="2400" dirty="0" err="1" smtClean="0">
                <a:solidFill>
                  <a:srgbClr val="006600"/>
                </a:solidFill>
                <a:latin typeface="Times New Roman" panose="02020603050405020304" pitchFamily="18" charset="0"/>
                <a:cs typeface="Times New Roman" panose="02020603050405020304" pitchFamily="18" charset="0"/>
              </a:rPr>
              <a:t>để</a:t>
            </a:r>
            <a:r>
              <a:rPr lang="en-US" altLang="en-US" sz="2400" dirty="0" smtClean="0">
                <a:solidFill>
                  <a:srgbClr val="006600"/>
                </a:solidFill>
                <a:latin typeface="Times New Roman" panose="02020603050405020304" pitchFamily="18" charset="0"/>
                <a:cs typeface="Times New Roman" panose="02020603050405020304" pitchFamily="18" charset="0"/>
              </a:rPr>
              <a:t> </a:t>
            </a:r>
            <a:r>
              <a:rPr lang="en-US" altLang="en-US" sz="2400" dirty="0" err="1" smtClean="0">
                <a:solidFill>
                  <a:srgbClr val="006600"/>
                </a:solidFill>
                <a:latin typeface="Times New Roman" panose="02020603050405020304" pitchFamily="18" charset="0"/>
                <a:cs typeface="Times New Roman" panose="02020603050405020304" pitchFamily="18" charset="0"/>
              </a:rPr>
              <a:t>quang</a:t>
            </a:r>
            <a:r>
              <a:rPr lang="en-US" altLang="en-US" sz="2400" dirty="0" smtClean="0">
                <a:solidFill>
                  <a:srgbClr val="006600"/>
                </a:solidFill>
                <a:latin typeface="Times New Roman" panose="02020603050405020304" pitchFamily="18" charset="0"/>
                <a:cs typeface="Times New Roman" panose="02020603050405020304" pitchFamily="18" charset="0"/>
              </a:rPr>
              <a:t> </a:t>
            </a:r>
            <a:r>
              <a:rPr lang="en-US" altLang="en-US" sz="2400" dirty="0" err="1" smtClean="0">
                <a:solidFill>
                  <a:srgbClr val="006600"/>
                </a:solidFill>
                <a:latin typeface="Times New Roman" panose="02020603050405020304" pitchFamily="18" charset="0"/>
                <a:cs typeface="Times New Roman" panose="02020603050405020304" pitchFamily="18" charset="0"/>
              </a:rPr>
              <a:t>hợp</a:t>
            </a:r>
            <a:r>
              <a:rPr lang="en-US" altLang="en-US" sz="2400" dirty="0" smtClean="0">
                <a:solidFill>
                  <a:srgbClr val="006600"/>
                </a:solidFill>
                <a:latin typeface="Times New Roman" panose="02020603050405020304" pitchFamily="18" charset="0"/>
                <a:cs typeface="Times New Roman" panose="02020603050405020304" pitchFamily="18" charset="0"/>
              </a:rPr>
              <a:t>.</a:t>
            </a:r>
            <a:endParaRPr lang="en-US" altLang="en-US" sz="1800" dirty="0">
              <a:solidFill>
                <a:srgbClr val="006600"/>
              </a:solidFill>
              <a:latin typeface="Times New Roman" panose="02020603050405020304" pitchFamily="18" charset="0"/>
              <a:cs typeface="Times New Roman" panose="02020603050405020304" pitchFamily="18" charset="0"/>
            </a:endParaRPr>
          </a:p>
        </p:txBody>
      </p:sp>
      <p:sp>
        <p:nvSpPr>
          <p:cNvPr id="22" name="Rectangle 21"/>
          <p:cNvSpPr>
            <a:spLocks noChangeArrowheads="1"/>
          </p:cNvSpPr>
          <p:nvPr/>
        </p:nvSpPr>
        <p:spPr bwMode="auto">
          <a:xfrm>
            <a:off x="4619173" y="5493002"/>
            <a:ext cx="2499078"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vi-VN" altLang="en-US" sz="2667" dirty="0">
                <a:solidFill>
                  <a:srgbClr val="660066"/>
                </a:solidFill>
                <a:latin typeface="Times New Roman" panose="02020603050405020304" pitchFamily="18" charset="0"/>
                <a:cs typeface="Times New Roman" panose="02020603050405020304" pitchFamily="18" charset="0"/>
              </a:rPr>
              <a:t>Ánh sáng</a:t>
            </a:r>
            <a:endParaRPr lang="en-US" altLang="en-US" sz="1867" dirty="0">
              <a:solidFill>
                <a:srgbClr val="660066"/>
              </a:solidFill>
              <a:latin typeface="Times New Roman" panose="02020603050405020304" pitchFamily="18" charset="0"/>
              <a:cs typeface="Times New Roman" panose="02020603050405020304" pitchFamily="18" charset="0"/>
            </a:endParaRPr>
          </a:p>
        </p:txBody>
      </p:sp>
      <p:sp>
        <p:nvSpPr>
          <p:cNvPr id="23" name="Rectangle 22"/>
          <p:cNvSpPr>
            <a:spLocks noChangeArrowheads="1"/>
          </p:cNvSpPr>
          <p:nvPr/>
        </p:nvSpPr>
        <p:spPr bwMode="auto">
          <a:xfrm>
            <a:off x="7118253" y="5144220"/>
            <a:ext cx="507374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dirty="0">
                <a:solidFill>
                  <a:srgbClr val="006600"/>
                </a:solidFill>
                <a:latin typeface="Times New Roman" panose="02020603050405020304" pitchFamily="18" charset="0"/>
                <a:cs typeface="Times New Roman" panose="02020603050405020304" pitchFamily="18" charset="0"/>
              </a:rPr>
              <a:t>Rễ cây cố định, nhánh bám vững, cây vươn dài hơn, </a:t>
            </a:r>
            <a:r>
              <a:rPr lang="en-US" altLang="en-US" sz="2400" dirty="0" err="1" smtClean="0">
                <a:solidFill>
                  <a:srgbClr val="006600"/>
                </a:solidFill>
                <a:latin typeface="Times New Roman" panose="02020603050405020304" pitchFamily="18" charset="0"/>
                <a:cs typeface="Times New Roman" panose="02020603050405020304" pitchFamily="18" charset="0"/>
              </a:rPr>
              <a:t>tiếp</a:t>
            </a:r>
            <a:r>
              <a:rPr lang="en-US" altLang="en-US" sz="2400" dirty="0" smtClean="0">
                <a:solidFill>
                  <a:srgbClr val="006600"/>
                </a:solidFill>
                <a:latin typeface="Times New Roman" panose="02020603050405020304" pitchFamily="18" charset="0"/>
                <a:cs typeface="Times New Roman" panose="02020603050405020304" pitchFamily="18" charset="0"/>
              </a:rPr>
              <a:t> </a:t>
            </a:r>
            <a:r>
              <a:rPr lang="en-US" altLang="en-US" sz="2400" dirty="0" err="1" smtClean="0">
                <a:solidFill>
                  <a:srgbClr val="006600"/>
                </a:solidFill>
                <a:latin typeface="Times New Roman" panose="02020603050405020304" pitchFamily="18" charset="0"/>
                <a:cs typeface="Times New Roman" panose="02020603050405020304" pitchFamily="18" charset="0"/>
              </a:rPr>
              <a:t>xúc</a:t>
            </a:r>
            <a:r>
              <a:rPr lang="en-US" altLang="en-US" sz="2400" dirty="0" smtClean="0">
                <a:solidFill>
                  <a:srgbClr val="006600"/>
                </a:solidFill>
                <a:latin typeface="Times New Roman" panose="02020603050405020304" pitchFamily="18" charset="0"/>
                <a:cs typeface="Times New Roman" panose="02020603050405020304" pitchFamily="18" charset="0"/>
              </a:rPr>
              <a:t> </a:t>
            </a:r>
            <a:r>
              <a:rPr lang="en-US" altLang="en-US" sz="2400" dirty="0" err="1" smtClean="0">
                <a:solidFill>
                  <a:srgbClr val="006600"/>
                </a:solidFill>
                <a:latin typeface="Times New Roman" panose="02020603050405020304" pitchFamily="18" charset="0"/>
                <a:cs typeface="Times New Roman" panose="02020603050405020304" pitchFamily="18" charset="0"/>
              </a:rPr>
              <a:t>với</a:t>
            </a:r>
            <a:r>
              <a:rPr lang="en-US" altLang="en-US" sz="2400" dirty="0" smtClean="0">
                <a:solidFill>
                  <a:srgbClr val="006600"/>
                </a:solidFill>
                <a:latin typeface="Times New Roman" panose="02020603050405020304" pitchFamily="18" charset="0"/>
                <a:cs typeface="Times New Roman" panose="02020603050405020304" pitchFamily="18" charset="0"/>
              </a:rPr>
              <a:t> </a:t>
            </a:r>
            <a:r>
              <a:rPr lang="en-US" altLang="en-US" sz="2400" dirty="0" err="1" smtClean="0">
                <a:solidFill>
                  <a:srgbClr val="006600"/>
                </a:solidFill>
                <a:latin typeface="Times New Roman" panose="02020603050405020304" pitchFamily="18" charset="0"/>
                <a:cs typeface="Times New Roman" panose="02020603050405020304" pitchFamily="18" charset="0"/>
              </a:rPr>
              <a:t>ánh</a:t>
            </a:r>
            <a:r>
              <a:rPr lang="en-US" altLang="en-US" sz="2400" dirty="0" smtClean="0">
                <a:solidFill>
                  <a:srgbClr val="006600"/>
                </a:solidFill>
                <a:latin typeface="Times New Roman" panose="02020603050405020304" pitchFamily="18" charset="0"/>
                <a:cs typeface="Times New Roman" panose="02020603050405020304" pitchFamily="18" charset="0"/>
              </a:rPr>
              <a:t> </a:t>
            </a:r>
            <a:r>
              <a:rPr lang="en-US" altLang="en-US" sz="2400" dirty="0" err="1" smtClean="0">
                <a:solidFill>
                  <a:srgbClr val="006600"/>
                </a:solidFill>
                <a:latin typeface="Times New Roman" panose="02020603050405020304" pitchFamily="18" charset="0"/>
                <a:cs typeface="Times New Roman" panose="02020603050405020304" pitchFamily="18" charset="0"/>
              </a:rPr>
              <a:t>sáng</a:t>
            </a:r>
            <a:r>
              <a:rPr lang="en-US" altLang="en-US" sz="2400" dirty="0" smtClean="0">
                <a:solidFill>
                  <a:srgbClr val="006600"/>
                </a:solidFill>
                <a:latin typeface="Times New Roman" panose="02020603050405020304" pitchFamily="18" charset="0"/>
                <a:cs typeface="Times New Roman" panose="02020603050405020304" pitchFamily="18" charset="0"/>
              </a:rPr>
              <a:t> </a:t>
            </a:r>
            <a:r>
              <a:rPr lang="en-US" altLang="en-US" sz="2400" dirty="0" err="1" smtClean="0">
                <a:solidFill>
                  <a:srgbClr val="006600"/>
                </a:solidFill>
                <a:latin typeface="Times New Roman" panose="02020603050405020304" pitchFamily="18" charset="0"/>
                <a:cs typeface="Times New Roman" panose="02020603050405020304" pitchFamily="18" charset="0"/>
              </a:rPr>
              <a:t>nhiều</a:t>
            </a:r>
            <a:r>
              <a:rPr lang="en-US" altLang="en-US" sz="2400" dirty="0" smtClean="0">
                <a:solidFill>
                  <a:srgbClr val="006600"/>
                </a:solidFill>
                <a:latin typeface="Times New Roman" panose="02020603050405020304" pitchFamily="18" charset="0"/>
                <a:cs typeface="Times New Roman" panose="02020603050405020304" pitchFamily="18" charset="0"/>
              </a:rPr>
              <a:t> </a:t>
            </a:r>
            <a:r>
              <a:rPr lang="en-US" altLang="en-US" sz="2400" dirty="0" err="1" smtClean="0">
                <a:solidFill>
                  <a:srgbClr val="006600"/>
                </a:solidFill>
                <a:latin typeface="Times New Roman" panose="02020603050405020304" pitchFamily="18" charset="0"/>
                <a:cs typeface="Times New Roman" panose="02020603050405020304" pitchFamily="18" charset="0"/>
              </a:rPr>
              <a:t>hơn</a:t>
            </a:r>
            <a:r>
              <a:rPr lang="en-US" altLang="en-US" sz="2400" dirty="0" smtClean="0">
                <a:solidFill>
                  <a:srgbClr val="006600"/>
                </a:solidFill>
                <a:latin typeface="Times New Roman" panose="02020603050405020304" pitchFamily="18" charset="0"/>
                <a:cs typeface="Times New Roman" panose="02020603050405020304" pitchFamily="18" charset="0"/>
              </a:rPr>
              <a:t>, </a:t>
            </a:r>
            <a:r>
              <a:rPr lang="vi-VN" altLang="en-US" sz="2400" dirty="0" smtClean="0">
                <a:solidFill>
                  <a:srgbClr val="006600"/>
                </a:solidFill>
                <a:latin typeface="Times New Roman" panose="02020603050405020304" pitchFamily="18" charset="0"/>
                <a:cs typeface="Times New Roman" panose="02020603050405020304" pitchFamily="18" charset="0"/>
              </a:rPr>
              <a:t>cho </a:t>
            </a:r>
            <a:r>
              <a:rPr lang="vi-VN" altLang="en-US" sz="2400" dirty="0">
                <a:solidFill>
                  <a:srgbClr val="006600"/>
                </a:solidFill>
                <a:latin typeface="Times New Roman" panose="02020603050405020304" pitchFamily="18" charset="0"/>
                <a:cs typeface="Times New Roman" panose="02020603050405020304" pitchFamily="18" charset="0"/>
              </a:rPr>
              <a:t>hoa kết trái.</a:t>
            </a:r>
            <a:endParaRPr lang="en-US" altLang="en-US" sz="2400" dirty="0">
              <a:solidFill>
                <a:srgbClr val="006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925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heel(1)">
                                      <p:cBhvr>
                                        <p:cTn id="38" dur="20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23">
                                            <p:txEl>
                                              <p:pRg st="0" end="0"/>
                                            </p:txEl>
                                          </p:spTgt>
                                        </p:tgtEl>
                                        <p:attrNameLst>
                                          <p:attrName>style.visibility</p:attrName>
                                        </p:attrNameLst>
                                      </p:cBhvr>
                                      <p:to>
                                        <p:strVal val="visible"/>
                                      </p:to>
                                    </p:set>
                                    <p:animEffect transition="in" filter="circle(in)">
                                      <p:cBhvr>
                                        <p:cTn id="43" dur="20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92"/>
          <p:cNvSpPr>
            <a:spLocks noChangeArrowheads="1"/>
          </p:cNvSpPr>
          <p:nvPr/>
        </p:nvSpPr>
        <p:spPr bwMode="auto">
          <a:xfrm rot="5400000" flipH="1">
            <a:off x="3158356" y="-2123198"/>
            <a:ext cx="508264" cy="5761479"/>
          </a:xfrm>
          <a:prstGeom prst="round2SameRect">
            <a:avLst>
              <a:gd name="adj1" fmla="val 50000"/>
              <a:gd name="adj2" fmla="val 0"/>
            </a:avLst>
          </a:prstGeom>
          <a:solidFill>
            <a:srgbClr val="002060"/>
          </a:solidFill>
          <a:ln w="25400">
            <a:solidFill>
              <a:schemeClr val="accent1"/>
            </a:solidFill>
            <a:headEnd/>
            <a:tailEnd/>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519">
              <a:defRPr/>
            </a:pPr>
            <a:endParaRPr lang="ko-KR" altLang="en-US" sz="3200" b="1" dirty="0">
              <a:solidFill>
                <a:prstClr val="white"/>
              </a:solidFill>
              <a:latin typeface="Times New Roman" pitchFamily="18" charset="0"/>
              <a:cs typeface="Times New Roman" pitchFamily="18" charset="0"/>
            </a:endParaRPr>
          </a:p>
        </p:txBody>
      </p:sp>
      <p:sp>
        <p:nvSpPr>
          <p:cNvPr id="3" name="TextBox 10"/>
          <p:cNvSpPr txBox="1">
            <a:spLocks noChangeArrowheads="1"/>
          </p:cNvSpPr>
          <p:nvPr/>
        </p:nvSpPr>
        <p:spPr bwMode="auto">
          <a:xfrm>
            <a:off x="760583" y="475253"/>
            <a:ext cx="52771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613" eaLnBrk="0" hangingPunct="0">
              <a:defRPr>
                <a:solidFill>
                  <a:schemeClr val="tx1"/>
                </a:solidFill>
                <a:latin typeface="Arial" pitchFamily="34" charset="0"/>
                <a:cs typeface="Arial" pitchFamily="34" charset="0"/>
              </a:defRPr>
            </a:lvl1pPr>
            <a:lvl2pPr marL="742950" indent="-285750" defTabSz="1217613" eaLnBrk="0" hangingPunct="0">
              <a:defRPr>
                <a:solidFill>
                  <a:schemeClr val="tx1"/>
                </a:solidFill>
                <a:latin typeface="Arial" pitchFamily="34" charset="0"/>
                <a:cs typeface="Arial" pitchFamily="34" charset="0"/>
              </a:defRPr>
            </a:lvl2pPr>
            <a:lvl3pPr marL="1143000" indent="-228600" defTabSz="1217613" eaLnBrk="0" hangingPunct="0">
              <a:defRPr>
                <a:solidFill>
                  <a:schemeClr val="tx1"/>
                </a:solidFill>
                <a:latin typeface="Arial" pitchFamily="34" charset="0"/>
                <a:cs typeface="Arial" pitchFamily="34" charset="0"/>
              </a:defRPr>
            </a:lvl3pPr>
            <a:lvl4pPr marL="1600200" indent="-228600" defTabSz="1217613" eaLnBrk="0" hangingPunct="0">
              <a:defRPr>
                <a:solidFill>
                  <a:schemeClr val="tx1"/>
                </a:solidFill>
                <a:latin typeface="Arial" pitchFamily="34" charset="0"/>
                <a:cs typeface="Arial" pitchFamily="34" charset="0"/>
              </a:defRPr>
            </a:lvl4pPr>
            <a:lvl5pPr marL="2057400" indent="-228600" defTabSz="1217613" eaLnBrk="0" hangingPunct="0">
              <a:defRPr>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latinLnBrk="1" hangingPunct="1"/>
            <a:r>
              <a:rPr lang="en-US" altLang="ko-KR" sz="2800" b="1" u="sng" dirty="0" err="1" smtClean="0">
                <a:solidFill>
                  <a:prstClr val="white"/>
                </a:solidFill>
                <a:latin typeface="Times New Roman" pitchFamily="18" charset="0"/>
                <a:ea typeface="Gulim" pitchFamily="34" charset="-127"/>
                <a:cs typeface="Times New Roman" pitchFamily="18" charset="0"/>
              </a:rPr>
              <a:t>Khái</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quát</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về</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cảm</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ứng</a:t>
            </a:r>
            <a:r>
              <a:rPr lang="en-US" altLang="ko-KR" sz="2800" b="1" u="sng" dirty="0" smtClean="0">
                <a:solidFill>
                  <a:prstClr val="white"/>
                </a:solidFill>
                <a:latin typeface="Times New Roman" pitchFamily="18" charset="0"/>
                <a:ea typeface="Gulim" pitchFamily="34" charset="-127"/>
                <a:cs typeface="Times New Roman" pitchFamily="18" charset="0"/>
              </a:rPr>
              <a:t> ở </a:t>
            </a:r>
            <a:r>
              <a:rPr lang="en-US" altLang="ko-KR" sz="2800" b="1" u="sng" dirty="0" err="1" smtClean="0">
                <a:solidFill>
                  <a:prstClr val="white"/>
                </a:solidFill>
                <a:latin typeface="Times New Roman" pitchFamily="18" charset="0"/>
                <a:ea typeface="Gulim" pitchFamily="34" charset="-127"/>
                <a:cs typeface="Times New Roman" pitchFamily="18" charset="0"/>
              </a:rPr>
              <a:t>sinh</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vật</a:t>
            </a:r>
            <a:r>
              <a:rPr lang="en-US" altLang="ko-KR" sz="2800" b="1" u="sng" dirty="0" smtClean="0">
                <a:solidFill>
                  <a:prstClr val="white"/>
                </a:solidFill>
                <a:latin typeface="Times New Roman" pitchFamily="18" charset="0"/>
                <a:ea typeface="Gulim" pitchFamily="34" charset="-127"/>
                <a:cs typeface="Times New Roman" pitchFamily="18" charset="0"/>
              </a:rPr>
              <a:t>:</a:t>
            </a:r>
            <a:endParaRPr lang="ko-KR" altLang="en-US" sz="2800" b="1" u="sng" dirty="0">
              <a:solidFill>
                <a:prstClr val="white"/>
              </a:solidFill>
              <a:latin typeface="Times New Roman" pitchFamily="18" charset="0"/>
              <a:ea typeface="Gulim" pitchFamily="34" charset="-127"/>
              <a:cs typeface="Times New Roman" pitchFamily="18" charset="0"/>
            </a:endParaRPr>
          </a:p>
        </p:txBody>
      </p:sp>
      <p:sp>
        <p:nvSpPr>
          <p:cNvPr id="4" name="AutoShape 92"/>
          <p:cNvSpPr>
            <a:spLocks noChangeAspect="1" noChangeArrowheads="1"/>
          </p:cNvSpPr>
          <p:nvPr/>
        </p:nvSpPr>
        <p:spPr bwMode="auto">
          <a:xfrm rot="16200000" flipH="1">
            <a:off x="85238" y="404469"/>
            <a:ext cx="650280" cy="686800"/>
          </a:xfrm>
          <a:prstGeom prst="ellipse">
            <a:avLst/>
          </a:prstGeom>
          <a:solidFill>
            <a:schemeClr val="accent1">
              <a:lumMod val="60000"/>
              <a:lumOff val="40000"/>
            </a:schemeClr>
          </a:solidFill>
          <a:ln>
            <a:noFill/>
            <a:headEnd/>
            <a:tailEnd/>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519">
              <a:defRPr/>
            </a:pPr>
            <a:endParaRPr lang="ko-KR" altLang="en-US" sz="3200" b="1" dirty="0">
              <a:solidFill>
                <a:prstClr val="white"/>
              </a:solidFill>
              <a:latin typeface="Times New Roman" pitchFamily="18" charset="0"/>
              <a:cs typeface="Times New Roman" pitchFamily="18" charset="0"/>
            </a:endParaRPr>
          </a:p>
        </p:txBody>
      </p:sp>
      <p:sp>
        <p:nvSpPr>
          <p:cNvPr id="5" name="직사각형 110"/>
          <p:cNvSpPr>
            <a:spLocks noChangeArrowheads="1"/>
          </p:cNvSpPr>
          <p:nvPr/>
        </p:nvSpPr>
        <p:spPr bwMode="auto">
          <a:xfrm>
            <a:off x="181964" y="468641"/>
            <a:ext cx="389851" cy="584775"/>
          </a:xfrm>
          <a:prstGeom prst="rect">
            <a:avLst/>
          </a:prstGeom>
          <a:noFill/>
          <a:ln w="9525">
            <a:noFill/>
            <a:miter lim="800000"/>
            <a:headEnd/>
            <a:tailEnd/>
          </a:ln>
        </p:spPr>
        <p:txBody>
          <a:bodyPr wrap="non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625519">
              <a:defRPr/>
            </a:pPr>
            <a:r>
              <a:rPr lang="en-US" altLang="ko-KR" sz="3200" b="1" dirty="0" smtClean="0">
                <a:solidFill>
                  <a:srgbClr val="FF0000"/>
                </a:solidFill>
                <a:latin typeface="Times New Roman" pitchFamily="18" charset="0"/>
                <a:cs typeface="Times New Roman" pitchFamily="18" charset="0"/>
              </a:rPr>
              <a:t>1</a:t>
            </a:r>
            <a:endParaRPr lang="ko-KR" altLang="en-US" sz="3200" b="1" dirty="0">
              <a:solidFill>
                <a:srgbClr val="FF0000"/>
              </a:solidFill>
              <a:latin typeface="Times New Roman" pitchFamily="18" charset="0"/>
              <a:cs typeface="Times New Roman" pitchFamily="18" charset="0"/>
            </a:endParaRPr>
          </a:p>
        </p:txBody>
      </p:sp>
      <p:sp>
        <p:nvSpPr>
          <p:cNvPr id="9" name="Rectangle 8"/>
          <p:cNvSpPr/>
          <p:nvPr/>
        </p:nvSpPr>
        <p:spPr>
          <a:xfrm>
            <a:off x="0" y="0"/>
            <a:ext cx="12192000" cy="446276"/>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2300" b="1" dirty="0" smtClean="0">
                <a:solidFill>
                  <a:srgbClr val="FF0000"/>
                </a:solidFill>
                <a:latin typeface="Times New Roman" pitchFamily="18" charset="0"/>
                <a:cs typeface="Times New Roman" pitchFamily="18" charset="0"/>
              </a:rPr>
              <a:t>BÀI 32: CẢM ỨNG Ở SINH VẬT</a:t>
            </a:r>
            <a:endParaRPr lang="vi-VN" sz="2300" dirty="0">
              <a:solidFill>
                <a:srgbClr val="FF0000"/>
              </a:solidFill>
              <a:latin typeface="Times New Roman" pitchFamily="18" charset="0"/>
              <a:cs typeface="Times New Roman" pitchFamily="18" charset="0"/>
            </a:endParaRPr>
          </a:p>
        </p:txBody>
      </p:sp>
      <p:sp>
        <p:nvSpPr>
          <p:cNvPr id="10" name="Rectangle 9"/>
          <p:cNvSpPr/>
          <p:nvPr/>
        </p:nvSpPr>
        <p:spPr>
          <a:xfrm>
            <a:off x="571815" y="971334"/>
            <a:ext cx="6313079" cy="523220"/>
          </a:xfrm>
          <a:prstGeom prst="rect">
            <a:avLst/>
          </a:prstGeom>
        </p:spPr>
        <p:txBody>
          <a:bodyPr wrap="square">
            <a:spAutoFit/>
          </a:bodyPr>
          <a:lstStyle/>
          <a:p>
            <a:pPr algn="just"/>
            <a:r>
              <a:rPr lang="en-US" sz="2800" b="1" dirty="0" smtClean="0">
                <a:solidFill>
                  <a:srgbClr val="660066"/>
                </a:solidFill>
                <a:latin typeface="Times New Roman" pitchFamily="18" charset="0"/>
                <a:cs typeface="Times New Roman" pitchFamily="18" charset="0"/>
              </a:rPr>
              <a:t>a. </a:t>
            </a:r>
            <a:r>
              <a:rPr lang="en-US" sz="2800" b="1" u="sng" dirty="0" err="1" smtClean="0">
                <a:solidFill>
                  <a:srgbClr val="660066"/>
                </a:solidFill>
                <a:latin typeface="Times New Roman" pitchFamily="18" charset="0"/>
                <a:cs typeface="Times New Roman" pitchFamily="18" charset="0"/>
              </a:rPr>
              <a:t>Khái</a:t>
            </a:r>
            <a:r>
              <a:rPr lang="en-US" sz="2800" b="1" u="sng" dirty="0" smtClean="0">
                <a:solidFill>
                  <a:srgbClr val="660066"/>
                </a:solidFill>
                <a:latin typeface="Times New Roman" pitchFamily="18" charset="0"/>
                <a:cs typeface="Times New Roman" pitchFamily="18" charset="0"/>
              </a:rPr>
              <a:t> </a:t>
            </a:r>
            <a:r>
              <a:rPr lang="en-US" sz="2800" b="1" u="sng" dirty="0" err="1" smtClean="0">
                <a:solidFill>
                  <a:srgbClr val="660066"/>
                </a:solidFill>
                <a:latin typeface="Times New Roman" pitchFamily="18" charset="0"/>
                <a:cs typeface="Times New Roman" pitchFamily="18" charset="0"/>
              </a:rPr>
              <a:t>niệm</a:t>
            </a:r>
            <a:r>
              <a:rPr lang="en-US" sz="2800" b="1" u="sng" dirty="0" smtClean="0">
                <a:solidFill>
                  <a:srgbClr val="660066"/>
                </a:solidFill>
                <a:latin typeface="Times New Roman" pitchFamily="18" charset="0"/>
                <a:cs typeface="Times New Roman" pitchFamily="18" charset="0"/>
              </a:rPr>
              <a:t> </a:t>
            </a:r>
            <a:r>
              <a:rPr lang="en-US" sz="2800" b="1" u="sng" dirty="0" err="1" smtClean="0">
                <a:solidFill>
                  <a:srgbClr val="660066"/>
                </a:solidFill>
                <a:latin typeface="Times New Roman" pitchFamily="18" charset="0"/>
                <a:cs typeface="Times New Roman" pitchFamily="18" charset="0"/>
              </a:rPr>
              <a:t>cảm</a:t>
            </a:r>
            <a:r>
              <a:rPr lang="en-US" sz="2800" b="1" u="sng" dirty="0" smtClean="0">
                <a:solidFill>
                  <a:srgbClr val="660066"/>
                </a:solidFill>
                <a:latin typeface="Times New Roman" pitchFamily="18" charset="0"/>
                <a:cs typeface="Times New Roman" pitchFamily="18" charset="0"/>
              </a:rPr>
              <a:t> </a:t>
            </a:r>
            <a:r>
              <a:rPr lang="en-US" sz="2800" b="1" u="sng" dirty="0" err="1" smtClean="0">
                <a:solidFill>
                  <a:srgbClr val="660066"/>
                </a:solidFill>
                <a:latin typeface="Times New Roman" pitchFamily="18" charset="0"/>
                <a:cs typeface="Times New Roman" pitchFamily="18" charset="0"/>
              </a:rPr>
              <a:t>ứng</a:t>
            </a:r>
            <a:r>
              <a:rPr lang="en-US" sz="2800" b="1" u="sng" dirty="0" smtClean="0">
                <a:solidFill>
                  <a:srgbClr val="660066"/>
                </a:solidFill>
                <a:latin typeface="Times New Roman" pitchFamily="18" charset="0"/>
                <a:cs typeface="Times New Roman" pitchFamily="18" charset="0"/>
              </a:rPr>
              <a:t> ở </a:t>
            </a:r>
            <a:r>
              <a:rPr lang="en-US" sz="2800" b="1" u="sng" dirty="0" err="1" smtClean="0">
                <a:solidFill>
                  <a:srgbClr val="660066"/>
                </a:solidFill>
                <a:latin typeface="Times New Roman" pitchFamily="18" charset="0"/>
                <a:cs typeface="Times New Roman" pitchFamily="18" charset="0"/>
              </a:rPr>
              <a:t>sinh</a:t>
            </a:r>
            <a:r>
              <a:rPr lang="en-US" sz="2800" b="1" u="sng" dirty="0" smtClean="0">
                <a:solidFill>
                  <a:srgbClr val="660066"/>
                </a:solidFill>
                <a:latin typeface="Times New Roman" pitchFamily="18" charset="0"/>
                <a:cs typeface="Times New Roman" pitchFamily="18" charset="0"/>
              </a:rPr>
              <a:t> </a:t>
            </a:r>
            <a:r>
              <a:rPr lang="en-US" sz="2800" b="1" u="sng" dirty="0" err="1" smtClean="0">
                <a:solidFill>
                  <a:srgbClr val="660066"/>
                </a:solidFill>
                <a:latin typeface="Times New Roman" pitchFamily="18" charset="0"/>
                <a:cs typeface="Times New Roman" pitchFamily="18" charset="0"/>
              </a:rPr>
              <a:t>vật</a:t>
            </a:r>
            <a:r>
              <a:rPr lang="en-US" sz="2800" b="1" u="sng" dirty="0" smtClean="0">
                <a:solidFill>
                  <a:srgbClr val="660066"/>
                </a:solidFill>
                <a:latin typeface="Times New Roman" pitchFamily="18" charset="0"/>
                <a:cs typeface="Times New Roman" pitchFamily="18" charset="0"/>
              </a:rPr>
              <a:t>:</a:t>
            </a:r>
            <a:endParaRPr lang="en-US" sz="2800" b="1" u="sng" dirty="0">
              <a:solidFill>
                <a:srgbClr val="660066"/>
              </a:solidFill>
              <a:latin typeface="Times New Roman" pitchFamily="18" charset="0"/>
              <a:cs typeface="Times New Roman" pitchFamily="18" charset="0"/>
            </a:endParaRPr>
          </a:p>
        </p:txBody>
      </p:sp>
      <p:pic>
        <p:nvPicPr>
          <p:cNvPr id="11" name="Picture 2" descr="Tổng hợp 5000 ảnh động tuyển chọn cực đẹp cho Powerpoint | CTU - Cộng đồng  Sinh viên Đại học Cần Thơ">
            <a:extLst>
              <a:ext uri="{FF2B5EF4-FFF2-40B4-BE49-F238E27FC236}">
                <a16:creationId xmlns:a16="http://schemas.microsoft.com/office/drawing/2014/main" xmlns="" id="{5C9FCC15-61E2-5479-BB13-21DBE4481EF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581367" y="628403"/>
            <a:ext cx="899653" cy="740140"/>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0" y="1561202"/>
            <a:ext cx="12192000" cy="1181996"/>
          </a:xfrm>
          <a:prstGeom prst="roundRect">
            <a:avLst/>
          </a:prstGeom>
          <a:solidFill>
            <a:schemeClr val="accent1">
              <a:lumMod val="20000"/>
              <a:lumOff val="80000"/>
            </a:schemeClr>
          </a:solidFill>
          <a:ln w="38100">
            <a:solidFill>
              <a:schemeClr val="tx1"/>
            </a:solid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Cảm</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ứng</a:t>
            </a:r>
            <a:r>
              <a:rPr lang="en-US" sz="2800" b="1" i="1" dirty="0" smtClean="0">
                <a:solidFill>
                  <a:srgbClr val="0000CC"/>
                </a:solidFill>
                <a:latin typeface="Times New Roman" panose="02020603050405020304" pitchFamily="18" charset="0"/>
                <a:cs typeface="Times New Roman" panose="02020603050405020304" pitchFamily="18" charset="0"/>
              </a:rPr>
              <a:t> ở </a:t>
            </a:r>
            <a:r>
              <a:rPr lang="en-US" sz="2800" b="1" i="1" dirty="0" err="1" smtClean="0">
                <a:solidFill>
                  <a:srgbClr val="0000CC"/>
                </a:solidFill>
                <a:latin typeface="Times New Roman" panose="02020603050405020304" pitchFamily="18" charset="0"/>
                <a:cs typeface="Times New Roman" panose="02020603050405020304" pitchFamily="18" charset="0"/>
              </a:rPr>
              <a:t>sinh</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vật</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là</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khả</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năng</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tiếp</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nhận</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kích</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thích</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và</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phản</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ứng</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lại</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các</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kích</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thích</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từ</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môi</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trường</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bên</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trong</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và</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bên</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ngoài</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cơ</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thể</a:t>
            </a:r>
            <a:r>
              <a:rPr lang="en-US" sz="2800" b="1" i="1" dirty="0" smtClean="0">
                <a:solidFill>
                  <a:srgbClr val="0000CC"/>
                </a:solidFill>
                <a:latin typeface="Times New Roman" panose="02020603050405020304" pitchFamily="18" charset="0"/>
                <a:cs typeface="Times New Roman" panose="02020603050405020304" pitchFamily="18" charset="0"/>
              </a:rPr>
              <a:t>.</a:t>
            </a:r>
            <a:endParaRPr lang="en-US" sz="2800" b="1" i="1" dirty="0">
              <a:solidFill>
                <a:srgbClr val="0000CC"/>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571814" y="2749846"/>
            <a:ext cx="6313079" cy="523220"/>
          </a:xfrm>
          <a:prstGeom prst="rect">
            <a:avLst/>
          </a:prstGeom>
        </p:spPr>
        <p:txBody>
          <a:bodyPr wrap="square">
            <a:spAutoFit/>
          </a:bodyPr>
          <a:lstStyle/>
          <a:p>
            <a:pPr algn="just"/>
            <a:r>
              <a:rPr lang="en-US" sz="2800" b="1" dirty="0">
                <a:solidFill>
                  <a:srgbClr val="660066"/>
                </a:solidFill>
                <a:latin typeface="Times New Roman" pitchFamily="18" charset="0"/>
                <a:cs typeface="Times New Roman" pitchFamily="18" charset="0"/>
              </a:rPr>
              <a:t>b</a:t>
            </a:r>
            <a:r>
              <a:rPr lang="en-US" sz="2800" b="1" dirty="0" smtClean="0">
                <a:solidFill>
                  <a:srgbClr val="660066"/>
                </a:solidFill>
                <a:latin typeface="Times New Roman" pitchFamily="18" charset="0"/>
                <a:cs typeface="Times New Roman" pitchFamily="18" charset="0"/>
              </a:rPr>
              <a:t>. </a:t>
            </a:r>
            <a:r>
              <a:rPr lang="en-US" sz="2800" b="1" u="sng" dirty="0" err="1" smtClean="0">
                <a:solidFill>
                  <a:srgbClr val="660066"/>
                </a:solidFill>
                <a:latin typeface="Times New Roman" pitchFamily="18" charset="0"/>
                <a:cs typeface="Times New Roman" pitchFamily="18" charset="0"/>
              </a:rPr>
              <a:t>Vai</a:t>
            </a:r>
            <a:r>
              <a:rPr lang="en-US" sz="2800" b="1" u="sng" dirty="0" smtClean="0">
                <a:solidFill>
                  <a:srgbClr val="660066"/>
                </a:solidFill>
                <a:latin typeface="Times New Roman" pitchFamily="18" charset="0"/>
                <a:cs typeface="Times New Roman" pitchFamily="18" charset="0"/>
              </a:rPr>
              <a:t> </a:t>
            </a:r>
            <a:r>
              <a:rPr lang="en-US" sz="2800" b="1" u="sng" dirty="0" err="1" smtClean="0">
                <a:solidFill>
                  <a:srgbClr val="660066"/>
                </a:solidFill>
                <a:latin typeface="Times New Roman" pitchFamily="18" charset="0"/>
                <a:cs typeface="Times New Roman" pitchFamily="18" charset="0"/>
              </a:rPr>
              <a:t>trò</a:t>
            </a:r>
            <a:r>
              <a:rPr lang="en-US" sz="2800" b="1" u="sng" dirty="0" smtClean="0">
                <a:solidFill>
                  <a:srgbClr val="660066"/>
                </a:solidFill>
                <a:latin typeface="Times New Roman" pitchFamily="18" charset="0"/>
                <a:cs typeface="Times New Roman" pitchFamily="18" charset="0"/>
              </a:rPr>
              <a:t> </a:t>
            </a:r>
            <a:r>
              <a:rPr lang="en-US" sz="2800" b="1" u="sng" dirty="0" err="1" smtClean="0">
                <a:solidFill>
                  <a:srgbClr val="660066"/>
                </a:solidFill>
                <a:latin typeface="Times New Roman" pitchFamily="18" charset="0"/>
                <a:cs typeface="Times New Roman" pitchFamily="18" charset="0"/>
              </a:rPr>
              <a:t>của</a:t>
            </a:r>
            <a:r>
              <a:rPr lang="en-US" sz="2800" b="1" u="sng" dirty="0" smtClean="0">
                <a:solidFill>
                  <a:srgbClr val="660066"/>
                </a:solidFill>
                <a:latin typeface="Times New Roman" pitchFamily="18" charset="0"/>
                <a:cs typeface="Times New Roman" pitchFamily="18" charset="0"/>
              </a:rPr>
              <a:t> </a:t>
            </a:r>
            <a:r>
              <a:rPr lang="en-US" sz="2800" b="1" u="sng" dirty="0" err="1" smtClean="0">
                <a:solidFill>
                  <a:srgbClr val="660066"/>
                </a:solidFill>
                <a:latin typeface="Times New Roman" pitchFamily="18" charset="0"/>
                <a:cs typeface="Times New Roman" pitchFamily="18" charset="0"/>
              </a:rPr>
              <a:t>cảm</a:t>
            </a:r>
            <a:r>
              <a:rPr lang="en-US" sz="2800" b="1" u="sng" dirty="0" smtClean="0">
                <a:solidFill>
                  <a:srgbClr val="660066"/>
                </a:solidFill>
                <a:latin typeface="Times New Roman" pitchFamily="18" charset="0"/>
                <a:cs typeface="Times New Roman" pitchFamily="18" charset="0"/>
              </a:rPr>
              <a:t> </a:t>
            </a:r>
            <a:r>
              <a:rPr lang="en-US" sz="2800" b="1" u="sng" dirty="0" err="1" smtClean="0">
                <a:solidFill>
                  <a:srgbClr val="660066"/>
                </a:solidFill>
                <a:latin typeface="Times New Roman" pitchFamily="18" charset="0"/>
                <a:cs typeface="Times New Roman" pitchFamily="18" charset="0"/>
              </a:rPr>
              <a:t>ứng</a:t>
            </a:r>
            <a:r>
              <a:rPr lang="en-US" sz="2800" b="1" u="sng" dirty="0" smtClean="0">
                <a:solidFill>
                  <a:srgbClr val="660066"/>
                </a:solidFill>
                <a:latin typeface="Times New Roman" pitchFamily="18" charset="0"/>
                <a:cs typeface="Times New Roman" pitchFamily="18" charset="0"/>
              </a:rPr>
              <a:t> ở </a:t>
            </a:r>
            <a:r>
              <a:rPr lang="en-US" sz="2800" b="1" u="sng" dirty="0" err="1" smtClean="0">
                <a:solidFill>
                  <a:srgbClr val="660066"/>
                </a:solidFill>
                <a:latin typeface="Times New Roman" pitchFamily="18" charset="0"/>
                <a:cs typeface="Times New Roman" pitchFamily="18" charset="0"/>
              </a:rPr>
              <a:t>sinh</a:t>
            </a:r>
            <a:r>
              <a:rPr lang="en-US" sz="2800" b="1" u="sng" dirty="0" smtClean="0">
                <a:solidFill>
                  <a:srgbClr val="660066"/>
                </a:solidFill>
                <a:latin typeface="Times New Roman" pitchFamily="18" charset="0"/>
                <a:cs typeface="Times New Roman" pitchFamily="18" charset="0"/>
              </a:rPr>
              <a:t> </a:t>
            </a:r>
            <a:r>
              <a:rPr lang="en-US" sz="2800" b="1" u="sng" dirty="0" err="1" smtClean="0">
                <a:solidFill>
                  <a:srgbClr val="660066"/>
                </a:solidFill>
                <a:latin typeface="Times New Roman" pitchFamily="18" charset="0"/>
                <a:cs typeface="Times New Roman" pitchFamily="18" charset="0"/>
              </a:rPr>
              <a:t>vật</a:t>
            </a:r>
            <a:r>
              <a:rPr lang="en-US" sz="2800" b="1" u="sng" dirty="0" smtClean="0">
                <a:solidFill>
                  <a:srgbClr val="660066"/>
                </a:solidFill>
                <a:latin typeface="Times New Roman" pitchFamily="18" charset="0"/>
                <a:cs typeface="Times New Roman" pitchFamily="18" charset="0"/>
              </a:rPr>
              <a:t>:</a:t>
            </a:r>
            <a:endParaRPr lang="en-US" sz="2800" b="1" u="sng" dirty="0">
              <a:solidFill>
                <a:srgbClr val="660066"/>
              </a:solidFill>
              <a:latin typeface="Times New Roman" pitchFamily="18" charset="0"/>
              <a:cs typeface="Times New Roman" pitchFamily="18" charset="0"/>
            </a:endParaRPr>
          </a:p>
        </p:txBody>
      </p:sp>
      <p:sp>
        <p:nvSpPr>
          <p:cNvPr id="13" name="Rounded Rectangle 12"/>
          <p:cNvSpPr/>
          <p:nvPr/>
        </p:nvSpPr>
        <p:spPr>
          <a:xfrm>
            <a:off x="0" y="3245459"/>
            <a:ext cx="12192000" cy="1181996"/>
          </a:xfrm>
          <a:prstGeom prst="roundRect">
            <a:avLst/>
          </a:prstGeom>
          <a:solidFill>
            <a:schemeClr val="accent1">
              <a:lumMod val="20000"/>
              <a:lumOff val="80000"/>
            </a:schemeClr>
          </a:solidFill>
          <a:ln w="38100">
            <a:solidFill>
              <a:schemeClr val="tx1"/>
            </a:solid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Cảm</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ứng</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là</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một</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đặc</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trưng</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cơ</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bản</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của</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cơ</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thể</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sống</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giúp</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sinh</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vật</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thích</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nghi</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với</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môi</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trường</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để</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tồn</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tại</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và</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phát</a:t>
            </a:r>
            <a:r>
              <a:rPr lang="en-US" sz="2800" b="1" i="1" dirty="0" smtClean="0">
                <a:solidFill>
                  <a:srgbClr val="0000CC"/>
                </a:solidFill>
                <a:latin typeface="Times New Roman" panose="02020603050405020304" pitchFamily="18" charset="0"/>
                <a:cs typeface="Times New Roman" panose="02020603050405020304" pitchFamily="18" charset="0"/>
              </a:rPr>
              <a:t> </a:t>
            </a:r>
            <a:r>
              <a:rPr lang="en-US" sz="2800" b="1" i="1" dirty="0" err="1" smtClean="0">
                <a:solidFill>
                  <a:srgbClr val="0000CC"/>
                </a:solidFill>
                <a:latin typeface="Times New Roman" panose="02020603050405020304" pitchFamily="18" charset="0"/>
                <a:cs typeface="Times New Roman" panose="02020603050405020304" pitchFamily="18" charset="0"/>
              </a:rPr>
              <a:t>triển</a:t>
            </a:r>
            <a:r>
              <a:rPr lang="en-US" sz="2800" b="1" i="1" dirty="0" smtClean="0">
                <a:solidFill>
                  <a:srgbClr val="0000CC"/>
                </a:solidFill>
                <a:latin typeface="Times New Roman" panose="02020603050405020304" pitchFamily="18" charset="0"/>
                <a:cs typeface="Times New Roman" panose="02020603050405020304" pitchFamily="18" charset="0"/>
              </a:rPr>
              <a:t>.</a:t>
            </a:r>
            <a:endParaRPr lang="en-US" sz="2800" b="1" i="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779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649492" cy="6858000"/>
          </a:xfrm>
          <a:prstGeom prst="rect">
            <a:avLst/>
          </a:prstGeom>
        </p:spPr>
      </p:pic>
      <p:pic>
        <p:nvPicPr>
          <p:cNvPr id="3" name="Picture 2"/>
          <p:cNvPicPr>
            <a:picLocks noChangeAspect="1"/>
          </p:cNvPicPr>
          <p:nvPr/>
        </p:nvPicPr>
        <p:blipFill>
          <a:blip r:embed="rId3"/>
          <a:stretch>
            <a:fillRect/>
          </a:stretch>
        </p:blipFill>
        <p:spPr>
          <a:xfrm>
            <a:off x="4743622" y="0"/>
            <a:ext cx="4927600" cy="3362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3"/>
          <p:cNvSpPr/>
          <p:nvPr/>
        </p:nvSpPr>
        <p:spPr>
          <a:xfrm>
            <a:off x="4743622" y="2689258"/>
            <a:ext cx="4927600" cy="60960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3733" b="1" dirty="0" err="1">
                <a:latin typeface="Times New Roman" panose="02020603050405020304" pitchFamily="18" charset="0"/>
                <a:cs typeface="Times New Roman" panose="02020603050405020304" pitchFamily="18" charset="0"/>
              </a:rPr>
              <a:t>Hướng</a:t>
            </a:r>
            <a:r>
              <a:rPr lang="en-US" sz="3733" b="1" dirty="0">
                <a:latin typeface="Times New Roman" panose="02020603050405020304" pitchFamily="18" charset="0"/>
                <a:cs typeface="Times New Roman" panose="02020603050405020304" pitchFamily="18" charset="0"/>
              </a:rPr>
              <a:t> </a:t>
            </a:r>
            <a:r>
              <a:rPr lang="en-US" sz="3733" b="1" dirty="0" err="1">
                <a:latin typeface="Times New Roman" panose="02020603050405020304" pitchFamily="18" charset="0"/>
                <a:cs typeface="Times New Roman" panose="02020603050405020304" pitchFamily="18" charset="0"/>
              </a:rPr>
              <a:t>nước</a:t>
            </a:r>
            <a:endParaRPr lang="en-US" sz="3733"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6098" y="3597836"/>
            <a:ext cx="4890247" cy="3260164"/>
          </a:xfrm>
          <a:prstGeom prst="rect">
            <a:avLst/>
          </a:prstGeom>
        </p:spPr>
      </p:pic>
      <p:sp>
        <p:nvSpPr>
          <p:cNvPr id="6" name="Rounded Rectangle 5"/>
          <p:cNvSpPr/>
          <p:nvPr/>
        </p:nvSpPr>
        <p:spPr>
          <a:xfrm>
            <a:off x="7226098" y="6241350"/>
            <a:ext cx="4927600" cy="60960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3733" b="1" dirty="0" err="1">
                <a:latin typeface="Times New Roman" panose="02020603050405020304" pitchFamily="18" charset="0"/>
                <a:cs typeface="Times New Roman" panose="02020603050405020304" pitchFamily="18" charset="0"/>
              </a:rPr>
              <a:t>Hướng</a:t>
            </a:r>
            <a:r>
              <a:rPr lang="en-US" sz="3733" b="1" dirty="0">
                <a:latin typeface="Times New Roman" panose="02020603050405020304" pitchFamily="18" charset="0"/>
                <a:cs typeface="Times New Roman" panose="02020603050405020304" pitchFamily="18" charset="0"/>
              </a:rPr>
              <a:t> </a:t>
            </a:r>
            <a:r>
              <a:rPr lang="en-US" sz="3733" b="1" dirty="0" err="1" smtClean="0">
                <a:latin typeface="Times New Roman" panose="02020603050405020304" pitchFamily="18" charset="0"/>
                <a:cs typeface="Times New Roman" panose="02020603050405020304" pitchFamily="18" charset="0"/>
              </a:rPr>
              <a:t>tiếp</a:t>
            </a:r>
            <a:r>
              <a:rPr lang="en-US" sz="3733" b="1" dirty="0" smtClean="0">
                <a:latin typeface="Times New Roman" panose="02020603050405020304" pitchFamily="18" charset="0"/>
                <a:cs typeface="Times New Roman" panose="02020603050405020304" pitchFamily="18" charset="0"/>
              </a:rPr>
              <a:t> </a:t>
            </a:r>
            <a:r>
              <a:rPr lang="en-US" sz="3733" b="1" dirty="0" err="1" smtClean="0">
                <a:latin typeface="Times New Roman" panose="02020603050405020304" pitchFamily="18" charset="0"/>
                <a:cs typeface="Times New Roman" panose="02020603050405020304" pitchFamily="18" charset="0"/>
              </a:rPr>
              <a:t>xúc</a:t>
            </a:r>
            <a:endParaRPr lang="en-US" sz="3733"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861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par>
                                <p:cTn id="26" presetID="53" presetClass="entr" presetSubtype="16"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38200" y="365125"/>
            <a:ext cx="105156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mtClean="0"/>
              <a:t/>
            </a:r>
            <a:br>
              <a:rPr lang="en-US" smtClean="0"/>
            </a:br>
            <a:endParaRPr lang="en-US"/>
          </a:p>
        </p:txBody>
      </p:sp>
      <p:sp>
        <p:nvSpPr>
          <p:cNvPr id="5" name="Content Placeholder 2"/>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mtClean="0"/>
          </a:p>
          <a:p>
            <a:endParaRPr lang="en-US" dirty="0"/>
          </a:p>
        </p:txBody>
      </p:sp>
      <p:pic>
        <p:nvPicPr>
          <p:cNvPr id="6" name="Picture 11" descr="909398Barres_etoiles__14_"/>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384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descr="909398Barres_etoiles__14_"/>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0"/>
            <a:ext cx="24384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descr="909398Barres_etoiles__14_"/>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0"/>
            <a:ext cx="24384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descr="909398Barres_etoiles__14_"/>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753600" y="0"/>
            <a:ext cx="24384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1" descr="909398Barres_etoiles__14_"/>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880077" y="0"/>
            <a:ext cx="24384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50272Barres_divers__30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87523" y="6019801"/>
            <a:ext cx="2384323" cy="6117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50272Barres_divers__30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73835" y="6019802"/>
            <a:ext cx="2384323" cy="6117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50272Barres_divers__30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25383" y="6019799"/>
            <a:ext cx="2384323" cy="611767"/>
          </a:xfrm>
          <a:prstGeom prst="rect">
            <a:avLst/>
          </a:prstGeom>
          <a:noFill/>
          <a:extLst>
            <a:ext uri="{909E8E84-426E-40DD-AFC4-6F175D3DCCD1}">
              <a14:hiddenFill xmlns:a14="http://schemas.microsoft.com/office/drawing/2010/main">
                <a:solidFill>
                  <a:srgbClr val="FFFFFF"/>
                </a:solidFill>
              </a14:hiddenFill>
            </a:ext>
          </a:extLst>
        </p:spPr>
      </p:pic>
      <p:sp>
        <p:nvSpPr>
          <p:cNvPr id="14" name="WordArt 21"/>
          <p:cNvSpPr>
            <a:spLocks noChangeArrowheads="1" noChangeShapeType="1" noTextEdit="1"/>
          </p:cNvSpPr>
          <p:nvPr/>
        </p:nvSpPr>
        <p:spPr bwMode="auto">
          <a:xfrm>
            <a:off x="151821" y="873067"/>
            <a:ext cx="2616200" cy="1676400"/>
          </a:xfrm>
          <a:prstGeom prst="rect">
            <a:avLst/>
          </a:prstGeom>
        </p:spPr>
        <p:txBody>
          <a:bodyPr spcFirstLastPara="1" wrap="none" lIns="121917" tIns="60958" rIns="121917" bIns="60958" fromWordArt="1">
            <a:prstTxWarp prst="textArchUp">
              <a:avLst>
                <a:gd name="adj" fmla="val 9467292"/>
              </a:avLst>
            </a:prstTxWarp>
          </a:bodyPr>
          <a:lstStyle/>
          <a:p>
            <a:pPr algn="ctr"/>
            <a:endParaRPr lang="en-US" b="1" kern="10" dirty="0">
              <a:ln w="9525">
                <a:solidFill>
                  <a:srgbClr val="0000FF"/>
                </a:solidFill>
                <a:miter lim="800000"/>
                <a:headEnd/>
                <a:tailEnd/>
              </a:ln>
              <a:solidFill>
                <a:srgbClr val="800000"/>
              </a:solidFill>
              <a:latin typeface="Arial" panose="020B0604020202020204" pitchFamily="34" charset="0"/>
              <a:cs typeface="Arial" panose="020B0604020202020204" pitchFamily="34" charset="0"/>
            </a:endParaRPr>
          </a:p>
        </p:txBody>
      </p:sp>
      <p:pic>
        <p:nvPicPr>
          <p:cNvPr id="15" name="Picture 22" descr="bs00554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946" y="1032725"/>
            <a:ext cx="190245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p:cNvGrpSpPr>
            <a:grpSpLocks/>
          </p:cNvGrpSpPr>
          <p:nvPr/>
        </p:nvGrpSpPr>
        <p:grpSpPr bwMode="auto">
          <a:xfrm rot="5400000">
            <a:off x="317500" y="4584700"/>
            <a:ext cx="1905000" cy="2336800"/>
            <a:chOff x="4464" y="3072"/>
            <a:chExt cx="1200" cy="1104"/>
          </a:xfrm>
        </p:grpSpPr>
        <p:sp>
          <p:nvSpPr>
            <p:cNvPr id="17" name="Line 16"/>
            <p:cNvSpPr>
              <a:spLocks noChangeShapeType="1"/>
            </p:cNvSpPr>
            <p:nvPr/>
          </p:nvSpPr>
          <p:spPr bwMode="auto">
            <a:xfrm flipV="1">
              <a:off x="4560" y="3984"/>
              <a:ext cx="1056"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17"/>
            <p:cNvSpPr>
              <a:spLocks noChangeShapeType="1"/>
            </p:cNvSpPr>
            <p:nvPr/>
          </p:nvSpPr>
          <p:spPr bwMode="auto">
            <a:xfrm flipH="1">
              <a:off x="5472" y="3168"/>
              <a:ext cx="0" cy="96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18"/>
            <p:cNvSpPr>
              <a:spLocks noChangeShapeType="1"/>
            </p:cNvSpPr>
            <p:nvPr/>
          </p:nvSpPr>
          <p:spPr bwMode="auto">
            <a:xfrm flipV="1">
              <a:off x="4464" y="4080"/>
              <a:ext cx="1200"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19"/>
            <p:cNvSpPr>
              <a:spLocks noChangeShapeType="1"/>
            </p:cNvSpPr>
            <p:nvPr/>
          </p:nvSpPr>
          <p:spPr bwMode="auto">
            <a:xfrm>
              <a:off x="5568" y="3072"/>
              <a:ext cx="0" cy="1104"/>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1" name="Group 9"/>
          <p:cNvGrpSpPr>
            <a:grpSpLocks/>
          </p:cNvGrpSpPr>
          <p:nvPr/>
        </p:nvGrpSpPr>
        <p:grpSpPr bwMode="auto">
          <a:xfrm>
            <a:off x="9448800" y="4876800"/>
            <a:ext cx="2540000" cy="1752600"/>
            <a:chOff x="4464" y="3072"/>
            <a:chExt cx="1200" cy="1104"/>
          </a:xfrm>
        </p:grpSpPr>
        <p:sp>
          <p:nvSpPr>
            <p:cNvPr id="22" name="Line 10"/>
            <p:cNvSpPr>
              <a:spLocks noChangeShapeType="1"/>
            </p:cNvSpPr>
            <p:nvPr/>
          </p:nvSpPr>
          <p:spPr bwMode="auto">
            <a:xfrm flipV="1">
              <a:off x="4560" y="3984"/>
              <a:ext cx="1056"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11"/>
            <p:cNvSpPr>
              <a:spLocks noChangeShapeType="1"/>
            </p:cNvSpPr>
            <p:nvPr/>
          </p:nvSpPr>
          <p:spPr bwMode="auto">
            <a:xfrm flipH="1">
              <a:off x="5472" y="3168"/>
              <a:ext cx="0" cy="96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12"/>
            <p:cNvSpPr>
              <a:spLocks noChangeShapeType="1"/>
            </p:cNvSpPr>
            <p:nvPr/>
          </p:nvSpPr>
          <p:spPr bwMode="auto">
            <a:xfrm flipV="1">
              <a:off x="4464" y="4080"/>
              <a:ext cx="1200"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13"/>
            <p:cNvSpPr>
              <a:spLocks noChangeShapeType="1"/>
            </p:cNvSpPr>
            <p:nvPr/>
          </p:nvSpPr>
          <p:spPr bwMode="auto">
            <a:xfrm>
              <a:off x="5568" y="3072"/>
              <a:ext cx="0" cy="1104"/>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26" name="Picture 14" descr="FLY-AGARIC"/>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2800" y="5486400"/>
            <a:ext cx="101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ag00218_"/>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518479">
            <a:off x="10484908" y="5500688"/>
            <a:ext cx="975784"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10"/>
          <p:cNvSpPr txBox="1">
            <a:spLocks noChangeArrowheads="1"/>
          </p:cNvSpPr>
          <p:nvPr/>
        </p:nvSpPr>
        <p:spPr bwMode="auto">
          <a:xfrm>
            <a:off x="3010878" y="5007429"/>
            <a:ext cx="704752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dirty="0">
                <a:solidFill>
                  <a:srgbClr val="FF0000"/>
                </a:solidFill>
                <a:latin typeface="Times New Roman" panose="02020603050405020304" pitchFamily="18" charset="0"/>
              </a:rPr>
              <a:t>GV: </a:t>
            </a:r>
            <a:r>
              <a:rPr lang="en-US" altLang="en-US" b="1" dirty="0" smtClean="0">
                <a:solidFill>
                  <a:srgbClr val="FF0000"/>
                </a:solidFill>
                <a:latin typeface="Times New Roman" panose="02020603050405020304" pitchFamily="18" charset="0"/>
              </a:rPr>
              <a:t>NGUYỄN THỊ THANH TOÀN</a:t>
            </a:r>
            <a:endParaRPr lang="en-US" altLang="en-US" b="1" dirty="0">
              <a:solidFill>
                <a:srgbClr val="FF0000"/>
              </a:solidFill>
              <a:latin typeface="Times New Roman" panose="02020603050405020304" pitchFamily="18" charset="0"/>
            </a:endParaRPr>
          </a:p>
        </p:txBody>
      </p:sp>
      <p:sp>
        <p:nvSpPr>
          <p:cNvPr id="29" name="WordArt 8"/>
          <p:cNvSpPr>
            <a:spLocks noChangeArrowheads="1" noChangeShapeType="1" noTextEdit="1"/>
          </p:cNvSpPr>
          <p:nvPr/>
        </p:nvSpPr>
        <p:spPr bwMode="auto">
          <a:xfrm>
            <a:off x="2416209" y="1057521"/>
            <a:ext cx="7315200" cy="1143000"/>
          </a:xfrm>
          <a:prstGeom prst="rect">
            <a:avLst/>
          </a:prstGeom>
        </p:spPr>
        <p:txBody>
          <a:bodyPr wrap="none" fromWordArt="1">
            <a:prstTxWarp prst="textPlain">
              <a:avLst>
                <a:gd name="adj" fmla="val 50000"/>
              </a:avLst>
            </a:prstTxWarp>
          </a:bodyPr>
          <a:lstStyle/>
          <a:p>
            <a:pPr algn="ctr"/>
            <a:r>
              <a:rPr lang="vi-VN" sz="6000" b="1" kern="10" dirty="0">
                <a:ln w="9525">
                  <a:solidFill>
                    <a:srgbClr val="FF0000"/>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TRƯỜNG THCS </a:t>
            </a:r>
            <a:r>
              <a:rPr lang="en-US" sz="6000" b="1" kern="10" dirty="0" smtClean="0">
                <a:ln w="9525">
                  <a:solidFill>
                    <a:srgbClr val="FF0000"/>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ÂN THẠNH</a:t>
            </a:r>
            <a:endParaRPr lang="vi-VN" sz="6000" b="1" kern="10" dirty="0">
              <a:ln w="9525">
                <a:solidFill>
                  <a:srgbClr val="FF0000"/>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 xmlns:a16="http://schemas.microsoft.com/office/drawing/2014/main" id="{4DD9F755-A226-4737-BE1F-0297E8505EAF}"/>
              </a:ext>
            </a:extLst>
          </p:cNvPr>
          <p:cNvSpPr/>
          <p:nvPr/>
        </p:nvSpPr>
        <p:spPr>
          <a:xfrm>
            <a:off x="922338" y="2345515"/>
            <a:ext cx="9956333" cy="1785104"/>
          </a:xfrm>
          <a:prstGeom prst="rect">
            <a:avLst/>
          </a:prstGeom>
          <a:noFill/>
        </p:spPr>
        <p:txBody>
          <a:bodyPr wrap="square">
            <a:spAutoFit/>
          </a:bodyPr>
          <a:lstStyle/>
          <a:p>
            <a:pPr algn="ctr">
              <a:defRPr/>
            </a:pPr>
            <a:r>
              <a:rPr lang="vi-VN" sz="5500" b="1" dirty="0">
                <a:ln w="6600">
                  <a:solidFill>
                    <a:schemeClr val="accent2"/>
                  </a:solidFill>
                  <a:prstDash val="solid"/>
                </a:ln>
                <a:solidFill>
                  <a:srgbClr val="0000CC"/>
                </a:solidFill>
                <a:effectLst>
                  <a:outerShdw dist="38100" dir="2700000" algn="tl" rotWithShape="0">
                    <a:schemeClr val="accent2"/>
                  </a:outerShdw>
                </a:effectLst>
                <a:latin typeface="+mj-lt"/>
              </a:rPr>
              <a:t>CHÀO MỪNG CÁC EM ĐẾN </a:t>
            </a:r>
          </a:p>
          <a:p>
            <a:pPr algn="ctr">
              <a:defRPr/>
            </a:pPr>
            <a:r>
              <a:rPr lang="vi-VN" sz="5500" b="1" dirty="0">
                <a:ln w="6600">
                  <a:solidFill>
                    <a:schemeClr val="accent2"/>
                  </a:solidFill>
                  <a:prstDash val="solid"/>
                </a:ln>
                <a:solidFill>
                  <a:srgbClr val="0000CC"/>
                </a:solidFill>
                <a:effectLst>
                  <a:outerShdw dist="38100" dir="2700000" algn="tl" rotWithShape="0">
                    <a:schemeClr val="accent2"/>
                  </a:outerShdw>
                </a:effectLst>
                <a:latin typeface="+mj-lt"/>
              </a:rPr>
              <a:t>VỚI BÀI HỌC HÔM NAY</a:t>
            </a:r>
            <a:endParaRPr lang="en-US" sz="5500" b="1" dirty="0">
              <a:ln w="6600">
                <a:solidFill>
                  <a:schemeClr val="accent2"/>
                </a:solidFill>
                <a:prstDash val="solid"/>
              </a:ln>
              <a:solidFill>
                <a:srgbClr val="0000CC"/>
              </a:solidFill>
              <a:effectLst>
                <a:outerShdw dist="38100" dir="2700000" algn="tl" rotWithShape="0">
                  <a:schemeClr val="accent2"/>
                </a:outerShdw>
              </a:effectLst>
              <a:latin typeface="+mj-lt"/>
            </a:endParaRPr>
          </a:p>
        </p:txBody>
      </p:sp>
      <p:sp>
        <p:nvSpPr>
          <p:cNvPr id="31" name="Rectangle 10">
            <a:extLst>
              <a:ext uri="{FF2B5EF4-FFF2-40B4-BE49-F238E27FC236}">
                <a16:creationId xmlns="" xmlns:a16="http://schemas.microsoft.com/office/drawing/2014/main" id="{3460D40A-4C07-4F60-8E20-61CC15684F1E}"/>
              </a:ext>
            </a:extLst>
          </p:cNvPr>
          <p:cNvSpPr txBox="1">
            <a:spLocks noChangeArrowheads="1"/>
          </p:cNvSpPr>
          <p:nvPr/>
        </p:nvSpPr>
        <p:spPr bwMode="auto">
          <a:xfrm>
            <a:off x="4912289" y="4130619"/>
            <a:ext cx="1976429"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smtClean="0">
                <a:solidFill>
                  <a:srgbClr val="FF0000"/>
                </a:solidFill>
                <a:latin typeface="Times New Roman" panose="02020603050405020304" pitchFamily="18" charset="0"/>
              </a:rPr>
              <a:t>(TIẾT 1)</a:t>
            </a:r>
            <a:endParaRPr lang="en-US" altLang="en-US" sz="28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17391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46276"/>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2300" b="1" dirty="0" smtClean="0">
                <a:solidFill>
                  <a:srgbClr val="FF0000"/>
                </a:solidFill>
                <a:latin typeface="Times New Roman" pitchFamily="18" charset="0"/>
                <a:cs typeface="Times New Roman" pitchFamily="18" charset="0"/>
              </a:rPr>
              <a:t>BÀI 32: CẢM ỨNG Ở SINH VẬT</a:t>
            </a:r>
            <a:endParaRPr lang="vi-VN" sz="2300" dirty="0">
              <a:solidFill>
                <a:srgbClr val="FF0000"/>
              </a:solidFill>
              <a:latin typeface="Times New Roman" pitchFamily="18" charset="0"/>
              <a:cs typeface="Times New Roman" pitchFamily="18" charset="0"/>
            </a:endParaRPr>
          </a:p>
        </p:txBody>
      </p:sp>
      <p:pic>
        <p:nvPicPr>
          <p:cNvPr id="28" name="image161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667" y="819565"/>
            <a:ext cx="4320117" cy="270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image1619.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348" y="4306279"/>
            <a:ext cx="4993217" cy="2551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mage1622.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1661" y="689549"/>
            <a:ext cx="4607984" cy="265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1623.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3725" y="3762531"/>
            <a:ext cx="4449233" cy="2758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505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ppt_x"/>
                                          </p:val>
                                        </p:tav>
                                        <p:tav tm="100000">
                                          <p:val>
                                            <p:strVal val="#ppt_x"/>
                                          </p:val>
                                        </p:tav>
                                      </p:tavLst>
                                    </p:anim>
                                    <p:anim calcmode="lin" valueType="num">
                                      <p:cBhvr additive="base">
                                        <p:cTn id="2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fill="hold"/>
                                        <p:tgtEl>
                                          <p:spTgt spid="31"/>
                                        </p:tgtEl>
                                        <p:attrNameLst>
                                          <p:attrName>ppt_x</p:attrName>
                                        </p:attrNameLst>
                                      </p:cBhvr>
                                      <p:tavLst>
                                        <p:tav tm="0">
                                          <p:val>
                                            <p:strVal val="#ppt_x"/>
                                          </p:val>
                                        </p:tav>
                                        <p:tav tm="100000">
                                          <p:val>
                                            <p:strVal val="#ppt_x"/>
                                          </p:val>
                                        </p:tav>
                                      </p:tavLst>
                                    </p:anim>
                                    <p:anim calcmode="lin" valueType="num">
                                      <p:cBhvr additive="base">
                                        <p:cTn id="2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92"/>
          <p:cNvSpPr>
            <a:spLocks noChangeArrowheads="1"/>
          </p:cNvSpPr>
          <p:nvPr/>
        </p:nvSpPr>
        <p:spPr bwMode="auto">
          <a:xfrm rot="5400000" flipH="1">
            <a:off x="2232150" y="-551536"/>
            <a:ext cx="540974" cy="3941777"/>
          </a:xfrm>
          <a:prstGeom prst="round2SameRect">
            <a:avLst>
              <a:gd name="adj1" fmla="val 50000"/>
              <a:gd name="adj2" fmla="val 0"/>
            </a:avLst>
          </a:prstGeom>
          <a:solidFill>
            <a:srgbClr val="002060"/>
          </a:solidFill>
          <a:ln w="25400">
            <a:solidFill>
              <a:schemeClr val="accent1"/>
            </a:solidFill>
            <a:headEnd/>
            <a:tailEnd/>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519">
              <a:defRPr/>
            </a:pPr>
            <a:endParaRPr lang="ko-KR" altLang="en-US" sz="3200" b="1" dirty="0">
              <a:solidFill>
                <a:prstClr val="white"/>
              </a:solidFill>
              <a:latin typeface="Times New Roman" pitchFamily="18" charset="0"/>
              <a:cs typeface="Times New Roman" pitchFamily="18" charset="0"/>
            </a:endParaRPr>
          </a:p>
        </p:txBody>
      </p:sp>
      <p:sp>
        <p:nvSpPr>
          <p:cNvPr id="4" name="TextBox 10"/>
          <p:cNvSpPr txBox="1">
            <a:spLocks noChangeArrowheads="1"/>
          </p:cNvSpPr>
          <p:nvPr/>
        </p:nvSpPr>
        <p:spPr bwMode="auto">
          <a:xfrm>
            <a:off x="760583" y="1120709"/>
            <a:ext cx="34315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613" eaLnBrk="0" hangingPunct="0">
              <a:defRPr>
                <a:solidFill>
                  <a:schemeClr val="tx1"/>
                </a:solidFill>
                <a:latin typeface="Arial" pitchFamily="34" charset="0"/>
                <a:cs typeface="Arial" pitchFamily="34" charset="0"/>
              </a:defRPr>
            </a:lvl1pPr>
            <a:lvl2pPr marL="742950" indent="-285750" defTabSz="1217613" eaLnBrk="0" hangingPunct="0">
              <a:defRPr>
                <a:solidFill>
                  <a:schemeClr val="tx1"/>
                </a:solidFill>
                <a:latin typeface="Arial" pitchFamily="34" charset="0"/>
                <a:cs typeface="Arial" pitchFamily="34" charset="0"/>
              </a:defRPr>
            </a:lvl2pPr>
            <a:lvl3pPr marL="1143000" indent="-228600" defTabSz="1217613" eaLnBrk="0" hangingPunct="0">
              <a:defRPr>
                <a:solidFill>
                  <a:schemeClr val="tx1"/>
                </a:solidFill>
                <a:latin typeface="Arial" pitchFamily="34" charset="0"/>
                <a:cs typeface="Arial" pitchFamily="34" charset="0"/>
              </a:defRPr>
            </a:lvl3pPr>
            <a:lvl4pPr marL="1600200" indent="-228600" defTabSz="1217613" eaLnBrk="0" hangingPunct="0">
              <a:defRPr>
                <a:solidFill>
                  <a:schemeClr val="tx1"/>
                </a:solidFill>
                <a:latin typeface="Arial" pitchFamily="34" charset="0"/>
                <a:cs typeface="Arial" pitchFamily="34" charset="0"/>
              </a:defRPr>
            </a:lvl4pPr>
            <a:lvl5pPr marL="2057400" indent="-228600" defTabSz="1217613" eaLnBrk="0" hangingPunct="0">
              <a:defRPr>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latinLnBrk="1" hangingPunct="1"/>
            <a:r>
              <a:rPr lang="en-US" altLang="ko-KR" sz="2800" b="1" u="sng" dirty="0" err="1" smtClean="0">
                <a:solidFill>
                  <a:prstClr val="white"/>
                </a:solidFill>
                <a:latin typeface="Times New Roman" pitchFamily="18" charset="0"/>
                <a:ea typeface="Gulim" pitchFamily="34" charset="-127"/>
                <a:cs typeface="Times New Roman" pitchFamily="18" charset="0"/>
              </a:rPr>
              <a:t>Cảm</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ứng</a:t>
            </a:r>
            <a:r>
              <a:rPr lang="en-US" altLang="ko-KR" sz="2800" b="1" u="sng" dirty="0" smtClean="0">
                <a:solidFill>
                  <a:prstClr val="white"/>
                </a:solidFill>
                <a:latin typeface="Times New Roman" pitchFamily="18" charset="0"/>
                <a:ea typeface="Gulim" pitchFamily="34" charset="-127"/>
                <a:cs typeface="Times New Roman" pitchFamily="18" charset="0"/>
              </a:rPr>
              <a:t> ở </a:t>
            </a:r>
            <a:r>
              <a:rPr lang="en-US" altLang="ko-KR" sz="2800" b="1" u="sng" dirty="0" err="1" smtClean="0">
                <a:solidFill>
                  <a:prstClr val="white"/>
                </a:solidFill>
                <a:latin typeface="Times New Roman" pitchFamily="18" charset="0"/>
                <a:ea typeface="Gulim" pitchFamily="34" charset="-127"/>
                <a:cs typeface="Times New Roman" pitchFamily="18" charset="0"/>
              </a:rPr>
              <a:t>thực</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vật</a:t>
            </a:r>
            <a:r>
              <a:rPr lang="en-US" altLang="ko-KR" sz="2800" b="1" u="sng" dirty="0" smtClean="0">
                <a:solidFill>
                  <a:prstClr val="white"/>
                </a:solidFill>
                <a:latin typeface="Times New Roman" pitchFamily="18" charset="0"/>
                <a:ea typeface="Gulim" pitchFamily="34" charset="-127"/>
                <a:cs typeface="Times New Roman" pitchFamily="18" charset="0"/>
              </a:rPr>
              <a:t>:</a:t>
            </a:r>
            <a:endParaRPr lang="ko-KR" altLang="en-US" sz="2800" b="1" u="sng" dirty="0">
              <a:solidFill>
                <a:prstClr val="white"/>
              </a:solidFill>
              <a:latin typeface="Times New Roman" pitchFamily="18" charset="0"/>
              <a:ea typeface="Gulim" pitchFamily="34" charset="-127"/>
              <a:cs typeface="Times New Roman" pitchFamily="18" charset="0"/>
            </a:endParaRPr>
          </a:p>
        </p:txBody>
      </p:sp>
      <p:sp>
        <p:nvSpPr>
          <p:cNvPr id="5" name="AutoShape 92"/>
          <p:cNvSpPr>
            <a:spLocks noChangeAspect="1" noChangeArrowheads="1"/>
          </p:cNvSpPr>
          <p:nvPr/>
        </p:nvSpPr>
        <p:spPr bwMode="auto">
          <a:xfrm rot="16200000" flipH="1">
            <a:off x="85238" y="1049925"/>
            <a:ext cx="650280" cy="686800"/>
          </a:xfrm>
          <a:prstGeom prst="ellipse">
            <a:avLst/>
          </a:prstGeom>
          <a:solidFill>
            <a:schemeClr val="accent1">
              <a:lumMod val="60000"/>
              <a:lumOff val="40000"/>
            </a:schemeClr>
          </a:solidFill>
          <a:ln>
            <a:noFill/>
            <a:headEnd/>
            <a:tailEnd/>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519">
              <a:defRPr/>
            </a:pPr>
            <a:endParaRPr lang="ko-KR" altLang="en-US" sz="3200" b="1" dirty="0">
              <a:solidFill>
                <a:prstClr val="white"/>
              </a:solidFill>
              <a:latin typeface="Times New Roman" pitchFamily="18" charset="0"/>
              <a:cs typeface="Times New Roman" pitchFamily="18" charset="0"/>
            </a:endParaRPr>
          </a:p>
        </p:txBody>
      </p:sp>
      <p:sp>
        <p:nvSpPr>
          <p:cNvPr id="6" name="직사각형 110"/>
          <p:cNvSpPr>
            <a:spLocks noChangeArrowheads="1"/>
          </p:cNvSpPr>
          <p:nvPr/>
        </p:nvSpPr>
        <p:spPr bwMode="auto">
          <a:xfrm>
            <a:off x="181964" y="1114097"/>
            <a:ext cx="389851" cy="584775"/>
          </a:xfrm>
          <a:prstGeom prst="rect">
            <a:avLst/>
          </a:prstGeom>
          <a:noFill/>
          <a:ln w="9525">
            <a:noFill/>
            <a:miter lim="800000"/>
            <a:headEnd/>
            <a:tailEnd/>
          </a:ln>
        </p:spPr>
        <p:txBody>
          <a:bodyPr wrap="non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625519">
              <a:defRPr/>
            </a:pPr>
            <a:r>
              <a:rPr lang="en-US" altLang="ko-KR" sz="3200" b="1" dirty="0">
                <a:solidFill>
                  <a:srgbClr val="FF0000"/>
                </a:solidFill>
                <a:latin typeface="Times New Roman" pitchFamily="18" charset="0"/>
                <a:cs typeface="Times New Roman" pitchFamily="18" charset="0"/>
              </a:rPr>
              <a:t>2</a:t>
            </a:r>
            <a:endParaRPr lang="ko-KR" altLang="en-US" sz="3200" b="1" dirty="0">
              <a:solidFill>
                <a:srgbClr val="FF0000"/>
              </a:solidFill>
              <a:latin typeface="Times New Roman" pitchFamily="18" charset="0"/>
              <a:cs typeface="Times New Roman" pitchFamily="18" charset="0"/>
            </a:endParaRPr>
          </a:p>
        </p:txBody>
      </p:sp>
      <p:sp>
        <p:nvSpPr>
          <p:cNvPr id="7" name="Rectangle 6"/>
          <p:cNvSpPr/>
          <p:nvPr/>
        </p:nvSpPr>
        <p:spPr>
          <a:xfrm>
            <a:off x="571815" y="1657131"/>
            <a:ext cx="9993022" cy="523220"/>
          </a:xfrm>
          <a:prstGeom prst="rect">
            <a:avLst/>
          </a:prstGeom>
        </p:spPr>
        <p:txBody>
          <a:bodyPr wrap="square">
            <a:spAutoFit/>
          </a:bodyPr>
          <a:lstStyle/>
          <a:p>
            <a:pPr algn="just"/>
            <a:r>
              <a:rPr lang="en-US" sz="2800" b="1" dirty="0" err="1" smtClean="0">
                <a:latin typeface="Times New Roman" pitchFamily="18" charset="0"/>
                <a:cs typeface="Times New Roman" pitchFamily="18" charset="0"/>
              </a:rPr>
              <a:t>Tìm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hiểu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các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thí</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nghiệm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chứng</a:t>
            </a:r>
            <a:r>
              <a:rPr lang="en-US" sz="2800" b="1" dirty="0" smtClean="0">
                <a:latin typeface="Times New Roman" pitchFamily="18" charset="0"/>
                <a:cs typeface="Times New Roman" pitchFamily="18" charset="0"/>
              </a:rPr>
              <a:t> minh </a:t>
            </a:r>
            <a:r>
              <a:rPr lang="en-US" sz="2800" b="1" dirty="0" err="1" smtClean="0">
                <a:latin typeface="Times New Roman" pitchFamily="18" charset="0"/>
                <a:cs typeface="Times New Roman" pitchFamily="18" charset="0"/>
              </a:rPr>
              <a:t>tính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cảm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ứng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của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thực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vật</a:t>
            </a: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p:txBody>
      </p:sp>
      <p:grpSp>
        <p:nvGrpSpPr>
          <p:cNvPr id="8" name="Group 7"/>
          <p:cNvGrpSpPr/>
          <p:nvPr/>
        </p:nvGrpSpPr>
        <p:grpSpPr>
          <a:xfrm>
            <a:off x="66976" y="1834718"/>
            <a:ext cx="592669" cy="218256"/>
            <a:chOff x="16182" y="2379912"/>
            <a:chExt cx="592669" cy="218256"/>
          </a:xfrm>
        </p:grpSpPr>
        <p:sp>
          <p:nvSpPr>
            <p:cNvPr id="9" name="Pentagon 8"/>
            <p:cNvSpPr/>
            <p:nvPr/>
          </p:nvSpPr>
          <p:spPr>
            <a:xfrm>
              <a:off x="16182" y="2390314"/>
              <a:ext cx="421610" cy="194602"/>
            </a:xfrm>
            <a:prstGeom prst="homePlat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0" name="Chevron 9"/>
            <p:cNvSpPr/>
            <p:nvPr/>
          </p:nvSpPr>
          <p:spPr>
            <a:xfrm>
              <a:off x="399843" y="2379912"/>
              <a:ext cx="209008" cy="218256"/>
            </a:xfrm>
            <a:prstGeom prst="chevron">
              <a:avLst/>
            </a:prstGeom>
            <a:solidFill>
              <a:srgbClr val="7030A0"/>
            </a:solidFill>
            <a:ln>
              <a:solidFill>
                <a:srgbClr val="005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tx1"/>
                </a:solidFill>
              </a:endParaRPr>
            </a:p>
          </p:txBody>
        </p:sp>
      </p:grpSp>
      <p:sp>
        <p:nvSpPr>
          <p:cNvPr id="11" name="Rectangle 10"/>
          <p:cNvSpPr/>
          <p:nvPr/>
        </p:nvSpPr>
        <p:spPr>
          <a:xfrm>
            <a:off x="0" y="0"/>
            <a:ext cx="12192000" cy="446276"/>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2300" b="1" dirty="0" smtClean="0">
                <a:solidFill>
                  <a:srgbClr val="FF0000"/>
                </a:solidFill>
                <a:latin typeface="Times New Roman" pitchFamily="18" charset="0"/>
                <a:cs typeface="Times New Roman" pitchFamily="18" charset="0"/>
              </a:rPr>
              <a:t>BÀI 32: CẢM ỨNG Ở SINH VẬT</a:t>
            </a:r>
            <a:endParaRPr lang="vi-VN" sz="2300" dirty="0">
              <a:solidFill>
                <a:srgbClr val="FF0000"/>
              </a:solidFill>
              <a:latin typeface="Times New Roman" pitchFamily="18" charset="0"/>
              <a:cs typeface="Times New Roman" pitchFamily="18" charset="0"/>
            </a:endParaRPr>
          </a:p>
        </p:txBody>
      </p:sp>
      <p:sp>
        <p:nvSpPr>
          <p:cNvPr id="12" name="Rectangle 11"/>
          <p:cNvSpPr/>
          <p:nvPr/>
        </p:nvSpPr>
        <p:spPr>
          <a:xfrm>
            <a:off x="571815" y="2064696"/>
            <a:ext cx="6982536" cy="523220"/>
          </a:xfrm>
          <a:prstGeom prst="rect">
            <a:avLst/>
          </a:prstGeom>
        </p:spPr>
        <p:txBody>
          <a:bodyPr wrap="square">
            <a:spAutoFit/>
          </a:bodyPr>
          <a:lstStyle/>
          <a:p>
            <a:pPr algn="just"/>
            <a:r>
              <a:rPr lang="en-US" sz="2800" b="1" dirty="0" err="1" smtClean="0">
                <a:solidFill>
                  <a:srgbClr val="660066"/>
                </a:solidFill>
                <a:latin typeface="Times New Roman" pitchFamily="18" charset="0"/>
                <a:cs typeface="Times New Roman" pitchFamily="18" charset="0"/>
              </a:rPr>
              <a:t>Thí</a:t>
            </a:r>
            <a:r>
              <a:rPr lang="en-US" sz="2800" b="1" dirty="0" smtClean="0">
                <a:solidFill>
                  <a:srgbClr val="660066"/>
                </a:solidFill>
                <a:latin typeface="Times New Roman" pitchFamily="18" charset="0"/>
                <a:cs typeface="Times New Roman" pitchFamily="18" charset="0"/>
              </a:rPr>
              <a:t> </a:t>
            </a:r>
            <a:r>
              <a:rPr lang="en-US" sz="2800" b="1" dirty="0" err="1" smtClean="0">
                <a:solidFill>
                  <a:srgbClr val="660066"/>
                </a:solidFill>
                <a:latin typeface="Times New Roman" pitchFamily="18" charset="0"/>
                <a:cs typeface="Times New Roman" pitchFamily="18" charset="0"/>
              </a:rPr>
              <a:t>nghiệm</a:t>
            </a:r>
            <a:r>
              <a:rPr lang="en-US" sz="2800" b="1" dirty="0" smtClean="0">
                <a:solidFill>
                  <a:srgbClr val="660066"/>
                </a:solidFill>
                <a:latin typeface="Times New Roman" pitchFamily="18" charset="0"/>
                <a:cs typeface="Times New Roman" pitchFamily="18" charset="0"/>
              </a:rPr>
              <a:t> 1: </a:t>
            </a:r>
            <a:r>
              <a:rPr lang="en-US" sz="2800" b="1" dirty="0" err="1" smtClean="0">
                <a:solidFill>
                  <a:srgbClr val="660066"/>
                </a:solidFill>
                <a:latin typeface="Times New Roman" pitchFamily="18" charset="0"/>
                <a:cs typeface="Times New Roman" pitchFamily="18" charset="0"/>
              </a:rPr>
              <a:t>Chứng</a:t>
            </a:r>
            <a:r>
              <a:rPr lang="en-US" sz="2800" b="1" dirty="0" smtClean="0">
                <a:solidFill>
                  <a:srgbClr val="660066"/>
                </a:solidFill>
                <a:latin typeface="Times New Roman" pitchFamily="18" charset="0"/>
                <a:cs typeface="Times New Roman" pitchFamily="18" charset="0"/>
              </a:rPr>
              <a:t> minh </a:t>
            </a:r>
            <a:r>
              <a:rPr lang="en-US" sz="2800" b="1" dirty="0" err="1" smtClean="0">
                <a:solidFill>
                  <a:srgbClr val="660066"/>
                </a:solidFill>
                <a:latin typeface="Times New Roman" pitchFamily="18" charset="0"/>
                <a:cs typeface="Times New Roman" pitchFamily="18" charset="0"/>
              </a:rPr>
              <a:t>tính</a:t>
            </a:r>
            <a:r>
              <a:rPr lang="en-US" sz="2800" b="1" dirty="0" smtClean="0">
                <a:solidFill>
                  <a:srgbClr val="660066"/>
                </a:solidFill>
                <a:latin typeface="Times New Roman" pitchFamily="18" charset="0"/>
                <a:cs typeface="Times New Roman" pitchFamily="18" charset="0"/>
              </a:rPr>
              <a:t> </a:t>
            </a:r>
            <a:r>
              <a:rPr lang="en-US" sz="2800" b="1" dirty="0" err="1" smtClean="0">
                <a:solidFill>
                  <a:srgbClr val="660066"/>
                </a:solidFill>
                <a:latin typeface="Times New Roman" pitchFamily="18" charset="0"/>
                <a:cs typeface="Times New Roman" pitchFamily="18" charset="0"/>
              </a:rPr>
              <a:t>hướng</a:t>
            </a:r>
            <a:r>
              <a:rPr lang="en-US" sz="2800" b="1" dirty="0" smtClean="0">
                <a:solidFill>
                  <a:srgbClr val="660066"/>
                </a:solidFill>
                <a:latin typeface="Times New Roman" pitchFamily="18" charset="0"/>
                <a:cs typeface="Times New Roman" pitchFamily="18" charset="0"/>
              </a:rPr>
              <a:t> </a:t>
            </a:r>
            <a:r>
              <a:rPr lang="en-US" sz="2800" b="1" dirty="0" err="1" smtClean="0">
                <a:solidFill>
                  <a:srgbClr val="660066"/>
                </a:solidFill>
                <a:latin typeface="Times New Roman" pitchFamily="18" charset="0"/>
                <a:cs typeface="Times New Roman" pitchFamily="18" charset="0"/>
              </a:rPr>
              <a:t>sáng</a:t>
            </a:r>
            <a:r>
              <a:rPr lang="en-US" sz="2800" b="1" dirty="0" smtClean="0">
                <a:solidFill>
                  <a:srgbClr val="660066"/>
                </a:solidFill>
                <a:latin typeface="Times New Roman" pitchFamily="18" charset="0"/>
                <a:cs typeface="Times New Roman" pitchFamily="18" charset="0"/>
              </a:rPr>
              <a:t>.</a:t>
            </a:r>
            <a:endParaRPr lang="en-US" sz="2800" b="1" dirty="0">
              <a:solidFill>
                <a:srgbClr val="660066"/>
              </a:solidFill>
              <a:latin typeface="Times New Roman" pitchFamily="18" charset="0"/>
              <a:cs typeface="Times New Roman" pitchFamily="18" charset="0"/>
            </a:endParaRPr>
          </a:p>
        </p:txBody>
      </p:sp>
    </p:spTree>
    <p:extLst>
      <p:ext uri="{BB962C8B-B14F-4D97-AF65-F5344CB8AC3E}">
        <p14:creationId xmlns:p14="http://schemas.microsoft.com/office/powerpoint/2010/main" val="374381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dissolv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P spid="7"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29233" y="833968"/>
            <a:ext cx="10426700" cy="563033"/>
          </a:xfrm>
        </p:spPr>
        <p:txBody>
          <a:bodyPr>
            <a:normAutofit fontScale="90000"/>
          </a:body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2. </a:t>
            </a:r>
            <a:r>
              <a:rPr lang="vi-VN" altLang="en-US" sz="3200" b="1" dirty="0">
                <a:solidFill>
                  <a:srgbClr val="FF0000"/>
                </a:solidFill>
                <a:latin typeface="Times New Roman" panose="02020603050405020304" pitchFamily="18" charset="0"/>
                <a:cs typeface="Times New Roman" panose="02020603050405020304" pitchFamily="18" charset="0"/>
              </a:rPr>
              <a:t>CẢM ỨNG Ở THỰC VẬT</a:t>
            </a:r>
            <a:r>
              <a:rPr lang="en-US" altLang="en-US" sz="3200" dirty="0">
                <a:latin typeface="Times New Roman" panose="02020603050405020304" pitchFamily="18" charset="0"/>
                <a:cs typeface="Times New Roman" panose="02020603050405020304" pitchFamily="18" charset="0"/>
              </a:rPr>
              <a:t/>
            </a:r>
            <a:br>
              <a:rPr lang="en-US" altLang="en-US" sz="3200" dirty="0">
                <a:latin typeface="Times New Roman" panose="02020603050405020304" pitchFamily="18" charset="0"/>
                <a:cs typeface="Times New Roman" panose="02020603050405020304" pitchFamily="18" charset="0"/>
              </a:rPr>
            </a:br>
            <a:r>
              <a:rPr lang="en-US" altLang="en-US" sz="3200" dirty="0">
                <a:latin typeface="Times New Roman" panose="02020603050405020304" pitchFamily="18" charset="0"/>
                <a:cs typeface="Times New Roman" panose="02020603050405020304" pitchFamily="18" charset="0"/>
              </a:rPr>
              <a:t/>
            </a:r>
            <a:br>
              <a:rPr lang="en-US" altLang="en-US" sz="3200" dirty="0">
                <a:latin typeface="Times New Roman" panose="02020603050405020304" pitchFamily="18" charset="0"/>
                <a:cs typeface="Times New Roman" panose="02020603050405020304" pitchFamily="18" charset="0"/>
              </a:rPr>
            </a:br>
            <a:endParaRPr lang="en-US" altLang="en-US" sz="3200" dirty="0">
              <a:latin typeface="Times New Roman" panose="02020603050405020304" pitchFamily="18" charset="0"/>
              <a:cs typeface="Times New Roman" panose="02020603050405020304" pitchFamily="18" charset="0"/>
            </a:endParaRPr>
          </a:p>
        </p:txBody>
      </p:sp>
      <p:sp>
        <p:nvSpPr>
          <p:cNvPr id="5" name="AutoShape 8"/>
          <p:cNvSpPr>
            <a:spLocks noChangeAspect="1" noChangeArrowheads="1" noTextEdit="1"/>
          </p:cNvSpPr>
          <p:nvPr/>
        </p:nvSpPr>
        <p:spPr bwMode="gray">
          <a:xfrm flipH="1">
            <a:off x="6491818" y="3147484"/>
            <a:ext cx="1212849"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6" name="Rectangle 1"/>
          <p:cNvSpPr>
            <a:spLocks noChangeArrowheads="1"/>
          </p:cNvSpPr>
          <p:nvPr/>
        </p:nvSpPr>
        <p:spPr bwMode="auto">
          <a:xfrm>
            <a:off x="239185" y="1123951"/>
            <a:ext cx="1142576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3200">
                <a:latin typeface="Times New Roman" panose="02020603050405020304" pitchFamily="18" charset="0"/>
                <a:cs typeface="Times New Roman" panose="02020603050405020304" pitchFamily="18" charset="0"/>
              </a:rPr>
              <a:t>Tìm hiểu các thí nghiệm chứng minh tính hướng sáng của thực vật</a:t>
            </a:r>
            <a:endParaRPr lang="en-US" altLang="en-US" sz="3200">
              <a:latin typeface="Times New Roman" panose="02020603050405020304" pitchFamily="18" charset="0"/>
              <a:cs typeface="Times New Roman" panose="02020603050405020304" pitchFamily="18" charset="0"/>
            </a:endParaRPr>
          </a:p>
        </p:txBody>
      </p:sp>
      <p:pic>
        <p:nvPicPr>
          <p:cNvPr id="7" name="image159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184" y="2660651"/>
            <a:ext cx="2495549" cy="2880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159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3917" y="2584451"/>
            <a:ext cx="2258483" cy="276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
          <p:cNvSpPr>
            <a:spLocks noChangeArrowheads="1"/>
          </p:cNvSpPr>
          <p:nvPr/>
        </p:nvSpPr>
        <p:spPr bwMode="auto">
          <a:xfrm>
            <a:off x="814918" y="5446184"/>
            <a:ext cx="4136069"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667">
                <a:latin typeface="Times New Roman" panose="02020603050405020304" pitchFamily="18" charset="0"/>
                <a:cs typeface="Times New Roman" panose="02020603050405020304" pitchFamily="18" charset="0"/>
              </a:rPr>
              <a:t>Hình 32.4. </a:t>
            </a:r>
            <a:r>
              <a:rPr lang="vi-VN" altLang="en-US" sz="2667" b="0">
                <a:latin typeface="Times New Roman" panose="02020603050405020304" pitchFamily="18" charset="0"/>
                <a:cs typeface="Times New Roman" panose="02020603050405020304" pitchFamily="18" charset="0"/>
              </a:rPr>
              <a:t>Minh hoạ bước 1</a:t>
            </a:r>
            <a:endParaRPr lang="en-US" altLang="en-US" sz="2667" b="0">
              <a:latin typeface="Times New Roman" panose="02020603050405020304" pitchFamily="18" charset="0"/>
              <a:cs typeface="Times New Roman" panose="02020603050405020304" pitchFamily="18" charset="0"/>
            </a:endParaRPr>
          </a:p>
        </p:txBody>
      </p:sp>
      <p:sp>
        <p:nvSpPr>
          <p:cNvPr id="10" name="Rectangle 2"/>
          <p:cNvSpPr>
            <a:spLocks noChangeArrowheads="1"/>
          </p:cNvSpPr>
          <p:nvPr/>
        </p:nvSpPr>
        <p:spPr bwMode="auto">
          <a:xfrm>
            <a:off x="6529918" y="5579533"/>
            <a:ext cx="4136069"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667">
                <a:latin typeface="Times New Roman" panose="02020603050405020304" pitchFamily="18" charset="0"/>
                <a:cs typeface="Times New Roman" panose="02020603050405020304" pitchFamily="18" charset="0"/>
              </a:rPr>
              <a:t>Hình 32.5. </a:t>
            </a:r>
            <a:r>
              <a:rPr lang="vi-VN" altLang="en-US" sz="2667" b="0">
                <a:latin typeface="Times New Roman" panose="02020603050405020304" pitchFamily="18" charset="0"/>
                <a:cs typeface="Times New Roman" panose="02020603050405020304" pitchFamily="18" charset="0"/>
              </a:rPr>
              <a:t>Minh hoạ bước 2</a:t>
            </a:r>
            <a:endParaRPr lang="en-US" altLang="en-US" sz="2667" b="0">
              <a:latin typeface="Times New Roman" panose="02020603050405020304" pitchFamily="18" charset="0"/>
              <a:cs typeface="Times New Roman" panose="02020603050405020304" pitchFamily="18" charset="0"/>
            </a:endParaRPr>
          </a:p>
        </p:txBody>
      </p:sp>
      <p:grpSp>
        <p:nvGrpSpPr>
          <p:cNvPr id="11" name="docshapegroup2152"/>
          <p:cNvGrpSpPr>
            <a:grpSpLocks/>
          </p:cNvGrpSpPr>
          <p:nvPr/>
        </p:nvGrpSpPr>
        <p:grpSpPr bwMode="auto">
          <a:xfrm>
            <a:off x="5422900" y="2180167"/>
            <a:ext cx="3168651" cy="3399367"/>
            <a:chOff x="2587" y="-1337"/>
            <a:chExt cx="2989" cy="3673"/>
          </a:xfrm>
        </p:grpSpPr>
        <p:pic>
          <p:nvPicPr>
            <p:cNvPr id="12" name="docshape21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7" y="-1337"/>
              <a:ext cx="2989" cy="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ocshape2154"/>
            <p:cNvSpPr txBox="1">
              <a:spLocks noChangeArrowheads="1"/>
            </p:cNvSpPr>
            <p:nvPr/>
          </p:nvSpPr>
          <p:spPr bwMode="auto">
            <a:xfrm>
              <a:off x="3761" y="108"/>
              <a:ext cx="108" cy="236"/>
            </a:xfrm>
            <a:prstGeom prst="rect">
              <a:avLst/>
            </a:prstGeom>
            <a:noFill/>
            <a:ln>
              <a:noFill/>
            </a:ln>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94000"/>
                </a:lnSpc>
                <a:spcAft>
                  <a:spcPts val="1333"/>
                </a:spcAft>
                <a:defRPr/>
              </a:pPr>
              <a:r>
                <a:rPr lang="en-US" sz="1400">
                  <a:latin typeface="Times New Roman" panose="02020603050405020304" pitchFamily="18" charset="0"/>
                  <a:cs typeface="Times New Roman" panose="02020603050405020304" pitchFamily="18" charset="0"/>
                </a:rPr>
                <a:t>A</a:t>
              </a:r>
              <a:endParaRPr lang="en-US" sz="2667">
                <a:latin typeface="Times New Roman" panose="02020603050405020304" pitchFamily="18" charset="0"/>
                <a:cs typeface="Times New Roman" panose="02020603050405020304" pitchFamily="18" charset="0"/>
              </a:endParaRPr>
            </a:p>
          </p:txBody>
        </p:sp>
      </p:grpSp>
      <p:pic>
        <p:nvPicPr>
          <p:cNvPr id="14" name="image159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1551" y="2755900"/>
            <a:ext cx="2400300" cy="257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0" y="0"/>
            <a:ext cx="12192000" cy="446276"/>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2300" b="1" dirty="0" smtClean="0">
                <a:solidFill>
                  <a:srgbClr val="FF0000"/>
                </a:solidFill>
                <a:latin typeface="Times New Roman" pitchFamily="18" charset="0"/>
                <a:cs typeface="Times New Roman" pitchFamily="18" charset="0"/>
              </a:rPr>
              <a:t>BÀI 32: CẢM ỨNG Ở SINH VẬT</a:t>
            </a:r>
            <a:endParaRPr lang="vi-VN" sz="23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935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34434" y="747183"/>
            <a:ext cx="10426700" cy="563033"/>
          </a:xfrm>
        </p:spPr>
        <p:txBody>
          <a:bodyPr>
            <a:normAutofit fontScale="90000"/>
          </a:bodyPr>
          <a:lstStyle/>
          <a:p>
            <a:pPr eaLnBrk="1" hangingPunct="1"/>
            <a:r>
              <a:rPr lang="en-US" altLang="en-US" sz="2667" b="1" dirty="0">
                <a:solidFill>
                  <a:srgbClr val="FF0000"/>
                </a:solidFill>
                <a:latin typeface="Times New Roman" panose="02020603050405020304" pitchFamily="18" charset="0"/>
                <a:cs typeface="Times New Roman" panose="02020603050405020304" pitchFamily="18" charset="0"/>
              </a:rPr>
              <a:t>2. </a:t>
            </a:r>
            <a:r>
              <a:rPr lang="vi-VN" altLang="en-US" sz="2667" b="1" dirty="0">
                <a:solidFill>
                  <a:srgbClr val="FF0000"/>
                </a:solidFill>
                <a:latin typeface="Times New Roman" panose="02020603050405020304" pitchFamily="18" charset="0"/>
                <a:cs typeface="Times New Roman" panose="02020603050405020304" pitchFamily="18" charset="0"/>
              </a:rPr>
              <a:t>CẢM ỨNG Ở THỰC VẬT</a:t>
            </a:r>
            <a:r>
              <a:rPr lang="en-US" altLang="en-US" sz="2667" dirty="0">
                <a:solidFill>
                  <a:srgbClr val="FF0000"/>
                </a:solidFill>
                <a:latin typeface="Times New Roman" panose="02020603050405020304" pitchFamily="18" charset="0"/>
                <a:cs typeface="Times New Roman" panose="02020603050405020304" pitchFamily="18" charset="0"/>
              </a:rPr>
              <a:t/>
            </a:r>
            <a:br>
              <a:rPr lang="en-US" altLang="en-US" sz="2667" dirty="0">
                <a:solidFill>
                  <a:srgbClr val="FF0000"/>
                </a:solidFill>
                <a:latin typeface="Times New Roman" panose="02020603050405020304" pitchFamily="18" charset="0"/>
                <a:cs typeface="Times New Roman" panose="02020603050405020304" pitchFamily="18" charset="0"/>
              </a:rPr>
            </a:br>
            <a:r>
              <a:rPr lang="en-US" altLang="en-US" sz="2667" dirty="0">
                <a:solidFill>
                  <a:srgbClr val="FF0000"/>
                </a:solidFill>
                <a:latin typeface="Times New Roman" panose="02020603050405020304" pitchFamily="18" charset="0"/>
                <a:cs typeface="Times New Roman" panose="02020603050405020304" pitchFamily="18" charset="0"/>
              </a:rPr>
              <a:t/>
            </a:r>
            <a:br>
              <a:rPr lang="en-US" altLang="en-US" sz="2667" dirty="0">
                <a:solidFill>
                  <a:srgbClr val="FF0000"/>
                </a:solidFill>
                <a:latin typeface="Times New Roman" panose="02020603050405020304" pitchFamily="18" charset="0"/>
                <a:cs typeface="Times New Roman" panose="02020603050405020304" pitchFamily="18" charset="0"/>
              </a:rPr>
            </a:br>
            <a:endParaRPr lang="en-US" altLang="en-US" sz="2667" dirty="0">
              <a:solidFill>
                <a:srgbClr val="FF0000"/>
              </a:solidFill>
              <a:latin typeface="Times New Roman" panose="02020603050405020304" pitchFamily="18" charset="0"/>
              <a:cs typeface="Times New Roman" panose="02020603050405020304" pitchFamily="18" charset="0"/>
            </a:endParaRPr>
          </a:p>
        </p:txBody>
      </p:sp>
      <p:sp>
        <p:nvSpPr>
          <p:cNvPr id="5" name="AutoShape 8"/>
          <p:cNvSpPr>
            <a:spLocks noChangeAspect="1" noChangeArrowheads="1" noTextEdit="1"/>
          </p:cNvSpPr>
          <p:nvPr/>
        </p:nvSpPr>
        <p:spPr bwMode="gray">
          <a:xfrm flipH="1">
            <a:off x="6491818" y="3147484"/>
            <a:ext cx="1212849"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6" name="Rectangle 1"/>
          <p:cNvSpPr>
            <a:spLocks noChangeArrowheads="1"/>
          </p:cNvSpPr>
          <p:nvPr/>
        </p:nvSpPr>
        <p:spPr bwMode="auto">
          <a:xfrm>
            <a:off x="527051" y="1028700"/>
            <a:ext cx="10369549" cy="995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933" dirty="0">
                <a:latin typeface="Times New Roman" panose="02020603050405020304" pitchFamily="18" charset="0"/>
                <a:cs typeface="Times New Roman" panose="02020603050405020304" pitchFamily="18" charset="0"/>
              </a:rPr>
              <a:t>Tìm hiểu các thí nghiệm chứng minh tính hướng sáng của thực vật</a:t>
            </a:r>
            <a:endParaRPr lang="en-US" altLang="en-US" sz="2933" dirty="0">
              <a:latin typeface="Times New Roman" panose="02020603050405020304" pitchFamily="18" charset="0"/>
              <a:cs typeface="Times New Roman" panose="02020603050405020304" pitchFamily="18" charset="0"/>
            </a:endParaRPr>
          </a:p>
        </p:txBody>
      </p:sp>
      <p:sp>
        <p:nvSpPr>
          <p:cNvPr id="7" name="Rectangle 2"/>
          <p:cNvSpPr>
            <a:spLocks noChangeArrowheads="1"/>
          </p:cNvSpPr>
          <p:nvPr/>
        </p:nvSpPr>
        <p:spPr bwMode="auto">
          <a:xfrm>
            <a:off x="334434" y="2084918"/>
            <a:ext cx="10657417" cy="2554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667" dirty="0">
                <a:solidFill>
                  <a:srgbClr val="FF0000"/>
                </a:solidFill>
                <a:latin typeface="Times New Roman" panose="02020603050405020304" pitchFamily="18" charset="0"/>
                <a:cs typeface="Times New Roman" panose="02020603050405020304" pitchFamily="18" charset="0"/>
              </a:rPr>
              <a:t>Thí nghiệm 1: Chứng minh tính hướng sáng</a:t>
            </a:r>
            <a:endParaRPr lang="en-US" altLang="en-US" sz="2667" b="0" dirty="0">
              <a:solidFill>
                <a:srgbClr val="FF0000"/>
              </a:solidFill>
              <a:latin typeface="Times New Roman" panose="02020603050405020304" pitchFamily="18" charset="0"/>
              <a:cs typeface="Times New Roman" panose="02020603050405020304" pitchFamily="18" charset="0"/>
            </a:endParaRPr>
          </a:p>
          <a:p>
            <a:pPr>
              <a:spcBef>
                <a:spcPct val="0"/>
              </a:spcBef>
              <a:buClrTx/>
              <a:buFontTx/>
              <a:buNone/>
            </a:pPr>
            <a:r>
              <a:rPr lang="vi-VN" altLang="en-US" sz="2667" b="0" dirty="0">
                <a:latin typeface="Times New Roman" panose="02020603050405020304" pitchFamily="18" charset="0"/>
                <a:cs typeface="Times New Roman" panose="02020603050405020304" pitchFamily="18" charset="0"/>
              </a:rPr>
              <a:t>GV hướng dẫn HS chuẩn bị:</a:t>
            </a:r>
            <a:endParaRPr lang="en-US" altLang="en-US" sz="2667" b="0" dirty="0">
              <a:latin typeface="Times New Roman" panose="02020603050405020304" pitchFamily="18" charset="0"/>
              <a:cs typeface="Times New Roman" panose="02020603050405020304" pitchFamily="18" charset="0"/>
            </a:endParaRPr>
          </a:p>
          <a:p>
            <a:pPr>
              <a:spcBef>
                <a:spcPct val="0"/>
              </a:spcBef>
              <a:buClrTx/>
              <a:buFontTx/>
              <a:buNone/>
            </a:pPr>
            <a:r>
              <a:rPr lang="vi-VN" altLang="en-US" sz="2667" b="0" dirty="0">
                <a:latin typeface="Times New Roman" panose="02020603050405020304" pitchFamily="18" charset="0"/>
                <a:cs typeface="Times New Roman" panose="02020603050405020304" pitchFamily="18" charset="0"/>
              </a:rPr>
              <a:t>+ Dụng cụ: cốc để trồng cây, hộp bìa c</a:t>
            </a:r>
            <a:r>
              <a:rPr lang="en-US" altLang="en-US" sz="2667" b="0" dirty="0" err="1">
                <a:latin typeface="Times New Roman" panose="02020603050405020304" pitchFamily="18" charset="0"/>
                <a:cs typeface="Times New Roman" panose="02020603050405020304" pitchFamily="18" charset="0"/>
              </a:rPr>
              <a:t>arton</a:t>
            </a:r>
            <a:r>
              <a:rPr lang="vi-VN" altLang="en-US" sz="2667" b="0" dirty="0">
                <a:latin typeface="Times New Roman" panose="02020603050405020304" pitchFamily="18" charset="0"/>
                <a:cs typeface="Times New Roman" panose="02020603050405020304" pitchFamily="18" charset="0"/>
              </a:rPr>
              <a:t> có đục lỗ và có nắp mở để quan sát.</a:t>
            </a:r>
            <a:endParaRPr lang="en-US" altLang="en-US" sz="2667" b="0" dirty="0">
              <a:latin typeface="Times New Roman" panose="02020603050405020304" pitchFamily="18" charset="0"/>
              <a:cs typeface="Times New Roman" panose="02020603050405020304" pitchFamily="18" charset="0"/>
            </a:endParaRPr>
          </a:p>
          <a:p>
            <a:pPr>
              <a:spcBef>
                <a:spcPct val="0"/>
              </a:spcBef>
              <a:buClrTx/>
              <a:buFontTx/>
              <a:buNone/>
            </a:pPr>
            <a:r>
              <a:rPr lang="vi-VN" altLang="en-US" sz="2667" b="0" dirty="0">
                <a:latin typeface="Times New Roman" panose="02020603050405020304" pitchFamily="18" charset="0"/>
                <a:cs typeface="Times New Roman" panose="02020603050405020304" pitchFamily="18" charset="0"/>
              </a:rPr>
              <a:t>+ Hóa chất: nước.</a:t>
            </a:r>
            <a:endParaRPr lang="en-US" altLang="en-US" sz="2667" b="0" dirty="0">
              <a:latin typeface="Times New Roman" panose="02020603050405020304" pitchFamily="18" charset="0"/>
              <a:cs typeface="Times New Roman" panose="02020603050405020304" pitchFamily="18" charset="0"/>
            </a:endParaRPr>
          </a:p>
          <a:p>
            <a:pPr>
              <a:spcBef>
                <a:spcPct val="0"/>
              </a:spcBef>
              <a:buClrTx/>
              <a:buFontTx/>
              <a:buNone/>
            </a:pPr>
            <a:r>
              <a:rPr lang="vi-VN" altLang="en-US" sz="2667" b="0" dirty="0">
                <a:latin typeface="Times New Roman" panose="02020603050405020304" pitchFamily="18" charset="0"/>
                <a:cs typeface="Times New Roman" panose="02020603050405020304" pitchFamily="18" charset="0"/>
              </a:rPr>
              <a:t>+ Mẫu vật: Hạt đỗ/ ngô, lạc nảy mầm, đất ẩm</a:t>
            </a:r>
            <a:r>
              <a:rPr lang="vi-VN" altLang="en-US" sz="2667" b="0" dirty="0" smtClean="0">
                <a:latin typeface="Times New Roman" panose="02020603050405020304" pitchFamily="18" charset="0"/>
                <a:cs typeface="Times New Roman" panose="02020603050405020304" pitchFamily="18" charset="0"/>
              </a:rPr>
              <a:t>.</a:t>
            </a:r>
            <a:endParaRPr lang="en-US" altLang="en-US" sz="2667" b="0" dirty="0">
              <a:latin typeface="Times New Roman" panose="02020603050405020304" pitchFamily="18" charset="0"/>
              <a:cs typeface="Times New Roman" panose="02020603050405020304" pitchFamily="18" charset="0"/>
            </a:endParaRPr>
          </a:p>
        </p:txBody>
      </p:sp>
      <p:sp>
        <p:nvSpPr>
          <p:cNvPr id="12" name="Rectangle 11"/>
          <p:cNvSpPr/>
          <p:nvPr/>
        </p:nvSpPr>
        <p:spPr>
          <a:xfrm>
            <a:off x="0" y="0"/>
            <a:ext cx="12192000" cy="446276"/>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2300" b="1" dirty="0" smtClean="0">
                <a:solidFill>
                  <a:srgbClr val="FF0000"/>
                </a:solidFill>
                <a:latin typeface="Times New Roman" pitchFamily="18" charset="0"/>
                <a:cs typeface="Times New Roman" pitchFamily="18" charset="0"/>
              </a:rPr>
              <a:t>BÀI 32: CẢM ỨNG Ở SINH VẬT</a:t>
            </a:r>
            <a:endParaRPr lang="vi-VN" sz="23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9999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446276"/>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2300" b="1" dirty="0" smtClean="0">
                <a:solidFill>
                  <a:srgbClr val="FF0000"/>
                </a:solidFill>
                <a:latin typeface="Times New Roman" pitchFamily="18" charset="0"/>
                <a:cs typeface="Times New Roman" pitchFamily="18" charset="0"/>
              </a:rPr>
              <a:t>BÀI 32: CẢM ỨNG Ở SINH VẬT</a:t>
            </a:r>
            <a:endParaRPr lang="vi-VN" sz="2300" dirty="0">
              <a:solidFill>
                <a:srgbClr val="FF0000"/>
              </a:solidFill>
              <a:latin typeface="Times New Roman" pitchFamily="18" charset="0"/>
              <a:cs typeface="Times New Roman" pitchFamily="18" charset="0"/>
            </a:endParaRPr>
          </a:p>
        </p:txBody>
      </p:sp>
      <p:sp>
        <p:nvSpPr>
          <p:cNvPr id="11" name="AutoShape 92"/>
          <p:cNvSpPr>
            <a:spLocks noChangeArrowheads="1"/>
          </p:cNvSpPr>
          <p:nvPr/>
        </p:nvSpPr>
        <p:spPr bwMode="auto">
          <a:xfrm rot="5400000" flipH="1">
            <a:off x="2232150" y="-1114247"/>
            <a:ext cx="540974" cy="3941777"/>
          </a:xfrm>
          <a:prstGeom prst="round2SameRect">
            <a:avLst>
              <a:gd name="adj1" fmla="val 50000"/>
              <a:gd name="adj2" fmla="val 0"/>
            </a:avLst>
          </a:prstGeom>
          <a:solidFill>
            <a:srgbClr val="002060"/>
          </a:solidFill>
          <a:ln w="25400">
            <a:solidFill>
              <a:schemeClr val="accent1"/>
            </a:solidFill>
            <a:headEnd/>
            <a:tailEnd/>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519">
              <a:defRPr/>
            </a:pPr>
            <a:endParaRPr lang="ko-KR" altLang="en-US" sz="3200" b="1" dirty="0">
              <a:solidFill>
                <a:prstClr val="white"/>
              </a:solidFill>
              <a:latin typeface="Times New Roman" pitchFamily="18" charset="0"/>
              <a:cs typeface="Times New Roman" pitchFamily="18" charset="0"/>
            </a:endParaRPr>
          </a:p>
        </p:txBody>
      </p:sp>
      <p:sp>
        <p:nvSpPr>
          <p:cNvPr id="12" name="TextBox 10"/>
          <p:cNvSpPr txBox="1">
            <a:spLocks noChangeArrowheads="1"/>
          </p:cNvSpPr>
          <p:nvPr/>
        </p:nvSpPr>
        <p:spPr bwMode="auto">
          <a:xfrm>
            <a:off x="760583" y="557998"/>
            <a:ext cx="34315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613" eaLnBrk="0" hangingPunct="0">
              <a:defRPr>
                <a:solidFill>
                  <a:schemeClr val="tx1"/>
                </a:solidFill>
                <a:latin typeface="Arial" pitchFamily="34" charset="0"/>
                <a:cs typeface="Arial" pitchFamily="34" charset="0"/>
              </a:defRPr>
            </a:lvl1pPr>
            <a:lvl2pPr marL="742950" indent="-285750" defTabSz="1217613" eaLnBrk="0" hangingPunct="0">
              <a:defRPr>
                <a:solidFill>
                  <a:schemeClr val="tx1"/>
                </a:solidFill>
                <a:latin typeface="Arial" pitchFamily="34" charset="0"/>
                <a:cs typeface="Arial" pitchFamily="34" charset="0"/>
              </a:defRPr>
            </a:lvl2pPr>
            <a:lvl3pPr marL="1143000" indent="-228600" defTabSz="1217613" eaLnBrk="0" hangingPunct="0">
              <a:defRPr>
                <a:solidFill>
                  <a:schemeClr val="tx1"/>
                </a:solidFill>
                <a:latin typeface="Arial" pitchFamily="34" charset="0"/>
                <a:cs typeface="Arial" pitchFamily="34" charset="0"/>
              </a:defRPr>
            </a:lvl3pPr>
            <a:lvl4pPr marL="1600200" indent="-228600" defTabSz="1217613" eaLnBrk="0" hangingPunct="0">
              <a:defRPr>
                <a:solidFill>
                  <a:schemeClr val="tx1"/>
                </a:solidFill>
                <a:latin typeface="Arial" pitchFamily="34" charset="0"/>
                <a:cs typeface="Arial" pitchFamily="34" charset="0"/>
              </a:defRPr>
            </a:lvl4pPr>
            <a:lvl5pPr marL="2057400" indent="-228600" defTabSz="1217613" eaLnBrk="0" hangingPunct="0">
              <a:defRPr>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latinLnBrk="1" hangingPunct="1"/>
            <a:r>
              <a:rPr lang="en-US" altLang="ko-KR" sz="2800" b="1" u="sng" dirty="0" err="1" smtClean="0">
                <a:solidFill>
                  <a:prstClr val="white"/>
                </a:solidFill>
                <a:latin typeface="Times New Roman" pitchFamily="18" charset="0"/>
                <a:ea typeface="Gulim" pitchFamily="34" charset="-127"/>
                <a:cs typeface="Times New Roman" pitchFamily="18" charset="0"/>
              </a:rPr>
              <a:t>Cảm</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ứng</a:t>
            </a:r>
            <a:r>
              <a:rPr lang="en-US" altLang="ko-KR" sz="2800" b="1" u="sng" dirty="0" smtClean="0">
                <a:solidFill>
                  <a:prstClr val="white"/>
                </a:solidFill>
                <a:latin typeface="Times New Roman" pitchFamily="18" charset="0"/>
                <a:ea typeface="Gulim" pitchFamily="34" charset="-127"/>
                <a:cs typeface="Times New Roman" pitchFamily="18" charset="0"/>
              </a:rPr>
              <a:t> ở </a:t>
            </a:r>
            <a:r>
              <a:rPr lang="en-US" altLang="ko-KR" sz="2800" b="1" u="sng" dirty="0" err="1" smtClean="0">
                <a:solidFill>
                  <a:prstClr val="white"/>
                </a:solidFill>
                <a:latin typeface="Times New Roman" pitchFamily="18" charset="0"/>
                <a:ea typeface="Gulim" pitchFamily="34" charset="-127"/>
                <a:cs typeface="Times New Roman" pitchFamily="18" charset="0"/>
              </a:rPr>
              <a:t>thực</a:t>
            </a:r>
            <a:r>
              <a:rPr lang="en-US" altLang="ko-KR" sz="2800" b="1" u="sng" dirty="0" smtClean="0">
                <a:solidFill>
                  <a:prstClr val="white"/>
                </a:solidFill>
                <a:latin typeface="Times New Roman" pitchFamily="18" charset="0"/>
                <a:ea typeface="Gulim" pitchFamily="34" charset="-127"/>
                <a:cs typeface="Times New Roman" pitchFamily="18" charset="0"/>
              </a:rPr>
              <a:t> </a:t>
            </a:r>
            <a:r>
              <a:rPr lang="en-US" altLang="ko-KR" sz="2800" b="1" u="sng" dirty="0" err="1" smtClean="0">
                <a:solidFill>
                  <a:prstClr val="white"/>
                </a:solidFill>
                <a:latin typeface="Times New Roman" pitchFamily="18" charset="0"/>
                <a:ea typeface="Gulim" pitchFamily="34" charset="-127"/>
                <a:cs typeface="Times New Roman" pitchFamily="18" charset="0"/>
              </a:rPr>
              <a:t>vật</a:t>
            </a:r>
            <a:r>
              <a:rPr lang="en-US" altLang="ko-KR" sz="2800" b="1" u="sng" dirty="0" smtClean="0">
                <a:solidFill>
                  <a:prstClr val="white"/>
                </a:solidFill>
                <a:latin typeface="Times New Roman" pitchFamily="18" charset="0"/>
                <a:ea typeface="Gulim" pitchFamily="34" charset="-127"/>
                <a:cs typeface="Times New Roman" pitchFamily="18" charset="0"/>
              </a:rPr>
              <a:t>:</a:t>
            </a:r>
            <a:endParaRPr lang="ko-KR" altLang="en-US" sz="2800" b="1" u="sng" dirty="0">
              <a:solidFill>
                <a:prstClr val="white"/>
              </a:solidFill>
              <a:latin typeface="Times New Roman" pitchFamily="18" charset="0"/>
              <a:ea typeface="Gulim" pitchFamily="34" charset="-127"/>
              <a:cs typeface="Times New Roman" pitchFamily="18" charset="0"/>
            </a:endParaRPr>
          </a:p>
        </p:txBody>
      </p:sp>
      <p:sp>
        <p:nvSpPr>
          <p:cNvPr id="13" name="AutoShape 92"/>
          <p:cNvSpPr>
            <a:spLocks noChangeAspect="1" noChangeArrowheads="1"/>
          </p:cNvSpPr>
          <p:nvPr/>
        </p:nvSpPr>
        <p:spPr bwMode="auto">
          <a:xfrm rot="16200000" flipH="1">
            <a:off x="85238" y="487214"/>
            <a:ext cx="650280" cy="686800"/>
          </a:xfrm>
          <a:prstGeom prst="ellipse">
            <a:avLst/>
          </a:prstGeom>
          <a:solidFill>
            <a:schemeClr val="accent1">
              <a:lumMod val="60000"/>
              <a:lumOff val="40000"/>
            </a:schemeClr>
          </a:solidFill>
          <a:ln>
            <a:noFill/>
            <a:headEnd/>
            <a:tailEnd/>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519">
              <a:defRPr/>
            </a:pPr>
            <a:endParaRPr lang="ko-KR" altLang="en-US" sz="3200" b="1" dirty="0">
              <a:solidFill>
                <a:prstClr val="white"/>
              </a:solidFill>
              <a:latin typeface="Times New Roman" pitchFamily="18" charset="0"/>
              <a:cs typeface="Times New Roman" pitchFamily="18" charset="0"/>
            </a:endParaRPr>
          </a:p>
        </p:txBody>
      </p:sp>
      <p:sp>
        <p:nvSpPr>
          <p:cNvPr id="14" name="직사각형 110"/>
          <p:cNvSpPr>
            <a:spLocks noChangeArrowheads="1"/>
          </p:cNvSpPr>
          <p:nvPr/>
        </p:nvSpPr>
        <p:spPr bwMode="auto">
          <a:xfrm>
            <a:off x="181964" y="551386"/>
            <a:ext cx="389851" cy="584775"/>
          </a:xfrm>
          <a:prstGeom prst="rect">
            <a:avLst/>
          </a:prstGeom>
          <a:noFill/>
          <a:ln w="9525">
            <a:noFill/>
            <a:miter lim="800000"/>
            <a:headEnd/>
            <a:tailEnd/>
          </a:ln>
        </p:spPr>
        <p:txBody>
          <a:bodyPr wrap="non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625519">
              <a:defRPr/>
            </a:pPr>
            <a:r>
              <a:rPr lang="en-US" altLang="ko-KR" sz="3200" b="1" dirty="0">
                <a:solidFill>
                  <a:srgbClr val="FF0000"/>
                </a:solidFill>
                <a:latin typeface="Times New Roman" pitchFamily="18" charset="0"/>
                <a:cs typeface="Times New Roman" pitchFamily="18" charset="0"/>
              </a:rPr>
              <a:t>2</a:t>
            </a:r>
            <a:endParaRPr lang="ko-KR" altLang="en-US" sz="3200" b="1" dirty="0">
              <a:solidFill>
                <a:srgbClr val="FF0000"/>
              </a:solidFill>
              <a:latin typeface="Times New Roman" pitchFamily="18" charset="0"/>
              <a:cs typeface="Times New Roman" pitchFamily="18" charset="0"/>
            </a:endParaRPr>
          </a:p>
        </p:txBody>
      </p:sp>
      <p:sp>
        <p:nvSpPr>
          <p:cNvPr id="15" name="Rectangle 14"/>
          <p:cNvSpPr/>
          <p:nvPr/>
        </p:nvSpPr>
        <p:spPr>
          <a:xfrm>
            <a:off x="571815" y="1094420"/>
            <a:ext cx="9993022" cy="523220"/>
          </a:xfrm>
          <a:prstGeom prst="rect">
            <a:avLst/>
          </a:prstGeom>
        </p:spPr>
        <p:txBody>
          <a:bodyPr wrap="square">
            <a:spAutoFit/>
          </a:bodyPr>
          <a:lstStyle/>
          <a:p>
            <a:pPr algn="just"/>
            <a:r>
              <a:rPr lang="en-US" sz="2800" b="1" dirty="0" err="1" smtClean="0">
                <a:latin typeface="Times New Roman" pitchFamily="18" charset="0"/>
                <a:cs typeface="Times New Roman" pitchFamily="18" charset="0"/>
              </a:rPr>
              <a:t>Tìm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hiểu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các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thí</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nghiệm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chứng</a:t>
            </a:r>
            <a:r>
              <a:rPr lang="en-US" sz="2800" b="1" dirty="0" smtClean="0">
                <a:latin typeface="Times New Roman" pitchFamily="18" charset="0"/>
                <a:cs typeface="Times New Roman" pitchFamily="18" charset="0"/>
              </a:rPr>
              <a:t> minh </a:t>
            </a:r>
            <a:r>
              <a:rPr lang="en-US" sz="2800" b="1" dirty="0" err="1" smtClean="0">
                <a:latin typeface="Times New Roman" pitchFamily="18" charset="0"/>
                <a:cs typeface="Times New Roman" pitchFamily="18" charset="0"/>
              </a:rPr>
              <a:t>tính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cảm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ứng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của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thực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vật</a:t>
            </a: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p:txBody>
      </p:sp>
      <p:grpSp>
        <p:nvGrpSpPr>
          <p:cNvPr id="16" name="Group 15"/>
          <p:cNvGrpSpPr/>
          <p:nvPr/>
        </p:nvGrpSpPr>
        <p:grpSpPr>
          <a:xfrm>
            <a:off x="66976" y="1272007"/>
            <a:ext cx="592669" cy="218256"/>
            <a:chOff x="16182" y="2379912"/>
            <a:chExt cx="592669" cy="218256"/>
          </a:xfrm>
        </p:grpSpPr>
        <p:sp>
          <p:nvSpPr>
            <p:cNvPr id="17" name="Pentagon 16"/>
            <p:cNvSpPr/>
            <p:nvPr/>
          </p:nvSpPr>
          <p:spPr>
            <a:xfrm>
              <a:off x="16182" y="2390314"/>
              <a:ext cx="421610" cy="194602"/>
            </a:xfrm>
            <a:prstGeom prst="homePlat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8" name="Chevron 17"/>
            <p:cNvSpPr/>
            <p:nvPr/>
          </p:nvSpPr>
          <p:spPr>
            <a:xfrm>
              <a:off x="399843" y="2379912"/>
              <a:ext cx="209008" cy="218256"/>
            </a:xfrm>
            <a:prstGeom prst="chevron">
              <a:avLst/>
            </a:prstGeom>
            <a:solidFill>
              <a:srgbClr val="7030A0"/>
            </a:solidFill>
            <a:ln>
              <a:solidFill>
                <a:srgbClr val="005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tx1"/>
                </a:solidFill>
              </a:endParaRPr>
            </a:p>
          </p:txBody>
        </p:sp>
      </p:grpSp>
      <p:sp>
        <p:nvSpPr>
          <p:cNvPr id="19" name="Rectangle 18"/>
          <p:cNvSpPr/>
          <p:nvPr/>
        </p:nvSpPr>
        <p:spPr>
          <a:xfrm>
            <a:off x="571815" y="1501985"/>
            <a:ext cx="6982536" cy="523220"/>
          </a:xfrm>
          <a:prstGeom prst="rect">
            <a:avLst/>
          </a:prstGeom>
        </p:spPr>
        <p:txBody>
          <a:bodyPr wrap="square">
            <a:spAutoFit/>
          </a:bodyPr>
          <a:lstStyle/>
          <a:p>
            <a:pPr algn="just"/>
            <a:r>
              <a:rPr lang="en-US" sz="2800" b="1" dirty="0" err="1" smtClean="0">
                <a:solidFill>
                  <a:srgbClr val="660066"/>
                </a:solidFill>
                <a:latin typeface="Times New Roman" pitchFamily="18" charset="0"/>
                <a:cs typeface="Times New Roman" pitchFamily="18" charset="0"/>
              </a:rPr>
              <a:t>Thí</a:t>
            </a:r>
            <a:r>
              <a:rPr lang="en-US" sz="2800" b="1" dirty="0" smtClean="0">
                <a:solidFill>
                  <a:srgbClr val="660066"/>
                </a:solidFill>
                <a:latin typeface="Times New Roman" pitchFamily="18" charset="0"/>
                <a:cs typeface="Times New Roman" pitchFamily="18" charset="0"/>
              </a:rPr>
              <a:t> </a:t>
            </a:r>
            <a:r>
              <a:rPr lang="en-US" sz="2800" b="1" dirty="0" err="1" smtClean="0">
                <a:solidFill>
                  <a:srgbClr val="660066"/>
                </a:solidFill>
                <a:latin typeface="Times New Roman" pitchFamily="18" charset="0"/>
                <a:cs typeface="Times New Roman" pitchFamily="18" charset="0"/>
              </a:rPr>
              <a:t>nghiệm</a:t>
            </a:r>
            <a:r>
              <a:rPr lang="en-US" sz="2800" b="1" dirty="0" smtClean="0">
                <a:solidFill>
                  <a:srgbClr val="660066"/>
                </a:solidFill>
                <a:latin typeface="Times New Roman" pitchFamily="18" charset="0"/>
                <a:cs typeface="Times New Roman" pitchFamily="18" charset="0"/>
              </a:rPr>
              <a:t> 1: </a:t>
            </a:r>
            <a:r>
              <a:rPr lang="en-US" sz="2800" b="1" dirty="0" err="1" smtClean="0">
                <a:solidFill>
                  <a:srgbClr val="660066"/>
                </a:solidFill>
                <a:latin typeface="Times New Roman" pitchFamily="18" charset="0"/>
                <a:cs typeface="Times New Roman" pitchFamily="18" charset="0"/>
              </a:rPr>
              <a:t>Chứng</a:t>
            </a:r>
            <a:r>
              <a:rPr lang="en-US" sz="2800" b="1" dirty="0" smtClean="0">
                <a:solidFill>
                  <a:srgbClr val="660066"/>
                </a:solidFill>
                <a:latin typeface="Times New Roman" pitchFamily="18" charset="0"/>
                <a:cs typeface="Times New Roman" pitchFamily="18" charset="0"/>
              </a:rPr>
              <a:t> minh </a:t>
            </a:r>
            <a:r>
              <a:rPr lang="en-US" sz="2800" b="1" dirty="0" err="1" smtClean="0">
                <a:solidFill>
                  <a:srgbClr val="660066"/>
                </a:solidFill>
                <a:latin typeface="Times New Roman" pitchFamily="18" charset="0"/>
                <a:cs typeface="Times New Roman" pitchFamily="18" charset="0"/>
              </a:rPr>
              <a:t>tính</a:t>
            </a:r>
            <a:r>
              <a:rPr lang="en-US" sz="2800" b="1" dirty="0" smtClean="0">
                <a:solidFill>
                  <a:srgbClr val="660066"/>
                </a:solidFill>
                <a:latin typeface="Times New Roman" pitchFamily="18" charset="0"/>
                <a:cs typeface="Times New Roman" pitchFamily="18" charset="0"/>
              </a:rPr>
              <a:t> </a:t>
            </a:r>
            <a:r>
              <a:rPr lang="en-US" sz="2800" b="1" dirty="0" err="1" smtClean="0">
                <a:solidFill>
                  <a:srgbClr val="660066"/>
                </a:solidFill>
                <a:latin typeface="Times New Roman" pitchFamily="18" charset="0"/>
                <a:cs typeface="Times New Roman" pitchFamily="18" charset="0"/>
              </a:rPr>
              <a:t>hướng</a:t>
            </a:r>
            <a:r>
              <a:rPr lang="en-US" sz="2800" b="1" dirty="0" smtClean="0">
                <a:solidFill>
                  <a:srgbClr val="660066"/>
                </a:solidFill>
                <a:latin typeface="Times New Roman" pitchFamily="18" charset="0"/>
                <a:cs typeface="Times New Roman" pitchFamily="18" charset="0"/>
              </a:rPr>
              <a:t> </a:t>
            </a:r>
            <a:r>
              <a:rPr lang="en-US" sz="2800" b="1" dirty="0" err="1" smtClean="0">
                <a:solidFill>
                  <a:srgbClr val="660066"/>
                </a:solidFill>
                <a:latin typeface="Times New Roman" pitchFamily="18" charset="0"/>
                <a:cs typeface="Times New Roman" pitchFamily="18" charset="0"/>
              </a:rPr>
              <a:t>sáng</a:t>
            </a:r>
            <a:r>
              <a:rPr lang="en-US" sz="2800" b="1" dirty="0" smtClean="0">
                <a:solidFill>
                  <a:srgbClr val="660066"/>
                </a:solidFill>
                <a:latin typeface="Times New Roman" pitchFamily="18" charset="0"/>
                <a:cs typeface="Times New Roman" pitchFamily="18" charset="0"/>
              </a:rPr>
              <a:t>.</a:t>
            </a:r>
            <a:endParaRPr lang="en-US" sz="2800" b="1" dirty="0">
              <a:solidFill>
                <a:srgbClr val="660066"/>
              </a:solidFill>
              <a:latin typeface="Times New Roman" pitchFamily="18" charset="0"/>
              <a:cs typeface="Times New Roman" pitchFamily="18" charset="0"/>
            </a:endParaRPr>
          </a:p>
        </p:txBody>
      </p:sp>
      <p:sp>
        <p:nvSpPr>
          <p:cNvPr id="20" name="Rectangle 19"/>
          <p:cNvSpPr/>
          <p:nvPr/>
        </p:nvSpPr>
        <p:spPr>
          <a:xfrm>
            <a:off x="482992" y="1912154"/>
            <a:ext cx="11709007" cy="1384995"/>
          </a:xfrm>
          <a:prstGeom prst="rect">
            <a:avLst/>
          </a:prstGeom>
        </p:spPr>
        <p:txBody>
          <a:bodyPr wrap="square">
            <a:spAutoFit/>
          </a:bodyPr>
          <a:lstStyle/>
          <a:p>
            <a:pPr algn="just"/>
            <a:r>
              <a:rPr lang="en-US" sz="2800" b="1" dirty="0" smtClean="0">
                <a:latin typeface="Times New Roman" pitchFamily="18" charset="0"/>
                <a:cs typeface="Times New Roman" pitchFamily="18" charset="0"/>
              </a:rPr>
              <a:t>3. </a:t>
            </a:r>
            <a:r>
              <a:rPr lang="en-US" sz="2800" b="1" dirty="0" err="1" smtClean="0">
                <a:latin typeface="Times New Roman" pitchFamily="18" charset="0"/>
                <a:cs typeface="Times New Roman" pitchFamily="18" charset="0"/>
              </a:rPr>
              <a:t>Hãy</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tìm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hiểu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các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bước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thực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hiện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thí</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nghiệm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chứng</a:t>
            </a:r>
            <a:r>
              <a:rPr lang="en-US" sz="2800" b="1" dirty="0" smtClean="0">
                <a:latin typeface="Times New Roman" pitchFamily="18" charset="0"/>
                <a:cs typeface="Times New Roman" pitchFamily="18" charset="0"/>
              </a:rPr>
              <a:t> minh </a:t>
            </a:r>
            <a:r>
              <a:rPr lang="en-US" sz="2800" b="1" dirty="0" err="1" smtClean="0">
                <a:latin typeface="Times New Roman" pitchFamily="18" charset="0"/>
                <a:cs typeface="Times New Roman" pitchFamily="18" charset="0"/>
              </a:rPr>
              <a:t>tính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hướng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sáng</a:t>
            </a:r>
            <a:r>
              <a:rPr lang="en-US" sz="2800" b="1" dirty="0" smtClean="0">
                <a:latin typeface="Times New Roman" pitchFamily="18" charset="0"/>
                <a:cs typeface="Times New Roman" pitchFamily="18" charset="0"/>
              </a:rPr>
              <a:t> ở </a:t>
            </a:r>
            <a:r>
              <a:rPr lang="en-US" sz="2800" b="1" dirty="0" err="1" smtClean="0">
                <a:latin typeface="Times New Roman" pitchFamily="18" charset="0"/>
                <a:cs typeface="Times New Roman" pitchFamily="18" charset="0"/>
              </a:rPr>
              <a:t>thực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vật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và</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biết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tại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sao</a:t>
            </a:r>
            <a:r>
              <a:rPr lang="en-US" sz="2800" b="1" dirty="0" smtClean="0">
                <a:latin typeface="Times New Roman" pitchFamily="18" charset="0"/>
                <a:cs typeface="Times New Roman" pitchFamily="18" charset="0"/>
              </a:rPr>
              <a:t> ở </a:t>
            </a:r>
            <a:r>
              <a:rPr lang="en-US" sz="2800" b="1" dirty="0" err="1" smtClean="0">
                <a:latin typeface="Times New Roman" pitchFamily="18" charset="0"/>
                <a:cs typeface="Times New Roman" pitchFamily="18" charset="0"/>
              </a:rPr>
              <a:t>bước</a:t>
            </a:r>
            <a:r>
              <a:rPr lang="en-US" sz="2800" b="1" dirty="0" smtClean="0">
                <a:latin typeface="Times New Roman" pitchFamily="18" charset="0"/>
                <a:cs typeface="Times New Roman" pitchFamily="18" charset="0"/>
              </a:rPr>
              <a:t> 2 </a:t>
            </a:r>
            <a:r>
              <a:rPr lang="en-US" sz="2800" b="1" dirty="0" err="1" smtClean="0">
                <a:latin typeface="Times New Roman" pitchFamily="18" charset="0"/>
                <a:cs typeface="Times New Roman" pitchFamily="18" charset="0"/>
              </a:rPr>
              <a:t>phải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đặt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cốc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trồng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cây</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trong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hộp</a:t>
            </a:r>
            <a:r>
              <a:rPr lang="en-US" sz="2800" b="1" dirty="0" smtClean="0">
                <a:latin typeface="Times New Roman" pitchFamily="18" charset="0"/>
                <a:cs typeface="Times New Roman" pitchFamily="18" charset="0"/>
              </a:rPr>
              <a:t> carton </a:t>
            </a:r>
            <a:r>
              <a:rPr lang="en-US" sz="2800" b="1" dirty="0" err="1" smtClean="0">
                <a:latin typeface="Times New Roman" pitchFamily="18" charset="0"/>
                <a:cs typeface="Times New Roman" pitchFamily="18" charset="0"/>
              </a:rPr>
              <a:t>kín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có</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đục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lỗ</a:t>
            </a: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p:txBody>
      </p:sp>
      <p:pic>
        <p:nvPicPr>
          <p:cNvPr id="21" name="Picture 56" descr="qustionbig_w"/>
          <p:cNvPicPr>
            <a:picLocks noChangeAspect="1" noChangeArrowheads="1" noCrop="1"/>
          </p:cNvPicPr>
          <p:nvPr/>
        </p:nvPicPr>
        <p:blipFill>
          <a:blip r:embed="rId2"/>
          <a:srcRect/>
          <a:stretch>
            <a:fillRect/>
          </a:stretch>
        </p:blipFill>
        <p:spPr bwMode="auto">
          <a:xfrm>
            <a:off x="0" y="1912154"/>
            <a:ext cx="609600" cy="747713"/>
          </a:xfrm>
          <a:prstGeom prst="rect">
            <a:avLst/>
          </a:prstGeom>
          <a:noFill/>
          <a:ln w="9525">
            <a:noFill/>
            <a:miter lim="800000"/>
            <a:headEnd/>
            <a:tailEnd/>
          </a:ln>
        </p:spPr>
      </p:pic>
      <p:sp>
        <p:nvSpPr>
          <p:cNvPr id="22" name="Rectangle 1"/>
          <p:cNvSpPr>
            <a:spLocks noChangeArrowheads="1"/>
          </p:cNvSpPr>
          <p:nvPr/>
        </p:nvSpPr>
        <p:spPr bwMode="auto">
          <a:xfrm>
            <a:off x="0" y="3206090"/>
            <a:ext cx="1220175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en-US" altLang="en-US" dirty="0" smtClean="0">
                <a:solidFill>
                  <a:srgbClr val="006600"/>
                </a:solidFill>
                <a:latin typeface="Times New Roman" panose="02020603050405020304" pitchFamily="18" charset="0"/>
                <a:cs typeface="Times New Roman" panose="02020603050405020304" pitchFamily="18" charset="0"/>
              </a:rPr>
              <a:t>Ở </a:t>
            </a:r>
            <a:r>
              <a:rPr lang="en-US" altLang="en-US" dirty="0" err="1" smtClean="0">
                <a:solidFill>
                  <a:srgbClr val="006600"/>
                </a:solidFill>
                <a:latin typeface="Times New Roman" panose="02020603050405020304" pitchFamily="18" charset="0"/>
                <a:cs typeface="Times New Roman" panose="02020603050405020304" pitchFamily="18" charset="0"/>
              </a:rPr>
              <a:t>bước</a:t>
            </a:r>
            <a:r>
              <a:rPr lang="en-US" altLang="en-US" dirty="0" smtClean="0">
                <a:solidFill>
                  <a:srgbClr val="006600"/>
                </a:solidFill>
                <a:latin typeface="Times New Roman" panose="02020603050405020304" pitchFamily="18" charset="0"/>
                <a:cs typeface="Times New Roman" panose="02020603050405020304" pitchFamily="18" charset="0"/>
              </a:rPr>
              <a:t> 2, </a:t>
            </a:r>
            <a:r>
              <a:rPr lang="en-US" altLang="en-US" dirty="0" err="1" smtClean="0">
                <a:solidFill>
                  <a:srgbClr val="006600"/>
                </a:solidFill>
                <a:latin typeface="Times New Roman" panose="02020603050405020304" pitchFamily="18" charset="0"/>
                <a:cs typeface="Times New Roman" panose="02020603050405020304" pitchFamily="18" charset="0"/>
              </a:rPr>
              <a:t>đặt</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cốc</a:t>
            </a:r>
            <a:r>
              <a:rPr lang="en-US" altLang="en-US" dirty="0" smtClean="0">
                <a:solidFill>
                  <a:srgbClr val="006600"/>
                </a:solidFill>
                <a:latin typeface="Times New Roman" panose="02020603050405020304" pitchFamily="18" charset="0"/>
                <a:cs typeface="Times New Roman" panose="02020603050405020304" pitchFamily="18" charset="0"/>
              </a:rPr>
              <a:t> A </a:t>
            </a:r>
            <a:r>
              <a:rPr lang="en-US" altLang="en-US" dirty="0" err="1" smtClean="0">
                <a:solidFill>
                  <a:srgbClr val="006600"/>
                </a:solidFill>
                <a:latin typeface="Times New Roman" panose="02020603050405020304" pitchFamily="18" charset="0"/>
                <a:cs typeface="Times New Roman" panose="02020603050405020304" pitchFamily="18" charset="0"/>
              </a:rPr>
              <a:t>trong</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hộp</a:t>
            </a:r>
            <a:r>
              <a:rPr lang="en-US" altLang="en-US" dirty="0" smtClean="0">
                <a:solidFill>
                  <a:srgbClr val="006600"/>
                </a:solidFill>
                <a:latin typeface="Times New Roman" panose="02020603050405020304" pitchFamily="18" charset="0"/>
                <a:cs typeface="Times New Roman" panose="02020603050405020304" pitchFamily="18" charset="0"/>
              </a:rPr>
              <a:t> carton </a:t>
            </a:r>
            <a:r>
              <a:rPr lang="en-US" altLang="en-US" dirty="0" err="1" smtClean="0">
                <a:solidFill>
                  <a:srgbClr val="006600"/>
                </a:solidFill>
                <a:latin typeface="Times New Roman" panose="02020603050405020304" pitchFamily="18" charset="0"/>
                <a:cs typeface="Times New Roman" panose="02020603050405020304" pitchFamily="18" charset="0"/>
              </a:rPr>
              <a:t>kín</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có</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đục</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lỗ</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để</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đảm</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bảo</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cây</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chỉ</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có</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một</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nguồn</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ánh</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sáng</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duy</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nhất</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từ</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phía</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lỗ</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thủng</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của</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hộp</a:t>
            </a:r>
            <a:r>
              <a:rPr lang="en-US" altLang="en-US" dirty="0" smtClean="0">
                <a:solidFill>
                  <a:srgbClr val="006600"/>
                </a:solidFill>
                <a:latin typeface="Times New Roman" panose="02020603050405020304" pitchFamily="18" charset="0"/>
                <a:cs typeface="Times New Roman" panose="02020603050405020304" pitchFamily="18" charset="0"/>
              </a:rPr>
              <a:t> carton. </a:t>
            </a:r>
            <a:r>
              <a:rPr lang="en-US" altLang="en-US" dirty="0" err="1" smtClean="0">
                <a:solidFill>
                  <a:srgbClr val="006600"/>
                </a:solidFill>
                <a:latin typeface="Times New Roman" panose="02020603050405020304" pitchFamily="18" charset="0"/>
                <a:cs typeface="Times New Roman" panose="02020603050405020304" pitchFamily="18" charset="0"/>
              </a:rPr>
              <a:t>Từ</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đó</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chứng</a:t>
            </a:r>
            <a:r>
              <a:rPr lang="en-US" altLang="en-US" dirty="0" smtClean="0">
                <a:solidFill>
                  <a:srgbClr val="006600"/>
                </a:solidFill>
                <a:latin typeface="Times New Roman" panose="02020603050405020304" pitchFamily="18" charset="0"/>
                <a:cs typeface="Times New Roman" panose="02020603050405020304" pitchFamily="18" charset="0"/>
              </a:rPr>
              <a:t> minh </a:t>
            </a:r>
            <a:r>
              <a:rPr lang="en-US" altLang="en-US" dirty="0" err="1" smtClean="0">
                <a:solidFill>
                  <a:srgbClr val="006600"/>
                </a:solidFill>
                <a:latin typeface="Times New Roman" panose="02020603050405020304" pitchFamily="18" charset="0"/>
                <a:cs typeface="Times New Roman" panose="02020603050405020304" pitchFamily="18" charset="0"/>
              </a:rPr>
              <a:t>được</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sự</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sinh</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trưởng</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và</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phát</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triển</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của</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cây</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luôn</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hướng</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về</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nơi</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có</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nguồn</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sáng</a:t>
            </a:r>
            <a:r>
              <a:rPr lang="en-US" altLang="en-US" dirty="0" smtClean="0">
                <a:solidFill>
                  <a:srgbClr val="006600"/>
                </a:solidFill>
                <a:latin typeface="Times New Roman" panose="02020603050405020304" pitchFamily="18" charset="0"/>
                <a:cs typeface="Times New Roman" panose="02020603050405020304" pitchFamily="18" charset="0"/>
              </a:rPr>
              <a:t>.</a:t>
            </a:r>
            <a:endParaRPr lang="en-US" altLang="en-US" dirty="0">
              <a:solidFill>
                <a:srgbClr val="006600"/>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473232" y="4478034"/>
            <a:ext cx="11709007" cy="523220"/>
          </a:xfrm>
          <a:prstGeom prst="rect">
            <a:avLst/>
          </a:prstGeom>
        </p:spPr>
        <p:txBody>
          <a:bodyPr wrap="square">
            <a:spAutoFit/>
          </a:bodyPr>
          <a:lstStyle/>
          <a:p>
            <a:pPr algn="just"/>
            <a:r>
              <a:rPr lang="en-US" sz="2800" b="1" dirty="0">
                <a:latin typeface="Times New Roman" pitchFamily="18" charset="0"/>
                <a:cs typeface="Times New Roman" pitchFamily="18" charset="0"/>
              </a:rPr>
              <a:t>4</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Dự</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đoán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kết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quả</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thí</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nghiệm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sau</a:t>
            </a:r>
            <a:r>
              <a:rPr lang="en-US" sz="2800" b="1" dirty="0" smtClean="0">
                <a:latin typeface="Times New Roman" pitchFamily="18" charset="0"/>
                <a:cs typeface="Times New Roman" pitchFamily="18" charset="0"/>
              </a:rPr>
              <a:t> 2 </a:t>
            </a:r>
            <a:r>
              <a:rPr lang="en-US" sz="2800" b="1" dirty="0" err="1" smtClean="0">
                <a:latin typeface="Times New Roman" pitchFamily="18" charset="0"/>
                <a:cs typeface="Times New Roman" pitchFamily="18" charset="0"/>
              </a:rPr>
              <a:t>tuần</a:t>
            </a: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p:txBody>
      </p:sp>
      <p:pic>
        <p:nvPicPr>
          <p:cNvPr id="24" name="Picture 56" descr="qustionbig_w"/>
          <p:cNvPicPr>
            <a:picLocks noChangeAspect="1" noChangeArrowheads="1" noCrop="1"/>
          </p:cNvPicPr>
          <p:nvPr/>
        </p:nvPicPr>
        <p:blipFill>
          <a:blip r:embed="rId2"/>
          <a:srcRect/>
          <a:stretch>
            <a:fillRect/>
          </a:stretch>
        </p:blipFill>
        <p:spPr bwMode="auto">
          <a:xfrm>
            <a:off x="-9760" y="4478034"/>
            <a:ext cx="609600" cy="747713"/>
          </a:xfrm>
          <a:prstGeom prst="rect">
            <a:avLst/>
          </a:prstGeom>
          <a:noFill/>
          <a:ln w="9525">
            <a:noFill/>
            <a:miter lim="800000"/>
            <a:headEnd/>
            <a:tailEnd/>
          </a:ln>
        </p:spPr>
      </p:pic>
      <p:sp>
        <p:nvSpPr>
          <p:cNvPr id="25" name="Rectangle 1"/>
          <p:cNvSpPr>
            <a:spLocks noChangeArrowheads="1"/>
          </p:cNvSpPr>
          <p:nvPr/>
        </p:nvSpPr>
        <p:spPr bwMode="auto">
          <a:xfrm>
            <a:off x="0" y="5065911"/>
            <a:ext cx="1220175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en-US" altLang="en-US" dirty="0" err="1" smtClean="0">
                <a:solidFill>
                  <a:srgbClr val="006600"/>
                </a:solidFill>
                <a:latin typeface="Times New Roman" panose="02020603050405020304" pitchFamily="18" charset="0"/>
                <a:cs typeface="Times New Roman" panose="02020603050405020304" pitchFamily="18" charset="0"/>
              </a:rPr>
              <a:t>Dự</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đoán</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sau</a:t>
            </a:r>
            <a:r>
              <a:rPr lang="en-US" altLang="en-US" dirty="0" smtClean="0">
                <a:solidFill>
                  <a:srgbClr val="006600"/>
                </a:solidFill>
                <a:latin typeface="Times New Roman" panose="02020603050405020304" pitchFamily="18" charset="0"/>
                <a:cs typeface="Times New Roman" panose="02020603050405020304" pitchFamily="18" charset="0"/>
              </a:rPr>
              <a:t> 2 </a:t>
            </a:r>
            <a:r>
              <a:rPr lang="en-US" altLang="en-US" dirty="0" err="1" smtClean="0">
                <a:solidFill>
                  <a:srgbClr val="006600"/>
                </a:solidFill>
                <a:latin typeface="Times New Roman" panose="02020603050405020304" pitchFamily="18" charset="0"/>
                <a:cs typeface="Times New Roman" panose="02020603050405020304" pitchFamily="18" charset="0"/>
              </a:rPr>
              <a:t>tuần</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cây</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trong</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cốc</a:t>
            </a:r>
            <a:r>
              <a:rPr lang="en-US" altLang="en-US" dirty="0" smtClean="0">
                <a:solidFill>
                  <a:srgbClr val="006600"/>
                </a:solidFill>
                <a:latin typeface="Times New Roman" panose="02020603050405020304" pitchFamily="18" charset="0"/>
                <a:cs typeface="Times New Roman" panose="02020603050405020304" pitchFamily="18" charset="0"/>
              </a:rPr>
              <a:t> A </a:t>
            </a:r>
            <a:r>
              <a:rPr lang="en-US" altLang="en-US" dirty="0" err="1" smtClean="0">
                <a:solidFill>
                  <a:srgbClr val="006600"/>
                </a:solidFill>
                <a:latin typeface="Times New Roman" panose="02020603050405020304" pitchFamily="18" charset="0"/>
                <a:cs typeface="Times New Roman" panose="02020603050405020304" pitchFamily="18" charset="0"/>
              </a:rPr>
              <a:t>sẽ</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vươn</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về</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phía</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có</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lỗ</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thủng</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của</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thùng</a:t>
            </a:r>
            <a:r>
              <a:rPr lang="en-US" altLang="en-US" dirty="0" smtClean="0">
                <a:solidFill>
                  <a:srgbClr val="006600"/>
                </a:solidFill>
                <a:latin typeface="Times New Roman" panose="02020603050405020304" pitchFamily="18" charset="0"/>
                <a:cs typeface="Times New Roman" panose="02020603050405020304" pitchFamily="18" charset="0"/>
              </a:rPr>
              <a:t> carton, </a:t>
            </a:r>
            <a:r>
              <a:rPr lang="en-US" altLang="en-US" dirty="0" err="1" smtClean="0">
                <a:solidFill>
                  <a:srgbClr val="006600"/>
                </a:solidFill>
                <a:latin typeface="Times New Roman" panose="02020603050405020304" pitchFamily="18" charset="0"/>
                <a:cs typeface="Times New Roman" panose="02020603050405020304" pitchFamily="18" charset="0"/>
              </a:rPr>
              <a:t>còn</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cây</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trong</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cốc</a:t>
            </a:r>
            <a:r>
              <a:rPr lang="en-US" altLang="en-US" dirty="0" smtClean="0">
                <a:solidFill>
                  <a:srgbClr val="006600"/>
                </a:solidFill>
                <a:latin typeface="Times New Roman" panose="02020603050405020304" pitchFamily="18" charset="0"/>
                <a:cs typeface="Times New Roman" panose="02020603050405020304" pitchFamily="18" charset="0"/>
              </a:rPr>
              <a:t> B </a:t>
            </a:r>
            <a:r>
              <a:rPr lang="en-US" altLang="en-US" dirty="0" err="1" smtClean="0">
                <a:solidFill>
                  <a:srgbClr val="006600"/>
                </a:solidFill>
                <a:latin typeface="Times New Roman" panose="02020603050405020304" pitchFamily="18" charset="0"/>
                <a:cs typeface="Times New Roman" panose="02020603050405020304" pitchFamily="18" charset="0"/>
              </a:rPr>
              <a:t>sẽ</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phát</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triển</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bình</a:t>
            </a:r>
            <a:r>
              <a:rPr lang="en-US" altLang="en-US" dirty="0" smtClean="0">
                <a:solidFill>
                  <a:srgbClr val="006600"/>
                </a:solidFill>
                <a:latin typeface="Times New Roman" panose="02020603050405020304" pitchFamily="18" charset="0"/>
                <a:cs typeface="Times New Roman" panose="02020603050405020304" pitchFamily="18" charset="0"/>
              </a:rPr>
              <a:t> </a:t>
            </a:r>
            <a:r>
              <a:rPr lang="en-US" altLang="en-US" dirty="0" err="1" smtClean="0">
                <a:solidFill>
                  <a:srgbClr val="006600"/>
                </a:solidFill>
                <a:latin typeface="Times New Roman" panose="02020603050405020304" pitchFamily="18" charset="0"/>
                <a:cs typeface="Times New Roman" panose="02020603050405020304" pitchFamily="18" charset="0"/>
              </a:rPr>
              <a:t>thường</a:t>
            </a:r>
            <a:r>
              <a:rPr lang="en-US" altLang="en-US" dirty="0" smtClean="0">
                <a:solidFill>
                  <a:srgbClr val="006600"/>
                </a:solidFill>
                <a:latin typeface="Times New Roman" panose="02020603050405020304" pitchFamily="18" charset="0"/>
                <a:cs typeface="Times New Roman" panose="02020603050405020304" pitchFamily="18" charset="0"/>
              </a:rPr>
              <a:t>.</a:t>
            </a:r>
            <a:endParaRPr lang="en-US" altLang="en-US" dirty="0">
              <a:solidFill>
                <a:srgbClr val="006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7781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3846599" cy="256309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2508" y="0"/>
            <a:ext cx="4649492"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98265"/>
            <a:ext cx="3846598" cy="255973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3127" y="2257425"/>
            <a:ext cx="3750685" cy="2838980"/>
          </a:xfrm>
          <a:prstGeom prst="rect">
            <a:avLst/>
          </a:prstGeom>
        </p:spPr>
      </p:pic>
    </p:spTree>
    <p:extLst>
      <p:ext uri="{BB962C8B-B14F-4D97-AF65-F5344CB8AC3E}">
        <p14:creationId xmlns:p14="http://schemas.microsoft.com/office/powerpoint/2010/main" val="4117587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nip Diagonal Corner Rectangle 5"/>
          <p:cNvSpPr/>
          <p:nvPr/>
        </p:nvSpPr>
        <p:spPr>
          <a:xfrm>
            <a:off x="922088" y="1240413"/>
            <a:ext cx="9258232" cy="71155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schemeClr val="tx1"/>
                </a:solidFill>
                <a:latin typeface="Times New Roman" panose="02020603050405020304" pitchFamily="18" charset="0"/>
                <a:cs typeface="Times New Roman" panose="02020603050405020304" pitchFamily="18" charset="0"/>
              </a:rPr>
              <a:t> </a:t>
            </a:r>
            <a:r>
              <a:rPr lang="en-US" sz="3200" dirty="0" smtClean="0">
                <a:solidFill>
                  <a:schemeClr val="tx1"/>
                </a:solidFill>
                <a:latin typeface="Times New Roman" panose="02020603050405020304" pitchFamily="18" charset="0"/>
                <a:cs typeface="Times New Roman" panose="02020603050405020304" pitchFamily="18" charset="0"/>
              </a:rPr>
              <a:t>         </a:t>
            </a:r>
          </a:p>
          <a:p>
            <a:pPr algn="just">
              <a:lnSpc>
                <a:spcPct val="120000"/>
              </a:lnSpc>
            </a:pPr>
            <a:r>
              <a:rPr lang="en-US" sz="3200" dirty="0">
                <a:solidFill>
                  <a:schemeClr val="tx1"/>
                </a:solidFill>
                <a:latin typeface="Times New Roman" panose="02020603050405020304" pitchFamily="18" charset="0"/>
                <a:cs typeface="Times New Roman" panose="02020603050405020304" pitchFamily="18" charset="0"/>
              </a:rPr>
              <a:t> </a:t>
            </a:r>
            <a:r>
              <a:rPr lang="en-US" sz="3200" b="1" u="sng" dirty="0" err="1">
                <a:solidFill>
                  <a:schemeClr val="tx1"/>
                </a:solidFill>
                <a:latin typeface="Times New Roman" pitchFamily="18" charset="0"/>
              </a:rPr>
              <a:t>Bài</a:t>
            </a:r>
            <a:r>
              <a:rPr lang="en-US" sz="3200" b="1" u="sng" dirty="0">
                <a:solidFill>
                  <a:schemeClr val="tx1"/>
                </a:solidFill>
                <a:latin typeface="Times New Roman" pitchFamily="18" charset="0"/>
              </a:rPr>
              <a:t> </a:t>
            </a:r>
            <a:r>
              <a:rPr lang="en-US" sz="3200" b="1" u="sng" dirty="0" err="1">
                <a:solidFill>
                  <a:schemeClr val="tx1"/>
                </a:solidFill>
                <a:latin typeface="Times New Roman" pitchFamily="18" charset="0"/>
              </a:rPr>
              <a:t>tập</a:t>
            </a:r>
            <a:r>
              <a:rPr lang="en-US" sz="3200" b="1" u="sng" dirty="0">
                <a:solidFill>
                  <a:schemeClr val="tx1"/>
                </a:solidFill>
                <a:latin typeface="Times New Roman" pitchFamily="18" charset="0"/>
              </a:rPr>
              <a:t> </a:t>
            </a:r>
            <a:r>
              <a:rPr lang="en-US" sz="3200" b="1" u="sng" dirty="0" smtClean="0">
                <a:solidFill>
                  <a:schemeClr val="tx1"/>
                </a:solidFill>
                <a:latin typeface="Times New Roman" pitchFamily="18" charset="0"/>
              </a:rPr>
              <a:t>1</a:t>
            </a:r>
            <a:r>
              <a:rPr lang="en-US" sz="3200" b="1" dirty="0" smtClean="0">
                <a:solidFill>
                  <a:schemeClr val="tx1"/>
                </a:solidFill>
                <a:latin typeface="Times New Roman" pitchFamily="18" charset="0"/>
              </a:rPr>
              <a:t>:</a:t>
            </a:r>
            <a:r>
              <a:rPr lang="en-US" sz="3200" dirty="0" smtClean="0">
                <a:solidFill>
                  <a:schemeClr val="tx1"/>
                </a:solidFill>
                <a:latin typeface="Times New Roman" pitchFamily="18" charset="0"/>
              </a:rPr>
              <a:t> </a:t>
            </a:r>
            <a:r>
              <a:rPr lang="en-US" sz="2800" b="1" dirty="0" err="1">
                <a:solidFill>
                  <a:schemeClr val="tx1"/>
                </a:solidFill>
                <a:latin typeface="Times New Roman" pitchFamily="18" charset="0"/>
                <a:cs typeface="Times New Roman" pitchFamily="18" charset="0"/>
              </a:rPr>
              <a:t>Cảm</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ứng</a:t>
            </a:r>
            <a:r>
              <a:rPr lang="en-US" sz="2800" b="1" dirty="0">
                <a:solidFill>
                  <a:schemeClr val="tx1"/>
                </a:solidFill>
                <a:latin typeface="Times New Roman" pitchFamily="18" charset="0"/>
                <a:cs typeface="Times New Roman" pitchFamily="18" charset="0"/>
              </a:rPr>
              <a:t> ở </a:t>
            </a:r>
            <a:r>
              <a:rPr lang="en-US" sz="2800" b="1" dirty="0" err="1">
                <a:solidFill>
                  <a:schemeClr val="tx1"/>
                </a:solidFill>
                <a:latin typeface="Times New Roman" pitchFamily="18" charset="0"/>
                <a:cs typeface="Times New Roman" pitchFamily="18" charset="0"/>
              </a:rPr>
              <a:t>sinh</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vật</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là</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khả</a:t>
            </a:r>
            <a:r>
              <a:rPr lang="en-US" sz="2800" b="1" dirty="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năng</a:t>
            </a:r>
            <a:r>
              <a:rPr lang="en-US" sz="2800" b="1" dirty="0" smtClean="0">
                <a:solidFill>
                  <a:schemeClr val="tx1"/>
                </a:solidFill>
                <a:latin typeface="Times New Roman" pitchFamily="18" charset="0"/>
                <a:cs typeface="Times New Roman" pitchFamily="18" charset="0"/>
              </a:rPr>
              <a:t> </a:t>
            </a:r>
            <a:endParaRPr lang="en-US" sz="2800" b="1" dirty="0">
              <a:solidFill>
                <a:schemeClr val="tx1"/>
              </a:solidFill>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7" name="Rectangle 6"/>
          <p:cNvSpPr/>
          <p:nvPr/>
        </p:nvSpPr>
        <p:spPr>
          <a:xfrm>
            <a:off x="740644" y="2197424"/>
            <a:ext cx="10999345" cy="664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 </a:t>
            </a:r>
            <a:r>
              <a:rPr lang="en-US" sz="2800" dirty="0" err="1" smtClean="0">
                <a:solidFill>
                  <a:schemeClr val="tx1"/>
                </a:solidFill>
                <a:latin typeface="Times New Roman" panose="02020603050405020304" pitchFamily="18" charset="0"/>
                <a:cs typeface="Times New Roman" panose="02020603050405020304" pitchFamily="18" charset="0"/>
              </a:rPr>
              <a:t>phản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ngoài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p>
          <a:p>
            <a:pPr lvl="0">
              <a:defRPr/>
            </a:pPr>
            <a:r>
              <a:rPr lang="en-US" sz="2800" b="1" dirty="0" err="1" smtClean="0">
                <a:solidFill>
                  <a:prstClr val="white"/>
                </a:solidFill>
                <a:latin typeface="Times New Roman" pitchFamily="18" charset="0"/>
                <a:cs typeface="Times New Roman" pitchFamily="18" charset="0"/>
              </a:rPr>
              <a:t>cơ</a:t>
            </a:r>
            <a:r>
              <a:rPr lang="en-US" sz="2800" b="1" dirty="0" smtClean="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thể</a:t>
            </a:r>
            <a:r>
              <a:rPr lang="en-US" sz="2800" b="1" dirty="0">
                <a:solidFill>
                  <a:prstClr val="white"/>
                </a:solidFill>
                <a:latin typeface="Times New Roman" pitchFamily="18" charset="0"/>
                <a:cs typeface="Times New Roman" pitchFamily="18" charset="0"/>
              </a:rPr>
              <a:t>.</a:t>
            </a:r>
            <a:endPar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8" name="Rectangle 7"/>
          <p:cNvSpPr/>
          <p:nvPr/>
        </p:nvSpPr>
        <p:spPr>
          <a:xfrm>
            <a:off x="740644" y="3005955"/>
            <a:ext cx="10213597" cy="7775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B. </a:t>
            </a:r>
            <a:r>
              <a:rPr lang="en-US" sz="2800" dirty="0" err="1" smtClean="0">
                <a:solidFill>
                  <a:schemeClr val="tx1"/>
                </a:solidFill>
                <a:latin typeface="Times New Roman" panose="02020603050405020304" pitchFamily="18" charset="0"/>
                <a:cs typeface="Times New Roman" panose="02020603050405020304" pitchFamily="18" charset="0"/>
              </a:rPr>
              <a:t>tiếp</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0633" y="2349214"/>
            <a:ext cx="805722" cy="70805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1649" y="3045945"/>
            <a:ext cx="732592" cy="643793"/>
          </a:xfrm>
          <a:prstGeom prst="rect">
            <a:avLst/>
          </a:prstGeom>
        </p:spPr>
      </p:pic>
      <p:sp>
        <p:nvSpPr>
          <p:cNvPr id="11" name="Rectangle 10"/>
          <p:cNvSpPr/>
          <p:nvPr/>
        </p:nvSpPr>
        <p:spPr>
          <a:xfrm>
            <a:off x="724797" y="4013989"/>
            <a:ext cx="11211558" cy="869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C. </a:t>
            </a:r>
            <a:r>
              <a:rPr lang="en-US" sz="2800" dirty="0" err="1" smtClean="0">
                <a:solidFill>
                  <a:schemeClr val="tx1"/>
                </a:solidFill>
                <a:latin typeface="Times New Roman" panose="02020603050405020304" pitchFamily="18" charset="0"/>
                <a:cs typeface="Times New Roman" panose="02020603050405020304" pitchFamily="18" charset="0"/>
              </a:rPr>
              <a:t>tiếp</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môi</a:t>
            </a:r>
            <a:r>
              <a:rPr lang="en-US" sz="2800" dirty="0">
                <a:solidFill>
                  <a:schemeClr val="tx1"/>
                </a:solidFill>
                <a:latin typeface="Times New Roman" panose="02020603050405020304" pitchFamily="18" charset="0"/>
                <a:cs typeface="Times New Roman" panose="02020603050405020304" pitchFamily="18" charset="0"/>
              </a:rPr>
              <a:t> </a:t>
            </a:r>
            <a:endParaRPr lang="en-US" sz="2800" dirty="0" smtClean="0">
              <a:solidFill>
                <a:schemeClr val="tx1"/>
              </a:solidFill>
              <a:latin typeface="Times New Roman" panose="02020603050405020304" pitchFamily="18" charset="0"/>
              <a:cs typeface="Times New Roman" panose="02020603050405020304" pitchFamily="18" charset="0"/>
            </a:endParaRPr>
          </a:p>
          <a:p>
            <a:pPr algn="just">
              <a:defRPr/>
            </a:pPr>
            <a:r>
              <a:rPr lang="en-US" sz="2800" dirty="0" err="1" smtClean="0">
                <a:solidFill>
                  <a:schemeClr val="tx1"/>
                </a:solidFill>
                <a:latin typeface="Times New Roman" panose="02020603050405020304" pitchFamily="18" charset="0"/>
                <a:cs typeface="Times New Roman" panose="02020603050405020304" pitchFamily="18" charset="0"/>
              </a:rPr>
              <a:t>trường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ngoài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724797" y="5066905"/>
            <a:ext cx="11098097" cy="104564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D</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tiếp</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ngoài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a:t>
            </a: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87888" y="4126731"/>
            <a:ext cx="732404" cy="643628"/>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12859" y="5589728"/>
            <a:ext cx="804742" cy="643793"/>
          </a:xfrm>
          <a:prstGeom prst="rect">
            <a:avLst/>
          </a:prstGeom>
        </p:spPr>
      </p:pic>
      <p:sp>
        <p:nvSpPr>
          <p:cNvPr id="16" name="Rounded Rectangle 15"/>
          <p:cNvSpPr/>
          <p:nvPr/>
        </p:nvSpPr>
        <p:spPr>
          <a:xfrm>
            <a:off x="3768011" y="62096"/>
            <a:ext cx="4988859" cy="551330"/>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III. LUYỆN TẬP</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835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7"/>
                                        </p:tgtEl>
                                        <p:attrNameLst>
                                          <p:attrName>fillcolor</p:attrName>
                                        </p:attrNameLst>
                                      </p:cBhvr>
                                      <p:to>
                                        <a:srgbClr val="FFF2CC"/>
                                      </p:to>
                                    </p:animClr>
                                    <p:set>
                                      <p:cBhvr>
                                        <p:cTn id="35" dur="250" fill="hold"/>
                                        <p:tgtEl>
                                          <p:spTgt spid="7"/>
                                        </p:tgtEl>
                                        <p:attrNameLst>
                                          <p:attrName>fill.type</p:attrName>
                                        </p:attrNameLst>
                                      </p:cBhvr>
                                      <p:to>
                                        <p:strVal val="solid"/>
                                      </p:to>
                                    </p:set>
                                    <p:set>
                                      <p:cBhvr>
                                        <p:cTn id="36" dur="250" fill="hold"/>
                                        <p:tgtEl>
                                          <p:spTgt spid="7"/>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9"/>
                                        </p:tgtEl>
                                        <p:attrNameLst>
                                          <p:attrName>style.visibility</p:attrName>
                                        </p:attrNameLst>
                                      </p:cBhvr>
                                      <p:to>
                                        <p:strVal val="visible"/>
                                      </p:to>
                                    </p:set>
                                    <p:anim calcmode="lin" valueType="num">
                                      <p:cBhvr>
                                        <p:cTn id="39" dur="250" fill="hold"/>
                                        <p:tgtEl>
                                          <p:spTgt spid="9"/>
                                        </p:tgtEl>
                                        <p:attrNameLst>
                                          <p:attrName>ppt_w</p:attrName>
                                        </p:attrNameLst>
                                      </p:cBhvr>
                                      <p:tavLst>
                                        <p:tav tm="0">
                                          <p:val>
                                            <p:strVal val="4*#ppt_w"/>
                                          </p:val>
                                        </p:tav>
                                        <p:tav tm="100000">
                                          <p:val>
                                            <p:strVal val="#ppt_w"/>
                                          </p:val>
                                        </p:tav>
                                      </p:tavLst>
                                    </p:anim>
                                    <p:anim calcmode="lin" valueType="num">
                                      <p:cBhvr>
                                        <p:cTn id="4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7"/>
                                        </p:tgtEl>
                                        <p:attrNameLst>
                                          <p:attrName>fillcolor</p:attrName>
                                        </p:attrNameLst>
                                      </p:cBhvr>
                                      <p:to>
                                        <a:srgbClr val="FFFF00"/>
                                      </p:to>
                                    </p:animClr>
                                    <p:set>
                                      <p:cBhvr>
                                        <p:cTn id="43" dur="250" fill="hold"/>
                                        <p:tgtEl>
                                          <p:spTgt spid="7"/>
                                        </p:tgtEl>
                                        <p:attrNameLst>
                                          <p:attrName>fill.type</p:attrName>
                                        </p:attrNameLst>
                                      </p:cBhvr>
                                      <p:to>
                                        <p:strVal val="solid"/>
                                      </p:to>
                                    </p:set>
                                    <p:set>
                                      <p:cBhvr>
                                        <p:cTn id="4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45" restart="whenNotActive" fill="hold" evtFilter="cancelBubble" nodeType="interactiveSeq">
                <p:stCondLst>
                  <p:cond evt="onClick" delay="0">
                    <p:tgtEl>
                      <p:spTgt spid="8"/>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8"/>
                                        </p:tgtEl>
                                        <p:attrNameLst>
                                          <p:attrName>fillcolor</p:attrName>
                                        </p:attrNameLst>
                                      </p:cBhvr>
                                      <p:to>
                                        <a:srgbClr val="FFF2CC"/>
                                      </p:to>
                                    </p:animClr>
                                    <p:set>
                                      <p:cBhvr>
                                        <p:cTn id="50" dur="250" fill="hold"/>
                                        <p:tgtEl>
                                          <p:spTgt spid="8"/>
                                        </p:tgtEl>
                                        <p:attrNameLst>
                                          <p:attrName>fill.type</p:attrName>
                                        </p:attrNameLst>
                                      </p:cBhvr>
                                      <p:to>
                                        <p:strVal val="solid"/>
                                      </p:to>
                                    </p:set>
                                    <p:set>
                                      <p:cBhvr>
                                        <p:cTn id="51" dur="250" fill="hold"/>
                                        <p:tgtEl>
                                          <p:spTgt spid="8"/>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0"/>
                                        </p:tgtEl>
                                        <p:attrNameLst>
                                          <p:attrName>style.visibility</p:attrName>
                                        </p:attrNameLst>
                                      </p:cBhvr>
                                      <p:to>
                                        <p:strVal val="visible"/>
                                      </p:to>
                                    </p:set>
                                    <p:anim calcmode="lin" valueType="num">
                                      <p:cBhvr>
                                        <p:cTn id="54" dur="250" fill="hold"/>
                                        <p:tgtEl>
                                          <p:spTgt spid="10"/>
                                        </p:tgtEl>
                                        <p:attrNameLst>
                                          <p:attrName>ppt_w</p:attrName>
                                        </p:attrNameLst>
                                      </p:cBhvr>
                                      <p:tavLst>
                                        <p:tav tm="0">
                                          <p:val>
                                            <p:strVal val="4*#ppt_w"/>
                                          </p:val>
                                        </p:tav>
                                        <p:tav tm="100000">
                                          <p:val>
                                            <p:strVal val="#ppt_w"/>
                                          </p:val>
                                        </p:tav>
                                      </p:tavLst>
                                    </p:anim>
                                    <p:anim calcmode="lin" valueType="num">
                                      <p:cBhvr>
                                        <p:cTn id="5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8"/>
                                        </p:tgtEl>
                                        <p:attrNameLst>
                                          <p:attrName>fillcolor</p:attrName>
                                        </p:attrNameLst>
                                      </p:cBhvr>
                                      <p:to>
                                        <a:srgbClr val="FFFF00"/>
                                      </p:to>
                                    </p:animClr>
                                    <p:set>
                                      <p:cBhvr>
                                        <p:cTn id="58" dur="250" fill="hold"/>
                                        <p:tgtEl>
                                          <p:spTgt spid="8"/>
                                        </p:tgtEl>
                                        <p:attrNameLst>
                                          <p:attrName>fill.type</p:attrName>
                                        </p:attrNameLst>
                                      </p:cBhvr>
                                      <p:to>
                                        <p:strVal val="solid"/>
                                      </p:to>
                                    </p:set>
                                    <p:set>
                                      <p:cBhvr>
                                        <p:cTn id="5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60" restart="whenNotActive" fill="hold" evtFilter="cancelBubble" nodeType="interactiveSeq">
                <p:stCondLst>
                  <p:cond evt="onClick" delay="0">
                    <p:tgtEl>
                      <p:spTgt spid="11"/>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1"/>
                                        </p:tgtEl>
                                        <p:attrNameLst>
                                          <p:attrName>fillcolor</p:attrName>
                                        </p:attrNameLst>
                                      </p:cBhvr>
                                      <p:to>
                                        <a:srgbClr val="FFF2CC"/>
                                      </p:to>
                                    </p:animClr>
                                    <p:set>
                                      <p:cBhvr>
                                        <p:cTn id="65" dur="250" fill="hold"/>
                                        <p:tgtEl>
                                          <p:spTgt spid="11"/>
                                        </p:tgtEl>
                                        <p:attrNameLst>
                                          <p:attrName>fill.type</p:attrName>
                                        </p:attrNameLst>
                                      </p:cBhvr>
                                      <p:to>
                                        <p:strVal val="solid"/>
                                      </p:to>
                                    </p:set>
                                    <p:set>
                                      <p:cBhvr>
                                        <p:cTn id="66" dur="250" fill="hold"/>
                                        <p:tgtEl>
                                          <p:spTgt spid="11"/>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3"/>
                                        </p:tgtEl>
                                        <p:attrNameLst>
                                          <p:attrName>style.visibility</p:attrName>
                                        </p:attrNameLst>
                                      </p:cBhvr>
                                      <p:to>
                                        <p:strVal val="visible"/>
                                      </p:to>
                                    </p:set>
                                    <p:anim calcmode="lin" valueType="num">
                                      <p:cBhvr>
                                        <p:cTn id="69" dur="250" fill="hold"/>
                                        <p:tgtEl>
                                          <p:spTgt spid="13"/>
                                        </p:tgtEl>
                                        <p:attrNameLst>
                                          <p:attrName>ppt_w</p:attrName>
                                        </p:attrNameLst>
                                      </p:cBhvr>
                                      <p:tavLst>
                                        <p:tav tm="0">
                                          <p:val>
                                            <p:strVal val="4*#ppt_w"/>
                                          </p:val>
                                        </p:tav>
                                        <p:tav tm="100000">
                                          <p:val>
                                            <p:strVal val="#ppt_w"/>
                                          </p:val>
                                        </p:tav>
                                      </p:tavLst>
                                    </p:anim>
                                    <p:anim calcmode="lin" valueType="num">
                                      <p:cBhvr>
                                        <p:cTn id="7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1"/>
                                        </p:tgtEl>
                                        <p:attrNameLst>
                                          <p:attrName>fillcolor</p:attrName>
                                        </p:attrNameLst>
                                      </p:cBhvr>
                                      <p:to>
                                        <a:srgbClr val="FFFF00"/>
                                      </p:to>
                                    </p:animClr>
                                    <p:set>
                                      <p:cBhvr>
                                        <p:cTn id="73" dur="250" fill="hold"/>
                                        <p:tgtEl>
                                          <p:spTgt spid="11"/>
                                        </p:tgtEl>
                                        <p:attrNameLst>
                                          <p:attrName>fill.type</p:attrName>
                                        </p:attrNameLst>
                                      </p:cBhvr>
                                      <p:to>
                                        <p:strVal val="solid"/>
                                      </p:to>
                                    </p:set>
                                    <p:set>
                                      <p:cBhvr>
                                        <p:cTn id="74"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2"/>
                                        </p:tgtEl>
                                        <p:attrNameLst>
                                          <p:attrName>fillcolor</p:attrName>
                                        </p:attrNameLst>
                                      </p:cBhvr>
                                      <p:to>
                                        <a:srgbClr val="FFF2CC"/>
                                      </p:to>
                                    </p:animClr>
                                    <p:set>
                                      <p:cBhvr>
                                        <p:cTn id="80" dur="250" fill="hold"/>
                                        <p:tgtEl>
                                          <p:spTgt spid="12"/>
                                        </p:tgtEl>
                                        <p:attrNameLst>
                                          <p:attrName>fill.type</p:attrName>
                                        </p:attrNameLst>
                                      </p:cBhvr>
                                      <p:to>
                                        <p:strVal val="solid"/>
                                      </p:to>
                                    </p:set>
                                    <p:set>
                                      <p:cBhvr>
                                        <p:cTn id="81" dur="250" fill="hold"/>
                                        <p:tgtEl>
                                          <p:spTgt spid="12"/>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4"/>
                                        </p:tgtEl>
                                        <p:attrNameLst>
                                          <p:attrName>style.visibility</p:attrName>
                                        </p:attrNameLst>
                                      </p:cBhvr>
                                      <p:to>
                                        <p:strVal val="visible"/>
                                      </p:to>
                                    </p:set>
                                    <p:anim calcmode="lin" valueType="num">
                                      <p:cBhvr>
                                        <p:cTn id="84" dur="250" fill="hold"/>
                                        <p:tgtEl>
                                          <p:spTgt spid="14"/>
                                        </p:tgtEl>
                                        <p:attrNameLst>
                                          <p:attrName>ppt_w</p:attrName>
                                        </p:attrNameLst>
                                      </p:cBhvr>
                                      <p:tavLst>
                                        <p:tav tm="0">
                                          <p:val>
                                            <p:strVal val="4*#ppt_w"/>
                                          </p:val>
                                        </p:tav>
                                        <p:tav tm="100000">
                                          <p:val>
                                            <p:strVal val="#ppt_w"/>
                                          </p:val>
                                        </p:tav>
                                      </p:tavLst>
                                    </p:anim>
                                    <p:anim calcmode="lin" valueType="num">
                                      <p:cBhvr>
                                        <p:cTn id="8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12"/>
                                        </p:tgtEl>
                                        <p:attrNameLst>
                                          <p:attrName>fillcolor</p:attrName>
                                        </p:attrNameLst>
                                      </p:cBhvr>
                                      <p:to>
                                        <a:srgbClr val="00B050"/>
                                      </p:to>
                                    </p:animClr>
                                    <p:set>
                                      <p:cBhvr>
                                        <p:cTn id="88" dur="250" fill="hold"/>
                                        <p:tgtEl>
                                          <p:spTgt spid="12"/>
                                        </p:tgtEl>
                                        <p:attrNameLst>
                                          <p:attrName>fill.type</p:attrName>
                                        </p:attrNameLst>
                                      </p:cBhvr>
                                      <p:to>
                                        <p:strVal val="solid"/>
                                      </p:to>
                                    </p:set>
                                    <p:set>
                                      <p:cBhvr>
                                        <p:cTn id="8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6" grpId="0" animBg="1"/>
      <p:bldP spid="7" grpId="0" animBg="1"/>
      <p:bldP spid="8"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9410" y="1318721"/>
            <a:ext cx="10583056" cy="3194721"/>
          </a:xfrm>
          <a:prstGeom prst="rect">
            <a:avLst/>
          </a:prstGeom>
        </p:spPr>
        <p:txBody>
          <a:bodyPr wrap="square">
            <a:spAutoFit/>
          </a:bodyPr>
          <a:lstStyle/>
          <a:p>
            <a:pPr algn="just">
              <a:lnSpc>
                <a:spcPct val="120000"/>
              </a:lnSpc>
            </a:pPr>
            <a:r>
              <a:rPr lang="en-US" sz="2800" b="1" u="sng" dirty="0" err="1">
                <a:latin typeface="Times New Roman" pitchFamily="18" charset="0"/>
              </a:rPr>
              <a:t>Bài</a:t>
            </a:r>
            <a:r>
              <a:rPr lang="en-US" sz="2800" b="1" u="sng" dirty="0">
                <a:latin typeface="Times New Roman" pitchFamily="18" charset="0"/>
              </a:rPr>
              <a:t> </a:t>
            </a:r>
            <a:r>
              <a:rPr lang="en-US" sz="2800" b="1" u="sng" dirty="0" err="1" smtClean="0">
                <a:latin typeface="Times New Roman" pitchFamily="18" charset="0"/>
              </a:rPr>
              <a:t>tập</a:t>
            </a:r>
            <a:r>
              <a:rPr lang="en-US" sz="2800" b="1" u="sng" dirty="0" smtClean="0">
                <a:latin typeface="Times New Roman" pitchFamily="18" charset="0"/>
              </a:rPr>
              <a:t> 2 </a:t>
            </a:r>
            <a:r>
              <a:rPr lang="en-US" sz="2800" b="1" dirty="0" smtClean="0">
                <a:latin typeface="Times New Roman" pitchFamily="18" charset="0"/>
              </a:rPr>
              <a:t>:</a:t>
            </a:r>
            <a:r>
              <a:rPr lang="en-US" sz="2800" dirty="0" smtClean="0">
                <a:latin typeface="Times New Roman" pitchFamily="18" charset="0"/>
              </a:rPr>
              <a:t> </a:t>
            </a:r>
            <a:r>
              <a:rPr lang="en-US" sz="2800" b="1" dirty="0" smtClean="0">
                <a:latin typeface="Times New Roman" pitchFamily="18" charset="0"/>
                <a:cs typeface="Times New Roman" pitchFamily="18" charset="0"/>
              </a:rPr>
              <a:t>Cho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hiện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tượng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sau</a:t>
            </a:r>
            <a:r>
              <a:rPr lang="en-US" sz="2800" b="1" dirty="0">
                <a:latin typeface="Times New Roman" pitchFamily="18" charset="0"/>
                <a:cs typeface="Times New Roman" pitchFamily="18" charset="0"/>
              </a:rPr>
              <a:t>:</a:t>
            </a:r>
          </a:p>
          <a:p>
            <a:pPr algn="just">
              <a:lnSpc>
                <a:spcPct val="120000"/>
              </a:lnSpc>
            </a:pPr>
            <a:r>
              <a:rPr lang="en-US" sz="2800" b="1" dirty="0">
                <a:latin typeface="Times New Roman" pitchFamily="18" charset="0"/>
                <a:cs typeface="Times New Roman" pitchFamily="18" charset="0"/>
              </a:rPr>
              <a:t>(1). </a:t>
            </a:r>
            <a:r>
              <a:rPr lang="en-US" sz="2800" b="1" dirty="0" err="1">
                <a:latin typeface="Times New Roman" pitchFamily="18" charset="0"/>
                <a:cs typeface="Times New Roman" pitchFamily="18" charset="0"/>
              </a:rPr>
              <a:t>Khi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chạm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tay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cây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xấu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hổ</a:t>
            </a:r>
            <a:r>
              <a:rPr lang="en-US" sz="2800" b="1" dirty="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lá</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cây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hiện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tượng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khép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lại</a:t>
            </a:r>
            <a:r>
              <a:rPr lang="en-US" sz="2800" b="1" dirty="0">
                <a:latin typeface="Times New Roman" pitchFamily="18" charset="0"/>
                <a:cs typeface="Times New Roman" pitchFamily="18" charset="0"/>
              </a:rPr>
              <a:t>.</a:t>
            </a:r>
          </a:p>
          <a:p>
            <a:pPr algn="just">
              <a:lnSpc>
                <a:spcPct val="120000"/>
              </a:lnSpc>
            </a:pPr>
            <a:r>
              <a:rPr lang="en-US" sz="2800" b="1" dirty="0">
                <a:latin typeface="Times New Roman" pitchFamily="18" charset="0"/>
                <a:cs typeface="Times New Roman" pitchFamily="18" charset="0"/>
              </a:rPr>
              <a:t>(2). </a:t>
            </a:r>
            <a:r>
              <a:rPr lang="en-US" sz="2800" b="1" dirty="0" err="1">
                <a:latin typeface="Times New Roman" pitchFamily="18" charset="0"/>
                <a:cs typeface="Times New Roman" pitchFamily="18" charset="0"/>
              </a:rPr>
              <a:t>Cây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bàng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rụng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mùa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hè</a:t>
            </a:r>
            <a:r>
              <a:rPr lang="en-US" sz="2800" b="1" dirty="0">
                <a:latin typeface="Times New Roman" pitchFamily="18" charset="0"/>
                <a:cs typeface="Times New Roman" pitchFamily="18" charset="0"/>
              </a:rPr>
              <a:t>.</a:t>
            </a:r>
          </a:p>
          <a:p>
            <a:pPr algn="just">
              <a:lnSpc>
                <a:spcPct val="120000"/>
              </a:lnSpc>
            </a:pPr>
            <a:r>
              <a:rPr lang="en-US" sz="2800" b="1" dirty="0">
                <a:latin typeface="Times New Roman" pitchFamily="18" charset="0"/>
                <a:cs typeface="Times New Roman" pitchFamily="18" charset="0"/>
              </a:rPr>
              <a:t>(3). </a:t>
            </a:r>
            <a:r>
              <a:rPr lang="en-US" sz="2800" b="1" dirty="0" err="1">
                <a:latin typeface="Times New Roman" pitchFamily="18" charset="0"/>
                <a:cs typeface="Times New Roman" pitchFamily="18" charset="0"/>
              </a:rPr>
              <a:t>Cây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xoan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rụng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thổi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mạnh</a:t>
            </a:r>
            <a:r>
              <a:rPr lang="en-US" sz="2800" b="1" dirty="0">
                <a:latin typeface="Times New Roman" pitchFamily="18" charset="0"/>
                <a:cs typeface="Times New Roman" pitchFamily="18" charset="0"/>
              </a:rPr>
              <a:t>.</a:t>
            </a:r>
          </a:p>
          <a:p>
            <a:pPr algn="just">
              <a:lnSpc>
                <a:spcPct val="120000"/>
              </a:lnSpc>
            </a:pPr>
            <a:r>
              <a:rPr lang="en-US" sz="2800" b="1" dirty="0">
                <a:latin typeface="Times New Roman" pitchFamily="18" charset="0"/>
                <a:cs typeface="Times New Roman" pitchFamily="18" charset="0"/>
              </a:rPr>
              <a:t>(4). </a:t>
            </a:r>
            <a:r>
              <a:rPr lang="en-US" sz="2800" b="1" dirty="0" err="1">
                <a:latin typeface="Times New Roman" pitchFamily="18" charset="0"/>
                <a:cs typeface="Times New Roman" pitchFamily="18" charset="0"/>
              </a:rPr>
              <a:t>Hoa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hướng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dương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luôn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hướng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về</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phía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Mặt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Trời</a:t>
            </a:r>
            <a:r>
              <a:rPr lang="en-US" sz="2800" b="1" dirty="0">
                <a:latin typeface="Times New Roman" pitchFamily="18" charset="0"/>
                <a:cs typeface="Times New Roman" pitchFamily="18" charset="0"/>
              </a:rPr>
              <a:t>.</a:t>
            </a:r>
          </a:p>
          <a:p>
            <a:pPr algn="just">
              <a:lnSpc>
                <a:spcPct val="120000"/>
              </a:lnSpc>
            </a:pP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hiện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tượng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hiện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tính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cảm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ứng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thực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vật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là</a:t>
            </a:r>
            <a:endParaRPr lang="en-US" sz="2800" dirty="0"/>
          </a:p>
        </p:txBody>
      </p:sp>
      <p:sp>
        <p:nvSpPr>
          <p:cNvPr id="5" name="Rounded Rectangle 4"/>
          <p:cNvSpPr/>
          <p:nvPr/>
        </p:nvSpPr>
        <p:spPr>
          <a:xfrm>
            <a:off x="3768011" y="62096"/>
            <a:ext cx="4988859" cy="551330"/>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III. LUYỆN TẬP</a:t>
            </a:r>
            <a:endParaRPr lang="en-US" sz="3200" b="1" dirty="0">
              <a:latin typeface="Times New Roman" panose="02020603050405020304" pitchFamily="18" charset="0"/>
              <a:cs typeface="Times New Roman" panose="02020603050405020304" pitchFamily="18" charset="0"/>
            </a:endParaRPr>
          </a:p>
        </p:txBody>
      </p:sp>
      <p:sp>
        <p:nvSpPr>
          <p:cNvPr id="6" name="Rectangle 5"/>
          <p:cNvSpPr/>
          <p:nvPr/>
        </p:nvSpPr>
        <p:spPr>
          <a:xfrm>
            <a:off x="899410" y="4665609"/>
            <a:ext cx="2868601"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A. 1</a:t>
            </a:r>
            <a:endParaRPr kumimoji="0" lang="vi-VN" sz="3200" b="1" i="0" u="none" strike="noStrike" kern="1200" cap="none" spc="0" normalizeH="0" baseline="-2500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7" name="Rectangle 6"/>
          <p:cNvSpPr/>
          <p:nvPr/>
        </p:nvSpPr>
        <p:spPr>
          <a:xfrm>
            <a:off x="5648164" y="4707784"/>
            <a:ext cx="4030172"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B. 2</a:t>
            </a:r>
            <a:endParaRPr kumimoji="0" lang="vi-VN" sz="3200" b="1" i="0" u="none" strike="noStrike" kern="1200" cap="none" spc="0" normalizeH="0" baseline="-2500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8" name="Rectangle 7"/>
          <p:cNvSpPr/>
          <p:nvPr/>
        </p:nvSpPr>
        <p:spPr>
          <a:xfrm>
            <a:off x="899410" y="5484584"/>
            <a:ext cx="4030172"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C. 3</a:t>
            </a:r>
            <a:endParaRPr kumimoji="0" lang="vi-VN" sz="3200" b="1" i="0" u="none" strike="noStrike" kern="1200" cap="none" spc="0" normalizeH="0" baseline="-2500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9" name="Rectangle 8"/>
          <p:cNvSpPr/>
          <p:nvPr/>
        </p:nvSpPr>
        <p:spPr>
          <a:xfrm>
            <a:off x="5648164" y="5630273"/>
            <a:ext cx="4030172"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D. </a:t>
            </a:r>
            <a:r>
              <a:rPr kumimoji="0" lang="en-US" sz="3200" b="1"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4</a:t>
            </a:r>
            <a:endParaRPr kumimoji="0" lang="vi-VN" sz="3200" b="1" i="0" u="none" strike="noStrike" kern="1200" cap="none" spc="0" normalizeH="0" baseline="-2500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3269" y="5565247"/>
            <a:ext cx="804742" cy="643793"/>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9344" y="4792632"/>
            <a:ext cx="732592" cy="64379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3090" y="4834807"/>
            <a:ext cx="732592" cy="643793"/>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3250" y="5730258"/>
            <a:ext cx="732592" cy="643793"/>
          </a:xfrm>
          <a:prstGeom prst="rect">
            <a:avLst/>
          </a:prstGeom>
        </p:spPr>
      </p:pic>
    </p:spTree>
    <p:extLst>
      <p:ext uri="{BB962C8B-B14F-4D97-AF65-F5344CB8AC3E}">
        <p14:creationId xmlns:p14="http://schemas.microsoft.com/office/powerpoint/2010/main" val="421115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23" presetClass="entr" presetSubtype="32" fill="hold" nodeType="withEffect">
                                  <p:stCondLst>
                                    <p:cond delay="1000"/>
                                  </p:stCondLst>
                                  <p:childTnLst>
                                    <p:set>
                                      <p:cBhvr>
                                        <p:cTn id="26" dur="1" fill="hold">
                                          <p:stCondLst>
                                            <p:cond delay="0"/>
                                          </p:stCondLst>
                                        </p:cTn>
                                        <p:tgtEl>
                                          <p:spTgt spid="10"/>
                                        </p:tgtEl>
                                        <p:attrNameLst>
                                          <p:attrName>style.visibility</p:attrName>
                                        </p:attrNameLst>
                                      </p:cBhvr>
                                      <p:to>
                                        <p:strVal val="visible"/>
                                      </p:to>
                                    </p:set>
                                    <p:anim calcmode="lin" valueType="num">
                                      <p:cBhvr>
                                        <p:cTn id="27" dur="250" fill="hold"/>
                                        <p:tgtEl>
                                          <p:spTgt spid="10"/>
                                        </p:tgtEl>
                                        <p:attrNameLst>
                                          <p:attrName>ppt_w</p:attrName>
                                        </p:attrNameLst>
                                      </p:cBhvr>
                                      <p:tavLst>
                                        <p:tav tm="0">
                                          <p:val>
                                            <p:strVal val="4*#ppt_w"/>
                                          </p:val>
                                        </p:tav>
                                        <p:tav tm="100000">
                                          <p:val>
                                            <p:strVal val="#ppt_w"/>
                                          </p:val>
                                        </p:tav>
                                      </p:tavLst>
                                    </p:anim>
                                    <p:anim calcmode="lin" valueType="num">
                                      <p:cBhvr>
                                        <p:cTn id="28"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5"/>
                                            </p:cond>
                                          </p:stCondLst>
                                          <p:endCondLst>
                                            <p:cond evt="onStopAudio" delay="0">
                                              <p:tgtEl>
                                                <p:sldTgt/>
                                              </p:tgtEl>
                                            </p:cond>
                                          </p:endCondLst>
                                        </p:cTn>
                                        <p:tgtEl>
                                          <p:sndTgt r:embed="rId2" name="Check mark.wav"/>
                                        </p:tgtEl>
                                      </p:cMediaNode>
                                    </p:audio>
                                  </p:subTnLst>
                                </p:cTn>
                              </p:par>
                              <p:par>
                                <p:cTn id="29" presetID="23" presetClass="entr" presetSubtype="32" fill="hold" nodeType="withEffect">
                                  <p:stCondLst>
                                    <p:cond delay="1000"/>
                                  </p:stCondLst>
                                  <p:childTnLst>
                                    <p:set>
                                      <p:cBhvr>
                                        <p:cTn id="30" dur="1" fill="hold">
                                          <p:stCondLst>
                                            <p:cond delay="0"/>
                                          </p:stCondLst>
                                        </p:cTn>
                                        <p:tgtEl>
                                          <p:spTgt spid="11"/>
                                        </p:tgtEl>
                                        <p:attrNameLst>
                                          <p:attrName>style.visibility</p:attrName>
                                        </p:attrNameLst>
                                      </p:cBhvr>
                                      <p:to>
                                        <p:strVal val="visible"/>
                                      </p:to>
                                    </p:set>
                                    <p:anim calcmode="lin" valueType="num">
                                      <p:cBhvr>
                                        <p:cTn id="31" dur="250" fill="hold"/>
                                        <p:tgtEl>
                                          <p:spTgt spid="11"/>
                                        </p:tgtEl>
                                        <p:attrNameLst>
                                          <p:attrName>ppt_w</p:attrName>
                                        </p:attrNameLst>
                                      </p:cBhvr>
                                      <p:tavLst>
                                        <p:tav tm="0">
                                          <p:val>
                                            <p:strVal val="4*#ppt_w"/>
                                          </p:val>
                                        </p:tav>
                                        <p:tav tm="100000">
                                          <p:val>
                                            <p:strVal val="#ppt_w"/>
                                          </p:val>
                                        </p:tav>
                                      </p:tavLst>
                                    </p:anim>
                                    <p:anim calcmode="lin" valueType="num">
                                      <p:cBhvr>
                                        <p:cTn id="32"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3" name="Wrong Buzzer.wav"/>
                                        </p:tgtEl>
                                      </p:cMediaNode>
                                    </p:audio>
                                  </p:subTnLst>
                                </p:cTn>
                              </p:par>
                              <p:par>
                                <p:cTn id="33" presetID="23" presetClass="entr" presetSubtype="32" fill="hold" nodeType="withEffect">
                                  <p:stCondLst>
                                    <p:cond delay="1000"/>
                                  </p:stCondLst>
                                  <p:childTnLst>
                                    <p:set>
                                      <p:cBhvr>
                                        <p:cTn id="34" dur="1" fill="hold">
                                          <p:stCondLst>
                                            <p:cond delay="0"/>
                                          </p:stCondLst>
                                        </p:cTn>
                                        <p:tgtEl>
                                          <p:spTgt spid="12"/>
                                        </p:tgtEl>
                                        <p:attrNameLst>
                                          <p:attrName>style.visibility</p:attrName>
                                        </p:attrNameLst>
                                      </p:cBhvr>
                                      <p:to>
                                        <p:strVal val="visible"/>
                                      </p:to>
                                    </p:set>
                                    <p:anim calcmode="lin" valueType="num">
                                      <p:cBhvr>
                                        <p:cTn id="35" dur="250" fill="hold"/>
                                        <p:tgtEl>
                                          <p:spTgt spid="12"/>
                                        </p:tgtEl>
                                        <p:attrNameLst>
                                          <p:attrName>ppt_w</p:attrName>
                                        </p:attrNameLst>
                                      </p:cBhvr>
                                      <p:tavLst>
                                        <p:tav tm="0">
                                          <p:val>
                                            <p:strVal val="4*#ppt_w"/>
                                          </p:val>
                                        </p:tav>
                                        <p:tav tm="100000">
                                          <p:val>
                                            <p:strVal val="#ppt_w"/>
                                          </p:val>
                                        </p:tav>
                                      </p:tavLst>
                                    </p:anim>
                                    <p:anim calcmode="lin" valueType="num">
                                      <p:cBhvr>
                                        <p:cTn id="36"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3" name="Wrong Buzzer.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3"/>
                                        </p:tgtEl>
                                        <p:attrNameLst>
                                          <p:attrName>style.visibility</p:attrName>
                                        </p:attrNameLst>
                                      </p:cBhvr>
                                      <p:to>
                                        <p:strVal val="visible"/>
                                      </p:to>
                                    </p:set>
                                    <p:anim calcmode="lin" valueType="num">
                                      <p:cBhvr>
                                        <p:cTn id="39" dur="250" fill="hold"/>
                                        <p:tgtEl>
                                          <p:spTgt spid="13"/>
                                        </p:tgtEl>
                                        <p:attrNameLst>
                                          <p:attrName>ppt_w</p:attrName>
                                        </p:attrNameLst>
                                      </p:cBhvr>
                                      <p:tavLst>
                                        <p:tav tm="0">
                                          <p:val>
                                            <p:strVal val="4*#ppt_w"/>
                                          </p:val>
                                        </p:tav>
                                        <p:tav tm="100000">
                                          <p:val>
                                            <p:strVal val="#ppt_w"/>
                                          </p:val>
                                        </p:tav>
                                      </p:tavLst>
                                    </p:anim>
                                    <p:anim calcmode="lin" valueType="num">
                                      <p:cBhvr>
                                        <p:cTn id="4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6"/>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50" fill="hold"/>
                                        <p:tgtEl>
                                          <p:spTgt spid="6"/>
                                        </p:tgtEl>
                                        <p:attrNameLst>
                                          <p:attrName>fillcolor</p:attrName>
                                        </p:attrNameLst>
                                      </p:cBhvr>
                                      <p:to>
                                        <a:srgbClr val="FFF2CC"/>
                                      </p:to>
                                    </p:animClr>
                                    <p:set>
                                      <p:cBhvr>
                                        <p:cTn id="46" dur="250" fill="hold"/>
                                        <p:tgtEl>
                                          <p:spTgt spid="6"/>
                                        </p:tgtEl>
                                        <p:attrNameLst>
                                          <p:attrName>fill.type</p:attrName>
                                        </p:attrNameLst>
                                      </p:cBhvr>
                                      <p:to>
                                        <p:strVal val="solid"/>
                                      </p:to>
                                    </p:set>
                                    <p:set>
                                      <p:cBhvr>
                                        <p:cTn id="47" dur="250" fill="hold"/>
                                        <p:tgtEl>
                                          <p:spTgt spid="6"/>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click.wav"/>
                                        </p:tgtEl>
                                      </p:cMediaNode>
                                    </p:audio>
                                  </p:subTnLst>
                                </p:cTn>
                              </p:par>
                              <p:par>
                                <p:cTn id="48" presetID="1" presetClass="emph" presetSubtype="2" fill="hold" nodeType="withEffect">
                                  <p:stCondLst>
                                    <p:cond delay="1000"/>
                                  </p:stCondLst>
                                  <p:childTnLst>
                                    <p:animClr clrSpc="rgb" dir="cw">
                                      <p:cBhvr>
                                        <p:cTn id="49" dur="250" fill="hold"/>
                                        <p:tgtEl>
                                          <p:spTgt spid="6"/>
                                        </p:tgtEl>
                                        <p:attrNameLst>
                                          <p:attrName>fillcolor</p:attrName>
                                        </p:attrNameLst>
                                      </p:cBhvr>
                                      <p:to>
                                        <a:srgbClr val="FFFF00"/>
                                      </p:to>
                                    </p:animClr>
                                    <p:set>
                                      <p:cBhvr>
                                        <p:cTn id="50" dur="250" fill="hold"/>
                                        <p:tgtEl>
                                          <p:spTgt spid="6"/>
                                        </p:tgtEl>
                                        <p:attrNameLst>
                                          <p:attrName>fill.type</p:attrName>
                                        </p:attrNameLst>
                                      </p:cBhvr>
                                      <p:to>
                                        <p:strVal val="solid"/>
                                      </p:to>
                                    </p:set>
                                    <p:set>
                                      <p:cBhvr>
                                        <p:cTn id="51"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50" fill="hold"/>
                                        <p:tgtEl>
                                          <p:spTgt spid="7"/>
                                        </p:tgtEl>
                                        <p:attrNameLst>
                                          <p:attrName>fillcolor</p:attrName>
                                        </p:attrNameLst>
                                      </p:cBhvr>
                                      <p:to>
                                        <a:srgbClr val="FFF2CC"/>
                                      </p:to>
                                    </p:animClr>
                                    <p:set>
                                      <p:cBhvr>
                                        <p:cTn id="57" dur="250" fill="hold"/>
                                        <p:tgtEl>
                                          <p:spTgt spid="7"/>
                                        </p:tgtEl>
                                        <p:attrNameLst>
                                          <p:attrName>fill.type</p:attrName>
                                        </p:attrNameLst>
                                      </p:cBhvr>
                                      <p:to>
                                        <p:strVal val="solid"/>
                                      </p:to>
                                    </p:set>
                                    <p:set>
                                      <p:cBhvr>
                                        <p:cTn id="58" dur="250" fill="hold"/>
                                        <p:tgtEl>
                                          <p:spTgt spid="7"/>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4" name="click.wav"/>
                                        </p:tgtEl>
                                      </p:cMediaNode>
                                    </p:audio>
                                  </p:subTnLst>
                                </p:cTn>
                              </p:par>
                              <p:par>
                                <p:cTn id="59" presetID="1" presetClass="emph" presetSubtype="2" fill="hold" nodeType="withEffect">
                                  <p:stCondLst>
                                    <p:cond delay="1000"/>
                                  </p:stCondLst>
                                  <p:childTnLst>
                                    <p:animClr clrSpc="rgb" dir="cw">
                                      <p:cBhvr>
                                        <p:cTn id="60" dur="250" fill="hold"/>
                                        <p:tgtEl>
                                          <p:spTgt spid="7"/>
                                        </p:tgtEl>
                                        <p:attrNameLst>
                                          <p:attrName>fillcolor</p:attrName>
                                        </p:attrNameLst>
                                      </p:cBhvr>
                                      <p:to>
                                        <a:srgbClr val="FFFF00"/>
                                      </p:to>
                                    </p:animClr>
                                    <p:set>
                                      <p:cBhvr>
                                        <p:cTn id="61" dur="250" fill="hold"/>
                                        <p:tgtEl>
                                          <p:spTgt spid="7"/>
                                        </p:tgtEl>
                                        <p:attrNameLst>
                                          <p:attrName>fill.type</p:attrName>
                                        </p:attrNameLst>
                                      </p:cBhvr>
                                      <p:to>
                                        <p:strVal val="solid"/>
                                      </p:to>
                                    </p:set>
                                    <p:set>
                                      <p:cBhvr>
                                        <p:cTn id="62"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63" restart="whenNotActive" fill="hold" evtFilter="cancelBubble" nodeType="interactiveSeq">
                <p:stCondLst>
                  <p:cond evt="onClick" delay="0">
                    <p:tgtEl>
                      <p:spTgt spid="8"/>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8"/>
                                        </p:tgtEl>
                                        <p:attrNameLst>
                                          <p:attrName>fillcolor</p:attrName>
                                        </p:attrNameLst>
                                      </p:cBhvr>
                                      <p:to>
                                        <a:srgbClr val="FFF2CC"/>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click.wav"/>
                                        </p:tgtEl>
                                      </p:cMediaNode>
                                    </p:audio>
                                  </p:subTnLst>
                                </p:cTn>
                              </p:par>
                              <p:par>
                                <p:cTn id="70" presetID="1" presetClass="emph" presetSubtype="2" fill="hold" nodeType="withEffect">
                                  <p:stCondLst>
                                    <p:cond delay="1000"/>
                                  </p:stCondLst>
                                  <p:childTnLst>
                                    <p:animClr clrSpc="rgb" dir="cw">
                                      <p:cBhvr>
                                        <p:cTn id="71" dur="250" fill="hold"/>
                                        <p:tgtEl>
                                          <p:spTgt spid="8"/>
                                        </p:tgtEl>
                                        <p:attrNameLst>
                                          <p:attrName>fillcolor</p:attrName>
                                        </p:attrNameLst>
                                      </p:cBhvr>
                                      <p:to>
                                        <a:srgbClr val="00B050"/>
                                      </p:to>
                                    </p:animClr>
                                    <p:set>
                                      <p:cBhvr>
                                        <p:cTn id="72" dur="250" fill="hold"/>
                                        <p:tgtEl>
                                          <p:spTgt spid="8"/>
                                        </p:tgtEl>
                                        <p:attrNameLst>
                                          <p:attrName>fill.type</p:attrName>
                                        </p:attrNameLst>
                                      </p:cBhvr>
                                      <p:to>
                                        <p:strVal val="solid"/>
                                      </p:to>
                                    </p:set>
                                    <p:set>
                                      <p:cBhvr>
                                        <p:cTn id="73"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4" restart="whenNotActive" fill="hold" evtFilter="cancelBubble" nodeType="interactiveSeq">
                <p:stCondLst>
                  <p:cond evt="onClick" delay="0">
                    <p:tgtEl>
                      <p:spTgt spid="9"/>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9"/>
                                        </p:tgtEl>
                                        <p:attrNameLst>
                                          <p:attrName>fillcolor</p:attrName>
                                        </p:attrNameLst>
                                      </p:cBhvr>
                                      <p:to>
                                        <a:srgbClr val="FFF2CC"/>
                                      </p:to>
                                    </p:animClr>
                                    <p:set>
                                      <p:cBhvr>
                                        <p:cTn id="79" dur="250" fill="hold"/>
                                        <p:tgtEl>
                                          <p:spTgt spid="9"/>
                                        </p:tgtEl>
                                        <p:attrNameLst>
                                          <p:attrName>fill.type</p:attrName>
                                        </p:attrNameLst>
                                      </p:cBhvr>
                                      <p:to>
                                        <p:strVal val="solid"/>
                                      </p:to>
                                    </p:set>
                                    <p:set>
                                      <p:cBhvr>
                                        <p:cTn id="80" dur="250" fill="hold"/>
                                        <p:tgtEl>
                                          <p:spTgt spid="9"/>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9410" y="809056"/>
            <a:ext cx="10583056" cy="3194721"/>
          </a:xfrm>
          <a:prstGeom prst="rect">
            <a:avLst/>
          </a:prstGeom>
        </p:spPr>
        <p:txBody>
          <a:bodyPr wrap="square">
            <a:spAutoFit/>
          </a:bodyPr>
          <a:lstStyle/>
          <a:p>
            <a:pPr algn="just">
              <a:lnSpc>
                <a:spcPct val="120000"/>
              </a:lnSpc>
            </a:pPr>
            <a:r>
              <a:rPr lang="en-US" sz="2800" b="1" u="sng" dirty="0" err="1">
                <a:latin typeface="Times New Roman" pitchFamily="18" charset="0"/>
              </a:rPr>
              <a:t>Bài</a:t>
            </a:r>
            <a:r>
              <a:rPr lang="en-US" sz="2800" b="1" u="sng" dirty="0">
                <a:latin typeface="Times New Roman" pitchFamily="18" charset="0"/>
              </a:rPr>
              <a:t> </a:t>
            </a:r>
            <a:r>
              <a:rPr lang="en-US" sz="2800" b="1" u="sng" dirty="0" err="1" smtClean="0">
                <a:latin typeface="Times New Roman" pitchFamily="18" charset="0"/>
              </a:rPr>
              <a:t>tập</a:t>
            </a:r>
            <a:r>
              <a:rPr lang="en-US" sz="2800" b="1" u="sng" dirty="0" smtClean="0">
                <a:latin typeface="Times New Roman" pitchFamily="18" charset="0"/>
              </a:rPr>
              <a:t> 2 </a:t>
            </a:r>
            <a:r>
              <a:rPr lang="en-US" sz="2800" b="1" dirty="0" smtClean="0">
                <a:latin typeface="Times New Roman" pitchFamily="18" charset="0"/>
              </a:rPr>
              <a:t>:</a:t>
            </a:r>
            <a:r>
              <a:rPr lang="en-US" sz="2800" dirty="0" smtClean="0">
                <a:latin typeface="Times New Roman" pitchFamily="18" charset="0"/>
              </a:rPr>
              <a:t> </a:t>
            </a:r>
            <a:r>
              <a:rPr lang="en-US" sz="2800" b="1" dirty="0" smtClean="0">
                <a:latin typeface="Times New Roman" pitchFamily="18" charset="0"/>
                <a:cs typeface="Times New Roman" pitchFamily="18" charset="0"/>
              </a:rPr>
              <a:t>Cho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hiện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tượng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sau</a:t>
            </a:r>
            <a:r>
              <a:rPr lang="en-US" sz="2800" b="1" dirty="0">
                <a:latin typeface="Times New Roman" pitchFamily="18" charset="0"/>
                <a:cs typeface="Times New Roman" pitchFamily="18" charset="0"/>
              </a:rPr>
              <a:t>:</a:t>
            </a:r>
          </a:p>
          <a:p>
            <a:pPr algn="just">
              <a:lnSpc>
                <a:spcPct val="120000"/>
              </a:lnSpc>
            </a:pPr>
            <a:r>
              <a:rPr lang="en-US" sz="2800" b="1" dirty="0">
                <a:latin typeface="Times New Roman" pitchFamily="18" charset="0"/>
                <a:cs typeface="Times New Roman" pitchFamily="18" charset="0"/>
              </a:rPr>
              <a:t>(1). </a:t>
            </a:r>
            <a:r>
              <a:rPr lang="en-US" sz="2800" b="1" dirty="0" err="1">
                <a:latin typeface="Times New Roman" pitchFamily="18" charset="0"/>
                <a:cs typeface="Times New Roman" pitchFamily="18" charset="0"/>
              </a:rPr>
              <a:t>Khi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chạm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tay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cây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xấu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hổ</a:t>
            </a:r>
            <a:r>
              <a:rPr lang="en-US" sz="2800" b="1" dirty="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lá</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cây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hiện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tượng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khép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lại</a:t>
            </a:r>
            <a:r>
              <a:rPr lang="en-US" sz="2800" b="1" dirty="0">
                <a:latin typeface="Times New Roman" pitchFamily="18" charset="0"/>
                <a:cs typeface="Times New Roman" pitchFamily="18" charset="0"/>
              </a:rPr>
              <a:t>.</a:t>
            </a:r>
          </a:p>
          <a:p>
            <a:pPr algn="just">
              <a:lnSpc>
                <a:spcPct val="120000"/>
              </a:lnSpc>
            </a:pPr>
            <a:r>
              <a:rPr lang="en-US" sz="2800" b="1" dirty="0">
                <a:latin typeface="Times New Roman" pitchFamily="18" charset="0"/>
                <a:cs typeface="Times New Roman" pitchFamily="18" charset="0"/>
              </a:rPr>
              <a:t>(2). </a:t>
            </a:r>
            <a:r>
              <a:rPr lang="en-US" sz="2800" b="1" dirty="0" err="1">
                <a:latin typeface="Times New Roman" pitchFamily="18" charset="0"/>
                <a:cs typeface="Times New Roman" pitchFamily="18" charset="0"/>
              </a:rPr>
              <a:t>Cây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bàng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rụng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mùa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hè</a:t>
            </a:r>
            <a:r>
              <a:rPr lang="en-US" sz="2800" b="1" dirty="0">
                <a:latin typeface="Times New Roman" pitchFamily="18" charset="0"/>
                <a:cs typeface="Times New Roman" pitchFamily="18" charset="0"/>
              </a:rPr>
              <a:t>.</a:t>
            </a:r>
          </a:p>
          <a:p>
            <a:pPr algn="just">
              <a:lnSpc>
                <a:spcPct val="120000"/>
              </a:lnSpc>
            </a:pPr>
            <a:r>
              <a:rPr lang="en-US" sz="2800" b="1" dirty="0">
                <a:latin typeface="Times New Roman" pitchFamily="18" charset="0"/>
                <a:cs typeface="Times New Roman" pitchFamily="18" charset="0"/>
              </a:rPr>
              <a:t>(3). </a:t>
            </a:r>
            <a:r>
              <a:rPr lang="en-US" sz="2800" b="1" dirty="0" err="1">
                <a:latin typeface="Times New Roman" pitchFamily="18" charset="0"/>
                <a:cs typeface="Times New Roman" pitchFamily="18" charset="0"/>
              </a:rPr>
              <a:t>Cây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xoan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rụng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thổi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mạnh</a:t>
            </a:r>
            <a:r>
              <a:rPr lang="en-US" sz="2800" b="1" dirty="0">
                <a:latin typeface="Times New Roman" pitchFamily="18" charset="0"/>
                <a:cs typeface="Times New Roman" pitchFamily="18" charset="0"/>
              </a:rPr>
              <a:t>.</a:t>
            </a:r>
          </a:p>
          <a:p>
            <a:pPr algn="just">
              <a:lnSpc>
                <a:spcPct val="120000"/>
              </a:lnSpc>
            </a:pPr>
            <a:r>
              <a:rPr lang="en-US" sz="2800" b="1" dirty="0">
                <a:latin typeface="Times New Roman" pitchFamily="18" charset="0"/>
                <a:cs typeface="Times New Roman" pitchFamily="18" charset="0"/>
              </a:rPr>
              <a:t>(4). </a:t>
            </a:r>
            <a:r>
              <a:rPr lang="en-US" sz="2800" b="1" dirty="0" err="1">
                <a:latin typeface="Times New Roman" pitchFamily="18" charset="0"/>
                <a:cs typeface="Times New Roman" pitchFamily="18" charset="0"/>
              </a:rPr>
              <a:t>Hoa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hướng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dương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luôn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hướng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về</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phía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Mặt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Trời</a:t>
            </a:r>
            <a:r>
              <a:rPr lang="en-US" sz="2800" b="1" dirty="0">
                <a:latin typeface="Times New Roman" pitchFamily="18" charset="0"/>
                <a:cs typeface="Times New Roman" pitchFamily="18" charset="0"/>
              </a:rPr>
              <a:t>.</a:t>
            </a:r>
          </a:p>
          <a:p>
            <a:pPr algn="just">
              <a:lnSpc>
                <a:spcPct val="120000"/>
              </a:lnSpc>
            </a:pP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hiện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tượng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hiện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tính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cảm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ứng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thực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vật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là</a:t>
            </a:r>
            <a:endParaRPr lang="en-US" sz="2800" dirty="0"/>
          </a:p>
        </p:txBody>
      </p:sp>
      <p:sp>
        <p:nvSpPr>
          <p:cNvPr id="5" name="Rounded Rectangle 4"/>
          <p:cNvSpPr/>
          <p:nvPr/>
        </p:nvSpPr>
        <p:spPr>
          <a:xfrm>
            <a:off x="3768011" y="62096"/>
            <a:ext cx="4988859" cy="551330"/>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III. LUYỆN TẬP</a:t>
            </a:r>
            <a:endParaRPr lang="en-US" sz="3200" b="1" dirty="0">
              <a:latin typeface="Times New Roman" panose="02020603050405020304" pitchFamily="18" charset="0"/>
              <a:cs typeface="Times New Roman" panose="02020603050405020304" pitchFamily="18" charset="0"/>
            </a:endParaRPr>
          </a:p>
        </p:txBody>
      </p:sp>
      <p:sp>
        <p:nvSpPr>
          <p:cNvPr id="14" name="Rectangle 13"/>
          <p:cNvSpPr/>
          <p:nvPr/>
        </p:nvSpPr>
        <p:spPr>
          <a:xfrm>
            <a:off x="899411" y="4128574"/>
            <a:ext cx="271322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A. </a:t>
            </a:r>
            <a:r>
              <a:rPr lang="en-US" altLang="en-US" sz="3200" dirty="0" smtClean="0">
                <a:solidFill>
                  <a:schemeClr val="tx1"/>
                </a:solidFill>
                <a:latin typeface="Times New Roman" panose="02020603050405020304" pitchFamily="18" charset="0"/>
                <a:cs typeface="Times New Roman" panose="02020603050405020304" pitchFamily="18" charset="0"/>
              </a:rPr>
              <a:t>1</a:t>
            </a:r>
            <a:r>
              <a:rPr lang="en-US" altLang="en-US" sz="3200" dirty="0">
                <a:solidFill>
                  <a:schemeClr val="tx1"/>
                </a:solidFill>
                <a:latin typeface="Times New Roman" panose="02020603050405020304" pitchFamily="18" charset="0"/>
                <a:cs typeface="Times New Roman" panose="02020603050405020304" pitchFamily="18" charset="0"/>
              </a:rPr>
              <a:t/>
            </a:r>
            <a:br>
              <a:rPr lang="en-US" altLang="en-US" sz="3200" dirty="0">
                <a:solidFill>
                  <a:schemeClr val="tx1"/>
                </a:solidFill>
                <a:latin typeface="Times New Roman" panose="02020603050405020304" pitchFamily="18" charset="0"/>
                <a:cs typeface="Times New Roman" panose="02020603050405020304" pitchFamily="18" charset="0"/>
              </a:rPr>
            </a:br>
            <a:endParaRPr kumimoji="0" lang="vi-VN" sz="3200" b="0" i="0" u="none" strike="noStrike" kern="1200" cap="none" spc="0" normalizeH="0" baseline="-2500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3983" y="4115526"/>
            <a:ext cx="805722" cy="708059"/>
          </a:xfrm>
          <a:prstGeom prst="rect">
            <a:avLst/>
          </a:prstGeom>
        </p:spPr>
      </p:pic>
      <p:sp>
        <p:nvSpPr>
          <p:cNvPr id="16" name="Rectangle 15"/>
          <p:cNvSpPr/>
          <p:nvPr/>
        </p:nvSpPr>
        <p:spPr>
          <a:xfrm>
            <a:off x="5501389" y="4069598"/>
            <a:ext cx="6145967"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B. </a:t>
            </a:r>
            <a:r>
              <a:rPr lang="en-US" altLang="en-US" sz="3200" dirty="0" smtClean="0">
                <a:solidFill>
                  <a:srgbClr val="003366"/>
                </a:solidFill>
                <a:latin typeface="Times New Roman" panose="02020603050405020304" pitchFamily="18" charset="0"/>
                <a:cs typeface="Times New Roman" panose="02020603050405020304" pitchFamily="18" charset="0"/>
              </a:rPr>
              <a:t>2</a:t>
            </a:r>
            <a:endParaRPr kumimoji="0" lang="vi-VN" sz="3200" b="0" i="0" u="none" strike="noStrike" kern="1200" cap="none" spc="0" normalizeH="0" baseline="-2500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7191" y="4191331"/>
            <a:ext cx="805722" cy="708059"/>
          </a:xfrm>
          <a:prstGeom prst="rect">
            <a:avLst/>
          </a:prstGeom>
        </p:spPr>
      </p:pic>
      <p:sp>
        <p:nvSpPr>
          <p:cNvPr id="18" name="Rectangle 17"/>
          <p:cNvSpPr/>
          <p:nvPr/>
        </p:nvSpPr>
        <p:spPr>
          <a:xfrm>
            <a:off x="899411" y="5237552"/>
            <a:ext cx="271322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C. </a:t>
            </a:r>
            <a:r>
              <a:rPr lang="en-US" altLang="en-US" sz="3200" dirty="0" smtClean="0">
                <a:solidFill>
                  <a:srgbClr val="003366"/>
                </a:solidFill>
                <a:latin typeface="Times New Roman" panose="02020603050405020304" pitchFamily="18" charset="0"/>
                <a:cs typeface="Times New Roman" panose="02020603050405020304" pitchFamily="18" charset="0"/>
              </a:rPr>
              <a:t>3</a:t>
            </a:r>
            <a:endParaRPr kumimoji="0" lang="vi-VN" sz="3200" b="0" i="0" u="none" strike="noStrike" kern="1200" cap="none" spc="0" normalizeH="0" baseline="-2500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8122" y="5364575"/>
            <a:ext cx="804742" cy="643793"/>
          </a:xfrm>
          <a:prstGeom prst="rect">
            <a:avLst/>
          </a:prstGeom>
        </p:spPr>
      </p:pic>
      <p:sp>
        <p:nvSpPr>
          <p:cNvPr id="20" name="Rectangle 19"/>
          <p:cNvSpPr/>
          <p:nvPr/>
        </p:nvSpPr>
        <p:spPr>
          <a:xfrm>
            <a:off x="5501389" y="5237553"/>
            <a:ext cx="2685424"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buClrTx/>
              <a:buFontTx/>
              <a:buNone/>
            </a:pP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D. </a:t>
            </a:r>
            <a:r>
              <a:rPr lang="en-US" altLang="en-US" sz="3200" dirty="0" smtClean="0">
                <a:solidFill>
                  <a:schemeClr val="tx1"/>
                </a:solidFill>
                <a:latin typeface="Times New Roman" panose="02020603050405020304" pitchFamily="18" charset="0"/>
                <a:cs typeface="Times New Roman" panose="02020603050405020304" pitchFamily="18" charset="0"/>
              </a:rPr>
              <a:t>4</a:t>
            </a:r>
            <a:endParaRPr lang="en-US" altLang="en-US" sz="3200" dirty="0">
              <a:solidFill>
                <a:schemeClr val="tx1"/>
              </a:solidFill>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6238" y="5300309"/>
            <a:ext cx="805722" cy="708059"/>
          </a:xfrm>
          <a:prstGeom prst="rect">
            <a:avLst/>
          </a:prstGeom>
        </p:spPr>
      </p:pic>
    </p:spTree>
    <p:extLst>
      <p:ext uri="{BB962C8B-B14F-4D97-AF65-F5344CB8AC3E}">
        <p14:creationId xmlns:p14="http://schemas.microsoft.com/office/powerpoint/2010/main" val="267030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23" presetClass="entr" presetSubtype="32" fill="hold" nodeType="withEffect">
                                  <p:stCondLst>
                                    <p:cond delay="10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250" fill="hold"/>
                                        <p:tgtEl>
                                          <p:spTgt spid="15"/>
                                        </p:tgtEl>
                                        <p:attrNameLst>
                                          <p:attrName>ppt_w</p:attrName>
                                        </p:attrNameLst>
                                      </p:cBhvr>
                                      <p:tavLst>
                                        <p:tav tm="0">
                                          <p:val>
                                            <p:strVal val="4*#ppt_w"/>
                                          </p:val>
                                        </p:tav>
                                        <p:tav tm="100000">
                                          <p:val>
                                            <p:strVal val="#ppt_w"/>
                                          </p:val>
                                        </p:tav>
                                      </p:tavLst>
                                    </p:anim>
                                    <p:anim calcmode="lin" valueType="num">
                                      <p:cBhvr>
                                        <p:cTn id="13"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2" name="Wrong Buzzer.wav"/>
                                        </p:tgtEl>
                                      </p:cMediaNode>
                                    </p:audio>
                                  </p:subTnLst>
                                </p:cTn>
                              </p:par>
                              <p:par>
                                <p:cTn id="14" presetID="42" presetClass="entr" presetSubtype="0" fill="hold" grpId="0" nodeType="withEffect">
                                  <p:stCondLst>
                                    <p:cond delay="15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anim calcmode="lin" valueType="num">
                                      <p:cBhvr>
                                        <p:cTn id="17" dur="500" fill="hold"/>
                                        <p:tgtEl>
                                          <p:spTgt spid="16"/>
                                        </p:tgtEl>
                                        <p:attrNameLst>
                                          <p:attrName>ppt_x</p:attrName>
                                        </p:attrNameLst>
                                      </p:cBhvr>
                                      <p:tavLst>
                                        <p:tav tm="0">
                                          <p:val>
                                            <p:strVal val="#ppt_x"/>
                                          </p:val>
                                        </p:tav>
                                        <p:tav tm="100000">
                                          <p:val>
                                            <p:strVal val="#ppt_x"/>
                                          </p:val>
                                        </p:tav>
                                      </p:tavLst>
                                    </p:anim>
                                    <p:anim calcmode="lin" valueType="num">
                                      <p:cBhvr>
                                        <p:cTn id="18" dur="500" fill="hold"/>
                                        <p:tgtEl>
                                          <p:spTgt spid="16"/>
                                        </p:tgtEl>
                                        <p:attrNameLst>
                                          <p:attrName>ppt_y</p:attrName>
                                        </p:attrNameLst>
                                      </p:cBhvr>
                                      <p:tavLst>
                                        <p:tav tm="0">
                                          <p:val>
                                            <p:strVal val="#ppt_y+.1"/>
                                          </p:val>
                                        </p:tav>
                                        <p:tav tm="100000">
                                          <p:val>
                                            <p:strVal val="#ppt_y"/>
                                          </p:val>
                                        </p:tav>
                                      </p:tavLst>
                                    </p:anim>
                                  </p:childTnLst>
                                </p:cTn>
                              </p:par>
                              <p:par>
                                <p:cTn id="19" presetID="23" presetClass="entr" presetSubtype="32" fill="hold" nodeType="withEffect">
                                  <p:stCondLst>
                                    <p:cond delay="1000"/>
                                  </p:stCondLst>
                                  <p:childTnLst>
                                    <p:set>
                                      <p:cBhvr>
                                        <p:cTn id="20" dur="1" fill="hold">
                                          <p:stCondLst>
                                            <p:cond delay="0"/>
                                          </p:stCondLst>
                                        </p:cTn>
                                        <p:tgtEl>
                                          <p:spTgt spid="17"/>
                                        </p:tgtEl>
                                        <p:attrNameLst>
                                          <p:attrName>style.visibility</p:attrName>
                                        </p:attrNameLst>
                                      </p:cBhvr>
                                      <p:to>
                                        <p:strVal val="visible"/>
                                      </p:to>
                                    </p:set>
                                    <p:anim calcmode="lin" valueType="num">
                                      <p:cBhvr>
                                        <p:cTn id="21" dur="250" fill="hold"/>
                                        <p:tgtEl>
                                          <p:spTgt spid="17"/>
                                        </p:tgtEl>
                                        <p:attrNameLst>
                                          <p:attrName>ppt_w</p:attrName>
                                        </p:attrNameLst>
                                      </p:cBhvr>
                                      <p:tavLst>
                                        <p:tav tm="0">
                                          <p:val>
                                            <p:strVal val="4*#ppt_w"/>
                                          </p:val>
                                        </p:tav>
                                        <p:tav tm="100000">
                                          <p:val>
                                            <p:strVal val="#ppt_w"/>
                                          </p:val>
                                        </p:tav>
                                      </p:tavLst>
                                    </p:anim>
                                    <p:anim calcmode="lin" valueType="num">
                                      <p:cBhvr>
                                        <p:cTn id="22"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Wrong Buzzer.wav"/>
                                        </p:tgtEl>
                                      </p:cMediaNode>
                                    </p:audio>
                                  </p:subTnLst>
                                </p:cTn>
                              </p:par>
                              <p:par>
                                <p:cTn id="23" presetID="42" presetClass="entr" presetSubtype="0" fill="hold" grpId="0" nodeType="withEffect">
                                  <p:stCondLst>
                                    <p:cond delay="100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anim calcmode="lin" valueType="num">
                                      <p:cBhvr>
                                        <p:cTn id="26" dur="500" fill="hold"/>
                                        <p:tgtEl>
                                          <p:spTgt spid="18"/>
                                        </p:tgtEl>
                                        <p:attrNameLst>
                                          <p:attrName>ppt_x</p:attrName>
                                        </p:attrNameLst>
                                      </p:cBhvr>
                                      <p:tavLst>
                                        <p:tav tm="0">
                                          <p:val>
                                            <p:strVal val="#ppt_x"/>
                                          </p:val>
                                        </p:tav>
                                        <p:tav tm="100000">
                                          <p:val>
                                            <p:strVal val="#ppt_x"/>
                                          </p:val>
                                        </p:tav>
                                      </p:tavLst>
                                    </p:anim>
                                    <p:anim calcmode="lin" valueType="num">
                                      <p:cBhvr>
                                        <p:cTn id="27" dur="500" fill="hold"/>
                                        <p:tgtEl>
                                          <p:spTgt spid="18"/>
                                        </p:tgtEl>
                                        <p:attrNameLst>
                                          <p:attrName>ppt_y</p:attrName>
                                        </p:attrNameLst>
                                      </p:cBhvr>
                                      <p:tavLst>
                                        <p:tav tm="0">
                                          <p:val>
                                            <p:strVal val="#ppt_y+.1"/>
                                          </p:val>
                                        </p:tav>
                                        <p:tav tm="100000">
                                          <p:val>
                                            <p:strVal val="#ppt_y"/>
                                          </p:val>
                                        </p:tav>
                                      </p:tavLst>
                                    </p:anim>
                                  </p:childTnLst>
                                </p:cTn>
                              </p:par>
                              <p:par>
                                <p:cTn id="28" presetID="23" presetClass="entr" presetSubtype="32" fill="hold" nodeType="withEffect">
                                  <p:stCondLst>
                                    <p:cond delay="1000"/>
                                  </p:stCondLst>
                                  <p:childTnLst>
                                    <p:set>
                                      <p:cBhvr>
                                        <p:cTn id="29" dur="1" fill="hold">
                                          <p:stCondLst>
                                            <p:cond delay="0"/>
                                          </p:stCondLst>
                                        </p:cTn>
                                        <p:tgtEl>
                                          <p:spTgt spid="19"/>
                                        </p:tgtEl>
                                        <p:attrNameLst>
                                          <p:attrName>style.visibility</p:attrName>
                                        </p:attrNameLst>
                                      </p:cBhvr>
                                      <p:to>
                                        <p:strVal val="visible"/>
                                      </p:to>
                                    </p:set>
                                    <p:anim calcmode="lin" valueType="num">
                                      <p:cBhvr>
                                        <p:cTn id="30" dur="250" fill="hold"/>
                                        <p:tgtEl>
                                          <p:spTgt spid="19"/>
                                        </p:tgtEl>
                                        <p:attrNameLst>
                                          <p:attrName>ppt_w</p:attrName>
                                        </p:attrNameLst>
                                      </p:cBhvr>
                                      <p:tavLst>
                                        <p:tav tm="0">
                                          <p:val>
                                            <p:strVal val="4*#ppt_w"/>
                                          </p:val>
                                        </p:tav>
                                        <p:tav tm="100000">
                                          <p:val>
                                            <p:strVal val="#ppt_w"/>
                                          </p:val>
                                        </p:tav>
                                      </p:tavLst>
                                    </p:anim>
                                    <p:anim calcmode="lin" valueType="num">
                                      <p:cBhvr>
                                        <p:cTn id="31"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3" name="Check mark.wav"/>
                                        </p:tgtEl>
                                      </p:cMediaNode>
                                    </p:audio>
                                  </p:subTnLst>
                                </p:cTn>
                              </p:par>
                              <p:par>
                                <p:cTn id="32" presetID="42" presetClass="entr" presetSubtype="0" fill="hold" grpId="0" nodeType="withEffect">
                                  <p:stCondLst>
                                    <p:cond delay="200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anim calcmode="lin" valueType="num">
                                      <p:cBhvr>
                                        <p:cTn id="35" dur="500" fill="hold"/>
                                        <p:tgtEl>
                                          <p:spTgt spid="20"/>
                                        </p:tgtEl>
                                        <p:attrNameLst>
                                          <p:attrName>ppt_x</p:attrName>
                                        </p:attrNameLst>
                                      </p:cBhvr>
                                      <p:tavLst>
                                        <p:tav tm="0">
                                          <p:val>
                                            <p:strVal val="#ppt_x"/>
                                          </p:val>
                                        </p:tav>
                                        <p:tav tm="100000">
                                          <p:val>
                                            <p:strVal val="#ppt_x"/>
                                          </p:val>
                                        </p:tav>
                                      </p:tavLst>
                                    </p:anim>
                                    <p:anim calcmode="lin" valueType="num">
                                      <p:cBhvr>
                                        <p:cTn id="36" dur="500" fill="hold"/>
                                        <p:tgtEl>
                                          <p:spTgt spid="20"/>
                                        </p:tgtEl>
                                        <p:attrNameLst>
                                          <p:attrName>ppt_y</p:attrName>
                                        </p:attrNameLst>
                                      </p:cBhvr>
                                      <p:tavLst>
                                        <p:tav tm="0">
                                          <p:val>
                                            <p:strVal val="#ppt_y+.1"/>
                                          </p:val>
                                        </p:tav>
                                        <p:tav tm="100000">
                                          <p:val>
                                            <p:strVal val="#ppt_y"/>
                                          </p:val>
                                        </p:tav>
                                      </p:tavLst>
                                    </p:anim>
                                  </p:childTnLst>
                                </p:cTn>
                              </p:par>
                              <p:par>
                                <p:cTn id="37" presetID="23" presetClass="entr" presetSubtype="32" fill="hold" nodeType="withEffect">
                                  <p:stCondLst>
                                    <p:cond delay="1000"/>
                                  </p:stCondLst>
                                  <p:childTnLst>
                                    <p:set>
                                      <p:cBhvr>
                                        <p:cTn id="38" dur="1" fill="hold">
                                          <p:stCondLst>
                                            <p:cond delay="0"/>
                                          </p:stCondLst>
                                        </p:cTn>
                                        <p:tgtEl>
                                          <p:spTgt spid="21"/>
                                        </p:tgtEl>
                                        <p:attrNameLst>
                                          <p:attrName>style.visibility</p:attrName>
                                        </p:attrNameLst>
                                      </p:cBhvr>
                                      <p:to>
                                        <p:strVal val="visible"/>
                                      </p:to>
                                    </p:set>
                                    <p:anim calcmode="lin" valueType="num">
                                      <p:cBhvr>
                                        <p:cTn id="39" dur="250" fill="hold"/>
                                        <p:tgtEl>
                                          <p:spTgt spid="21"/>
                                        </p:tgtEl>
                                        <p:attrNameLst>
                                          <p:attrName>ppt_w</p:attrName>
                                        </p:attrNameLst>
                                      </p:cBhvr>
                                      <p:tavLst>
                                        <p:tav tm="0">
                                          <p:val>
                                            <p:strVal val="4*#ppt_w"/>
                                          </p:val>
                                        </p:tav>
                                        <p:tav tm="100000">
                                          <p:val>
                                            <p:strVal val="#ppt_w"/>
                                          </p:val>
                                        </p:tav>
                                      </p:tavLst>
                                    </p:anim>
                                    <p:anim calcmode="lin" valueType="num">
                                      <p:cBhvr>
                                        <p:cTn id="40"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2" name="Wrong Buzzer.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4"/>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50" fill="hold"/>
                                        <p:tgtEl>
                                          <p:spTgt spid="14"/>
                                        </p:tgtEl>
                                        <p:attrNameLst>
                                          <p:attrName>fillcolor</p:attrName>
                                        </p:attrNameLst>
                                      </p:cBhvr>
                                      <p:to>
                                        <a:srgbClr val="FFF2CC"/>
                                      </p:to>
                                    </p:animClr>
                                    <p:set>
                                      <p:cBhvr>
                                        <p:cTn id="46" dur="250" fill="hold"/>
                                        <p:tgtEl>
                                          <p:spTgt spid="14"/>
                                        </p:tgtEl>
                                        <p:attrNameLst>
                                          <p:attrName>fill.type</p:attrName>
                                        </p:attrNameLst>
                                      </p:cBhvr>
                                      <p:to>
                                        <p:strVal val="solid"/>
                                      </p:to>
                                    </p:set>
                                    <p:set>
                                      <p:cBhvr>
                                        <p:cTn id="47" dur="250" fill="hold"/>
                                        <p:tgtEl>
                                          <p:spTgt spid="14"/>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click.wav"/>
                                        </p:tgtEl>
                                      </p:cMediaNode>
                                    </p:audio>
                                  </p:subTnLst>
                                </p:cTn>
                              </p:par>
                              <p:par>
                                <p:cTn id="48" presetID="1" presetClass="emph" presetSubtype="2" fill="hold" nodeType="withEffect">
                                  <p:stCondLst>
                                    <p:cond delay="1000"/>
                                  </p:stCondLst>
                                  <p:childTnLst>
                                    <p:animClr clrSpc="rgb" dir="cw">
                                      <p:cBhvr>
                                        <p:cTn id="49" dur="250" fill="hold"/>
                                        <p:tgtEl>
                                          <p:spTgt spid="14"/>
                                        </p:tgtEl>
                                        <p:attrNameLst>
                                          <p:attrName>fillcolor</p:attrName>
                                        </p:attrNameLst>
                                      </p:cBhvr>
                                      <p:to>
                                        <a:srgbClr val="FFFF00"/>
                                      </p:to>
                                    </p:animClr>
                                    <p:set>
                                      <p:cBhvr>
                                        <p:cTn id="50" dur="250" fill="hold"/>
                                        <p:tgtEl>
                                          <p:spTgt spid="14"/>
                                        </p:tgtEl>
                                        <p:attrNameLst>
                                          <p:attrName>fill.type</p:attrName>
                                        </p:attrNameLst>
                                      </p:cBhvr>
                                      <p:to>
                                        <p:strVal val="solid"/>
                                      </p:to>
                                    </p:set>
                                    <p:set>
                                      <p:cBhvr>
                                        <p:cTn id="51"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52" restart="whenNotActive" fill="hold" evtFilter="cancelBubble" nodeType="interactiveSeq">
                <p:stCondLst>
                  <p:cond evt="onClick" delay="0">
                    <p:tgtEl>
                      <p:spTgt spid="1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50" fill="hold"/>
                                        <p:tgtEl>
                                          <p:spTgt spid="16"/>
                                        </p:tgtEl>
                                        <p:attrNameLst>
                                          <p:attrName>fillcolor</p:attrName>
                                        </p:attrNameLst>
                                      </p:cBhvr>
                                      <p:to>
                                        <a:srgbClr val="FFF2CC"/>
                                      </p:to>
                                    </p:animClr>
                                    <p:set>
                                      <p:cBhvr>
                                        <p:cTn id="57" dur="250" fill="hold"/>
                                        <p:tgtEl>
                                          <p:spTgt spid="16"/>
                                        </p:tgtEl>
                                        <p:attrNameLst>
                                          <p:attrName>fill.type</p:attrName>
                                        </p:attrNameLst>
                                      </p:cBhvr>
                                      <p:to>
                                        <p:strVal val="solid"/>
                                      </p:to>
                                    </p:set>
                                    <p:set>
                                      <p:cBhvr>
                                        <p:cTn id="58" dur="250" fill="hold"/>
                                        <p:tgtEl>
                                          <p:spTgt spid="16"/>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4" name="click.wav"/>
                                        </p:tgtEl>
                                      </p:cMediaNode>
                                    </p:audio>
                                  </p:subTnLst>
                                </p:cTn>
                              </p:par>
                              <p:par>
                                <p:cTn id="59" presetID="1" presetClass="emph" presetSubtype="2" fill="hold" nodeType="withEffect">
                                  <p:stCondLst>
                                    <p:cond delay="1000"/>
                                  </p:stCondLst>
                                  <p:childTnLst>
                                    <p:animClr clrSpc="rgb" dir="cw">
                                      <p:cBhvr>
                                        <p:cTn id="60" dur="250" fill="hold"/>
                                        <p:tgtEl>
                                          <p:spTgt spid="16"/>
                                        </p:tgtEl>
                                        <p:attrNameLst>
                                          <p:attrName>fillcolor</p:attrName>
                                        </p:attrNameLst>
                                      </p:cBhvr>
                                      <p:to>
                                        <a:srgbClr val="FFFF00"/>
                                      </p:to>
                                    </p:animClr>
                                    <p:set>
                                      <p:cBhvr>
                                        <p:cTn id="61" dur="250" fill="hold"/>
                                        <p:tgtEl>
                                          <p:spTgt spid="16"/>
                                        </p:tgtEl>
                                        <p:attrNameLst>
                                          <p:attrName>fill.type</p:attrName>
                                        </p:attrNameLst>
                                      </p:cBhvr>
                                      <p:to>
                                        <p:strVal val="solid"/>
                                      </p:to>
                                    </p:set>
                                    <p:set>
                                      <p:cBhvr>
                                        <p:cTn id="62"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63" restart="whenNotActive" fill="hold" evtFilter="cancelBubble" nodeType="interactiveSeq">
                <p:stCondLst>
                  <p:cond evt="onClick" delay="0">
                    <p:tgtEl>
                      <p:spTgt spid="18"/>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8"/>
                                        </p:tgtEl>
                                        <p:attrNameLst>
                                          <p:attrName>fillcolor</p:attrName>
                                        </p:attrNameLst>
                                      </p:cBhvr>
                                      <p:to>
                                        <a:srgbClr val="FFF2CC"/>
                                      </p:to>
                                    </p:animClr>
                                    <p:set>
                                      <p:cBhvr>
                                        <p:cTn id="68" dur="250" fill="hold"/>
                                        <p:tgtEl>
                                          <p:spTgt spid="18"/>
                                        </p:tgtEl>
                                        <p:attrNameLst>
                                          <p:attrName>fill.type</p:attrName>
                                        </p:attrNameLst>
                                      </p:cBhvr>
                                      <p:to>
                                        <p:strVal val="solid"/>
                                      </p:to>
                                    </p:set>
                                    <p:set>
                                      <p:cBhvr>
                                        <p:cTn id="69" dur="250" fill="hold"/>
                                        <p:tgtEl>
                                          <p:spTgt spid="18"/>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click.wav"/>
                                        </p:tgtEl>
                                      </p:cMediaNode>
                                    </p:audio>
                                  </p:subTnLst>
                                </p:cTn>
                              </p:par>
                              <p:par>
                                <p:cTn id="70" presetID="1" presetClass="emph" presetSubtype="2" fill="hold" nodeType="withEffect">
                                  <p:stCondLst>
                                    <p:cond delay="1000"/>
                                  </p:stCondLst>
                                  <p:childTnLst>
                                    <p:animClr clrSpc="rgb" dir="cw">
                                      <p:cBhvr>
                                        <p:cTn id="71" dur="250" fill="hold"/>
                                        <p:tgtEl>
                                          <p:spTgt spid="18"/>
                                        </p:tgtEl>
                                        <p:attrNameLst>
                                          <p:attrName>fillcolor</p:attrName>
                                        </p:attrNameLst>
                                      </p:cBhvr>
                                      <p:to>
                                        <a:srgbClr val="00B050"/>
                                      </p:to>
                                    </p:animClr>
                                    <p:set>
                                      <p:cBhvr>
                                        <p:cTn id="72" dur="250" fill="hold"/>
                                        <p:tgtEl>
                                          <p:spTgt spid="18"/>
                                        </p:tgtEl>
                                        <p:attrNameLst>
                                          <p:attrName>fill.type</p:attrName>
                                        </p:attrNameLst>
                                      </p:cBhvr>
                                      <p:to>
                                        <p:strVal val="solid"/>
                                      </p:to>
                                    </p:set>
                                    <p:set>
                                      <p:cBhvr>
                                        <p:cTn id="73"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74" restart="whenNotActive" fill="hold" evtFilter="cancelBubble" nodeType="interactiveSeq">
                <p:stCondLst>
                  <p:cond evt="onClick" delay="0">
                    <p:tgtEl>
                      <p:spTgt spid="20"/>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20"/>
                                        </p:tgtEl>
                                        <p:attrNameLst>
                                          <p:attrName>fillcolor</p:attrName>
                                        </p:attrNameLst>
                                      </p:cBhvr>
                                      <p:to>
                                        <a:srgbClr val="FFF2CC"/>
                                      </p:to>
                                    </p:animClr>
                                    <p:set>
                                      <p:cBhvr>
                                        <p:cTn id="79" dur="250" fill="hold"/>
                                        <p:tgtEl>
                                          <p:spTgt spid="20"/>
                                        </p:tgtEl>
                                        <p:attrNameLst>
                                          <p:attrName>fill.type</p:attrName>
                                        </p:attrNameLst>
                                      </p:cBhvr>
                                      <p:to>
                                        <p:strVal val="solid"/>
                                      </p:to>
                                    </p:set>
                                    <p:set>
                                      <p:cBhvr>
                                        <p:cTn id="80" dur="250" fill="hold"/>
                                        <p:tgtEl>
                                          <p:spTgt spid="20"/>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1" presetClass="emph" presetSubtype="2" fill="hold" nodeType="withEffect">
                                  <p:stCondLst>
                                    <p:cond delay="1000"/>
                                  </p:stCondLst>
                                  <p:childTnLst>
                                    <p:animClr clrSpc="rgb" dir="cw">
                                      <p:cBhvr>
                                        <p:cTn id="82" dur="250" fill="hold"/>
                                        <p:tgtEl>
                                          <p:spTgt spid="20"/>
                                        </p:tgtEl>
                                        <p:attrNameLst>
                                          <p:attrName>fillcolor</p:attrName>
                                        </p:attrNameLst>
                                      </p:cBhvr>
                                      <p:to>
                                        <a:srgbClr val="FFFF00"/>
                                      </p:to>
                                    </p:animClr>
                                    <p:set>
                                      <p:cBhvr>
                                        <p:cTn id="83" dur="250" fill="hold"/>
                                        <p:tgtEl>
                                          <p:spTgt spid="20"/>
                                        </p:tgtEl>
                                        <p:attrNameLst>
                                          <p:attrName>fill.type</p:attrName>
                                        </p:attrNameLst>
                                      </p:cBhvr>
                                      <p:to>
                                        <p:strVal val="solid"/>
                                      </p:to>
                                    </p:set>
                                    <p:set>
                                      <p:cBhvr>
                                        <p:cTn id="8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childTnLst>
        </p:cTn>
      </p:par>
    </p:tnLst>
    <p:bldLst>
      <p:bldP spid="14" grpId="0" animBg="1"/>
      <p:bldP spid="16" grpId="0" animBg="1"/>
      <p:bldP spid="18"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Snip Diagonal Corner Rectangle 3"/>
          <p:cNvSpPr/>
          <p:nvPr/>
        </p:nvSpPr>
        <p:spPr>
          <a:xfrm>
            <a:off x="868231" y="1072728"/>
            <a:ext cx="10561769"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lang="en-US" sz="3200" b="1" u="sng" dirty="0" err="1">
                <a:solidFill>
                  <a:schemeClr val="tx1"/>
                </a:solidFill>
                <a:latin typeface="Times New Roman" pitchFamily="18" charset="0"/>
              </a:rPr>
              <a:t>Bài</a:t>
            </a:r>
            <a:r>
              <a:rPr lang="en-US" sz="3200" b="1" u="sng" dirty="0">
                <a:solidFill>
                  <a:schemeClr val="tx1"/>
                </a:solidFill>
                <a:latin typeface="Times New Roman" pitchFamily="18" charset="0"/>
              </a:rPr>
              <a:t> </a:t>
            </a:r>
            <a:r>
              <a:rPr lang="en-US" sz="3200" b="1" u="sng" dirty="0" err="1">
                <a:solidFill>
                  <a:schemeClr val="tx1"/>
                </a:solidFill>
                <a:latin typeface="Times New Roman" pitchFamily="18" charset="0"/>
              </a:rPr>
              <a:t>tập</a:t>
            </a:r>
            <a:r>
              <a:rPr lang="en-US" sz="3200" b="1" u="sng" dirty="0">
                <a:solidFill>
                  <a:schemeClr val="tx1"/>
                </a:solidFill>
                <a:latin typeface="Times New Roman" pitchFamily="18" charset="0"/>
              </a:rPr>
              <a:t> </a:t>
            </a:r>
            <a:r>
              <a:rPr lang="en-US" sz="3200" b="1" u="sng" dirty="0" smtClean="0">
                <a:solidFill>
                  <a:schemeClr val="tx1"/>
                </a:solidFill>
                <a:latin typeface="Times New Roman" pitchFamily="18" charset="0"/>
              </a:rPr>
              <a:t>3:</a:t>
            </a:r>
            <a:r>
              <a:rPr lang="en-US" sz="3200" dirty="0" smtClean="0">
                <a:solidFill>
                  <a:schemeClr val="tx1"/>
                </a:solidFill>
                <a:latin typeface="Times New Roman"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Phát</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biểu</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nào</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sau</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đây</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đúng</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khi</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nói</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về</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đặc</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điểm</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cảm</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ứng</a:t>
            </a:r>
            <a:r>
              <a:rPr lang="en-US" altLang="en-US" sz="3200" dirty="0">
                <a:solidFill>
                  <a:schemeClr val="tx1"/>
                </a:solidFill>
                <a:latin typeface="Times New Roman" panose="02020603050405020304" pitchFamily="18" charset="0"/>
                <a:cs typeface="Times New Roman" panose="02020603050405020304" pitchFamily="18" charset="0"/>
              </a:rPr>
              <a:t> ở </a:t>
            </a:r>
            <a:r>
              <a:rPr lang="en-US" altLang="en-US" sz="3200" dirty="0" err="1">
                <a:solidFill>
                  <a:schemeClr val="tx1"/>
                </a:solidFill>
                <a:latin typeface="Times New Roman" panose="02020603050405020304" pitchFamily="18" charset="0"/>
                <a:cs typeface="Times New Roman" panose="02020603050405020304" pitchFamily="18" charset="0"/>
              </a:rPr>
              <a:t>thực</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vật</a:t>
            </a:r>
            <a:r>
              <a:rPr lang="en-US" altLang="en-US" sz="3200" dirty="0">
                <a:solidFill>
                  <a:schemeClr val="tx1"/>
                </a:solidFill>
                <a:latin typeface="Times New Roman" panose="02020603050405020304" pitchFamily="18" charset="0"/>
                <a:cs typeface="Times New Roman" panose="02020603050405020304" pitchFamily="18" charset="0"/>
              </a:rPr>
              <a:t>?</a:t>
            </a:r>
            <a:endParaRPr lang="en-US" sz="3200" b="1"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121133" y="2614568"/>
            <a:ext cx="73632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A. </a:t>
            </a:r>
            <a:r>
              <a:rPr lang="en-US" altLang="en-US" sz="3200" dirty="0" err="1">
                <a:solidFill>
                  <a:schemeClr val="tx1"/>
                </a:solidFill>
                <a:latin typeface="Times New Roman" panose="02020603050405020304" pitchFamily="18" charset="0"/>
                <a:cs typeface="Times New Roman" panose="02020603050405020304" pitchFamily="18" charset="0"/>
              </a:rPr>
              <a:t>Xảy</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ra</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nhanh</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dễ</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nhận</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thấy</a:t>
            </a:r>
            <a:r>
              <a:rPr lang="en-US" altLang="en-US" sz="3200" dirty="0">
                <a:solidFill>
                  <a:schemeClr val="tx1"/>
                </a:solidFill>
                <a:latin typeface="Times New Roman" panose="02020603050405020304" pitchFamily="18" charset="0"/>
                <a:cs typeface="Times New Roman" panose="02020603050405020304" pitchFamily="18" charset="0"/>
              </a:rPr>
              <a:t>. </a:t>
            </a:r>
            <a:br>
              <a:rPr lang="en-US" altLang="en-US" sz="3200" dirty="0">
                <a:solidFill>
                  <a:schemeClr val="tx1"/>
                </a:solidFill>
                <a:latin typeface="Times New Roman" panose="02020603050405020304" pitchFamily="18" charset="0"/>
                <a:cs typeface="Times New Roman" panose="02020603050405020304" pitchFamily="18" charset="0"/>
              </a:rPr>
            </a:br>
            <a:endParaRPr kumimoji="0" lang="vi-VN" sz="3200" b="0" i="0" u="none" strike="noStrike" kern="1200" cap="none" spc="0" normalizeH="0" baseline="-2500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6" name="Rectangle 5"/>
          <p:cNvSpPr/>
          <p:nvPr/>
        </p:nvSpPr>
        <p:spPr>
          <a:xfrm>
            <a:off x="1121134" y="3468712"/>
            <a:ext cx="73632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B. </a:t>
            </a:r>
            <a:r>
              <a:rPr lang="en-US" altLang="en-US" sz="3200" dirty="0" err="1">
                <a:solidFill>
                  <a:srgbClr val="003366"/>
                </a:solidFill>
                <a:latin typeface="Times New Roman" panose="02020603050405020304" pitchFamily="18" charset="0"/>
                <a:cs typeface="Times New Roman" panose="02020603050405020304" pitchFamily="18" charset="0"/>
              </a:rPr>
              <a:t>Xảy</a:t>
            </a:r>
            <a:r>
              <a:rPr lang="en-US" altLang="en-US" sz="3200" dirty="0">
                <a:solidFill>
                  <a:srgbClr val="003366"/>
                </a:solidFill>
                <a:latin typeface="Times New Roman" panose="02020603050405020304" pitchFamily="18" charset="0"/>
                <a:cs typeface="Times New Roman" panose="02020603050405020304" pitchFamily="18" charset="0"/>
              </a:rPr>
              <a:t> </a:t>
            </a:r>
            <a:r>
              <a:rPr lang="en-US" altLang="en-US" sz="3200" dirty="0" err="1">
                <a:solidFill>
                  <a:srgbClr val="003366"/>
                </a:solidFill>
                <a:latin typeface="Times New Roman" panose="02020603050405020304" pitchFamily="18" charset="0"/>
                <a:cs typeface="Times New Roman" panose="02020603050405020304" pitchFamily="18" charset="0"/>
              </a:rPr>
              <a:t>ra</a:t>
            </a:r>
            <a:r>
              <a:rPr lang="en-US" altLang="en-US" sz="3200" dirty="0">
                <a:solidFill>
                  <a:srgbClr val="003366"/>
                </a:solidFill>
                <a:latin typeface="Times New Roman" panose="02020603050405020304" pitchFamily="18" charset="0"/>
                <a:cs typeface="Times New Roman" panose="02020603050405020304" pitchFamily="18" charset="0"/>
              </a:rPr>
              <a:t> </a:t>
            </a:r>
            <a:r>
              <a:rPr lang="en-US" altLang="en-US" sz="3200" dirty="0" err="1">
                <a:solidFill>
                  <a:srgbClr val="003366"/>
                </a:solidFill>
                <a:latin typeface="Times New Roman" panose="02020603050405020304" pitchFamily="18" charset="0"/>
                <a:cs typeface="Times New Roman" panose="02020603050405020304" pitchFamily="18" charset="0"/>
              </a:rPr>
              <a:t>chậm</a:t>
            </a:r>
            <a:r>
              <a:rPr lang="en-US" altLang="en-US" sz="3200" dirty="0">
                <a:solidFill>
                  <a:srgbClr val="003366"/>
                </a:solidFill>
                <a:latin typeface="Times New Roman" panose="02020603050405020304" pitchFamily="18" charset="0"/>
                <a:cs typeface="Times New Roman" panose="02020603050405020304" pitchFamily="18" charset="0"/>
              </a:rPr>
              <a:t>, </a:t>
            </a:r>
            <a:r>
              <a:rPr lang="en-US" altLang="en-US" sz="3200" dirty="0" err="1">
                <a:solidFill>
                  <a:srgbClr val="003366"/>
                </a:solidFill>
                <a:latin typeface="Times New Roman" panose="02020603050405020304" pitchFamily="18" charset="0"/>
                <a:cs typeface="Times New Roman" panose="02020603050405020304" pitchFamily="18" charset="0"/>
              </a:rPr>
              <a:t>khó</a:t>
            </a:r>
            <a:r>
              <a:rPr lang="en-US" altLang="en-US" sz="3200" dirty="0">
                <a:solidFill>
                  <a:srgbClr val="003366"/>
                </a:solidFill>
                <a:latin typeface="Times New Roman" panose="02020603050405020304" pitchFamily="18" charset="0"/>
                <a:cs typeface="Times New Roman" panose="02020603050405020304" pitchFamily="18" charset="0"/>
              </a:rPr>
              <a:t> </a:t>
            </a:r>
            <a:r>
              <a:rPr lang="en-US" altLang="en-US" sz="3200" dirty="0" err="1">
                <a:solidFill>
                  <a:srgbClr val="003366"/>
                </a:solidFill>
                <a:latin typeface="Times New Roman" panose="02020603050405020304" pitchFamily="18" charset="0"/>
                <a:cs typeface="Times New Roman" panose="02020603050405020304" pitchFamily="18" charset="0"/>
              </a:rPr>
              <a:t>nhận</a:t>
            </a:r>
            <a:r>
              <a:rPr lang="en-US" altLang="en-US" sz="3200" dirty="0">
                <a:solidFill>
                  <a:srgbClr val="003366"/>
                </a:solidFill>
                <a:latin typeface="Times New Roman" panose="02020603050405020304" pitchFamily="18" charset="0"/>
                <a:cs typeface="Times New Roman" panose="02020603050405020304" pitchFamily="18" charset="0"/>
              </a:rPr>
              <a:t> </a:t>
            </a:r>
            <a:r>
              <a:rPr lang="en-US" altLang="en-US" sz="3200" dirty="0" err="1">
                <a:solidFill>
                  <a:srgbClr val="003366"/>
                </a:solidFill>
                <a:latin typeface="Times New Roman" panose="02020603050405020304" pitchFamily="18" charset="0"/>
                <a:cs typeface="Times New Roman" panose="02020603050405020304" pitchFamily="18" charset="0"/>
              </a:rPr>
              <a:t>thấy</a:t>
            </a:r>
            <a:r>
              <a:rPr lang="en-US" altLang="en-US" sz="3200" dirty="0">
                <a:solidFill>
                  <a:srgbClr val="003366"/>
                </a:solidFill>
                <a:latin typeface="Times New Roman" panose="02020603050405020304" pitchFamily="18" charset="0"/>
                <a:cs typeface="Times New Roman" panose="02020603050405020304" pitchFamily="18" charset="0"/>
              </a:rPr>
              <a:t>.</a:t>
            </a:r>
            <a:br>
              <a:rPr lang="en-US" altLang="en-US" sz="3200" dirty="0">
                <a:solidFill>
                  <a:srgbClr val="003366"/>
                </a:solidFill>
                <a:latin typeface="Times New Roman" panose="02020603050405020304" pitchFamily="18" charset="0"/>
                <a:cs typeface="Times New Roman" panose="02020603050405020304" pitchFamily="18" charset="0"/>
              </a:rPr>
            </a:br>
            <a:endParaRPr kumimoji="0" lang="vi-VN" sz="3200" b="0" i="0" u="none" strike="noStrike" kern="1200" cap="none" spc="0" normalizeH="0" baseline="-2500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7" name="Rectangle 6"/>
          <p:cNvSpPr/>
          <p:nvPr/>
        </p:nvSpPr>
        <p:spPr>
          <a:xfrm>
            <a:off x="1121134" y="4351920"/>
            <a:ext cx="73632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C. </a:t>
            </a:r>
            <a:r>
              <a:rPr lang="en-US" altLang="en-US" sz="3200" dirty="0" err="1">
                <a:solidFill>
                  <a:srgbClr val="003366"/>
                </a:solidFill>
                <a:latin typeface="Times New Roman" panose="02020603050405020304" pitchFamily="18" charset="0"/>
                <a:cs typeface="Times New Roman" panose="02020603050405020304" pitchFamily="18" charset="0"/>
              </a:rPr>
              <a:t>Xảy</a:t>
            </a:r>
            <a:r>
              <a:rPr lang="en-US" altLang="en-US" sz="3200" dirty="0">
                <a:solidFill>
                  <a:srgbClr val="003366"/>
                </a:solidFill>
                <a:latin typeface="Times New Roman" panose="02020603050405020304" pitchFamily="18" charset="0"/>
                <a:cs typeface="Times New Roman" panose="02020603050405020304" pitchFamily="18" charset="0"/>
              </a:rPr>
              <a:t> </a:t>
            </a:r>
            <a:r>
              <a:rPr lang="en-US" altLang="en-US" sz="3200" dirty="0" err="1">
                <a:solidFill>
                  <a:srgbClr val="003366"/>
                </a:solidFill>
                <a:latin typeface="Times New Roman" panose="02020603050405020304" pitchFamily="18" charset="0"/>
                <a:cs typeface="Times New Roman" panose="02020603050405020304" pitchFamily="18" charset="0"/>
              </a:rPr>
              <a:t>ra</a:t>
            </a:r>
            <a:r>
              <a:rPr lang="en-US" altLang="en-US" sz="3200" dirty="0">
                <a:solidFill>
                  <a:srgbClr val="003366"/>
                </a:solidFill>
                <a:latin typeface="Times New Roman" panose="02020603050405020304" pitchFamily="18" charset="0"/>
                <a:cs typeface="Times New Roman" panose="02020603050405020304" pitchFamily="18" charset="0"/>
              </a:rPr>
              <a:t> </a:t>
            </a:r>
            <a:r>
              <a:rPr lang="en-US" altLang="en-US" sz="3200" dirty="0" err="1">
                <a:solidFill>
                  <a:srgbClr val="003366"/>
                </a:solidFill>
                <a:latin typeface="Times New Roman" panose="02020603050405020304" pitchFamily="18" charset="0"/>
                <a:cs typeface="Times New Roman" panose="02020603050405020304" pitchFamily="18" charset="0"/>
              </a:rPr>
              <a:t>nhanh</a:t>
            </a:r>
            <a:r>
              <a:rPr lang="en-US" altLang="en-US" sz="3200" dirty="0">
                <a:solidFill>
                  <a:srgbClr val="003366"/>
                </a:solidFill>
                <a:latin typeface="Times New Roman" panose="02020603050405020304" pitchFamily="18" charset="0"/>
                <a:cs typeface="Times New Roman" panose="02020603050405020304" pitchFamily="18" charset="0"/>
              </a:rPr>
              <a:t>, </a:t>
            </a:r>
            <a:r>
              <a:rPr lang="en-US" altLang="en-US" sz="3200" dirty="0" err="1">
                <a:solidFill>
                  <a:srgbClr val="003366"/>
                </a:solidFill>
                <a:latin typeface="Times New Roman" panose="02020603050405020304" pitchFamily="18" charset="0"/>
                <a:cs typeface="Times New Roman" panose="02020603050405020304" pitchFamily="18" charset="0"/>
              </a:rPr>
              <a:t>khó</a:t>
            </a:r>
            <a:r>
              <a:rPr lang="en-US" altLang="en-US" sz="3200" dirty="0">
                <a:solidFill>
                  <a:srgbClr val="003366"/>
                </a:solidFill>
                <a:latin typeface="Times New Roman" panose="02020603050405020304" pitchFamily="18" charset="0"/>
                <a:cs typeface="Times New Roman" panose="02020603050405020304" pitchFamily="18" charset="0"/>
              </a:rPr>
              <a:t> </a:t>
            </a:r>
            <a:r>
              <a:rPr lang="en-US" altLang="en-US" sz="3200" dirty="0" err="1">
                <a:solidFill>
                  <a:srgbClr val="003366"/>
                </a:solidFill>
                <a:latin typeface="Times New Roman" panose="02020603050405020304" pitchFamily="18" charset="0"/>
                <a:cs typeface="Times New Roman" panose="02020603050405020304" pitchFamily="18" charset="0"/>
              </a:rPr>
              <a:t>nhận</a:t>
            </a:r>
            <a:r>
              <a:rPr lang="en-US" altLang="en-US" sz="3200" dirty="0">
                <a:solidFill>
                  <a:srgbClr val="003366"/>
                </a:solidFill>
                <a:latin typeface="Times New Roman" panose="02020603050405020304" pitchFamily="18" charset="0"/>
                <a:cs typeface="Times New Roman" panose="02020603050405020304" pitchFamily="18" charset="0"/>
              </a:rPr>
              <a:t> </a:t>
            </a:r>
            <a:r>
              <a:rPr lang="en-US" altLang="en-US" sz="3200" dirty="0" err="1">
                <a:solidFill>
                  <a:srgbClr val="003366"/>
                </a:solidFill>
                <a:latin typeface="Times New Roman" panose="02020603050405020304" pitchFamily="18" charset="0"/>
                <a:cs typeface="Times New Roman" panose="02020603050405020304" pitchFamily="18" charset="0"/>
              </a:rPr>
              <a:t>thấy</a:t>
            </a:r>
            <a:r>
              <a:rPr lang="en-US" altLang="en-US" sz="3200" dirty="0">
                <a:solidFill>
                  <a:srgbClr val="003366"/>
                </a:solidFill>
                <a:latin typeface="Times New Roman" panose="02020603050405020304" pitchFamily="18" charset="0"/>
                <a:cs typeface="Times New Roman" panose="02020603050405020304" pitchFamily="18" charset="0"/>
              </a:rPr>
              <a:t>. </a:t>
            </a:r>
            <a:r>
              <a:rPr lang="en-US" altLang="en-US" sz="3200" dirty="0">
                <a:latin typeface="Times New Roman" panose="02020603050405020304" pitchFamily="18" charset="0"/>
                <a:cs typeface="Times New Roman" panose="02020603050405020304" pitchFamily="18" charset="0"/>
              </a:rPr>
              <a:t/>
            </a:r>
            <a:br>
              <a:rPr lang="en-US" altLang="en-US" sz="3200" dirty="0">
                <a:latin typeface="Times New Roman" panose="02020603050405020304" pitchFamily="18" charset="0"/>
                <a:cs typeface="Times New Roman" panose="02020603050405020304" pitchFamily="18" charset="0"/>
              </a:rPr>
            </a:br>
            <a:endParaRPr kumimoji="0" lang="vi-VN" sz="3200" b="0" i="0" u="none" strike="noStrike" kern="1200" cap="none" spc="0" normalizeH="0" baseline="-2500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8" name="Rectangle 7"/>
          <p:cNvSpPr/>
          <p:nvPr/>
        </p:nvSpPr>
        <p:spPr>
          <a:xfrm>
            <a:off x="1120154" y="5285499"/>
            <a:ext cx="736427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buClrTx/>
              <a:buFontTx/>
              <a:buNone/>
            </a:pP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D. </a:t>
            </a:r>
            <a:r>
              <a:rPr lang="en-US" altLang="en-US" sz="3200" dirty="0" err="1">
                <a:solidFill>
                  <a:schemeClr val="tx1"/>
                </a:solidFill>
                <a:latin typeface="Times New Roman" panose="02020603050405020304" pitchFamily="18" charset="0"/>
                <a:cs typeface="Times New Roman" panose="02020603050405020304" pitchFamily="18" charset="0"/>
              </a:rPr>
              <a:t>Xảy</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ra</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chậm</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dễ</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nhận</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thấy</a:t>
            </a:r>
            <a:r>
              <a:rPr lang="en-US" altLang="en-US" sz="3200" dirty="0">
                <a:solidFill>
                  <a:schemeClr val="tx1"/>
                </a:solidFill>
                <a:latin typeface="Times New Roman" panose="02020603050405020304" pitchFamily="18" charset="0"/>
                <a:cs typeface="Times New Roman" panose="02020603050405020304" pitchFamily="18" charset="0"/>
              </a:rPr>
              <a:t>.</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4780" y="2614568"/>
            <a:ext cx="805722" cy="708059"/>
          </a:xfrm>
          <a:prstGeom prst="rect">
            <a:avLst/>
          </a:prstGeom>
        </p:spPr>
      </p:pic>
      <p:pic>
        <p:nvPicPr>
          <p:cNvPr id="10" name="Picture 9"/>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7679896" y="4404094"/>
            <a:ext cx="804536" cy="70408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9896" y="5379369"/>
            <a:ext cx="804742" cy="70719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9690" y="3612373"/>
            <a:ext cx="804742" cy="643793"/>
          </a:xfrm>
          <a:prstGeom prst="rect">
            <a:avLst/>
          </a:prstGeom>
        </p:spPr>
      </p:pic>
      <p:sp>
        <p:nvSpPr>
          <p:cNvPr id="13" name="Text Box 2"/>
          <p:cNvSpPr txBox="1">
            <a:spLocks noChangeArrowheads="1"/>
          </p:cNvSpPr>
          <p:nvPr/>
        </p:nvSpPr>
        <p:spPr bwMode="auto">
          <a:xfrm>
            <a:off x="3550920" y="76200"/>
            <a:ext cx="6629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200" b="1" dirty="0">
                <a:solidFill>
                  <a:srgbClr val="FF3300"/>
                </a:solidFill>
                <a:latin typeface="Times New Roman" pitchFamily="18" charset="0"/>
              </a:rPr>
              <a:t>   </a:t>
            </a:r>
            <a:r>
              <a:rPr lang="en-US" sz="3200" b="1" dirty="0" err="1" smtClean="0">
                <a:solidFill>
                  <a:srgbClr val="FF3300"/>
                </a:solidFill>
                <a:latin typeface="Times New Roman" pitchFamily="18" charset="0"/>
              </a:rPr>
              <a:t>Tiết</a:t>
            </a:r>
            <a:r>
              <a:rPr lang="en-US" sz="3200" b="1" dirty="0" smtClean="0">
                <a:solidFill>
                  <a:srgbClr val="FF3300"/>
                </a:solidFill>
                <a:latin typeface="Times New Roman" pitchFamily="18" charset="0"/>
              </a:rPr>
              <a:t> 20. ÔN TẬP CHỦ ĐỀ 1</a:t>
            </a:r>
            <a:endParaRPr lang="en-US" sz="3200" b="1" u="sng" dirty="0">
              <a:solidFill>
                <a:srgbClr val="FF3300"/>
              </a:solidFill>
              <a:latin typeface="Times New Roman" pitchFamily="18" charset="0"/>
            </a:endParaRPr>
          </a:p>
        </p:txBody>
      </p:sp>
    </p:spTree>
    <p:extLst>
      <p:ext uri="{BB962C8B-B14F-4D97-AF65-F5344CB8AC3E}">
        <p14:creationId xmlns:p14="http://schemas.microsoft.com/office/powerpoint/2010/main" val="30689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5"/>
                                        </p:tgtEl>
                                        <p:attrNameLst>
                                          <p:attrName>fillcolor</p:attrName>
                                        </p:attrNameLst>
                                      </p:cBhvr>
                                      <p:to>
                                        <a:srgbClr val="FFF2CC"/>
                                      </p:to>
                                    </p:animClr>
                                    <p:set>
                                      <p:cBhvr>
                                        <p:cTn id="35" dur="250" fill="hold"/>
                                        <p:tgtEl>
                                          <p:spTgt spid="5"/>
                                        </p:tgtEl>
                                        <p:attrNameLst>
                                          <p:attrName>fill.type</p:attrName>
                                        </p:attrNameLst>
                                      </p:cBhvr>
                                      <p:to>
                                        <p:strVal val="solid"/>
                                      </p:to>
                                    </p:set>
                                    <p:set>
                                      <p:cBhvr>
                                        <p:cTn id="36" dur="250" fill="hold"/>
                                        <p:tgtEl>
                                          <p:spTgt spid="5"/>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9"/>
                                        </p:tgtEl>
                                        <p:attrNameLst>
                                          <p:attrName>style.visibility</p:attrName>
                                        </p:attrNameLst>
                                      </p:cBhvr>
                                      <p:to>
                                        <p:strVal val="visible"/>
                                      </p:to>
                                    </p:set>
                                    <p:anim calcmode="lin" valueType="num">
                                      <p:cBhvr>
                                        <p:cTn id="39" dur="250" fill="hold"/>
                                        <p:tgtEl>
                                          <p:spTgt spid="9"/>
                                        </p:tgtEl>
                                        <p:attrNameLst>
                                          <p:attrName>ppt_w</p:attrName>
                                        </p:attrNameLst>
                                      </p:cBhvr>
                                      <p:tavLst>
                                        <p:tav tm="0">
                                          <p:val>
                                            <p:strVal val="4*#ppt_w"/>
                                          </p:val>
                                        </p:tav>
                                        <p:tav tm="100000">
                                          <p:val>
                                            <p:strVal val="#ppt_w"/>
                                          </p:val>
                                        </p:tav>
                                      </p:tavLst>
                                    </p:anim>
                                    <p:anim calcmode="lin" valueType="num">
                                      <p:cBhvr>
                                        <p:cTn id="4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5"/>
                                        </p:tgtEl>
                                        <p:attrNameLst>
                                          <p:attrName>fillcolor</p:attrName>
                                        </p:attrNameLst>
                                      </p:cBhvr>
                                      <p:to>
                                        <a:srgbClr val="FFFF00"/>
                                      </p:to>
                                    </p:animClr>
                                    <p:set>
                                      <p:cBhvr>
                                        <p:cTn id="43" dur="250" fill="hold"/>
                                        <p:tgtEl>
                                          <p:spTgt spid="5"/>
                                        </p:tgtEl>
                                        <p:attrNameLst>
                                          <p:attrName>fill.type</p:attrName>
                                        </p:attrNameLst>
                                      </p:cBhvr>
                                      <p:to>
                                        <p:strVal val="solid"/>
                                      </p:to>
                                    </p:set>
                                    <p:set>
                                      <p:cBhvr>
                                        <p:cTn id="44"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6"/>
                                        </p:tgtEl>
                                        <p:attrNameLst>
                                          <p:attrName>fillcolor</p:attrName>
                                        </p:attrNameLst>
                                      </p:cBhvr>
                                      <p:to>
                                        <a:srgbClr val="FFF2CC"/>
                                      </p:to>
                                    </p:animClr>
                                    <p:set>
                                      <p:cBhvr>
                                        <p:cTn id="50" dur="250" fill="hold"/>
                                        <p:tgtEl>
                                          <p:spTgt spid="6"/>
                                        </p:tgtEl>
                                        <p:attrNameLst>
                                          <p:attrName>fill.type</p:attrName>
                                        </p:attrNameLst>
                                      </p:cBhvr>
                                      <p:to>
                                        <p:strVal val="solid"/>
                                      </p:to>
                                    </p:set>
                                    <p:set>
                                      <p:cBhvr>
                                        <p:cTn id="51" dur="250" fill="hold"/>
                                        <p:tgtEl>
                                          <p:spTgt spid="6"/>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2"/>
                                        </p:tgtEl>
                                        <p:attrNameLst>
                                          <p:attrName>style.visibility</p:attrName>
                                        </p:attrNameLst>
                                      </p:cBhvr>
                                      <p:to>
                                        <p:strVal val="visible"/>
                                      </p:to>
                                    </p:set>
                                    <p:anim calcmode="lin" valueType="num">
                                      <p:cBhvr>
                                        <p:cTn id="54" dur="250" fill="hold"/>
                                        <p:tgtEl>
                                          <p:spTgt spid="12"/>
                                        </p:tgtEl>
                                        <p:attrNameLst>
                                          <p:attrName>ppt_w</p:attrName>
                                        </p:attrNameLst>
                                      </p:cBhvr>
                                      <p:tavLst>
                                        <p:tav tm="0">
                                          <p:val>
                                            <p:strVal val="4*#ppt_w"/>
                                          </p:val>
                                        </p:tav>
                                        <p:tav tm="100000">
                                          <p:val>
                                            <p:strVal val="#ppt_w"/>
                                          </p:val>
                                        </p:tav>
                                      </p:tavLst>
                                    </p:anim>
                                    <p:anim calcmode="lin" valueType="num">
                                      <p:cBhvr>
                                        <p:cTn id="55"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6"/>
                                        </p:tgtEl>
                                        <p:attrNameLst>
                                          <p:attrName>fillcolor</p:attrName>
                                        </p:attrNameLst>
                                      </p:cBhvr>
                                      <p:to>
                                        <a:srgbClr val="00B050"/>
                                      </p:to>
                                    </p:animClr>
                                    <p:set>
                                      <p:cBhvr>
                                        <p:cTn id="58" dur="250" fill="hold"/>
                                        <p:tgtEl>
                                          <p:spTgt spid="6"/>
                                        </p:tgtEl>
                                        <p:attrNameLst>
                                          <p:attrName>fill.type</p:attrName>
                                        </p:attrNameLst>
                                      </p:cBhvr>
                                      <p:to>
                                        <p:strVal val="solid"/>
                                      </p:to>
                                    </p:set>
                                    <p:set>
                                      <p:cBhvr>
                                        <p:cTn id="5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7"/>
                                        </p:tgtEl>
                                        <p:attrNameLst>
                                          <p:attrName>fillcolor</p:attrName>
                                        </p:attrNameLst>
                                      </p:cBhvr>
                                      <p:to>
                                        <a:srgbClr val="FFF2CC"/>
                                      </p:to>
                                    </p:animClr>
                                    <p:set>
                                      <p:cBhvr>
                                        <p:cTn id="65" dur="250" fill="hold"/>
                                        <p:tgtEl>
                                          <p:spTgt spid="7"/>
                                        </p:tgtEl>
                                        <p:attrNameLst>
                                          <p:attrName>fill.type</p:attrName>
                                        </p:attrNameLst>
                                      </p:cBhvr>
                                      <p:to>
                                        <p:strVal val="solid"/>
                                      </p:to>
                                    </p:set>
                                    <p:set>
                                      <p:cBhvr>
                                        <p:cTn id="66" dur="250" fill="hold"/>
                                        <p:tgtEl>
                                          <p:spTgt spid="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0"/>
                                        </p:tgtEl>
                                        <p:attrNameLst>
                                          <p:attrName>style.visibility</p:attrName>
                                        </p:attrNameLst>
                                      </p:cBhvr>
                                      <p:to>
                                        <p:strVal val="visible"/>
                                      </p:to>
                                    </p:set>
                                    <p:anim calcmode="lin" valueType="num">
                                      <p:cBhvr>
                                        <p:cTn id="69" dur="250" fill="hold"/>
                                        <p:tgtEl>
                                          <p:spTgt spid="10"/>
                                        </p:tgtEl>
                                        <p:attrNameLst>
                                          <p:attrName>ppt_w</p:attrName>
                                        </p:attrNameLst>
                                      </p:cBhvr>
                                      <p:tavLst>
                                        <p:tav tm="0">
                                          <p:val>
                                            <p:strVal val="4*#ppt_w"/>
                                          </p:val>
                                        </p:tav>
                                        <p:tav tm="100000">
                                          <p:val>
                                            <p:strVal val="#ppt_w"/>
                                          </p:val>
                                        </p:tav>
                                      </p:tavLst>
                                    </p:anim>
                                    <p:anim calcmode="lin" valueType="num">
                                      <p:cBhvr>
                                        <p:cTn id="70"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7"/>
                                        </p:tgtEl>
                                        <p:attrNameLst>
                                          <p:attrName>fillcolor</p:attrName>
                                        </p:attrNameLst>
                                      </p:cBhvr>
                                      <p:to>
                                        <a:srgbClr val="FFFF00"/>
                                      </p:to>
                                    </p:animClr>
                                    <p:set>
                                      <p:cBhvr>
                                        <p:cTn id="73" dur="250" fill="hold"/>
                                        <p:tgtEl>
                                          <p:spTgt spid="7"/>
                                        </p:tgtEl>
                                        <p:attrNameLst>
                                          <p:attrName>fill.type</p:attrName>
                                        </p:attrNameLst>
                                      </p:cBhvr>
                                      <p:to>
                                        <p:strVal val="solid"/>
                                      </p:to>
                                    </p:set>
                                    <p:set>
                                      <p:cBhvr>
                                        <p:cTn id="7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8"/>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8"/>
                                        </p:tgtEl>
                                        <p:attrNameLst>
                                          <p:attrName>fillcolor</p:attrName>
                                        </p:attrNameLst>
                                      </p:cBhvr>
                                      <p:to>
                                        <a:srgbClr val="FFF2CC"/>
                                      </p:to>
                                    </p:animClr>
                                    <p:set>
                                      <p:cBhvr>
                                        <p:cTn id="80" dur="250" fill="hold"/>
                                        <p:tgtEl>
                                          <p:spTgt spid="8"/>
                                        </p:tgtEl>
                                        <p:attrNameLst>
                                          <p:attrName>fill.type</p:attrName>
                                        </p:attrNameLst>
                                      </p:cBhvr>
                                      <p:to>
                                        <p:strVal val="solid"/>
                                      </p:to>
                                    </p:set>
                                    <p:set>
                                      <p:cBhvr>
                                        <p:cTn id="81" dur="250" fill="hold"/>
                                        <p:tgtEl>
                                          <p:spTgt spid="8"/>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1"/>
                                        </p:tgtEl>
                                        <p:attrNameLst>
                                          <p:attrName>style.visibility</p:attrName>
                                        </p:attrNameLst>
                                      </p:cBhvr>
                                      <p:to>
                                        <p:strVal val="visible"/>
                                      </p:to>
                                    </p:set>
                                    <p:anim calcmode="lin" valueType="num">
                                      <p:cBhvr>
                                        <p:cTn id="84" dur="250" fill="hold"/>
                                        <p:tgtEl>
                                          <p:spTgt spid="11"/>
                                        </p:tgtEl>
                                        <p:attrNameLst>
                                          <p:attrName>ppt_w</p:attrName>
                                        </p:attrNameLst>
                                      </p:cBhvr>
                                      <p:tavLst>
                                        <p:tav tm="0">
                                          <p:val>
                                            <p:strVal val="4*#ppt_w"/>
                                          </p:val>
                                        </p:tav>
                                        <p:tav tm="100000">
                                          <p:val>
                                            <p:strVal val="#ppt_w"/>
                                          </p:val>
                                        </p:tav>
                                      </p:tavLst>
                                    </p:anim>
                                    <p:anim calcmode="lin" valueType="num">
                                      <p:cBhvr>
                                        <p:cTn id="8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8"/>
                                        </p:tgtEl>
                                        <p:attrNameLst>
                                          <p:attrName>fillcolor</p:attrName>
                                        </p:attrNameLst>
                                      </p:cBhvr>
                                      <p:to>
                                        <a:srgbClr val="FFFF00"/>
                                      </p:to>
                                    </p:animClr>
                                    <p:set>
                                      <p:cBhvr>
                                        <p:cTn id="88" dur="250" fill="hold"/>
                                        <p:tgtEl>
                                          <p:spTgt spid="8"/>
                                        </p:tgtEl>
                                        <p:attrNameLst>
                                          <p:attrName>fill.type</p:attrName>
                                        </p:attrNameLst>
                                      </p:cBhvr>
                                      <p:to>
                                        <p:strVal val="solid"/>
                                      </p:to>
                                    </p:set>
                                    <p:set>
                                      <p:cBhvr>
                                        <p:cTn id="8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4" grpId="0" animBg="1"/>
      <p:bldP spid="5" grpId="0" animBg="1"/>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743200" y="1863725"/>
            <a:ext cx="6400800" cy="4338638"/>
          </a:xfrm>
          <a:prstGeom prst="rect">
            <a:avLst/>
          </a:prstGeom>
        </p:spPr>
      </p:pic>
      <p:sp>
        <p:nvSpPr>
          <p:cNvPr id="3" name="Rounded Rectangle 2"/>
          <p:cNvSpPr/>
          <p:nvPr/>
        </p:nvSpPr>
        <p:spPr>
          <a:xfrm>
            <a:off x="3449170" y="806824"/>
            <a:ext cx="4988859" cy="551330"/>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I. HOẠT ĐỘNG MỞ ĐẦU</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93503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4494" y="3830431"/>
            <a:ext cx="4052668" cy="301741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8208" y="3830431"/>
            <a:ext cx="3925893" cy="302756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4257207" cy="383043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30431"/>
            <a:ext cx="4257207" cy="3991220"/>
          </a:xfrm>
          <a:prstGeom prst="rect">
            <a:avLst/>
          </a:prstGeom>
        </p:spPr>
      </p:pic>
      <p:pic>
        <p:nvPicPr>
          <p:cNvPr id="6" name="Picture 5"/>
          <p:cNvPicPr>
            <a:picLocks noChangeAspect="1"/>
          </p:cNvPicPr>
          <p:nvPr/>
        </p:nvPicPr>
        <p:blipFill rotWithShape="1">
          <a:blip r:embed="rId6"/>
          <a:srcRect l="-1" t="6963" r="27017"/>
          <a:stretch/>
        </p:blipFill>
        <p:spPr>
          <a:xfrm>
            <a:off x="8199620" y="31338"/>
            <a:ext cx="3992380" cy="37990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57207" y="31338"/>
            <a:ext cx="4319442" cy="3799093"/>
          </a:xfrm>
          <a:prstGeom prst="rect">
            <a:avLst/>
          </a:prstGeom>
        </p:spPr>
      </p:pic>
    </p:spTree>
    <p:extLst>
      <p:ext uri="{BB962C8B-B14F-4D97-AF65-F5344CB8AC3E}">
        <p14:creationId xmlns:p14="http://schemas.microsoft.com/office/powerpoint/2010/main" val="419334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1)">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par>
                                <p:cTn id="24" presetID="53" presetClass="entr" presetSubtype="16"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1000" fill="hold"/>
                                        <p:tgtEl>
                                          <p:spTgt spid="7"/>
                                        </p:tgtEl>
                                        <p:attrNameLst>
                                          <p:attrName>ppt_w</p:attrName>
                                        </p:attrNameLst>
                                      </p:cBhvr>
                                      <p:tavLst>
                                        <p:tav tm="0">
                                          <p:val>
                                            <p:fltVal val="0"/>
                                          </p:val>
                                        </p:tav>
                                        <p:tav tm="100000">
                                          <p:val>
                                            <p:strVal val="#ppt_w"/>
                                          </p:val>
                                        </p:tav>
                                      </p:tavLst>
                                    </p:anim>
                                    <p:anim calcmode="lin" valueType="num">
                                      <p:cBhvr>
                                        <p:cTn id="34" dur="1000" fill="hold"/>
                                        <p:tgtEl>
                                          <p:spTgt spid="7"/>
                                        </p:tgtEl>
                                        <p:attrNameLst>
                                          <p:attrName>ppt_h</p:attrName>
                                        </p:attrNameLst>
                                      </p:cBhvr>
                                      <p:tavLst>
                                        <p:tav tm="0">
                                          <p:val>
                                            <p:fltVal val="0"/>
                                          </p:val>
                                        </p:tav>
                                        <p:tav tm="100000">
                                          <p:val>
                                            <p:strVal val="#ppt_h"/>
                                          </p:val>
                                        </p:tav>
                                      </p:tavLst>
                                    </p:anim>
                                    <p:anim calcmode="lin" valueType="num">
                                      <p:cBhvr>
                                        <p:cTn id="35" dur="1000" fill="hold"/>
                                        <p:tgtEl>
                                          <p:spTgt spid="7"/>
                                        </p:tgtEl>
                                        <p:attrNameLst>
                                          <p:attrName>style.rotation</p:attrName>
                                        </p:attrNameLst>
                                      </p:cBhvr>
                                      <p:tavLst>
                                        <p:tav tm="0">
                                          <p:val>
                                            <p:fltVal val="90"/>
                                          </p:val>
                                        </p:tav>
                                        <p:tav tm="100000">
                                          <p:val>
                                            <p:fltVal val="0"/>
                                          </p:val>
                                        </p:tav>
                                      </p:tavLst>
                                    </p:anim>
                                    <p:animEffect transition="in" filter="fade">
                                      <p:cBhvr>
                                        <p:cTn id="3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bbon: Tilted Up 3">
            <a:extLst>
              <a:ext uri="{FF2B5EF4-FFF2-40B4-BE49-F238E27FC236}">
                <a16:creationId xmlns:a16="http://schemas.microsoft.com/office/drawing/2014/main" xmlns="" id="{B2EFE4B1-A5DF-4ECF-8043-F10AA30E4E27}"/>
              </a:ext>
            </a:extLst>
          </p:cNvPr>
          <p:cNvSpPr/>
          <p:nvPr/>
        </p:nvSpPr>
        <p:spPr>
          <a:xfrm>
            <a:off x="2166344" y="953783"/>
            <a:ext cx="8264324" cy="809625"/>
          </a:xfrm>
          <a:prstGeom prst="ribbon2">
            <a:avLst/>
          </a:prstGeom>
          <a:solidFill>
            <a:srgbClr val="339933"/>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Box 2">
            <a:extLst>
              <a:ext uri="{FF2B5EF4-FFF2-40B4-BE49-F238E27FC236}">
                <a16:creationId xmlns:a16="http://schemas.microsoft.com/office/drawing/2014/main" xmlns="" id="{6137F118-06AB-46F5-AB18-27B487FC034E}"/>
              </a:ext>
            </a:extLst>
          </p:cNvPr>
          <p:cNvSpPr txBox="1"/>
          <p:nvPr/>
        </p:nvSpPr>
        <p:spPr>
          <a:xfrm>
            <a:off x="1190138" y="2445417"/>
            <a:ext cx="10340788" cy="1384995"/>
          </a:xfrm>
          <a:prstGeom prst="rect">
            <a:avLst/>
          </a:prstGeom>
          <a:noFill/>
        </p:spPr>
        <p:txBody>
          <a:bodyPr wrap="square" rtlCol="0">
            <a:spAutoFit/>
          </a:bodyPr>
          <a:lstStyle/>
          <a:p>
            <a:pPr algn="just"/>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Học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bài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câu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hỏi</a:t>
            </a:r>
            <a:r>
              <a:rPr lang="en-US" sz="2800" b="1" dirty="0">
                <a:latin typeface="Times New Roman" pitchFamily="18" charset="0"/>
                <a:cs typeface="Times New Roman" pitchFamily="18" charset="0"/>
              </a:rPr>
              <a:t> SGK. </a:t>
            </a:r>
          </a:p>
          <a:p>
            <a:pPr algn="just"/>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Nghiên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cứu</a:t>
            </a:r>
            <a:r>
              <a:rPr lang="en-US" sz="2800" b="1" dirty="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nội</a:t>
            </a:r>
            <a:r>
              <a:rPr lang="en-US" sz="2800" b="1" dirty="0" smtClean="0">
                <a:latin typeface="Times New Roman" pitchFamily="18" charset="0"/>
                <a:cs typeface="Times New Roman" pitchFamily="18" charset="0"/>
              </a:rPr>
              <a:t> dung </a:t>
            </a:r>
            <a:r>
              <a:rPr lang="en-US" sz="2800" b="1" dirty="0" err="1" smtClean="0">
                <a:latin typeface="Times New Roman" pitchFamily="18" charset="0"/>
                <a:cs typeface="Times New Roman" pitchFamily="18" charset="0"/>
              </a:rPr>
              <a:t>tiếp</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theo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phần</a:t>
            </a:r>
            <a:r>
              <a:rPr lang="en-US" sz="2800" b="1" dirty="0" smtClean="0">
                <a:latin typeface="Times New Roman" pitchFamily="18" charset="0"/>
                <a:cs typeface="Times New Roman" pitchFamily="18" charset="0"/>
              </a:rPr>
              <a:t> 2, 3, </a:t>
            </a:r>
            <a:r>
              <a:rPr lang="en-US" sz="2800" b="1" dirty="0" err="1">
                <a:latin typeface="Times New Roman" pitchFamily="18" charset="0"/>
                <a:cs typeface="Times New Roman" pitchFamily="18" charset="0"/>
              </a:rPr>
              <a:t>bài</a:t>
            </a:r>
            <a:r>
              <a:rPr lang="en-US" sz="2800" b="1" dirty="0">
                <a:latin typeface="Times New Roman" pitchFamily="18" charset="0"/>
                <a:cs typeface="Times New Roman" pitchFamily="18" charset="0"/>
              </a:rPr>
              <a:t> </a:t>
            </a:r>
            <a:r>
              <a:rPr lang="en-US" sz="2800" b="1" dirty="0" smtClean="0">
                <a:latin typeface="Times New Roman" pitchFamily="18" charset="0"/>
                <a:cs typeface="Times New Roman" pitchFamily="18" charset="0"/>
              </a:rPr>
              <a:t>32: </a:t>
            </a:r>
            <a:r>
              <a:rPr lang="en-US" sz="2800" b="1" i="1" dirty="0" smtClean="0">
                <a:solidFill>
                  <a:srgbClr val="FF0000"/>
                </a:solidFill>
                <a:latin typeface="Times New Roman" pitchFamily="18" charset="0"/>
                <a:cs typeface="Times New Roman" pitchFamily="18" charset="0"/>
              </a:rPr>
              <a:t>“</a:t>
            </a:r>
            <a:r>
              <a:rPr lang="en-US" sz="2800" b="1" i="1" dirty="0" err="1" smtClean="0">
                <a:solidFill>
                  <a:srgbClr val="FF0000"/>
                </a:solidFill>
                <a:latin typeface="Times New Roman" pitchFamily="18" charset="0"/>
                <a:cs typeface="Times New Roman" pitchFamily="18" charset="0"/>
              </a:rPr>
              <a:t>Cảm</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ứng</a:t>
            </a:r>
            <a:r>
              <a:rPr lang="en-US" sz="2800" b="1" i="1" dirty="0" smtClean="0">
                <a:solidFill>
                  <a:srgbClr val="FF0000"/>
                </a:solidFill>
                <a:latin typeface="Times New Roman" pitchFamily="18" charset="0"/>
                <a:cs typeface="Times New Roman" pitchFamily="18" charset="0"/>
              </a:rPr>
              <a:t> ở </a:t>
            </a:r>
            <a:r>
              <a:rPr lang="en-US" sz="2800" b="1" i="1" dirty="0" err="1" smtClean="0">
                <a:solidFill>
                  <a:srgbClr val="FF0000"/>
                </a:solidFill>
                <a:latin typeface="Times New Roman" pitchFamily="18" charset="0"/>
                <a:cs typeface="Times New Roman" pitchFamily="18" charset="0"/>
              </a:rPr>
              <a:t>sinh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vật</a:t>
            </a:r>
            <a:r>
              <a:rPr lang="en-US" sz="2800" b="1" i="1" dirty="0" smtClean="0">
                <a:solidFill>
                  <a:srgbClr val="FF0000"/>
                </a:solidFill>
                <a:latin typeface="Times New Roman" pitchFamily="18" charset="0"/>
                <a:cs typeface="Times New Roman" pitchFamily="18" charset="0"/>
              </a:rPr>
              <a:t>”.</a:t>
            </a:r>
            <a:endParaRPr lang="en-US" sz="2800" b="1" i="1" dirty="0">
              <a:solidFill>
                <a:srgbClr val="FF0000"/>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xmlns="" id="{8FD82B5A-5ECE-4C29-8FE7-BB2C8FF9C407}"/>
              </a:ext>
            </a:extLst>
          </p:cNvPr>
          <p:cNvSpPr txBox="1"/>
          <p:nvPr/>
        </p:nvSpPr>
        <p:spPr>
          <a:xfrm>
            <a:off x="4260310" y="1007571"/>
            <a:ext cx="4076392" cy="584775"/>
          </a:xfrm>
          <a:prstGeom prst="rect">
            <a:avLst/>
          </a:prstGeom>
          <a:noFill/>
        </p:spPr>
        <p:txBody>
          <a:bodyPr wrap="square" rtlCol="0">
            <a:spAutoFit/>
          </a:bodyPr>
          <a:lstStyle/>
          <a:p>
            <a:pPr algn="ctr"/>
            <a:r>
              <a:rPr lang="en-US" sz="3200" b="1" dirty="0">
                <a:solidFill>
                  <a:schemeClr val="bg1"/>
                </a:solidFill>
                <a:latin typeface="Times New Roman" pitchFamily="18" charset="0"/>
                <a:cs typeface="Times New Roman" pitchFamily="18" charset="0"/>
              </a:rPr>
              <a:t>H</a:t>
            </a:r>
            <a:r>
              <a:rPr lang="vi-VN" sz="3200" b="1" dirty="0">
                <a:solidFill>
                  <a:schemeClr val="bg1"/>
                </a:solidFill>
                <a:latin typeface="Times New Roman" pitchFamily="18" charset="0"/>
                <a:cs typeface="Times New Roman" pitchFamily="18" charset="0"/>
              </a:rPr>
              <a:t>ư</a:t>
            </a:r>
            <a:r>
              <a:rPr lang="en-US" sz="3200" b="1" dirty="0" err="1">
                <a:solidFill>
                  <a:schemeClr val="bg1"/>
                </a:solidFill>
                <a:latin typeface="Times New Roman" pitchFamily="18" charset="0"/>
                <a:cs typeface="Times New Roman" pitchFamily="18" charset="0"/>
              </a:rPr>
              <a:t>ớng</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dẫn</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về</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nhà</a:t>
            </a:r>
            <a:endParaRPr lang="en-US" sz="32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414075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J023"/>
          <p:cNvPicPr>
            <a:picLocks noChangeAspect="1" noChangeArrowheads="1"/>
          </p:cNvPicPr>
          <p:nvPr/>
        </p:nvPicPr>
        <p:blipFill>
          <a:blip r:embed="rId2">
            <a:extLst>
              <a:ext uri="{28A0092B-C50C-407E-A947-70E740481C1C}">
                <a14:useLocalDpi xmlns:a14="http://schemas.microsoft.com/office/drawing/2010/main" val="0"/>
              </a:ext>
            </a:extLst>
          </a:blip>
          <a:srcRect l="10834" t="5556" r="5833" b="3333"/>
          <a:stretch>
            <a:fillRect/>
          </a:stretch>
        </p:blipFill>
        <p:spPr bwMode="auto">
          <a:xfrm>
            <a:off x="0" y="-57150"/>
            <a:ext cx="121920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62148" y="1907177"/>
            <a:ext cx="10450285" cy="2862322"/>
          </a:xfrm>
          <a:prstGeom prst="rect">
            <a:avLst/>
          </a:prstGeom>
          <a:noFill/>
        </p:spPr>
        <p:txBody>
          <a:bodyPr wrap="square" rtlCol="0">
            <a:spAutoFit/>
          </a:bodyPr>
          <a:lstStyle/>
          <a:p>
            <a:pPr algn="ctr"/>
            <a:r>
              <a:rPr lang="en-US" sz="6000" b="1" dirty="0" smtClean="0">
                <a:solidFill>
                  <a:srgbClr val="FF0000"/>
                </a:solidFill>
                <a:latin typeface="Times New Roman" panose="02020603050405020304" pitchFamily="18" charset="0"/>
                <a:cs typeface="Times New Roman" panose="02020603050405020304" pitchFamily="18" charset="0"/>
              </a:rPr>
              <a:t> HẸN GẶP LẠI </a:t>
            </a:r>
          </a:p>
          <a:p>
            <a:pPr algn="ctr"/>
            <a:r>
              <a:rPr lang="en-US" sz="6000" b="1" dirty="0" smtClean="0">
                <a:solidFill>
                  <a:srgbClr val="FF0000"/>
                </a:solidFill>
                <a:latin typeface="Times New Roman" panose="02020603050405020304" pitchFamily="18" charset="0"/>
                <a:cs typeface="Times New Roman" panose="02020603050405020304" pitchFamily="18" charset="0"/>
              </a:rPr>
              <a:t>CÁC EM Ở BÀI HỌC </a:t>
            </a:r>
          </a:p>
          <a:p>
            <a:pPr algn="ctr"/>
            <a:r>
              <a:rPr lang="en-US" sz="6000" b="1" dirty="0" smtClean="0">
                <a:solidFill>
                  <a:srgbClr val="FF0000"/>
                </a:solidFill>
                <a:latin typeface="Times New Roman" panose="02020603050405020304" pitchFamily="18" charset="0"/>
                <a:cs typeface="Times New Roman" panose="02020603050405020304" pitchFamily="18" charset="0"/>
              </a:rPr>
              <a:t>SAU NHÉ</a:t>
            </a:r>
            <a:endParaRPr lang="en-US"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714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5065" y="201477"/>
            <a:ext cx="3471620" cy="6447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3"/>
          <p:cNvSpPr>
            <a:spLocks noChangeArrowheads="1"/>
          </p:cNvSpPr>
          <p:nvPr/>
        </p:nvSpPr>
        <p:spPr bwMode="auto">
          <a:xfrm>
            <a:off x="353484" y="1156878"/>
            <a:ext cx="8062096"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Trong</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hình</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bên</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rễ</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của</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cây</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hướng</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dương</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hướng</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về</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nguồn</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nước</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còn</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hoa</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của</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nó</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hướng</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về</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phía</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Mặt</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Trời</a:t>
            </a:r>
            <a:r>
              <a:rPr lang="en-US" altLang="en-US" sz="3200" dirty="0" smtClean="0">
                <a:latin typeface="Times New Roman" panose="02020603050405020304" pitchFamily="18" charset="0"/>
                <a:cs typeface="Times New Roman" panose="02020603050405020304" pitchFamily="18" charset="0"/>
              </a:rPr>
              <a:t>. </a:t>
            </a:r>
            <a:r>
              <a:rPr lang="en-US" altLang="en-US" sz="3200" i="1" dirty="0" err="1" smtClean="0">
                <a:solidFill>
                  <a:srgbClr val="FF0000"/>
                </a:solidFill>
                <a:latin typeface="Times New Roman" panose="02020603050405020304" pitchFamily="18" charset="0"/>
                <a:cs typeface="Times New Roman" panose="02020603050405020304" pitchFamily="18" charset="0"/>
              </a:rPr>
              <a:t>Hãy</a:t>
            </a:r>
            <a:r>
              <a:rPr lang="en-US" altLang="en-US" sz="3200" i="1" dirty="0" smtClean="0">
                <a:solidFill>
                  <a:srgbClr val="FF0000"/>
                </a:solidFill>
                <a:latin typeface="Times New Roman" panose="02020603050405020304" pitchFamily="18" charset="0"/>
                <a:cs typeface="Times New Roman" panose="02020603050405020304" pitchFamily="18" charset="0"/>
              </a:rPr>
              <a:t> </a:t>
            </a:r>
            <a:r>
              <a:rPr lang="en-US" altLang="en-US" sz="3200" i="1" dirty="0" err="1" smtClean="0">
                <a:solidFill>
                  <a:srgbClr val="FF0000"/>
                </a:solidFill>
                <a:latin typeface="Times New Roman" panose="02020603050405020304" pitchFamily="18" charset="0"/>
                <a:cs typeface="Times New Roman" panose="02020603050405020304" pitchFamily="18" charset="0"/>
              </a:rPr>
              <a:t>giải</a:t>
            </a:r>
            <a:r>
              <a:rPr lang="en-US" altLang="en-US" sz="3200" i="1" dirty="0" smtClean="0">
                <a:solidFill>
                  <a:srgbClr val="FF0000"/>
                </a:solidFill>
                <a:latin typeface="Times New Roman" panose="02020603050405020304" pitchFamily="18" charset="0"/>
                <a:cs typeface="Times New Roman" panose="02020603050405020304" pitchFamily="18" charset="0"/>
              </a:rPr>
              <a:t> </a:t>
            </a:r>
            <a:r>
              <a:rPr lang="en-US" altLang="en-US" sz="3200" i="1" dirty="0" err="1" smtClean="0">
                <a:solidFill>
                  <a:srgbClr val="FF0000"/>
                </a:solidFill>
                <a:latin typeface="Times New Roman" panose="02020603050405020304" pitchFamily="18" charset="0"/>
                <a:cs typeface="Times New Roman" panose="02020603050405020304" pitchFamily="18" charset="0"/>
              </a:rPr>
              <a:t>thích</a:t>
            </a:r>
            <a:r>
              <a:rPr lang="en-US" altLang="en-US" sz="3200" i="1" dirty="0" smtClean="0">
                <a:solidFill>
                  <a:srgbClr val="FF0000"/>
                </a:solidFill>
                <a:latin typeface="Times New Roman" panose="02020603050405020304" pitchFamily="18" charset="0"/>
                <a:cs typeface="Times New Roman" panose="02020603050405020304" pitchFamily="18" charset="0"/>
              </a:rPr>
              <a:t> </a:t>
            </a:r>
            <a:r>
              <a:rPr lang="en-US" altLang="en-US" sz="3200" i="1" dirty="0" err="1" smtClean="0">
                <a:solidFill>
                  <a:srgbClr val="FF0000"/>
                </a:solidFill>
                <a:latin typeface="Times New Roman" panose="02020603050405020304" pitchFamily="18" charset="0"/>
                <a:cs typeface="Times New Roman" panose="02020603050405020304" pitchFamily="18" charset="0"/>
              </a:rPr>
              <a:t>hiện</a:t>
            </a:r>
            <a:r>
              <a:rPr lang="en-US" altLang="en-US" sz="3200" i="1" dirty="0" smtClean="0">
                <a:solidFill>
                  <a:srgbClr val="FF0000"/>
                </a:solidFill>
                <a:latin typeface="Times New Roman" panose="02020603050405020304" pitchFamily="18" charset="0"/>
                <a:cs typeface="Times New Roman" panose="02020603050405020304" pitchFamily="18" charset="0"/>
              </a:rPr>
              <a:t> </a:t>
            </a:r>
            <a:r>
              <a:rPr lang="en-US" altLang="en-US" sz="3200" i="1" dirty="0" err="1" smtClean="0">
                <a:solidFill>
                  <a:srgbClr val="FF0000"/>
                </a:solidFill>
                <a:latin typeface="Times New Roman" panose="02020603050405020304" pitchFamily="18" charset="0"/>
                <a:cs typeface="Times New Roman" panose="02020603050405020304" pitchFamily="18" charset="0"/>
              </a:rPr>
              <a:t>tượng</a:t>
            </a:r>
            <a:r>
              <a:rPr lang="en-US" altLang="en-US" sz="3200" i="1" dirty="0" smtClean="0">
                <a:solidFill>
                  <a:srgbClr val="FF0000"/>
                </a:solidFill>
                <a:latin typeface="Times New Roman" panose="02020603050405020304" pitchFamily="18" charset="0"/>
                <a:cs typeface="Times New Roman" panose="02020603050405020304" pitchFamily="18" charset="0"/>
              </a:rPr>
              <a:t> </a:t>
            </a:r>
            <a:r>
              <a:rPr lang="en-US" altLang="en-US" sz="3200" i="1" dirty="0" err="1" smtClean="0">
                <a:solidFill>
                  <a:srgbClr val="FF0000"/>
                </a:solidFill>
                <a:latin typeface="Times New Roman" panose="02020603050405020304" pitchFamily="18" charset="0"/>
                <a:cs typeface="Times New Roman" panose="02020603050405020304" pitchFamily="18" charset="0"/>
              </a:rPr>
              <a:t>đó</a:t>
            </a:r>
            <a:r>
              <a:rPr lang="en-US" altLang="en-US" sz="3200" i="1" dirty="0" smtClean="0">
                <a:solidFill>
                  <a:srgbClr val="FF0000"/>
                </a:solidFill>
                <a:latin typeface="Times New Roman" panose="02020603050405020304" pitchFamily="18" charset="0"/>
                <a:cs typeface="Times New Roman" panose="02020603050405020304" pitchFamily="18" charset="0"/>
              </a:rPr>
              <a:t>?</a:t>
            </a:r>
            <a:endParaRPr lang="en-US" altLang="en-US" sz="3200" b="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529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6" y="749508"/>
            <a:ext cx="3697816" cy="2915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khep la ơ cay trinh n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55714"/>
            <a:ext cx="3702812"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7" descr="ne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0269" y="3955714"/>
            <a:ext cx="364892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0269" y="749509"/>
            <a:ext cx="3648920" cy="2915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tải xuống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9245" y="3955714"/>
            <a:ext cx="4492756"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125232PMre-c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9244" y="749509"/>
            <a:ext cx="4492756" cy="293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81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64"/>
            <a:ext cx="12192000" cy="6857999"/>
          </a:xfrm>
          <a:prstGeom prst="rect">
            <a:avLst/>
          </a:prstGeom>
        </p:spPr>
      </p:pic>
      <p:pic>
        <p:nvPicPr>
          <p:cNvPr id="5" name="图片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817" y="5446184"/>
            <a:ext cx="12206817" cy="1540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p:cNvSpPr>
            <a:spLocks noChangeArrowheads="1"/>
          </p:cNvSpPr>
          <p:nvPr/>
        </p:nvSpPr>
        <p:spPr bwMode="auto">
          <a:xfrm>
            <a:off x="3048000" y="2997201"/>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endParaRPr lang="en-US" altLang="en-US" sz="2400" b="0">
              <a:latin typeface="Times New Roman" panose="02020603050405020304" pitchFamily="18" charset="0"/>
              <a:cs typeface="Times New Roman" panose="02020603050405020304" pitchFamily="18" charset="0"/>
            </a:endParaRPr>
          </a:p>
        </p:txBody>
      </p:sp>
      <p:sp>
        <p:nvSpPr>
          <p:cNvPr id="8" name="TextBox 4"/>
          <p:cNvSpPr txBox="1">
            <a:spLocks noChangeArrowheads="1"/>
          </p:cNvSpPr>
          <p:nvPr/>
        </p:nvSpPr>
        <p:spPr bwMode="auto">
          <a:xfrm>
            <a:off x="90654" y="1309309"/>
            <a:ext cx="11796546" cy="165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zh-CN" sz="5067" dirty="0">
                <a:solidFill>
                  <a:srgbClr val="0000CC"/>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CHỦ ĐỀ 8. </a:t>
            </a:r>
            <a:r>
              <a:rPr lang="en-US" altLang="en-US" sz="5067" dirty="0">
                <a:solidFill>
                  <a:srgbClr val="0000CC"/>
                </a:solidFill>
                <a:latin typeface="Times New Roman" panose="02020603050405020304" pitchFamily="18" charset="0"/>
                <a:ea typeface="微软雅黑" panose="020B0503020204020204" pitchFamily="34" charset="-122"/>
                <a:cs typeface="Times New Roman" panose="02020603050405020304" pitchFamily="18" charset="0"/>
              </a:rPr>
              <a:t>CẢM ỨNG Ở SINH VẬT VÀ TẬP TÍNH Ở ĐỘNG VẬT</a:t>
            </a:r>
            <a:endParaRPr lang="en-US" altLang="en-US" sz="5067" b="0" dirty="0">
              <a:solidFill>
                <a:srgbClr val="0000CC"/>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Rectangle 8"/>
          <p:cNvSpPr/>
          <p:nvPr/>
        </p:nvSpPr>
        <p:spPr>
          <a:xfrm>
            <a:off x="1630207" y="3959590"/>
            <a:ext cx="9124742" cy="830997"/>
          </a:xfrm>
          <a:prstGeom prst="rect">
            <a:avLst/>
          </a:prstGeom>
        </p:spPr>
        <p:txBody>
          <a:bodyPr wrap="none">
            <a:spAutoFit/>
          </a:bodyPr>
          <a:lstStyle/>
          <a:p>
            <a:pPr algn="ctr">
              <a:defRPr/>
            </a:pPr>
            <a:r>
              <a:rPr lang="en-US" altLang="zh-CN" sz="4800" b="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BÀI 32. CẢM ỨNG Ở SINH VẬT</a:t>
            </a:r>
            <a:endPar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Tree>
    <p:extLst>
      <p:ext uri="{BB962C8B-B14F-4D97-AF65-F5344CB8AC3E}">
        <p14:creationId xmlns:p14="http://schemas.microsoft.com/office/powerpoint/2010/main" val="1117417305"/>
      </p:ext>
    </p:extLst>
  </p:cSld>
  <p:clrMapOvr>
    <a:masterClrMapping/>
  </p:clrMapOvr>
  <p:timing>
    <p:tnLst>
      <p:par>
        <p:cTn id="1" dur="indefinite" restart="never" nodeType="tmRoot"/>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p:cNvSpPr/>
          <p:nvPr/>
        </p:nvSpPr>
        <p:spPr>
          <a:xfrm>
            <a:off x="2167411" y="136404"/>
            <a:ext cx="597877" cy="597877"/>
          </a:xfrm>
          <a:prstGeom prst="flowChartConnector">
            <a:avLst/>
          </a:prstGeom>
          <a:solidFill>
            <a:schemeClr val="accent6">
              <a:lumMod val="50000"/>
            </a:schemeClr>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lowchart: Connector 2"/>
          <p:cNvSpPr/>
          <p:nvPr/>
        </p:nvSpPr>
        <p:spPr>
          <a:xfrm>
            <a:off x="1497240" y="787036"/>
            <a:ext cx="472831" cy="472831"/>
          </a:xfrm>
          <a:prstGeom prst="flowChartConnector">
            <a:avLst/>
          </a:prstGeom>
          <a:solidFill>
            <a:schemeClr val="accent6">
              <a:lumMod val="50000"/>
            </a:schemeClr>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Flowchart: Connector 3"/>
          <p:cNvSpPr/>
          <p:nvPr/>
        </p:nvSpPr>
        <p:spPr>
          <a:xfrm>
            <a:off x="1622279" y="1556846"/>
            <a:ext cx="422031" cy="422031"/>
          </a:xfrm>
          <a:prstGeom prst="flowChartConnector">
            <a:avLst/>
          </a:prstGeom>
          <a:solidFill>
            <a:schemeClr val="accent6"/>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Connector 4"/>
          <p:cNvSpPr/>
          <p:nvPr/>
        </p:nvSpPr>
        <p:spPr>
          <a:xfrm>
            <a:off x="2167411" y="1978877"/>
            <a:ext cx="351693" cy="351693"/>
          </a:xfrm>
          <a:prstGeom prst="flowChartConnector">
            <a:avLst/>
          </a:prstGeom>
          <a:solidFill>
            <a:schemeClr val="accent6"/>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Flowchart: Connector 5"/>
          <p:cNvSpPr/>
          <p:nvPr/>
        </p:nvSpPr>
        <p:spPr>
          <a:xfrm>
            <a:off x="2909343" y="1900725"/>
            <a:ext cx="281353" cy="281353"/>
          </a:xfrm>
          <a:prstGeom prst="flowChartConnector">
            <a:avLst/>
          </a:prstGeom>
          <a:solidFill>
            <a:schemeClr val="accent6"/>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Flowchart: Connector 6"/>
          <p:cNvSpPr/>
          <p:nvPr/>
        </p:nvSpPr>
        <p:spPr>
          <a:xfrm>
            <a:off x="2127070" y="919432"/>
            <a:ext cx="1171317" cy="929828"/>
          </a:xfrm>
          <a:prstGeom prst="flowChartConnector">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smtClean="0">
                <a:solidFill>
                  <a:srgbClr val="00B050"/>
                </a:solidFill>
                <a:latin typeface="Times New Roman" panose="02020603050405020304" pitchFamily="18" charset="0"/>
                <a:cs typeface="Times New Roman" panose="02020603050405020304" pitchFamily="18" charset="0"/>
              </a:rPr>
              <a:t>32</a:t>
            </a:r>
            <a:endParaRPr kumimoji="0" lang="en-US" sz="4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8" name="Hộp Văn bản 13">
            <a:extLst>
              <a:ext uri="{FF2B5EF4-FFF2-40B4-BE49-F238E27FC236}">
                <a16:creationId xmlns:a16="http://schemas.microsoft.com/office/drawing/2014/main" xmlns="" id="{98B13939-A09F-462F-A25A-D7A86596C6DE}"/>
              </a:ext>
            </a:extLst>
          </p:cNvPr>
          <p:cNvSpPr txBox="1"/>
          <p:nvPr/>
        </p:nvSpPr>
        <p:spPr>
          <a:xfrm>
            <a:off x="3338728" y="820956"/>
            <a:ext cx="8853272" cy="9387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500" b="1" noProof="0" dirty="0" smtClean="0">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CẢM ỨNG Ở SINH VẬT</a:t>
            </a:r>
            <a:endParaRPr kumimoji="0" lang="en-US" sz="5500" b="1" i="0" u="none" strike="noStrike" kern="1200" cap="none" spc="0" normalizeH="0" baseline="0" noProof="0" dirty="0">
              <a:ln>
                <a:noFill/>
              </a:ln>
              <a:solidFill>
                <a:srgbClr val="FF0000"/>
              </a:solidFill>
              <a:effectLst>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endParaRPr>
          </a:p>
        </p:txBody>
      </p:sp>
      <p:pic>
        <p:nvPicPr>
          <p:cNvPr id="9" name="图片 4">
            <a:extLst>
              <a:ext uri="{FF2B5EF4-FFF2-40B4-BE49-F238E27FC236}">
                <a16:creationId xmlns:a16="http://schemas.microsoft.com/office/drawing/2014/main" xmlns="" id="{22D80543-316E-4C6B-8D29-D2D52CE353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1202" y="12746"/>
            <a:ext cx="13160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181202" y="2739468"/>
            <a:ext cx="11742469" cy="3338603"/>
            <a:chOff x="3565525" y="4642727"/>
            <a:chExt cx="9387433" cy="2494948"/>
          </a:xfrm>
        </p:grpSpPr>
        <p:sp>
          <p:nvSpPr>
            <p:cNvPr id="11" name="Rounded Rectangle 10"/>
            <p:cNvSpPr/>
            <p:nvPr/>
          </p:nvSpPr>
          <p:spPr bwMode="auto">
            <a:xfrm>
              <a:off x="3565525" y="4986716"/>
              <a:ext cx="9387433" cy="2150959"/>
            </a:xfrm>
            <a:prstGeom prst="roundRect">
              <a:avLst/>
            </a:prstGeom>
            <a:solidFill>
              <a:srgbClr val="F6DAA8"/>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algn="just" eaLnBrk="1" hangingPunct="1">
                <a:defRPr/>
              </a:pP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Phát</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biểu</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được</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khái</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niệm</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cảm</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ứng</a:t>
              </a:r>
              <a:r>
                <a:rPr lang="en-US" altLang="en-US" sz="2400" b="1" dirty="0" smtClean="0">
                  <a:solidFill>
                    <a:srgbClr val="0D05A3"/>
                  </a:solidFill>
                  <a:latin typeface="Times New Roman" panose="02020603050405020304" pitchFamily="18" charset="0"/>
                </a:rPr>
                <a:t> ở </a:t>
              </a:r>
              <a:r>
                <a:rPr lang="en-US" altLang="en-US" sz="2400" b="1" dirty="0" err="1" smtClean="0">
                  <a:solidFill>
                    <a:srgbClr val="0D05A3"/>
                  </a:solidFill>
                  <a:latin typeface="Times New Roman" panose="02020603050405020304" pitchFamily="18" charset="0"/>
                </a:rPr>
                <a:t>sinh</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vật</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Lấy</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được</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ví</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dụ</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về</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cảm</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ứng</a:t>
              </a:r>
              <a:r>
                <a:rPr lang="en-US" altLang="en-US" sz="2400" b="1" dirty="0" smtClean="0">
                  <a:solidFill>
                    <a:srgbClr val="0D05A3"/>
                  </a:solidFill>
                  <a:latin typeface="Times New Roman" panose="02020603050405020304" pitchFamily="18" charset="0"/>
                </a:rPr>
                <a:t> ở </a:t>
              </a:r>
              <a:r>
                <a:rPr lang="en-US" altLang="en-US" sz="2400" b="1" dirty="0" err="1" smtClean="0">
                  <a:solidFill>
                    <a:srgbClr val="0D05A3"/>
                  </a:solidFill>
                  <a:latin typeface="Times New Roman" panose="02020603050405020304" pitchFamily="18" charset="0"/>
                </a:rPr>
                <a:t>thực</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vật</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và</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động</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vật</a:t>
              </a:r>
              <a:r>
                <a:rPr lang="en-US" altLang="en-US" sz="2400" b="1" dirty="0" smtClean="0">
                  <a:solidFill>
                    <a:srgbClr val="0D05A3"/>
                  </a:solidFill>
                  <a:latin typeface="Times New Roman" panose="02020603050405020304" pitchFamily="18" charset="0"/>
                </a:rPr>
                <a:t>.</a:t>
              </a:r>
            </a:p>
            <a:p>
              <a:pPr marL="0" indent="0" algn="just" eaLnBrk="1" hangingPunct="1">
                <a:defRPr/>
              </a:pP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Nêu</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được</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vai</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trò</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của</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cảm</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ứng</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đối</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với</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sinh</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vật</a:t>
              </a:r>
              <a:r>
                <a:rPr lang="en-US" altLang="en-US" sz="2400" b="1" dirty="0" smtClean="0">
                  <a:solidFill>
                    <a:srgbClr val="0D05A3"/>
                  </a:solidFill>
                  <a:latin typeface="Times New Roman" panose="02020603050405020304" pitchFamily="18" charset="0"/>
                </a:rPr>
                <a:t>.</a:t>
              </a:r>
            </a:p>
            <a:p>
              <a:pPr marL="0" indent="0" algn="just" eaLnBrk="1" hangingPunct="1">
                <a:defRPr/>
              </a:pP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Trình</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bày</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được</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cách</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làm</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thí</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nghiệm</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chứng</a:t>
              </a:r>
              <a:r>
                <a:rPr lang="en-US" altLang="en-US" sz="2400" b="1" dirty="0" smtClean="0">
                  <a:solidFill>
                    <a:srgbClr val="0D05A3"/>
                  </a:solidFill>
                  <a:latin typeface="Times New Roman" panose="02020603050405020304" pitchFamily="18" charset="0"/>
                </a:rPr>
                <a:t> minh </a:t>
              </a:r>
              <a:r>
                <a:rPr lang="en-US" altLang="en-US" sz="2400" b="1" dirty="0" err="1" smtClean="0">
                  <a:solidFill>
                    <a:srgbClr val="0D05A3"/>
                  </a:solidFill>
                  <a:latin typeface="Times New Roman" panose="02020603050405020304" pitchFamily="18" charset="0"/>
                </a:rPr>
                <a:t>tính</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cảm</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ứng</a:t>
              </a:r>
              <a:r>
                <a:rPr lang="en-US" altLang="en-US" sz="2400" b="1" dirty="0" smtClean="0">
                  <a:solidFill>
                    <a:srgbClr val="0D05A3"/>
                  </a:solidFill>
                  <a:latin typeface="Times New Roman" panose="02020603050405020304" pitchFamily="18" charset="0"/>
                </a:rPr>
                <a:t> ở </a:t>
              </a:r>
              <a:r>
                <a:rPr lang="en-US" altLang="en-US" sz="2400" b="1" dirty="0" err="1" smtClean="0">
                  <a:solidFill>
                    <a:srgbClr val="0D05A3"/>
                  </a:solidFill>
                  <a:latin typeface="Times New Roman" panose="02020603050405020304" pitchFamily="18" charset="0"/>
                </a:rPr>
                <a:t>thực</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vật</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ví</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dụ</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hướng</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sáng</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hướng</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nước</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hướng</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tiếp</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xúc</a:t>
              </a:r>
              <a:r>
                <a:rPr lang="en-US" altLang="en-US" sz="2400" b="1" dirty="0" smtClean="0">
                  <a:solidFill>
                    <a:srgbClr val="0D05A3"/>
                  </a:solidFill>
                  <a:latin typeface="Times New Roman" panose="02020603050405020304" pitchFamily="18" charset="0"/>
                </a:rPr>
                <a:t>).</a:t>
              </a:r>
            </a:p>
            <a:p>
              <a:pPr marL="0" indent="0" algn="just" eaLnBrk="1" hangingPunct="1">
                <a:defRPr/>
              </a:pP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Vận</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dụng</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được</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các</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kiến</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thức</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cảm</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ứng</a:t>
              </a:r>
              <a:r>
                <a:rPr lang="en-US" altLang="en-US" sz="2400" b="1" dirty="0" smtClean="0">
                  <a:solidFill>
                    <a:srgbClr val="0D05A3"/>
                  </a:solidFill>
                  <a:latin typeface="Times New Roman" panose="02020603050405020304" pitchFamily="18" charset="0"/>
                </a:rPr>
                <a:t> ở </a:t>
              </a:r>
              <a:r>
                <a:rPr lang="en-US" altLang="en-US" sz="2400" b="1" dirty="0" err="1" smtClean="0">
                  <a:solidFill>
                    <a:srgbClr val="0D05A3"/>
                  </a:solidFill>
                  <a:latin typeface="Times New Roman" panose="02020603050405020304" pitchFamily="18" charset="0"/>
                </a:rPr>
                <a:t>thực</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vật</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vào</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giải</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thích</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một</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số</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hiện</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tượng</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trong</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thực</a:t>
              </a:r>
              <a:r>
                <a:rPr lang="en-US" altLang="en-US" sz="2400" b="1" dirty="0" smtClean="0">
                  <a:solidFill>
                    <a:srgbClr val="0D05A3"/>
                  </a:solidFill>
                  <a:latin typeface="Times New Roman" panose="02020603050405020304" pitchFamily="18" charset="0"/>
                </a:rPr>
                <a:t> </a:t>
              </a:r>
              <a:r>
                <a:rPr lang="en-US" altLang="en-US" sz="2400" b="1" dirty="0" err="1" smtClean="0">
                  <a:solidFill>
                    <a:srgbClr val="0D05A3"/>
                  </a:solidFill>
                  <a:latin typeface="Times New Roman" panose="02020603050405020304" pitchFamily="18" charset="0"/>
                </a:rPr>
                <a:t>tiễn</a:t>
              </a:r>
              <a:r>
                <a:rPr lang="en-US" altLang="en-US" sz="2400" b="1" dirty="0" smtClean="0">
                  <a:solidFill>
                    <a:srgbClr val="0D05A3"/>
                  </a:solidFill>
                  <a:latin typeface="Times New Roman" panose="02020603050405020304" pitchFamily="18" charset="0"/>
                </a:rPr>
                <a:t>.</a:t>
              </a:r>
            </a:p>
          </p:txBody>
        </p:sp>
        <p:sp>
          <p:nvSpPr>
            <p:cNvPr id="12" name="Rounded Rectangle 11"/>
            <p:cNvSpPr/>
            <p:nvPr/>
          </p:nvSpPr>
          <p:spPr bwMode="auto">
            <a:xfrm>
              <a:off x="3639948" y="4642727"/>
              <a:ext cx="1564921" cy="371643"/>
            </a:xfrm>
            <a:prstGeom prst="roundRect">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2400" b="1" dirty="0">
                  <a:solidFill>
                    <a:schemeClr val="bg1"/>
                  </a:solidFill>
                  <a:latin typeface="Times New Roman" panose="02020603050405020304" pitchFamily="18" charset="0"/>
                </a:rPr>
                <a:t>MỤC TIÊU</a:t>
              </a:r>
            </a:p>
          </p:txBody>
        </p:sp>
      </p:grpSp>
    </p:spTree>
    <p:extLst>
      <p:ext uri="{BB962C8B-B14F-4D97-AF65-F5344CB8AC3E}">
        <p14:creationId xmlns:p14="http://schemas.microsoft.com/office/powerpoint/2010/main" val="134688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1000"/>
                                  </p:stCondLst>
                                  <p:childTnLst>
                                    <p:animRot by="1800000">
                                      <p:cBhvr>
                                        <p:cTn id="6" dur="1000" fill="hold"/>
                                        <p:tgtEl>
                                          <p:spTgt spid="9"/>
                                        </p:tgtEl>
                                        <p:attrNameLst>
                                          <p:attrName>r</p:attrName>
                                        </p:attrNameLst>
                                      </p:cBhvr>
                                    </p:animRot>
                                  </p:childTnLst>
                                </p:cTn>
                              </p:par>
                              <p:par>
                                <p:cTn id="7" presetID="3" presetClass="entr" presetSubtype="1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linds(horizontal)">
                                      <p:cBhvr>
                                        <p:cTn id="9" dur="500"/>
                                        <p:tgtEl>
                                          <p:spTgt spid="2"/>
                                        </p:tgtEl>
                                      </p:cBhvr>
                                    </p:animEffect>
                                  </p:childTnLst>
                                </p:cTn>
                              </p:par>
                              <p:par>
                                <p:cTn id="10" presetID="3" presetClass="entr" presetSubtype="1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linds(horizontal)">
                                      <p:cBhvr>
                                        <p:cTn id="24" dur="500"/>
                                        <p:tgtEl>
                                          <p:spTgt spid="7"/>
                                        </p:tgtEl>
                                      </p:cBhvr>
                                    </p:animEffect>
                                  </p:childTnLst>
                                </p:cTn>
                              </p:par>
                            </p:childTnLst>
                          </p:cTn>
                        </p:par>
                        <p:par>
                          <p:cTn id="25" fill="hold">
                            <p:stCondLst>
                              <p:cond delay="3000"/>
                            </p:stCondLst>
                            <p:childTnLst>
                              <p:par>
                                <p:cTn id="26" presetID="1" presetClass="entr" presetSubtype="0" fill="hold" grpId="0" nodeType="afterEffect">
                                  <p:stCondLst>
                                    <p:cond delay="0"/>
                                  </p:stCondLst>
                                  <p:iterate type="lt">
                                    <p:tmAbs val="100"/>
                                  </p:iterate>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a:extLst>
              <a:ext uri="{FF2B5EF4-FFF2-40B4-BE49-F238E27FC236}">
                <a16:creationId xmlns:a16="http://schemas.microsoft.com/office/drawing/2014/main" xmlns="" id="{CB14A931-7969-4250-96DF-D349F6702F25}"/>
              </a:ext>
            </a:extLst>
          </p:cNvPr>
          <p:cNvSpPr txBox="1"/>
          <p:nvPr/>
        </p:nvSpPr>
        <p:spPr>
          <a:xfrm>
            <a:off x="5107062" y="1113250"/>
            <a:ext cx="4332360" cy="1077218"/>
          </a:xfrm>
          <a:prstGeom prst="rect">
            <a:avLst/>
          </a:prstGeom>
          <a:noFill/>
        </p:spPr>
        <p:txBody>
          <a:bodyPr wrap="square" rtlCol="0">
            <a:spAutoFit/>
          </a:bodyPr>
          <a:lstStyle/>
          <a:p>
            <a:pPr algn="ctr"/>
            <a:r>
              <a:rPr lang="en-SG" altLang="en-US" sz="3200" b="1" dirty="0" err="1" smtClean="0">
                <a:solidFill>
                  <a:srgbClr val="0000CC"/>
                </a:solidFill>
                <a:latin typeface="Times New Roman" panose="02020603050405020304" pitchFamily="18" charset="0"/>
                <a:cs typeface="Times New Roman" panose="02020603050405020304" pitchFamily="18" charset="0"/>
              </a:rPr>
              <a:t>Ứng</a:t>
            </a:r>
            <a:r>
              <a:rPr lang="en-SG" altLang="en-US" sz="3200" b="1" dirty="0" smtClean="0">
                <a:solidFill>
                  <a:srgbClr val="0000CC"/>
                </a:solidFill>
                <a:latin typeface="Times New Roman" panose="02020603050405020304" pitchFamily="18" charset="0"/>
                <a:cs typeface="Times New Roman" panose="02020603050405020304" pitchFamily="18" charset="0"/>
              </a:rPr>
              <a:t> </a:t>
            </a:r>
            <a:r>
              <a:rPr lang="en-SG" altLang="en-US" sz="3200" b="1" dirty="0" err="1" smtClean="0">
                <a:solidFill>
                  <a:srgbClr val="0000CC"/>
                </a:solidFill>
                <a:latin typeface="Times New Roman" panose="02020603050405020304" pitchFamily="18" charset="0"/>
                <a:cs typeface="Times New Roman" panose="02020603050405020304" pitchFamily="18" charset="0"/>
              </a:rPr>
              <a:t>dụng</a:t>
            </a:r>
            <a:r>
              <a:rPr lang="en-SG" altLang="en-US" sz="3200" b="1" dirty="0" smtClean="0">
                <a:solidFill>
                  <a:srgbClr val="0000CC"/>
                </a:solidFill>
                <a:latin typeface="Times New Roman" panose="02020603050405020304" pitchFamily="18" charset="0"/>
                <a:cs typeface="Times New Roman" panose="02020603050405020304" pitchFamily="18" charset="0"/>
              </a:rPr>
              <a:t> </a:t>
            </a:r>
            <a:r>
              <a:rPr lang="en-SG" altLang="en-US" sz="3200" b="1" dirty="0" err="1" smtClean="0">
                <a:solidFill>
                  <a:srgbClr val="0000CC"/>
                </a:solidFill>
                <a:latin typeface="Times New Roman" panose="02020603050405020304" pitchFamily="18" charset="0"/>
                <a:cs typeface="Times New Roman" panose="02020603050405020304" pitchFamily="18" charset="0"/>
              </a:rPr>
              <a:t>cảm</a:t>
            </a:r>
            <a:r>
              <a:rPr lang="en-SG" altLang="en-US" sz="3200" b="1" dirty="0" smtClean="0">
                <a:solidFill>
                  <a:srgbClr val="0000CC"/>
                </a:solidFill>
                <a:latin typeface="Times New Roman" panose="02020603050405020304" pitchFamily="18" charset="0"/>
                <a:cs typeface="Times New Roman" panose="02020603050405020304" pitchFamily="18" charset="0"/>
              </a:rPr>
              <a:t> </a:t>
            </a:r>
            <a:r>
              <a:rPr lang="en-SG" altLang="en-US" sz="3200" b="1" dirty="0" err="1" smtClean="0">
                <a:solidFill>
                  <a:srgbClr val="0000CC"/>
                </a:solidFill>
                <a:latin typeface="Times New Roman" panose="02020603050405020304" pitchFamily="18" charset="0"/>
                <a:cs typeface="Times New Roman" panose="02020603050405020304" pitchFamily="18" charset="0"/>
              </a:rPr>
              <a:t>ứng</a:t>
            </a:r>
            <a:r>
              <a:rPr lang="en-SG" altLang="en-US" sz="3200" b="1" dirty="0" smtClean="0">
                <a:solidFill>
                  <a:srgbClr val="0000CC"/>
                </a:solidFill>
                <a:latin typeface="Times New Roman" panose="02020603050405020304" pitchFamily="18" charset="0"/>
                <a:cs typeface="Times New Roman" panose="02020603050405020304" pitchFamily="18" charset="0"/>
              </a:rPr>
              <a:t> </a:t>
            </a:r>
            <a:r>
              <a:rPr lang="en-SG" altLang="en-US" sz="3200" b="1" dirty="0" err="1" smtClean="0">
                <a:solidFill>
                  <a:srgbClr val="0000CC"/>
                </a:solidFill>
                <a:latin typeface="Times New Roman" panose="02020603050405020304" pitchFamily="18" charset="0"/>
                <a:cs typeface="Times New Roman" panose="02020603050405020304" pitchFamily="18" charset="0"/>
              </a:rPr>
              <a:t>của</a:t>
            </a:r>
            <a:r>
              <a:rPr lang="en-SG" altLang="en-US" sz="3200" b="1" dirty="0" smtClean="0">
                <a:solidFill>
                  <a:srgbClr val="0000CC"/>
                </a:solidFill>
                <a:latin typeface="Times New Roman" panose="02020603050405020304" pitchFamily="18" charset="0"/>
                <a:cs typeface="Times New Roman" panose="02020603050405020304" pitchFamily="18" charset="0"/>
              </a:rPr>
              <a:t> </a:t>
            </a:r>
            <a:r>
              <a:rPr lang="en-SG" altLang="en-US" sz="3200" b="1" dirty="0" err="1" smtClean="0">
                <a:solidFill>
                  <a:srgbClr val="0000CC"/>
                </a:solidFill>
                <a:latin typeface="Times New Roman" panose="02020603050405020304" pitchFamily="18" charset="0"/>
                <a:cs typeface="Times New Roman" panose="02020603050405020304" pitchFamily="18" charset="0"/>
              </a:rPr>
              <a:t>thực</a:t>
            </a:r>
            <a:r>
              <a:rPr lang="en-SG" altLang="en-US" sz="3200" b="1" dirty="0" smtClean="0">
                <a:solidFill>
                  <a:srgbClr val="0000CC"/>
                </a:solidFill>
                <a:latin typeface="Times New Roman" panose="02020603050405020304" pitchFamily="18" charset="0"/>
                <a:cs typeface="Times New Roman" panose="02020603050405020304" pitchFamily="18" charset="0"/>
              </a:rPr>
              <a:t> </a:t>
            </a:r>
            <a:r>
              <a:rPr lang="en-SG" altLang="en-US" sz="3200" b="1" dirty="0" err="1" smtClean="0">
                <a:solidFill>
                  <a:srgbClr val="0000CC"/>
                </a:solidFill>
                <a:latin typeface="Times New Roman" panose="02020603050405020304" pitchFamily="18" charset="0"/>
                <a:cs typeface="Times New Roman" panose="02020603050405020304" pitchFamily="18" charset="0"/>
              </a:rPr>
              <a:t>vật</a:t>
            </a:r>
            <a:r>
              <a:rPr lang="en-SG" altLang="en-US" sz="3200" b="1" dirty="0" smtClean="0">
                <a:solidFill>
                  <a:srgbClr val="0000CC"/>
                </a:solidFill>
                <a:latin typeface="Times New Roman" panose="02020603050405020304" pitchFamily="18" charset="0"/>
                <a:cs typeface="Times New Roman" panose="02020603050405020304" pitchFamily="18" charset="0"/>
              </a:rPr>
              <a:t> </a:t>
            </a:r>
            <a:r>
              <a:rPr lang="en-SG" altLang="en-US" sz="3200" b="1" dirty="0" err="1" smtClean="0">
                <a:solidFill>
                  <a:srgbClr val="0000CC"/>
                </a:solidFill>
                <a:latin typeface="Times New Roman" panose="02020603050405020304" pitchFamily="18" charset="0"/>
                <a:cs typeface="Times New Roman" panose="02020603050405020304" pitchFamily="18" charset="0"/>
              </a:rPr>
              <a:t>trong</a:t>
            </a:r>
            <a:r>
              <a:rPr lang="en-SG" altLang="en-US" sz="3200" b="1" dirty="0" smtClean="0">
                <a:solidFill>
                  <a:srgbClr val="0000CC"/>
                </a:solidFill>
                <a:latin typeface="Times New Roman" panose="02020603050405020304" pitchFamily="18" charset="0"/>
                <a:cs typeface="Times New Roman" panose="02020603050405020304" pitchFamily="18" charset="0"/>
              </a:rPr>
              <a:t> </a:t>
            </a:r>
            <a:r>
              <a:rPr lang="en-SG" altLang="en-US" sz="3200" b="1" dirty="0" err="1" smtClean="0">
                <a:solidFill>
                  <a:srgbClr val="0000CC"/>
                </a:solidFill>
                <a:latin typeface="Times New Roman" panose="02020603050405020304" pitchFamily="18" charset="0"/>
                <a:cs typeface="Times New Roman" panose="02020603050405020304" pitchFamily="18" charset="0"/>
              </a:rPr>
              <a:t>thực</a:t>
            </a:r>
            <a:r>
              <a:rPr lang="en-SG" altLang="en-US" sz="3200" b="1" dirty="0" smtClean="0">
                <a:solidFill>
                  <a:srgbClr val="0000CC"/>
                </a:solidFill>
                <a:latin typeface="Times New Roman" panose="02020603050405020304" pitchFamily="18" charset="0"/>
                <a:cs typeface="Times New Roman" panose="02020603050405020304" pitchFamily="18" charset="0"/>
              </a:rPr>
              <a:t> </a:t>
            </a:r>
            <a:r>
              <a:rPr lang="en-SG" altLang="en-US" sz="3200" b="1" dirty="0" err="1" smtClean="0">
                <a:solidFill>
                  <a:srgbClr val="0000CC"/>
                </a:solidFill>
                <a:latin typeface="Times New Roman" panose="02020603050405020304" pitchFamily="18" charset="0"/>
                <a:cs typeface="Times New Roman" panose="02020603050405020304" pitchFamily="18" charset="0"/>
              </a:rPr>
              <a:t>tiễn</a:t>
            </a:r>
            <a:endParaRPr lang="en-SG" altLang="en-US" sz="3200" b="1" dirty="0">
              <a:solidFill>
                <a:srgbClr val="0000CC"/>
              </a:solidFill>
              <a:latin typeface="Times New Roman" panose="02020603050405020304" pitchFamily="18" charset="0"/>
              <a:cs typeface="Times New Roman" panose="02020603050405020304" pitchFamily="18" charset="0"/>
            </a:endParaRPr>
          </a:p>
        </p:txBody>
      </p:sp>
      <p:sp>
        <p:nvSpPr>
          <p:cNvPr id="3" name="Freeform 2">
            <a:extLst>
              <a:ext uri="{FF2B5EF4-FFF2-40B4-BE49-F238E27FC236}">
                <a16:creationId xmlns:a16="http://schemas.microsoft.com/office/drawing/2014/main" xmlns="" id="{3B268694-EE45-4E5C-9AF5-6AF37155CA0F}"/>
              </a:ext>
            </a:extLst>
          </p:cNvPr>
          <p:cNvSpPr/>
          <p:nvPr/>
        </p:nvSpPr>
        <p:spPr>
          <a:xfrm>
            <a:off x="0" y="3157220"/>
            <a:ext cx="12192000" cy="814070"/>
          </a:xfrm>
          <a:custGeom>
            <a:avLst/>
            <a:gdLst/>
            <a:ahLst/>
            <a:cxnLst>
              <a:cxn ang="3">
                <a:pos x="hc" y="t"/>
              </a:cxn>
              <a:cxn ang="cd2">
                <a:pos x="l" y="vc"/>
              </a:cxn>
              <a:cxn ang="cd4">
                <a:pos x="hc" y="b"/>
              </a:cxn>
              <a:cxn ang="0">
                <a:pos x="r" y="vc"/>
              </a:cxn>
            </a:cxnLst>
            <a:rect l="l" t="t" r="r" b="b"/>
            <a:pathLst>
              <a:path w="19138" h="1118">
                <a:moveTo>
                  <a:pt x="0" y="0"/>
                </a:moveTo>
                <a:lnTo>
                  <a:pt x="1937" y="0"/>
                </a:lnTo>
                <a:lnTo>
                  <a:pt x="1939" y="6"/>
                </a:lnTo>
                <a:cubicBezTo>
                  <a:pt x="1987" y="242"/>
                  <a:pt x="2196" y="420"/>
                  <a:pt x="2447" y="420"/>
                </a:cubicBezTo>
                <a:cubicBezTo>
                  <a:pt x="2697" y="420"/>
                  <a:pt x="2906" y="242"/>
                  <a:pt x="2954" y="6"/>
                </a:cubicBezTo>
                <a:lnTo>
                  <a:pt x="2956" y="0"/>
                </a:lnTo>
                <a:lnTo>
                  <a:pt x="11231" y="0"/>
                </a:lnTo>
                <a:lnTo>
                  <a:pt x="11233" y="6"/>
                </a:lnTo>
                <a:cubicBezTo>
                  <a:pt x="11281" y="242"/>
                  <a:pt x="11490" y="420"/>
                  <a:pt x="11741" y="420"/>
                </a:cubicBezTo>
                <a:cubicBezTo>
                  <a:pt x="11991" y="420"/>
                  <a:pt x="12200" y="242"/>
                  <a:pt x="12248" y="6"/>
                </a:cubicBezTo>
                <a:lnTo>
                  <a:pt x="12250" y="0"/>
                </a:lnTo>
                <a:lnTo>
                  <a:pt x="19138" y="0"/>
                </a:lnTo>
                <a:lnTo>
                  <a:pt x="19138" y="1118"/>
                </a:lnTo>
                <a:lnTo>
                  <a:pt x="16969" y="1118"/>
                </a:lnTo>
                <a:lnTo>
                  <a:pt x="16966" y="1105"/>
                </a:lnTo>
                <a:cubicBezTo>
                  <a:pt x="16918" y="869"/>
                  <a:pt x="16709" y="691"/>
                  <a:pt x="16459" y="691"/>
                </a:cubicBezTo>
                <a:cubicBezTo>
                  <a:pt x="16208" y="691"/>
                  <a:pt x="15999" y="869"/>
                  <a:pt x="15951" y="1105"/>
                </a:cubicBezTo>
                <a:lnTo>
                  <a:pt x="15948" y="1118"/>
                </a:lnTo>
                <a:lnTo>
                  <a:pt x="7227" y="1118"/>
                </a:lnTo>
                <a:lnTo>
                  <a:pt x="7224" y="1105"/>
                </a:lnTo>
                <a:cubicBezTo>
                  <a:pt x="7176" y="869"/>
                  <a:pt x="6967" y="691"/>
                  <a:pt x="6717" y="691"/>
                </a:cubicBezTo>
                <a:cubicBezTo>
                  <a:pt x="6466" y="691"/>
                  <a:pt x="6257" y="869"/>
                  <a:pt x="6209" y="1105"/>
                </a:cubicBezTo>
                <a:lnTo>
                  <a:pt x="6206" y="1118"/>
                </a:lnTo>
                <a:lnTo>
                  <a:pt x="0" y="1118"/>
                </a:lnTo>
                <a:lnTo>
                  <a:pt x="0" y="0"/>
                </a:lnTo>
                <a:close/>
              </a:path>
            </a:pathLst>
          </a:custGeom>
          <a:solidFill>
            <a:srgbClr val="FF830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imes New Roman" panose="02020603050405020304" pitchFamily="18" charset="0"/>
              <a:cs typeface="Times New Roman" panose="02020603050405020304" pitchFamily="18" charset="0"/>
            </a:endParaRPr>
          </a:p>
        </p:txBody>
      </p:sp>
      <p:sp>
        <p:nvSpPr>
          <p:cNvPr id="4" name="Text Box 49">
            <a:extLst>
              <a:ext uri="{FF2B5EF4-FFF2-40B4-BE49-F238E27FC236}">
                <a16:creationId xmlns:a16="http://schemas.microsoft.com/office/drawing/2014/main" xmlns="" id="{2FEBB9EC-44B3-40E6-AF80-6EC4FDFFCF74}"/>
              </a:ext>
            </a:extLst>
          </p:cNvPr>
          <p:cNvSpPr txBox="1"/>
          <p:nvPr/>
        </p:nvSpPr>
        <p:spPr>
          <a:xfrm>
            <a:off x="-1345" y="1596626"/>
            <a:ext cx="4061012" cy="1077218"/>
          </a:xfrm>
          <a:prstGeom prst="rect">
            <a:avLst/>
          </a:prstGeom>
          <a:noFill/>
        </p:spPr>
        <p:txBody>
          <a:bodyPr wrap="square" rtlCol="0">
            <a:spAutoFit/>
          </a:bodyPr>
          <a:lstStyle/>
          <a:p>
            <a:pPr algn="ctr"/>
            <a:r>
              <a:rPr lang="en-SG" altLang="en-US" sz="3200" b="1" dirty="0" err="1" smtClean="0">
                <a:solidFill>
                  <a:srgbClr val="008000"/>
                </a:solidFill>
                <a:latin typeface="Times New Roman" panose="02020603050405020304" pitchFamily="18" charset="0"/>
                <a:cs typeface="Times New Roman" panose="02020603050405020304" pitchFamily="18" charset="0"/>
              </a:rPr>
              <a:t>Khái</a:t>
            </a:r>
            <a:r>
              <a:rPr lang="en-SG" altLang="en-US" sz="3200" b="1" dirty="0" smtClean="0">
                <a:solidFill>
                  <a:srgbClr val="008000"/>
                </a:solidFill>
                <a:latin typeface="Times New Roman" panose="02020603050405020304" pitchFamily="18" charset="0"/>
                <a:cs typeface="Times New Roman" panose="02020603050405020304" pitchFamily="18" charset="0"/>
              </a:rPr>
              <a:t> </a:t>
            </a:r>
            <a:r>
              <a:rPr lang="en-SG" altLang="en-US" sz="3200" b="1" dirty="0" err="1" smtClean="0">
                <a:solidFill>
                  <a:srgbClr val="008000"/>
                </a:solidFill>
                <a:latin typeface="Times New Roman" panose="02020603050405020304" pitchFamily="18" charset="0"/>
                <a:cs typeface="Times New Roman" panose="02020603050405020304" pitchFamily="18" charset="0"/>
              </a:rPr>
              <a:t>quát</a:t>
            </a:r>
            <a:r>
              <a:rPr lang="en-SG" altLang="en-US" sz="3200" b="1" dirty="0" smtClean="0">
                <a:solidFill>
                  <a:srgbClr val="008000"/>
                </a:solidFill>
                <a:latin typeface="Times New Roman" panose="02020603050405020304" pitchFamily="18" charset="0"/>
                <a:cs typeface="Times New Roman" panose="02020603050405020304" pitchFamily="18" charset="0"/>
              </a:rPr>
              <a:t> </a:t>
            </a:r>
            <a:r>
              <a:rPr lang="en-SG" altLang="en-US" sz="3200" b="1" dirty="0" err="1" smtClean="0">
                <a:solidFill>
                  <a:srgbClr val="008000"/>
                </a:solidFill>
                <a:latin typeface="Times New Roman" panose="02020603050405020304" pitchFamily="18" charset="0"/>
                <a:cs typeface="Times New Roman" panose="02020603050405020304" pitchFamily="18" charset="0"/>
              </a:rPr>
              <a:t>về</a:t>
            </a:r>
            <a:r>
              <a:rPr lang="en-SG" altLang="en-US" sz="3200" b="1" dirty="0" smtClean="0">
                <a:solidFill>
                  <a:srgbClr val="008000"/>
                </a:solidFill>
                <a:latin typeface="Times New Roman" panose="02020603050405020304" pitchFamily="18" charset="0"/>
                <a:cs typeface="Times New Roman" panose="02020603050405020304" pitchFamily="18" charset="0"/>
              </a:rPr>
              <a:t> </a:t>
            </a:r>
            <a:r>
              <a:rPr lang="en-SG" altLang="en-US" sz="3200" b="1" dirty="0" err="1" smtClean="0">
                <a:solidFill>
                  <a:srgbClr val="008000"/>
                </a:solidFill>
                <a:latin typeface="Times New Roman" panose="02020603050405020304" pitchFamily="18" charset="0"/>
                <a:cs typeface="Times New Roman" panose="02020603050405020304" pitchFamily="18" charset="0"/>
              </a:rPr>
              <a:t>cảm</a:t>
            </a:r>
            <a:r>
              <a:rPr lang="en-SG" altLang="en-US" sz="3200" b="1" dirty="0" smtClean="0">
                <a:solidFill>
                  <a:srgbClr val="008000"/>
                </a:solidFill>
                <a:latin typeface="Times New Roman" panose="02020603050405020304" pitchFamily="18" charset="0"/>
                <a:cs typeface="Times New Roman" panose="02020603050405020304" pitchFamily="18" charset="0"/>
              </a:rPr>
              <a:t> </a:t>
            </a:r>
            <a:r>
              <a:rPr lang="en-SG" altLang="en-US" sz="3200" b="1" dirty="0" err="1" smtClean="0">
                <a:solidFill>
                  <a:srgbClr val="008000"/>
                </a:solidFill>
                <a:latin typeface="Times New Roman" panose="02020603050405020304" pitchFamily="18" charset="0"/>
                <a:cs typeface="Times New Roman" panose="02020603050405020304" pitchFamily="18" charset="0"/>
              </a:rPr>
              <a:t>ứng</a:t>
            </a:r>
            <a:r>
              <a:rPr lang="en-SG" altLang="en-US" sz="3200" b="1" dirty="0" smtClean="0">
                <a:solidFill>
                  <a:srgbClr val="008000"/>
                </a:solidFill>
                <a:latin typeface="Times New Roman" panose="02020603050405020304" pitchFamily="18" charset="0"/>
                <a:cs typeface="Times New Roman" panose="02020603050405020304" pitchFamily="18" charset="0"/>
              </a:rPr>
              <a:t> ở </a:t>
            </a:r>
            <a:r>
              <a:rPr lang="en-SG" altLang="en-US" sz="3200" b="1" dirty="0" err="1" smtClean="0">
                <a:solidFill>
                  <a:srgbClr val="008000"/>
                </a:solidFill>
                <a:latin typeface="Times New Roman" panose="02020603050405020304" pitchFamily="18" charset="0"/>
                <a:cs typeface="Times New Roman" panose="02020603050405020304" pitchFamily="18" charset="0"/>
              </a:rPr>
              <a:t>sinh</a:t>
            </a:r>
            <a:r>
              <a:rPr lang="en-SG" altLang="en-US" sz="3200" b="1" dirty="0" smtClean="0">
                <a:solidFill>
                  <a:srgbClr val="008000"/>
                </a:solidFill>
                <a:latin typeface="Times New Roman" panose="02020603050405020304" pitchFamily="18" charset="0"/>
                <a:cs typeface="Times New Roman" panose="02020603050405020304" pitchFamily="18" charset="0"/>
              </a:rPr>
              <a:t> </a:t>
            </a:r>
            <a:r>
              <a:rPr lang="en-SG" altLang="en-US" sz="3200" b="1" dirty="0" err="1" smtClean="0">
                <a:solidFill>
                  <a:srgbClr val="008000"/>
                </a:solidFill>
                <a:latin typeface="Times New Roman" panose="02020603050405020304" pitchFamily="18" charset="0"/>
                <a:cs typeface="Times New Roman" panose="02020603050405020304" pitchFamily="18" charset="0"/>
              </a:rPr>
              <a:t>vật</a:t>
            </a:r>
            <a:endParaRPr lang="en-SG" altLang="en-US" sz="3200" b="1" dirty="0">
              <a:solidFill>
                <a:srgbClr val="008000"/>
              </a:solidFill>
              <a:latin typeface="Times New Roman" panose="02020603050405020304" pitchFamily="18" charset="0"/>
              <a:cs typeface="Times New Roman" panose="02020603050405020304" pitchFamily="18" charset="0"/>
            </a:endParaRPr>
          </a:p>
        </p:txBody>
      </p:sp>
      <p:sp>
        <p:nvSpPr>
          <p:cNvPr id="5" name="Text Box 50">
            <a:extLst>
              <a:ext uri="{FF2B5EF4-FFF2-40B4-BE49-F238E27FC236}">
                <a16:creationId xmlns:a16="http://schemas.microsoft.com/office/drawing/2014/main" xmlns="" id="{5E37C820-987A-412A-ADCC-0B843BE821B7}"/>
              </a:ext>
            </a:extLst>
          </p:cNvPr>
          <p:cNvSpPr txBox="1"/>
          <p:nvPr/>
        </p:nvSpPr>
        <p:spPr>
          <a:xfrm>
            <a:off x="2245660" y="4532230"/>
            <a:ext cx="4074458" cy="584775"/>
          </a:xfrm>
          <a:prstGeom prst="rect">
            <a:avLst/>
          </a:prstGeom>
          <a:noFill/>
        </p:spPr>
        <p:txBody>
          <a:bodyPr wrap="square" rtlCol="0">
            <a:spAutoFit/>
          </a:bodyPr>
          <a:lstStyle/>
          <a:p>
            <a:pPr algn="ctr"/>
            <a:r>
              <a:rPr lang="en-SG" altLang="en-US" sz="3200" b="1" dirty="0" err="1" smtClean="0">
                <a:solidFill>
                  <a:srgbClr val="FF0000"/>
                </a:solidFill>
                <a:latin typeface="Times New Roman" panose="02020603050405020304" pitchFamily="18" charset="0"/>
                <a:cs typeface="Times New Roman" panose="02020603050405020304" pitchFamily="18" charset="0"/>
              </a:rPr>
              <a:t>Cảm</a:t>
            </a:r>
            <a:r>
              <a:rPr lang="en-SG" altLang="en-US" sz="3200" b="1" dirty="0" smtClean="0">
                <a:solidFill>
                  <a:srgbClr val="FF0000"/>
                </a:solidFill>
                <a:latin typeface="Times New Roman" panose="02020603050405020304" pitchFamily="18" charset="0"/>
                <a:cs typeface="Times New Roman" panose="02020603050405020304" pitchFamily="18" charset="0"/>
              </a:rPr>
              <a:t> </a:t>
            </a:r>
            <a:r>
              <a:rPr lang="en-SG" altLang="en-US" sz="3200" b="1" dirty="0" err="1" smtClean="0">
                <a:solidFill>
                  <a:srgbClr val="FF0000"/>
                </a:solidFill>
                <a:latin typeface="Times New Roman" panose="02020603050405020304" pitchFamily="18" charset="0"/>
                <a:cs typeface="Times New Roman" panose="02020603050405020304" pitchFamily="18" charset="0"/>
              </a:rPr>
              <a:t>ứng</a:t>
            </a:r>
            <a:r>
              <a:rPr lang="en-SG" altLang="en-US" sz="3200" b="1" dirty="0" smtClean="0">
                <a:solidFill>
                  <a:srgbClr val="FF0000"/>
                </a:solidFill>
                <a:latin typeface="Times New Roman" panose="02020603050405020304" pitchFamily="18" charset="0"/>
                <a:cs typeface="Times New Roman" panose="02020603050405020304" pitchFamily="18" charset="0"/>
              </a:rPr>
              <a:t> ở </a:t>
            </a:r>
            <a:r>
              <a:rPr lang="en-SG" altLang="en-US" sz="3200" b="1" dirty="0" err="1" smtClean="0">
                <a:solidFill>
                  <a:srgbClr val="FF0000"/>
                </a:solidFill>
                <a:latin typeface="Times New Roman" panose="02020603050405020304" pitchFamily="18" charset="0"/>
                <a:cs typeface="Times New Roman" panose="02020603050405020304" pitchFamily="18" charset="0"/>
              </a:rPr>
              <a:t>thực</a:t>
            </a:r>
            <a:r>
              <a:rPr lang="en-SG" altLang="en-US" sz="3200" b="1" dirty="0" smtClean="0">
                <a:solidFill>
                  <a:srgbClr val="FF0000"/>
                </a:solidFill>
                <a:latin typeface="Times New Roman" panose="02020603050405020304" pitchFamily="18" charset="0"/>
                <a:cs typeface="Times New Roman" panose="02020603050405020304" pitchFamily="18" charset="0"/>
              </a:rPr>
              <a:t> </a:t>
            </a:r>
            <a:r>
              <a:rPr lang="en-SG" altLang="en-US" sz="3200" b="1" dirty="0" err="1" smtClean="0">
                <a:solidFill>
                  <a:srgbClr val="FF0000"/>
                </a:solidFill>
                <a:latin typeface="Times New Roman" panose="02020603050405020304" pitchFamily="18" charset="0"/>
                <a:cs typeface="Times New Roman" panose="02020603050405020304" pitchFamily="18" charset="0"/>
              </a:rPr>
              <a:t>vật</a:t>
            </a:r>
            <a:endParaRPr lang="en-SG" altLang="en-US" sz="3200" b="1" dirty="0">
              <a:solidFill>
                <a:srgbClr val="FF0000"/>
              </a:solidFill>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xmlns="" id="{19704C5D-3A38-4A81-B094-1235E18A223B}"/>
              </a:ext>
            </a:extLst>
          </p:cNvPr>
          <p:cNvSpPr/>
          <p:nvPr/>
        </p:nvSpPr>
        <p:spPr>
          <a:xfrm>
            <a:off x="1125856" y="2627097"/>
            <a:ext cx="862964" cy="830477"/>
          </a:xfrm>
          <a:prstGeom prst="ellipse">
            <a:avLst/>
          </a:prstGeom>
          <a:ln>
            <a:solidFill>
              <a:schemeClr val="accent4">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SG" sz="6000" b="1"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endParaRPr lang="en-US" sz="6000" b="1"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xmlns="" id="{71D5CA8D-F54A-455D-AD43-D95ADD2F4166}"/>
              </a:ext>
            </a:extLst>
          </p:cNvPr>
          <p:cNvSpPr/>
          <p:nvPr/>
        </p:nvSpPr>
        <p:spPr>
          <a:xfrm>
            <a:off x="3838575" y="3654425"/>
            <a:ext cx="862965" cy="830579"/>
          </a:xfrm>
          <a:prstGeom prst="ellipse">
            <a:avLst/>
          </a:prstGeom>
          <a:ln>
            <a:solidFill>
              <a:schemeClr val="accent4">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SG"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endParaRPr 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xmlns="" id="{9092269C-936D-4E6D-977B-0F9FC06D88F3}"/>
              </a:ext>
            </a:extLst>
          </p:cNvPr>
          <p:cNvSpPr/>
          <p:nvPr/>
        </p:nvSpPr>
        <p:spPr>
          <a:xfrm>
            <a:off x="6998017" y="2643505"/>
            <a:ext cx="862965" cy="814069"/>
          </a:xfrm>
          <a:prstGeom prst="ellipse">
            <a:avLst/>
          </a:prstGeom>
          <a:ln>
            <a:solidFill>
              <a:schemeClr val="accent4">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SG" sz="60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endParaRPr lang="en-US" sz="60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8622BDB6-FC27-F3E9-222A-8ABD1B6FDCCA}"/>
              </a:ext>
            </a:extLst>
          </p:cNvPr>
          <p:cNvSpPr/>
          <p:nvPr/>
        </p:nvSpPr>
        <p:spPr>
          <a:xfrm>
            <a:off x="3493368" y="-9868"/>
            <a:ext cx="5205272" cy="923330"/>
          </a:xfrm>
          <a:prstGeom prst="rect">
            <a:avLst/>
          </a:prstGeom>
          <a:noFill/>
        </p:spPr>
        <p:txBody>
          <a:bodyPr wrap="none" lIns="91440" tIns="45720" rIns="91440" bIns="45720">
            <a:spAutoFit/>
          </a:bodyPr>
          <a:lstStyle/>
          <a:p>
            <a:pPr algn="ctr"/>
            <a:r>
              <a:rPr lang="en-SG" altLang="en-US" sz="5400" b="1"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Nội</a:t>
            </a:r>
            <a:r>
              <a:rPr lang="en-SG" altLang="en-US" sz="5400" b="1"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dung </a:t>
            </a:r>
            <a:r>
              <a:rPr lang="en-SG" altLang="en-US" sz="5400" b="1"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SG" altLang="en-US" sz="5400" b="1"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SG" altLang="en-US" sz="5400" b="1"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endParaRPr lang="en-SG" alt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006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ổng Hợp Một Số Hiện Tượng Cảm Ứng Ở Sinh Vật _ Video Khởi Động Bài Cảm Ứng Ở Sinh Vật_ KHTN 7.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6858000"/>
          </a:xfrm>
          <a:prstGeom prst="rect">
            <a:avLst/>
          </a:prstGeom>
        </p:spPr>
      </p:pic>
    </p:spTree>
    <p:extLst>
      <p:ext uri="{BB962C8B-B14F-4D97-AF65-F5344CB8AC3E}">
        <p14:creationId xmlns:p14="http://schemas.microsoft.com/office/powerpoint/2010/main" val="12296484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564</TotalTime>
  <Words>1892</Words>
  <Application>Microsoft Office PowerPoint</Application>
  <PresentationFormat>Custom</PresentationFormat>
  <Paragraphs>177</Paragraphs>
  <Slides>32</Slides>
  <Notes>0</Notes>
  <HiddenSlides>0</HiddenSlides>
  <MMClips>1</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CẢM ỨNG Ở THỰC VẬT  </vt:lpstr>
      <vt:lpstr>2. CẢM ỨNG Ở THỰC VẬT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Game Room</cp:lastModifiedBy>
  <cp:revision>92</cp:revision>
  <dcterms:created xsi:type="dcterms:W3CDTF">2024-04-02T03:28:25Z</dcterms:created>
  <dcterms:modified xsi:type="dcterms:W3CDTF">2024-04-07T17:53:00Z</dcterms:modified>
</cp:coreProperties>
</file>