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10.svg" ContentType="image/svg+xml"/>
  <Override PartName="/ppt/media/image11.svg" ContentType="image/svg+xml"/>
  <Override PartName="/ppt/media/image13.svg" ContentType="image/svg+xml"/>
  <Override PartName="/ppt/media/image14.svg" ContentType="image/svg+xml"/>
  <Override PartName="/ppt/media/image15.svg" ContentType="image/svg+xml"/>
  <Override PartName="/ppt/media/image17.svg" ContentType="image/svg+xml"/>
  <Override PartName="/ppt/media/image18.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8.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9" r:id="rId3"/>
    <p:sldId id="257" r:id="rId4"/>
    <p:sldId id="258" r:id="rId5"/>
    <p:sldId id="259" r:id="rId6"/>
    <p:sldId id="260" r:id="rId7"/>
    <p:sldId id="261" r:id="rId8"/>
    <p:sldId id="262" r:id="rId9"/>
    <p:sldId id="263" r:id="rId10"/>
    <p:sldId id="264" r:id="rId11"/>
    <p:sldId id="265" r:id="rId12"/>
    <p:sldId id="275" r:id="rId13"/>
    <p:sldId id="266" r:id="rId14"/>
    <p:sldId id="267" r:id="rId15"/>
    <p:sldId id="274" r:id="rId16"/>
    <p:sldId id="287" r:id="rId17"/>
    <p:sldId id="276" r:id="rId18"/>
    <p:sldId id="277" r:id="rId19"/>
    <p:sldId id="278" r:id="rId20"/>
    <p:sldId id="279" r:id="rId21"/>
    <p:sldId id="280" r:id="rId22"/>
    <p:sldId id="281" r:id="rId23"/>
    <p:sldId id="282" r:id="rId24"/>
    <p:sldId id="283" r:id="rId25"/>
    <p:sldId id="288"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4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3661" y="1727651"/>
            <a:ext cx="4340225" cy="4426817"/>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9" name="Text Placeholder 8"/>
          <p:cNvSpPr>
            <a:spLocks noGrp="1"/>
          </p:cNvSpPr>
          <p:nvPr>
            <p:ph type="body" sz="quarter" idx="10" hasCustomPrompt="1"/>
          </p:nvPr>
        </p:nvSpPr>
        <p:spPr>
          <a:xfrm>
            <a:off x="623888" y="1088569"/>
            <a:ext cx="4340225" cy="508455"/>
          </a:xfrm>
        </p:spPr>
        <p:txBody>
          <a:bodyPr>
            <a:normAutofit/>
          </a:bodyPr>
          <a:lstStyle>
            <a:lvl1pPr marL="0" indent="0">
              <a:buNone/>
              <a:defRPr sz="2400" b="1">
                <a:solidFill>
                  <a:srgbClr val="0070C0"/>
                </a:solidFill>
              </a:defRPr>
            </a:lvl1pPr>
          </a:lstStyle>
          <a:p>
            <a:pPr lvl="0"/>
            <a:r>
              <a:rPr lang="en-US" dirty="0"/>
              <a:t>1. </a:t>
            </a:r>
            <a:r>
              <a:rPr lang="en-US" dirty="0" err="1"/>
              <a:t>Áp</a:t>
            </a:r>
            <a:r>
              <a:rPr lang="en-US" dirty="0"/>
              <a:t> </a:t>
            </a:r>
            <a:r>
              <a:rPr lang="en-US" dirty="0" err="1"/>
              <a:t>lực</a:t>
            </a:r>
            <a:r>
              <a:rPr lang="en-US" dirty="0"/>
              <a:t> </a:t>
            </a:r>
            <a:r>
              <a:rPr lang="en-US" dirty="0" err="1"/>
              <a:t>là</a:t>
            </a:r>
            <a:r>
              <a:rPr lang="en-US" dirty="0"/>
              <a:t> </a:t>
            </a:r>
            <a:r>
              <a:rPr lang="en-US" dirty="0" err="1"/>
              <a:t>gì</a:t>
            </a:r>
            <a:r>
              <a:rPr lang="en-US" dirty="0"/>
              <a: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249011"/>
            <a:ext cx="10515600" cy="607332"/>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755BB188-3C35-4353-A285-BD31F24E046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37E6D4C9-3D8F-4A5C-83CD-5EF173EF438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805714" y="1727651"/>
            <a:ext cx="5706152"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8" name="Title 1"/>
          <p:cNvSpPr txBox="1"/>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1"/>
          <p:cNvSpPr>
            <a:spLocks noGrp="1"/>
          </p:cNvSpPr>
          <p:nvPr>
            <p:ph type="title" hasCustomPrompt="1"/>
          </p:nvPr>
        </p:nvSpPr>
        <p:spPr>
          <a:xfrm>
            <a:off x="680134" y="1074509"/>
            <a:ext cx="8463866"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2. </a:t>
            </a:r>
            <a:r>
              <a:rPr lang="en-US" dirty="0" err="1"/>
              <a:t>Tác</a:t>
            </a:r>
            <a:r>
              <a:rPr lang="en-US" dirty="0"/>
              <a:t> </a:t>
            </a:r>
            <a:r>
              <a:rPr lang="en-US" dirty="0" err="1"/>
              <a:t>dụng</a:t>
            </a:r>
            <a:r>
              <a:rPr lang="en-US" dirty="0"/>
              <a:t> </a:t>
            </a:r>
            <a:r>
              <a:rPr lang="en-US" dirty="0" err="1"/>
              <a:t>của</a:t>
            </a:r>
            <a:r>
              <a:rPr lang="en-US" dirty="0"/>
              <a:t> </a:t>
            </a:r>
            <a:r>
              <a:rPr lang="en-US" dirty="0" err="1"/>
              <a:t>áp</a:t>
            </a:r>
            <a:r>
              <a:rPr lang="en-US" dirty="0"/>
              <a:t> </a:t>
            </a:r>
            <a:r>
              <a:rPr lang="en-US" dirty="0" err="1"/>
              <a:t>lực</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515429" y="1074509"/>
            <a:ext cx="5996437" cy="5137605"/>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5" name="Title 1"/>
          <p:cNvSpPr>
            <a:spLocks noGrp="1"/>
          </p:cNvSpPr>
          <p:nvPr>
            <p:ph type="title" hasCustomPrompt="1"/>
          </p:nvPr>
        </p:nvSpPr>
        <p:spPr>
          <a:xfrm>
            <a:off x="680134" y="1074509"/>
            <a:ext cx="3703180"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r>
              <a:rPr lang="en-US" dirty="0"/>
              <a: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515429" y="1727651"/>
            <a:ext cx="5996437"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5" name="Title 1"/>
          <p:cNvSpPr>
            <a:spLocks noGrp="1"/>
          </p:cNvSpPr>
          <p:nvPr>
            <p:ph type="title" hasCustomPrompt="1"/>
          </p:nvPr>
        </p:nvSpPr>
        <p:spPr>
          <a:xfrm>
            <a:off x="680133" y="1074509"/>
            <a:ext cx="6286723"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4. </a:t>
            </a:r>
            <a:r>
              <a:rPr lang="en-US" dirty="0" err="1"/>
              <a:t>Công</a:t>
            </a:r>
            <a:r>
              <a:rPr lang="en-US" dirty="0"/>
              <a:t> </a:t>
            </a:r>
            <a:r>
              <a:rPr lang="en-US" dirty="0" err="1"/>
              <a:t>dụng</a:t>
            </a:r>
            <a:r>
              <a:rPr lang="en-US" dirty="0"/>
              <a:t> </a:t>
            </a:r>
            <a:r>
              <a:rPr lang="en-US" dirty="0" err="1"/>
              <a:t>của</a:t>
            </a:r>
            <a:r>
              <a:rPr lang="en-US" dirty="0"/>
              <a:t> </a:t>
            </a:r>
            <a:r>
              <a:rPr lang="en-US" dirty="0" err="1"/>
              <a:t>việc</a:t>
            </a:r>
            <a:r>
              <a:rPr lang="en-US" dirty="0"/>
              <a:t> tang </a:t>
            </a:r>
            <a:r>
              <a:rPr lang="en-US" dirty="0" err="1"/>
              <a:t>giảm</a:t>
            </a:r>
            <a:r>
              <a:rPr lang="en-US" dirty="0"/>
              <a:t> </a:t>
            </a:r>
            <a:r>
              <a:rPr lang="en-US" dirty="0" err="1"/>
              <a:t>áp</a:t>
            </a:r>
            <a:r>
              <a:rPr lang="en-US" dirty="0"/>
              <a:t> </a:t>
            </a:r>
            <a:r>
              <a:rPr lang="en-US" dirty="0" err="1"/>
              <a:t>suất</a:t>
            </a:r>
            <a:r>
              <a:rPr lang="en-US" dirty="0"/>
              <a:t>.</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1371" y="1354592"/>
            <a:ext cx="10929258" cy="2387600"/>
          </a:xfrm>
          <a:prstGeom prst="rect">
            <a:avLst/>
          </a:prstGeo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t>Click to edit Master title style</a:t>
            </a:r>
            <a:endParaRPr lang="en-US"/>
          </a:p>
        </p:txBody>
      </p:sp>
      <p:sp>
        <p:nvSpPr>
          <p:cNvPr id="3" name="Subtitle 2"/>
          <p:cNvSpPr>
            <a:spLocks noGrp="1"/>
          </p:cNvSpPr>
          <p:nvPr>
            <p:ph type="subTitle" idx="1"/>
          </p:nvPr>
        </p:nvSpPr>
        <p:spPr>
          <a:xfrm>
            <a:off x="631371" y="3892323"/>
            <a:ext cx="10929258"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113" y="1364343"/>
            <a:ext cx="10929257" cy="5128531"/>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113" y="1114653"/>
            <a:ext cx="10931074" cy="2852737"/>
          </a:xfrm>
          <a:prstGeom prst="rect">
            <a:avLst/>
          </a:prstGeom>
        </p:spPr>
        <p:txBody>
          <a:bodyPr anchor="b"/>
          <a:lstStyle>
            <a:lvl1pPr>
              <a:defRPr sz="6000">
                <a:latin typeface="Times New Roman" panose="02020603050405020304" pitchFamily="18" charset="0"/>
                <a:cs typeface="Times New Roman" panose="02020603050405020304" pitchFamily="18" charset="0"/>
              </a:defRPr>
            </a:lvl1pPr>
          </a:lstStyle>
          <a:p>
            <a:r>
              <a:rPr lang="en-US" dirty="0"/>
              <a:t>Click to edit Master title style</a:t>
            </a:r>
            <a:endParaRPr lang="en-US" dirty="0"/>
          </a:p>
        </p:txBody>
      </p:sp>
      <p:sp>
        <p:nvSpPr>
          <p:cNvPr id="3" name="Text Placeholder 2"/>
          <p:cNvSpPr>
            <a:spLocks noGrp="1"/>
          </p:cNvSpPr>
          <p:nvPr>
            <p:ph type="body" idx="1"/>
          </p:nvPr>
        </p:nvSpPr>
        <p:spPr>
          <a:xfrm>
            <a:off x="624113" y="4589463"/>
            <a:ext cx="10931074"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2078" y="1173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4" name="Content Placeholder 3"/>
          <p:cNvSpPr>
            <a:spLocks noGrp="1"/>
          </p:cNvSpPr>
          <p:nvPr>
            <p:ph sz="half" idx="2"/>
          </p:nvPr>
        </p:nvSpPr>
        <p:spPr>
          <a:xfrm>
            <a:off x="622078" y="2229303"/>
            <a:ext cx="5157787"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Text Placeholder 4"/>
          <p:cNvSpPr>
            <a:spLocks noGrp="1"/>
          </p:cNvSpPr>
          <p:nvPr>
            <p:ph type="body" sz="quarter" idx="3"/>
          </p:nvPr>
        </p:nvSpPr>
        <p:spPr>
          <a:xfrm>
            <a:off x="6288312" y="1173163"/>
            <a:ext cx="5183188"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288312" y="2229303"/>
            <a:ext cx="5183188"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0134" y="1074509"/>
            <a:ext cx="4283752" cy="1055460"/>
          </a:xfrm>
          <a:prstGeom prst="rect">
            <a:avLst/>
          </a:prstGeom>
        </p:spPr>
        <p:txBody>
          <a:bodyPr anchor="b"/>
          <a:lstStyle>
            <a:lvl1pPr>
              <a:defRPr sz="3200">
                <a:latin typeface="Times New Roman" panose="02020603050405020304" pitchFamily="18" charset="0"/>
                <a:cs typeface="Times New Roman" panose="02020603050405020304" pitchFamily="18" charset="0"/>
              </a:defRPr>
            </a:lvl1pPr>
          </a:lstStyle>
          <a:p>
            <a:r>
              <a:rPr lang="en-US"/>
              <a:t>Click to edit Master title style</a:t>
            </a:r>
            <a:endParaRPr lang="en-US"/>
          </a:p>
        </p:txBody>
      </p:sp>
      <p:sp>
        <p:nvSpPr>
          <p:cNvPr id="3" name="Picture Placeholder 2"/>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0134" y="2293254"/>
            <a:ext cx="4283752" cy="3861214"/>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Title 1"/>
          <p:cNvSpPr txBox="1"/>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3.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3.svg"/><Relationship Id="rId5" Type="http://schemas.openxmlformats.org/officeDocument/2006/relationships/image" Target="../media/image28.png"/><Relationship Id="rId4" Type="http://schemas.openxmlformats.org/officeDocument/2006/relationships/image" Target="../media/image2.svg"/><Relationship Id="rId3" Type="http://schemas.openxmlformats.org/officeDocument/2006/relationships/image" Target="../media/image27.png"/><Relationship Id="rId26" Type="http://schemas.openxmlformats.org/officeDocument/2006/relationships/slideLayout" Target="../slideLayouts/slideLayout11.xml"/><Relationship Id="rId25" Type="http://schemas.openxmlformats.org/officeDocument/2006/relationships/image" Target="../media/image39.png"/><Relationship Id="rId24" Type="http://schemas.microsoft.com/office/2007/relationships/media" Target="../media/audio7.wav"/><Relationship Id="rId23" Type="http://schemas.openxmlformats.org/officeDocument/2006/relationships/audio" Target="../media/audio7.wav"/><Relationship Id="rId22" Type="http://schemas.openxmlformats.org/officeDocument/2006/relationships/image" Target="../media/image38.png"/><Relationship Id="rId21" Type="http://schemas.openxmlformats.org/officeDocument/2006/relationships/image" Target="../media/image37.png"/><Relationship Id="rId20" Type="http://schemas.openxmlformats.org/officeDocument/2006/relationships/slide" Target="slide9.xml"/><Relationship Id="rId2" Type="http://schemas.openxmlformats.org/officeDocument/2006/relationships/image" Target="../media/image1.svg"/><Relationship Id="rId19" Type="http://schemas.openxmlformats.org/officeDocument/2006/relationships/image" Target="../media/image36.png"/><Relationship Id="rId18" Type="http://schemas.openxmlformats.org/officeDocument/2006/relationships/slide" Target="slide3.xml"/><Relationship Id="rId17" Type="http://schemas.openxmlformats.org/officeDocument/2006/relationships/image" Target="../media/image35.png"/><Relationship Id="rId16" Type="http://schemas.openxmlformats.org/officeDocument/2006/relationships/slide" Target="slide8.xml"/><Relationship Id="rId15" Type="http://schemas.openxmlformats.org/officeDocument/2006/relationships/image" Target="../media/image6.svg"/><Relationship Id="rId14" Type="http://schemas.openxmlformats.org/officeDocument/2006/relationships/image" Target="../media/image34.png"/><Relationship Id="rId13" Type="http://schemas.openxmlformats.org/officeDocument/2006/relationships/image" Target="../media/image5.svg"/><Relationship Id="rId12" Type="http://schemas.openxmlformats.org/officeDocument/2006/relationships/image" Target="../media/image33.png"/><Relationship Id="rId11" Type="http://schemas.openxmlformats.org/officeDocument/2006/relationships/image" Target="../media/image4.svg"/><Relationship Id="rId10" Type="http://schemas.openxmlformats.org/officeDocument/2006/relationships/image" Target="../media/image32.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10.svg"/><Relationship Id="rId7" Type="http://schemas.openxmlformats.org/officeDocument/2006/relationships/image" Target="../media/image43.png"/><Relationship Id="rId6" Type="http://schemas.openxmlformats.org/officeDocument/2006/relationships/image" Target="../media/image9.svg"/><Relationship Id="rId5" Type="http://schemas.openxmlformats.org/officeDocument/2006/relationships/image" Target="../media/image42.png"/><Relationship Id="rId4" Type="http://schemas.openxmlformats.org/officeDocument/2006/relationships/image" Target="../media/image5.svg"/><Relationship Id="rId3" Type="http://schemas.openxmlformats.org/officeDocument/2006/relationships/image" Target="../media/image41.png"/><Relationship Id="rId2" Type="http://schemas.openxmlformats.org/officeDocument/2006/relationships/image" Target="../media/image8.svg"/><Relationship Id="rId17" Type="http://schemas.openxmlformats.org/officeDocument/2006/relationships/slideLayout" Target="../slideLayouts/slideLayout11.xml"/><Relationship Id="rId16" Type="http://schemas.openxmlformats.org/officeDocument/2006/relationships/audio" Target="../media/audio12.wav"/><Relationship Id="rId15" Type="http://schemas.openxmlformats.org/officeDocument/2006/relationships/image" Target="../media/image46.png"/><Relationship Id="rId14" Type="http://schemas.openxmlformats.org/officeDocument/2006/relationships/slide" Target="slide17.xml"/><Relationship Id="rId13" Type="http://schemas.openxmlformats.org/officeDocument/2006/relationships/image" Target="../media/image45.png"/><Relationship Id="rId12" Type="http://schemas.openxmlformats.org/officeDocument/2006/relationships/image" Target="../media/image4.svg"/><Relationship Id="rId11" Type="http://schemas.openxmlformats.org/officeDocument/2006/relationships/image" Target="../media/image32.png"/><Relationship Id="rId10" Type="http://schemas.openxmlformats.org/officeDocument/2006/relationships/image" Target="../media/image11.sv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9" Type="http://schemas.openxmlformats.org/officeDocument/2006/relationships/image" Target="../media/image52.png"/><Relationship Id="rId8" Type="http://schemas.microsoft.com/office/2007/relationships/hdphoto" Target="../media/image51.wdp"/><Relationship Id="rId7" Type="http://schemas.openxmlformats.org/officeDocument/2006/relationships/image" Target="../media/image50.png"/><Relationship Id="rId6" Type="http://schemas.openxmlformats.org/officeDocument/2006/relationships/image" Target="../media/image15.svg"/><Relationship Id="rId5" Type="http://schemas.openxmlformats.org/officeDocument/2006/relationships/image" Target="../media/image49.png"/><Relationship Id="rId4" Type="http://schemas.openxmlformats.org/officeDocument/2006/relationships/image" Target="../media/image14.svg"/><Relationship Id="rId39" Type="http://schemas.openxmlformats.org/officeDocument/2006/relationships/slideLayout" Target="../slideLayouts/slideLayout11.xml"/><Relationship Id="rId38" Type="http://schemas.openxmlformats.org/officeDocument/2006/relationships/audio" Target="../media/audio16.wav"/><Relationship Id="rId37" Type="http://schemas.openxmlformats.org/officeDocument/2006/relationships/image" Target="../media/image73.GIF"/><Relationship Id="rId36" Type="http://schemas.openxmlformats.org/officeDocument/2006/relationships/image" Target="../media/image72.png"/><Relationship Id="rId35" Type="http://schemas.openxmlformats.org/officeDocument/2006/relationships/slide" Target="slide16.xml"/><Relationship Id="rId34" Type="http://schemas.openxmlformats.org/officeDocument/2006/relationships/slide" Target="slide23.xml"/><Relationship Id="rId33" Type="http://schemas.openxmlformats.org/officeDocument/2006/relationships/slide" Target="slide22.xml"/><Relationship Id="rId32" Type="http://schemas.openxmlformats.org/officeDocument/2006/relationships/slide" Target="slide21.xml"/><Relationship Id="rId31" Type="http://schemas.openxmlformats.org/officeDocument/2006/relationships/slide" Target="slide20.xml"/><Relationship Id="rId30" Type="http://schemas.openxmlformats.org/officeDocument/2006/relationships/slide" Target="slide19.xml"/><Relationship Id="rId3" Type="http://schemas.openxmlformats.org/officeDocument/2006/relationships/image" Target="../media/image48.png"/><Relationship Id="rId29" Type="http://schemas.openxmlformats.org/officeDocument/2006/relationships/slide" Target="slide18.xml"/><Relationship Id="rId28" Type="http://schemas.openxmlformats.org/officeDocument/2006/relationships/image" Target="../media/image71.png"/><Relationship Id="rId27" Type="http://schemas.openxmlformats.org/officeDocument/2006/relationships/image" Target="../media/image70.png"/><Relationship Id="rId26" Type="http://schemas.openxmlformats.org/officeDocument/2006/relationships/image" Target="../media/image69.GIF"/><Relationship Id="rId25" Type="http://schemas.openxmlformats.org/officeDocument/2006/relationships/image" Target="../media/image68.png"/><Relationship Id="rId24" Type="http://schemas.openxmlformats.org/officeDocument/2006/relationships/image" Target="../media/image67.png"/><Relationship Id="rId23" Type="http://schemas.openxmlformats.org/officeDocument/2006/relationships/image" Target="../media/image66.png"/><Relationship Id="rId22" Type="http://schemas.openxmlformats.org/officeDocument/2006/relationships/image" Target="../media/image65.png"/><Relationship Id="rId21" Type="http://schemas.openxmlformats.org/officeDocument/2006/relationships/image" Target="../media/image64.png"/><Relationship Id="rId20" Type="http://schemas.openxmlformats.org/officeDocument/2006/relationships/image" Target="../media/image63.png"/><Relationship Id="rId2" Type="http://schemas.openxmlformats.org/officeDocument/2006/relationships/image" Target="../media/image13.svg"/><Relationship Id="rId19" Type="http://schemas.openxmlformats.org/officeDocument/2006/relationships/image" Target="../media/image62.png"/><Relationship Id="rId18" Type="http://schemas.openxmlformats.org/officeDocument/2006/relationships/image" Target="../media/image61.png"/><Relationship Id="rId17" Type="http://schemas.openxmlformats.org/officeDocument/2006/relationships/image" Target="../media/image60.png"/><Relationship Id="rId16" Type="http://schemas.openxmlformats.org/officeDocument/2006/relationships/image" Target="../media/image59.png"/><Relationship Id="rId15" Type="http://schemas.openxmlformats.org/officeDocument/2006/relationships/image" Target="../media/image58.png"/><Relationship Id="rId14" Type="http://schemas.openxmlformats.org/officeDocument/2006/relationships/image" Target="../media/image57.GIF"/><Relationship Id="rId13" Type="http://schemas.openxmlformats.org/officeDocument/2006/relationships/image" Target="../media/image56.GIF"/><Relationship Id="rId12" Type="http://schemas.openxmlformats.org/officeDocument/2006/relationships/image" Target="../media/image55.png"/><Relationship Id="rId11" Type="http://schemas.openxmlformats.org/officeDocument/2006/relationships/image" Target="../media/image54.png"/><Relationship Id="rId10" Type="http://schemas.openxmlformats.org/officeDocument/2006/relationships/image" Target="../media/image53.png"/><Relationship Id="rId1" Type="http://schemas.openxmlformats.org/officeDocument/2006/relationships/image" Target="../media/image47.png"/></Relationships>
</file>

<file path=ppt/slides/_rels/slide18.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slide" Target="slide17.xml"/><Relationship Id="rId7" Type="http://schemas.openxmlformats.org/officeDocument/2006/relationships/image" Target="../media/image77.png"/><Relationship Id="rId6" Type="http://schemas.openxmlformats.org/officeDocument/2006/relationships/image" Target="../media/image9.svg"/><Relationship Id="rId5" Type="http://schemas.openxmlformats.org/officeDocument/2006/relationships/image" Target="../media/image76.png"/><Relationship Id="rId4" Type="http://schemas.openxmlformats.org/officeDocument/2006/relationships/image" Target="../media/image18.svg"/><Relationship Id="rId3" Type="http://schemas.openxmlformats.org/officeDocument/2006/relationships/image" Target="../media/image75.png"/><Relationship Id="rId2" Type="http://schemas.openxmlformats.org/officeDocument/2006/relationships/image" Target="../media/image17.svg"/><Relationship Id="rId15" Type="http://schemas.openxmlformats.org/officeDocument/2006/relationships/slideLayout" Target="../slideLayouts/slideLayout11.xml"/><Relationship Id="rId14" Type="http://schemas.openxmlformats.org/officeDocument/2006/relationships/audio" Target="../media/audio20.wav"/><Relationship Id="rId13" Type="http://schemas.openxmlformats.org/officeDocument/2006/relationships/audio" Target="../media/audio19.wav"/><Relationship Id="rId12" Type="http://schemas.openxmlformats.org/officeDocument/2006/relationships/image" Target="../media/image81.png"/><Relationship Id="rId11" Type="http://schemas.microsoft.com/office/2007/relationships/hdphoto" Target="../media/image80.wdp"/><Relationship Id="rId10" Type="http://schemas.openxmlformats.org/officeDocument/2006/relationships/image" Target="../media/image79.png"/><Relationship Id="rId1" Type="http://schemas.openxmlformats.org/officeDocument/2006/relationships/image" Target="../media/image74.png"/></Relationships>
</file>

<file path=ppt/slides/_rels/slide19.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slide" Target="slide17.xml"/><Relationship Id="rId7" Type="http://schemas.openxmlformats.org/officeDocument/2006/relationships/image" Target="../media/image77.png"/><Relationship Id="rId6" Type="http://schemas.openxmlformats.org/officeDocument/2006/relationships/image" Target="../media/image9.svg"/><Relationship Id="rId5" Type="http://schemas.openxmlformats.org/officeDocument/2006/relationships/image" Target="../media/image76.png"/><Relationship Id="rId4" Type="http://schemas.openxmlformats.org/officeDocument/2006/relationships/image" Target="../media/image18.svg"/><Relationship Id="rId3" Type="http://schemas.openxmlformats.org/officeDocument/2006/relationships/image" Target="../media/image75.png"/><Relationship Id="rId2" Type="http://schemas.openxmlformats.org/officeDocument/2006/relationships/image" Target="../media/image17.svg"/><Relationship Id="rId15" Type="http://schemas.openxmlformats.org/officeDocument/2006/relationships/slideLayout" Target="../slideLayouts/slideLayout11.xml"/><Relationship Id="rId14" Type="http://schemas.openxmlformats.org/officeDocument/2006/relationships/audio" Target="../media/audio20.wav"/><Relationship Id="rId13" Type="http://schemas.openxmlformats.org/officeDocument/2006/relationships/audio" Target="../media/audio19.wav"/><Relationship Id="rId12" Type="http://schemas.openxmlformats.org/officeDocument/2006/relationships/image" Target="../media/image81.png"/><Relationship Id="rId11" Type="http://schemas.microsoft.com/office/2007/relationships/hdphoto" Target="../media/image80.wdp"/><Relationship Id="rId10" Type="http://schemas.openxmlformats.org/officeDocument/2006/relationships/image" Target="../media/image79.png"/><Relationship Id="rId1" Type="http://schemas.openxmlformats.org/officeDocument/2006/relationships/image" Target="../media/image7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slide" Target="slide17.xml"/><Relationship Id="rId7" Type="http://schemas.openxmlformats.org/officeDocument/2006/relationships/image" Target="../media/image77.png"/><Relationship Id="rId6" Type="http://schemas.openxmlformats.org/officeDocument/2006/relationships/image" Target="../media/image9.svg"/><Relationship Id="rId5" Type="http://schemas.openxmlformats.org/officeDocument/2006/relationships/image" Target="../media/image76.png"/><Relationship Id="rId4" Type="http://schemas.openxmlformats.org/officeDocument/2006/relationships/image" Target="../media/image18.svg"/><Relationship Id="rId3" Type="http://schemas.openxmlformats.org/officeDocument/2006/relationships/image" Target="../media/image75.png"/><Relationship Id="rId2" Type="http://schemas.openxmlformats.org/officeDocument/2006/relationships/image" Target="../media/image17.svg"/><Relationship Id="rId15" Type="http://schemas.openxmlformats.org/officeDocument/2006/relationships/slideLayout" Target="../slideLayouts/slideLayout11.xml"/><Relationship Id="rId14" Type="http://schemas.openxmlformats.org/officeDocument/2006/relationships/audio" Target="../media/audio20.wav"/><Relationship Id="rId13" Type="http://schemas.openxmlformats.org/officeDocument/2006/relationships/audio" Target="../media/audio19.wav"/><Relationship Id="rId12" Type="http://schemas.openxmlformats.org/officeDocument/2006/relationships/image" Target="../media/image81.png"/><Relationship Id="rId11" Type="http://schemas.microsoft.com/office/2007/relationships/hdphoto" Target="../media/image80.wdp"/><Relationship Id="rId10" Type="http://schemas.openxmlformats.org/officeDocument/2006/relationships/image" Target="../media/image79.png"/><Relationship Id="rId1" Type="http://schemas.openxmlformats.org/officeDocument/2006/relationships/image" Target="../media/image74.png"/></Relationships>
</file>

<file path=ppt/slides/_rels/slide21.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slide" Target="slide17.xml"/><Relationship Id="rId7" Type="http://schemas.openxmlformats.org/officeDocument/2006/relationships/image" Target="../media/image77.png"/><Relationship Id="rId6" Type="http://schemas.openxmlformats.org/officeDocument/2006/relationships/image" Target="../media/image9.svg"/><Relationship Id="rId5" Type="http://schemas.openxmlformats.org/officeDocument/2006/relationships/image" Target="../media/image76.png"/><Relationship Id="rId4" Type="http://schemas.openxmlformats.org/officeDocument/2006/relationships/image" Target="../media/image18.svg"/><Relationship Id="rId3" Type="http://schemas.openxmlformats.org/officeDocument/2006/relationships/image" Target="../media/image75.png"/><Relationship Id="rId2" Type="http://schemas.openxmlformats.org/officeDocument/2006/relationships/image" Target="../media/image17.svg"/><Relationship Id="rId15" Type="http://schemas.openxmlformats.org/officeDocument/2006/relationships/slideLayout" Target="../slideLayouts/slideLayout11.xml"/><Relationship Id="rId14" Type="http://schemas.openxmlformats.org/officeDocument/2006/relationships/audio" Target="../media/audio20.wav"/><Relationship Id="rId13" Type="http://schemas.openxmlformats.org/officeDocument/2006/relationships/audio" Target="../media/audio19.wav"/><Relationship Id="rId12" Type="http://schemas.openxmlformats.org/officeDocument/2006/relationships/image" Target="../media/image81.png"/><Relationship Id="rId11" Type="http://schemas.microsoft.com/office/2007/relationships/hdphoto" Target="../media/image80.wdp"/><Relationship Id="rId10" Type="http://schemas.openxmlformats.org/officeDocument/2006/relationships/image" Target="../media/image79.png"/><Relationship Id="rId1" Type="http://schemas.openxmlformats.org/officeDocument/2006/relationships/image" Target="../media/image74.png"/></Relationships>
</file>

<file path=ppt/slides/_rels/slide22.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slide" Target="slide17.xml"/><Relationship Id="rId7" Type="http://schemas.openxmlformats.org/officeDocument/2006/relationships/image" Target="../media/image77.png"/><Relationship Id="rId6" Type="http://schemas.openxmlformats.org/officeDocument/2006/relationships/image" Target="../media/image9.svg"/><Relationship Id="rId5" Type="http://schemas.openxmlformats.org/officeDocument/2006/relationships/image" Target="../media/image76.png"/><Relationship Id="rId4" Type="http://schemas.openxmlformats.org/officeDocument/2006/relationships/image" Target="../media/image18.svg"/><Relationship Id="rId3" Type="http://schemas.openxmlformats.org/officeDocument/2006/relationships/image" Target="../media/image75.png"/><Relationship Id="rId2" Type="http://schemas.openxmlformats.org/officeDocument/2006/relationships/image" Target="../media/image17.svg"/><Relationship Id="rId15" Type="http://schemas.openxmlformats.org/officeDocument/2006/relationships/slideLayout" Target="../slideLayouts/slideLayout11.xml"/><Relationship Id="rId14" Type="http://schemas.openxmlformats.org/officeDocument/2006/relationships/audio" Target="../media/audio20.wav"/><Relationship Id="rId13" Type="http://schemas.openxmlformats.org/officeDocument/2006/relationships/audio" Target="../media/audio19.wav"/><Relationship Id="rId12" Type="http://schemas.openxmlformats.org/officeDocument/2006/relationships/image" Target="../media/image81.png"/><Relationship Id="rId11" Type="http://schemas.microsoft.com/office/2007/relationships/hdphoto" Target="../media/image80.wdp"/><Relationship Id="rId10" Type="http://schemas.openxmlformats.org/officeDocument/2006/relationships/image" Target="../media/image79.png"/><Relationship Id="rId1" Type="http://schemas.openxmlformats.org/officeDocument/2006/relationships/image" Target="../media/image74.png"/></Relationships>
</file>

<file path=ppt/slides/_rels/slide23.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slide" Target="slide17.xml"/><Relationship Id="rId7" Type="http://schemas.openxmlformats.org/officeDocument/2006/relationships/image" Target="../media/image77.png"/><Relationship Id="rId6" Type="http://schemas.openxmlformats.org/officeDocument/2006/relationships/image" Target="../media/image9.svg"/><Relationship Id="rId5" Type="http://schemas.openxmlformats.org/officeDocument/2006/relationships/image" Target="../media/image76.png"/><Relationship Id="rId4" Type="http://schemas.openxmlformats.org/officeDocument/2006/relationships/image" Target="../media/image18.svg"/><Relationship Id="rId3" Type="http://schemas.openxmlformats.org/officeDocument/2006/relationships/image" Target="../media/image75.png"/><Relationship Id="rId2" Type="http://schemas.openxmlformats.org/officeDocument/2006/relationships/image" Target="../media/image17.svg"/><Relationship Id="rId15" Type="http://schemas.openxmlformats.org/officeDocument/2006/relationships/slideLayout" Target="../slideLayouts/slideLayout11.xml"/><Relationship Id="rId14" Type="http://schemas.openxmlformats.org/officeDocument/2006/relationships/audio" Target="../media/audio20.wav"/><Relationship Id="rId13" Type="http://schemas.openxmlformats.org/officeDocument/2006/relationships/audio" Target="../media/audio19.wav"/><Relationship Id="rId12" Type="http://schemas.openxmlformats.org/officeDocument/2006/relationships/image" Target="../media/image81.png"/><Relationship Id="rId11" Type="http://schemas.microsoft.com/office/2007/relationships/hdphoto" Target="../media/image80.wdp"/><Relationship Id="rId10" Type="http://schemas.openxmlformats.org/officeDocument/2006/relationships/image" Target="../media/image79.png"/><Relationship Id="rId1" Type="http://schemas.openxmlformats.org/officeDocument/2006/relationships/image" Target="../media/image7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hdphoto" Target="../media/image84.wdp"/><Relationship Id="rId1" Type="http://schemas.openxmlformats.org/officeDocument/2006/relationships/image" Target="../media/image83.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microsoft.com/office/2007/relationships/hdphoto" Target="../media/image9.wdp"/><Relationship Id="rId5" Type="http://schemas.openxmlformats.org/officeDocument/2006/relationships/image" Target="../media/image8.png"/><Relationship Id="rId4" Type="http://schemas.openxmlformats.org/officeDocument/2006/relationships/image" Target="../media/image7.jpe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microsoft.com/office/2007/relationships/hdphoto" Target="../media/image11.wdp"/><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415358"/>
            <a:ext cx="12192000" cy="6858000"/>
          </a:xfrm>
          <a:prstGeom prst="rect">
            <a:avLst/>
          </a:prstGeom>
          <a:solidFill>
            <a:srgbClr val="FFFF00"/>
          </a:solidFill>
        </p:spPr>
      </p:pic>
      <p:sp>
        <p:nvSpPr>
          <p:cNvPr id="10" name="Title 8"/>
          <p:cNvSpPr txBox="1"/>
          <p:nvPr/>
        </p:nvSpPr>
        <p:spPr>
          <a:xfrm>
            <a:off x="4332512" y="787615"/>
            <a:ext cx="4386485" cy="4358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15000"/>
              </a:lnSpc>
            </a:pPr>
            <a:r>
              <a:rPr lang="en-US" sz="2800" dirty="0">
                <a:effectLst/>
                <a:latin typeface="Times New Roman" panose="02020603050405020304" pitchFamily="18" charset="0"/>
                <a:ea typeface="Times New Roman" panose="02020603050405020304" pitchFamily="18" charset="0"/>
              </a:rPr>
              <a:t>Thời gian thực hiện: 2 </a:t>
            </a:r>
            <a:r>
              <a:rPr lang="en-US" sz="2800" dirty="0" smtClean="0">
                <a:effectLst/>
                <a:latin typeface="Times New Roman" panose="02020603050405020304" pitchFamily="18" charset="0"/>
                <a:ea typeface="Times New Roman" panose="02020603050405020304" pitchFamily="18" charset="0"/>
              </a:rPr>
              <a:t>tiết</a:t>
            </a:r>
            <a:r>
              <a:rPr lang="en-US" sz="2800" dirty="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a:p>
            <a:pPr>
              <a:lnSpc>
                <a:spcPct val="115000"/>
              </a:lnSpc>
            </a:pPr>
            <a:endParaRPr lang="en-US" sz="2800" dirty="0">
              <a:effectLst/>
              <a:latin typeface="Arial" panose="020B0604020202020204" pitchFamily="34" charset="0"/>
              <a:ea typeface="Arial" panose="020B0604020202020204" pitchFamily="34" charset="0"/>
            </a:endParaRPr>
          </a:p>
        </p:txBody>
      </p:sp>
      <p:sp>
        <p:nvSpPr>
          <p:cNvPr id="4" name="Google Shape;727;p40"/>
          <p:cNvSpPr/>
          <p:nvPr/>
        </p:nvSpPr>
        <p:spPr>
          <a:xfrm>
            <a:off x="2819269" y="5664466"/>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 name="Google Shape;729;p40"/>
          <p:cNvSpPr/>
          <p:nvPr/>
        </p:nvSpPr>
        <p:spPr>
          <a:xfrm>
            <a:off x="2177186" y="4603383"/>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p>
        </p:txBody>
      </p:sp>
      <p:sp>
        <p:nvSpPr>
          <p:cNvPr id="6" name="Google Shape;730;p40"/>
          <p:cNvSpPr/>
          <p:nvPr/>
        </p:nvSpPr>
        <p:spPr>
          <a:xfrm>
            <a:off x="802422" y="2287927"/>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 name="Google Shape;732;p40"/>
          <p:cNvSpPr/>
          <p:nvPr/>
        </p:nvSpPr>
        <p:spPr>
          <a:xfrm>
            <a:off x="1376648" y="3406044"/>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p>
        </p:txBody>
      </p:sp>
      <p:sp>
        <p:nvSpPr>
          <p:cNvPr id="8" name="Google Shape;733;p40"/>
          <p:cNvSpPr txBox="1">
            <a:spLocks noGrp="1"/>
          </p:cNvSpPr>
          <p:nvPr/>
        </p:nvSpPr>
        <p:spPr>
          <a:xfrm flipH="1">
            <a:off x="2737069" y="578671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GB" sz="3200" dirty="0">
                <a:solidFill>
                  <a:srgbClr val="2E7422"/>
                </a:solidFill>
                <a:latin typeface="Times New Roman" panose="02020603050405020304" pitchFamily="18" charset="0"/>
                <a:cs typeface="Times New Roman" panose="02020603050405020304" pitchFamily="18" charset="0"/>
              </a:rPr>
              <a:t>04</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1" name="Google Shape;735;p40"/>
          <p:cNvSpPr txBox="1">
            <a:spLocks noGrp="1"/>
          </p:cNvSpPr>
          <p:nvPr/>
        </p:nvSpPr>
        <p:spPr>
          <a:xfrm flipH="1">
            <a:off x="720047" y="2410189"/>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GB" sz="3200" dirty="0">
                <a:solidFill>
                  <a:srgbClr val="2E7422"/>
                </a:solidFill>
                <a:latin typeface="Times New Roman" panose="02020603050405020304" pitchFamily="18" charset="0"/>
                <a:cs typeface="Times New Roman" panose="02020603050405020304" pitchFamily="18" charset="0"/>
              </a:rPr>
              <a:t>01</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2" name="Google Shape;746;p40"/>
          <p:cNvSpPr txBox="1">
            <a:spLocks noGrp="1"/>
          </p:cNvSpPr>
          <p:nvPr/>
        </p:nvSpPr>
        <p:spPr>
          <a:xfrm>
            <a:off x="1294448" y="352830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GB" sz="3200" dirty="0">
                <a:solidFill>
                  <a:srgbClr val="2E7422"/>
                </a:solidFill>
                <a:latin typeface="Times New Roman" panose="02020603050405020304" pitchFamily="18" charset="0"/>
                <a:cs typeface="Times New Roman" panose="02020603050405020304" pitchFamily="18" charset="0"/>
              </a:rPr>
              <a:t>02</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3" name="Google Shape;749;p40"/>
          <p:cNvSpPr txBox="1">
            <a:spLocks noGrp="1"/>
          </p:cNvSpPr>
          <p:nvPr/>
        </p:nvSpPr>
        <p:spPr>
          <a:xfrm>
            <a:off x="2094986" y="4725633"/>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GB" sz="3200" dirty="0">
                <a:solidFill>
                  <a:srgbClr val="2E7422"/>
                </a:solidFill>
                <a:latin typeface="Times New Roman" panose="02020603050405020304" pitchFamily="18" charset="0"/>
                <a:cs typeface="Times New Roman" panose="02020603050405020304" pitchFamily="18" charset="0"/>
              </a:rPr>
              <a:t>03</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72961" y="1526188"/>
            <a:ext cx="3376367" cy="584775"/>
          </a:xfrm>
          <a:prstGeom prst="rect">
            <a:avLst/>
          </a:prstGeom>
          <a:solidFill>
            <a:schemeClr val="bg1"/>
          </a:solidFill>
        </p:spPr>
        <p:txBody>
          <a:bodyPr wrap="square">
            <a:spAutoFit/>
          </a:bodyPr>
          <a:lstStyle/>
          <a:p>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Mục</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cần</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đạt</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626273" y="2368065"/>
            <a:ext cx="5536863"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Phát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biểu</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khái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niệm</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175171" y="4699017"/>
            <a:ext cx="7104456"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Liệt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kê</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đơn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vị</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thông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endParaRPr lang="en-US" sz="280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1" name="TextBox 20"/>
              <p:cNvSpPr txBox="1"/>
              <p:nvPr/>
            </p:nvSpPr>
            <p:spPr>
              <a:xfrm>
                <a:off x="2236448" y="3257088"/>
                <a:ext cx="9577831" cy="1200713"/>
              </a:xfrm>
              <a:prstGeom prst="rect">
                <a:avLst/>
              </a:prstGeom>
              <a:solidFill>
                <a:srgbClr val="FFFF00"/>
              </a:solidFill>
            </p:spPr>
            <p:txBody>
              <a:bodyPr wrap="square">
                <a:spAutoFit/>
              </a:bodyPr>
              <a:lstStyle/>
              <a:p>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Dùng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hành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khẳng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định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sinh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ra</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diện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tích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mặt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 </a:t>
                </a:r>
                <a14:m>
                  <m:oMath xmlns:m="http://schemas.openxmlformats.org/officeDocument/2006/math">
                    <m:f>
                      <m:fPr>
                        <m:ctrlPr>
                          <a:rPr lang="en-US" sz="2800" i="1">
                            <a:solidFill>
                              <a:srgbClr val="00B050"/>
                            </a:solidFill>
                            <a:effectLst/>
                            <a:latin typeface="Cambria Math" panose="02040503050406030204"/>
                            <a:ea typeface="Segoe UI" panose="020B0502040204020203" pitchFamily="34" charset="0"/>
                          </a:rPr>
                        </m:ctrlPr>
                      </m:fPr>
                      <m:num>
                        <m:r>
                          <a:rPr lang="en-US" sz="2800">
                            <a:solidFill>
                              <a:srgbClr val="00B050"/>
                            </a:solidFill>
                            <a:effectLst/>
                            <a:latin typeface="Cambria Math" panose="02040503050406030204" pitchFamily="18" charset="0"/>
                            <a:ea typeface="Segoe UI" panose="020B0502040204020203" pitchFamily="34" charset="0"/>
                          </a:rPr>
                          <m:t>á</m:t>
                        </m:r>
                        <m:r>
                          <m:rPr>
                            <m:sty m:val="p"/>
                          </m:rPr>
                          <a:rPr lang="en-US" sz="2800">
                            <a:solidFill>
                              <a:srgbClr val="00B050"/>
                            </a:solidFill>
                            <a:effectLst/>
                            <a:latin typeface="Cambria Math" panose="02040503050406030204" pitchFamily="18" charset="0"/>
                            <a:ea typeface="Segoe UI" panose="020B0502040204020203" pitchFamily="34" charset="0"/>
                          </a:rPr>
                          <m:t>p</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l</m:t>
                        </m:r>
                        <m:r>
                          <a:rPr lang="en-US" sz="2800">
                            <a:solidFill>
                              <a:srgbClr val="00B050"/>
                            </a:solidFill>
                            <a:effectLst/>
                            <a:latin typeface="Cambria Math" panose="02040503050406030204" pitchFamily="18" charset="0"/>
                            <a:ea typeface="Segoe UI" panose="020B0502040204020203" pitchFamily="34" charset="0"/>
                          </a:rPr>
                          <m:t>ự</m:t>
                        </m:r>
                        <m:r>
                          <m:rPr>
                            <m:sty m:val="p"/>
                          </m:rPr>
                          <a:rPr lang="en-US" sz="2800">
                            <a:solidFill>
                              <a:srgbClr val="00B050"/>
                            </a:solidFill>
                            <a:effectLst/>
                            <a:latin typeface="Cambria Math" panose="02040503050406030204" pitchFamily="18" charset="0"/>
                            <a:ea typeface="Segoe UI" panose="020B0502040204020203" pitchFamily="34" charset="0"/>
                          </a:rPr>
                          <m:t>c</m:t>
                        </m:r>
                        <m:r>
                          <a:rPr lang="en-US" sz="2800">
                            <a:solidFill>
                              <a:srgbClr val="00B050"/>
                            </a:solidFill>
                            <a:effectLst/>
                            <a:latin typeface="Cambria Math" panose="02040503050406030204" pitchFamily="18" charset="0"/>
                            <a:ea typeface="Segoe UI" panose="020B0502040204020203" pitchFamily="34" charset="0"/>
                          </a:rPr>
                          <m:t> </m:t>
                        </m:r>
                      </m:num>
                      <m:den>
                        <m:r>
                          <m:rPr>
                            <m:sty m:val="p"/>
                          </m:rPr>
                          <a:rPr lang="en-US" sz="2800">
                            <a:solidFill>
                              <a:srgbClr val="00B050"/>
                            </a:solidFill>
                            <a:effectLst/>
                            <a:latin typeface="Cambria Math" panose="02040503050406030204" pitchFamily="18" charset="0"/>
                            <a:ea typeface="Segoe UI" panose="020B0502040204020203" pitchFamily="34" charset="0"/>
                          </a:rPr>
                          <m:t>di</m:t>
                        </m:r>
                        <m:r>
                          <a:rPr lang="en-US" sz="2800">
                            <a:solidFill>
                              <a:srgbClr val="00B050"/>
                            </a:solidFill>
                            <a:effectLst/>
                            <a:latin typeface="Cambria Math" panose="02040503050406030204" pitchFamily="18" charset="0"/>
                            <a:ea typeface="Segoe UI" panose="020B0502040204020203" pitchFamily="34" charset="0"/>
                          </a:rPr>
                          <m:t>ệ</m:t>
                        </m:r>
                        <m:r>
                          <m:rPr>
                            <m:sty m:val="p"/>
                          </m:rPr>
                          <a:rPr lang="en-US" sz="2800">
                            <a:solidFill>
                              <a:srgbClr val="00B050"/>
                            </a:solidFill>
                            <a:effectLst/>
                            <a:latin typeface="Cambria Math" panose="02040503050406030204" pitchFamily="18" charset="0"/>
                            <a:ea typeface="Segoe UI" panose="020B0502040204020203" pitchFamily="34" charset="0"/>
                          </a:rPr>
                          <m:t>n</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t</m:t>
                        </m:r>
                        <m:r>
                          <a:rPr lang="en-US" sz="2800">
                            <a:solidFill>
                              <a:srgbClr val="00B050"/>
                            </a:solidFill>
                            <a:effectLst/>
                            <a:latin typeface="Cambria Math" panose="02040503050406030204" pitchFamily="18" charset="0"/>
                            <a:ea typeface="Segoe UI" panose="020B0502040204020203" pitchFamily="34" charset="0"/>
                          </a:rPr>
                          <m:t>í</m:t>
                        </m:r>
                        <m:r>
                          <m:rPr>
                            <m:sty m:val="p"/>
                          </m:rPr>
                          <a:rPr lang="en-US" sz="2800">
                            <a:solidFill>
                              <a:srgbClr val="00B050"/>
                            </a:solidFill>
                            <a:effectLst/>
                            <a:latin typeface="Cambria Math" panose="02040503050406030204" pitchFamily="18" charset="0"/>
                            <a:ea typeface="Segoe UI" panose="020B0502040204020203" pitchFamily="34" charset="0"/>
                          </a:rPr>
                          <m:t>ch</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b</m:t>
                        </m:r>
                        <m:r>
                          <a:rPr lang="en-US" sz="2800">
                            <a:solidFill>
                              <a:srgbClr val="00B050"/>
                            </a:solidFill>
                            <a:effectLst/>
                            <a:latin typeface="Cambria Math" panose="02040503050406030204" pitchFamily="18" charset="0"/>
                            <a:ea typeface="Segoe UI" panose="020B0502040204020203" pitchFamily="34" charset="0"/>
                          </a:rPr>
                          <m:t>ề </m:t>
                        </m:r>
                        <m:r>
                          <m:rPr>
                            <m:sty m:val="p"/>
                          </m:rPr>
                          <a:rPr lang="en-US" sz="2800">
                            <a:solidFill>
                              <a:srgbClr val="00B050"/>
                            </a:solidFill>
                            <a:effectLst/>
                            <a:latin typeface="Cambria Math" panose="02040503050406030204" pitchFamily="18" charset="0"/>
                            <a:ea typeface="Segoe UI" panose="020B0502040204020203" pitchFamily="34" charset="0"/>
                          </a:rPr>
                          <m:t>m</m:t>
                        </m:r>
                        <m:r>
                          <a:rPr lang="en-US" sz="2800">
                            <a:solidFill>
                              <a:srgbClr val="00B050"/>
                            </a:solidFill>
                            <a:effectLst/>
                            <a:latin typeface="Cambria Math" panose="02040503050406030204" pitchFamily="18" charset="0"/>
                            <a:ea typeface="Segoe UI" panose="020B0502040204020203" pitchFamily="34" charset="0"/>
                          </a:rPr>
                          <m:t>ặ</m:t>
                        </m:r>
                        <m:r>
                          <m:rPr>
                            <m:sty m:val="p"/>
                          </m:rPr>
                          <a:rPr lang="en-US" sz="2800">
                            <a:solidFill>
                              <a:srgbClr val="00B050"/>
                            </a:solidFill>
                            <a:effectLst/>
                            <a:latin typeface="Cambria Math" panose="02040503050406030204" pitchFamily="18" charset="0"/>
                            <a:ea typeface="Segoe UI" panose="020B0502040204020203" pitchFamily="34" charset="0"/>
                          </a:rPr>
                          <m:t>t</m:t>
                        </m:r>
                      </m:den>
                    </m:f>
                  </m:oMath>
                </a14:m>
                <a:endParaRPr lang="en-US" sz="2800" dirty="0">
                  <a:solidFill>
                    <a:srgbClr val="00B050"/>
                  </a:solidFill>
                  <a:latin typeface="Times New Roman" panose="02020603050405020304" pitchFamily="18" charset="0"/>
                  <a:cs typeface="Times New Roman" panose="02020603050405020304" pitchFamily="18"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2236448" y="3257088"/>
                <a:ext cx="9577831" cy="1200713"/>
              </a:xfrm>
              <a:prstGeom prst="rect">
                <a:avLst/>
              </a:prstGeom>
              <a:blipFill rotWithShape="1">
                <a:blip r:embed="rId2"/>
                <a:stretch>
                  <a:fillRect l="-6" t="-14" r="1" b="8"/>
                </a:stretch>
              </a:blipFill>
            </p:spPr>
            <p:txBody>
              <a:bodyPr/>
              <a:lstStyle/>
              <a:p>
                <a:r>
                  <a:rPr lang="en-US" altLang="en-US">
                    <a:noFill/>
                  </a:rPr>
                  <a:t> </a:t>
                </a:r>
              </a:p>
            </p:txBody>
          </p:sp>
        </mc:Fallback>
      </mc:AlternateContent>
      <p:sp>
        <p:nvSpPr>
          <p:cNvPr id="23" name="TextBox 22"/>
          <p:cNvSpPr txBox="1"/>
          <p:nvPr/>
        </p:nvSpPr>
        <p:spPr>
          <a:xfrm>
            <a:off x="3679070" y="5502512"/>
            <a:ext cx="7946874" cy="954107"/>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tăng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giảm</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tế</a:t>
            </a:r>
            <a:endParaRPr lang="en-US" sz="28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0134" y="722661"/>
            <a:ext cx="4349066"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endParaRPr lang="en-US" sz="2800"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endParaRPr lang="en-US" sz="2800" b="0" dirty="0">
                            <a:effectLst/>
                            <a:latin typeface="Times New Roman" panose="02020603050405020304" pitchFamily="18" charset="0"/>
                            <a:cs typeface="Times New Roman" panose="02020603050405020304" pitchFamily="18" charset="0"/>
                          </a:endParaRPr>
                        </a:p>
                      </a:txBody>
                      <a:tcPr marL="37469" marR="37469" marT="0" marB="0"/>
                    </a:tc>
                  </a:tr>
                  <a:tr h="5142599">
                    <a:tc>
                      <a:txBody>
                        <a:bodyPr/>
                        <a:lstStyle/>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1. Một xe tăng có trọng lượng 350 000 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 Áp suất của xe tăng lên mặt đường</a:t>
                          </a:r>
                          <a:r>
                            <a:rPr lang="en-US" sz="2800" b="0" kern="1200" baseline="0" dirty="0">
                              <a:solidFill>
                                <a:schemeClr val="lt1"/>
                              </a:solidFill>
                              <a:effectLst/>
                              <a:latin typeface="Times New Roman" panose="02020603050405020304" pitchFamily="18" charset="0"/>
                              <a:ea typeface="+mn-ea"/>
                              <a:cs typeface="Times New Roman" panose="02020603050405020304" pitchFamily="18" charset="0"/>
                            </a:rPr>
                            <a:t>: </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p = </a:t>
                          </a:r>
                          <a14:m>
                            <m:oMath xmlns:m="http://schemas.openxmlformats.org/officeDocument/2006/math">
                              <m:f>
                                <m:fPr>
                                  <m:ctrlPr>
                                    <a:rPr lang="en-US" sz="3400" b="0" i="1" kern="1200">
                                      <a:solidFill>
                                        <a:schemeClr val="lt1"/>
                                      </a:solidFill>
                                      <a:effectLst/>
                                      <a:latin typeface="Cambria Math" panose="02040503050406030204"/>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panose="02040503050406030204"/>
                                      <a:ea typeface="+mn-ea"/>
                                      <a:cs typeface="+mn-cs"/>
                                    </a:rPr>
                                  </m:ctrlPr>
                                </m:fPr>
                                <m:num>
                                  <m:r>
                                    <a:rPr lang="de-DE" sz="3400" b="0" i="1" kern="1200" smtClean="0">
                                      <a:solidFill>
                                        <a:schemeClr val="lt1"/>
                                      </a:solidFill>
                                      <a:effectLst/>
                                      <a:latin typeface="Cambria Math" panose="02040503050406030204" pitchFamily="18" charset="0"/>
                                      <a:ea typeface="+mn-ea"/>
                                      <a:cs typeface="+mn-cs"/>
                                    </a:rPr>
                                    <m:t>350000</m:t>
                                  </m:r>
                                </m:num>
                                <m:den>
                                  <m:r>
                                    <a:rPr lang="de-DE" sz="3400" b="0" i="1" kern="1200" smtClean="0">
                                      <a:solidFill>
                                        <a:schemeClr val="lt1"/>
                                      </a:solidFill>
                                      <a:effectLst/>
                                      <a:latin typeface="Cambria Math" panose="02040503050406030204" pitchFamily="18" charset="0"/>
                                      <a:ea typeface="+mn-ea"/>
                                      <a:cs typeface="+mn-cs"/>
                                    </a:rPr>
                                    <m:t>1</m:t>
                                  </m:r>
                                  <m:r>
                                    <a:rPr lang="de-DE" sz="3400" b="0" i="1" kern="1200" smtClean="0">
                                      <a:solidFill>
                                        <a:schemeClr val="lt1"/>
                                      </a:solidFill>
                                      <a:effectLst/>
                                      <a:latin typeface="Cambria Math" panose="02040503050406030204" pitchFamily="18" charset="0"/>
                                      <a:ea typeface="+mn-ea"/>
                                      <a:cs typeface="+mn-cs"/>
                                    </a:rPr>
                                    <m:t>,</m:t>
                                  </m:r>
                                  <m:r>
                                    <a:rPr lang="de-DE" sz="3400" b="0" i="1" kern="1200" smtClean="0">
                                      <a:solidFill>
                                        <a:schemeClr val="lt1"/>
                                      </a:solidFill>
                                      <a:effectLst/>
                                      <a:latin typeface="Cambria Math" panose="02040503050406030204" pitchFamily="18" charset="0"/>
                                      <a:ea typeface="+mn-ea"/>
                                      <a:cs typeface="+mn-cs"/>
                                    </a:rPr>
                                    <m:t>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233 333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b) Áp suất của một ô tô: p = </a:t>
                          </a:r>
                          <a14:m>
                            <m:oMath xmlns:m="http://schemas.openxmlformats.org/officeDocument/2006/math">
                              <m:f>
                                <m:fPr>
                                  <m:ctrlPr>
                                    <a:rPr lang="en-US" sz="3400" b="0" i="1" kern="1200">
                                      <a:solidFill>
                                        <a:schemeClr val="lt1"/>
                                      </a:solidFill>
                                      <a:effectLst/>
                                      <a:latin typeface="Cambria Math" panose="02040503050406030204"/>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panose="02040503050406030204"/>
                                      <a:ea typeface="+mn-ea"/>
                                      <a:cs typeface="+mn-cs"/>
                                    </a:rPr>
                                  </m:ctrlPr>
                                </m:fPr>
                                <m:num>
                                  <m:r>
                                    <a:rPr lang="de-DE" sz="3400" b="0" i="1" kern="1200" smtClean="0">
                                      <a:solidFill>
                                        <a:schemeClr val="lt1"/>
                                      </a:solidFill>
                                      <a:effectLst/>
                                      <a:latin typeface="Cambria Math" panose="02040503050406030204" pitchFamily="18" charset="0"/>
                                      <a:ea typeface="+mn-ea"/>
                                      <a:cs typeface="+mn-cs"/>
                                    </a:rPr>
                                    <m:t>25000</m:t>
                                  </m:r>
                                </m:num>
                                <m:den>
                                  <m:r>
                                    <a:rPr lang="de-DE" sz="3400" b="0" i="1" kern="1200" smtClean="0">
                                      <a:solidFill>
                                        <a:schemeClr val="lt1"/>
                                      </a:solidFill>
                                      <a:effectLst/>
                                      <a:latin typeface="Cambria Math" panose="02040503050406030204" pitchFamily="18" charset="0"/>
                                      <a:ea typeface="+mn-ea"/>
                                      <a:cs typeface="+mn-cs"/>
                                    </a:rPr>
                                    <m:t>0</m:t>
                                  </m:r>
                                  <m:r>
                                    <a:rPr lang="de-DE" sz="3400" b="0" i="1" kern="1200" smtClean="0">
                                      <a:solidFill>
                                        <a:schemeClr val="lt1"/>
                                      </a:solidFill>
                                      <a:effectLst/>
                                      <a:latin typeface="Cambria Math" panose="02040503050406030204" pitchFamily="18" charset="0"/>
                                      <a:ea typeface="+mn-ea"/>
                                      <a:cs typeface="+mn-cs"/>
                                    </a:rPr>
                                    <m:t>,</m:t>
                                  </m:r>
                                  <m:r>
                                    <a:rPr lang="de-DE" sz="3400" b="0" i="1" kern="1200" smtClean="0">
                                      <a:solidFill>
                                        <a:schemeClr val="lt1"/>
                                      </a:solidFill>
                                      <a:effectLst/>
                                      <a:latin typeface="Cambria Math" panose="02040503050406030204" pitchFamily="18" charset="0"/>
                                      <a:ea typeface="+mn-ea"/>
                                      <a:cs typeface="+mn-cs"/>
                                    </a:rPr>
                                    <m:t>025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1 000 000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Vậy áp suất của ô tô lớn hơn xe tăng.</a:t>
                          </a:r>
                          <a:endParaRPr lang="de-DE"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marR="0" lvl="0" indent="0" algn="l" defTabSz="914400" rtl="0" eaLnBrk="1" fontAlgn="auto" latinLnBrk="0" hangingPunct="1">
                            <a:lnSpc>
                              <a:spcPct val="100000"/>
                            </a:lnSpc>
                            <a:spcBef>
                              <a:spcPts val="0"/>
                            </a:spcBef>
                            <a:spcAft>
                              <a:spcPts val="0"/>
                            </a:spcAft>
                            <a:buClrTx/>
                            <a:buSzTx/>
                            <a:buFontTx/>
                            <a:buNone/>
                            <a:defRPr/>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2. Do diện tích bề mặt tiếp xúc với đệm khi nằm lớn hơn khi đứng, áp lực như nhau nên áp suất bề mặt khi nằm nhỏ hơn khi đứng. Vì vậy ta thấy khi đứng đệm lún sâu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3. Các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Để tăng áp suất, ta có thể tăng áp lực F và giảm diện tích bị ép S</a:t>
                          </a:r>
                          <a:endParaRPr lang="de-DE"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Muốn giảm áp suất thì ta giảm áp lực F và tăng diện tích bị ép S</a:t>
                          </a:r>
                          <a:endParaRPr lang="de-DE" sz="28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37469" marR="37469" marT="0" marB="0"/>
                    </a:tc>
                  </a:tr>
                </a:tbl>
              </a:graphicData>
            </a:graphic>
          </p:graphicFrame>
        </mc:Choice>
        <mc:Fallback xmlns="">
          <p:graphicFrame>
            <p:nvGraphicFramePr>
              <p:cNvPr id="6" name="Table 5"/>
              <p:cNvGraphicFramePr>
                <a:graphicFrameLocks noGrp="1"/>
              </p:cNvGraphicFramePr>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endParaRPr lang="en-US" sz="2800" b="0" dirty="0">
                            <a:effectLst/>
                            <a:latin typeface="Times New Roman" panose="02020603050405020304" pitchFamily="18" charset="0"/>
                            <a:cs typeface="Times New Roman" panose="02020603050405020304" pitchFamily="18" charset="0"/>
                          </a:endParaRPr>
                        </a:p>
                      </a:txBody>
                      <a:tcPr marL="37469" marR="37469" marT="0" marB="0"/>
                    </a:tc>
                  </a:tr>
                  <a:tr h="5142865">
                    <a:tc>
                      <a:txBody>
                        <a:bodyPr/>
                        <a:lstStyle/>
                        <a:p>
                          <a:endParaRPr lang="en-US"/>
                        </a:p>
                      </a:txBody>
                      <a:tcPr marL="37469" marR="37469" marT="0" marB="0">
                        <a:blipFill>
                          <a:blip r:embed="rId1"/>
                        </a:blipFill>
                      </a:tcPr>
                    </a:tc>
                  </a:tr>
                </a:tbl>
              </a:graphicData>
            </a:graphic>
          </p:graphicFrame>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0134" y="826835"/>
            <a:ext cx="3703180" cy="536577"/>
          </a:xfrm>
        </p:spPr>
        <p:txBody>
          <a:body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endParaRPr lang="en-US" dirty="0"/>
          </a:p>
        </p:txBody>
      </p:sp>
      <p:pic>
        <p:nvPicPr>
          <p:cNvPr id="5" name="Picture 4"/>
          <p:cNvPicPr>
            <a:picLocks noChangeAspect="1"/>
          </p:cNvPicPr>
          <p:nvPr/>
        </p:nvPicPr>
        <p:blipFill>
          <a:blip r:embed="rId1"/>
          <a:stretch>
            <a:fillRect/>
          </a:stretch>
        </p:blipFill>
        <p:spPr>
          <a:xfrm>
            <a:off x="7003206" y="974087"/>
            <a:ext cx="3819064" cy="5204816"/>
          </a:xfrm>
          <a:prstGeom prst="rect">
            <a:avLst/>
          </a:prstGeom>
        </p:spPr>
      </p:pic>
      <p:sp>
        <p:nvSpPr>
          <p:cNvPr id="7" name="TextBox 6"/>
          <p:cNvSpPr txBox="1"/>
          <p:nvPr/>
        </p:nvSpPr>
        <p:spPr>
          <a:xfrm>
            <a:off x="637174" y="1294275"/>
            <a:ext cx="5675136" cy="1043619"/>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Áp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(F)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ép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(S):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TextBox 7"/>
              <p:cNvSpPr txBox="1"/>
              <p:nvPr/>
            </p:nvSpPr>
            <p:spPr>
              <a:xfrm>
                <a:off x="2115010" y="2488200"/>
                <a:ext cx="226830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panose="02040503050406030204"/>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2115010" y="2488200"/>
                <a:ext cx="2268304" cy="1213345"/>
              </a:xfrm>
              <a:prstGeom prst="rect">
                <a:avLst/>
              </a:prstGeom>
              <a:blipFill rotWithShape="1">
                <a:blip r:embed="rId2"/>
                <a:stretch>
                  <a:fillRect l="-20" t="-22" r="24" b="11"/>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0133" y="794291"/>
            <a:ext cx="7239751"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endParaRPr lang="en-US" sz="2800" dirty="0"/>
          </a:p>
        </p:txBody>
      </p:sp>
      <p:graphicFrame>
        <p:nvGraphicFramePr>
          <p:cNvPr id="7" name="Table 6"/>
          <p:cNvGraphicFramePr>
            <a:graphicFrameLocks noGrp="1"/>
          </p:cNvGraphicFramePr>
          <p:nvPr/>
        </p:nvGraphicFramePr>
        <p:xfrm>
          <a:off x="416713" y="1970197"/>
          <a:ext cx="11470488" cy="4794577"/>
        </p:xfrm>
        <a:graphic>
          <a:graphicData uri="http://schemas.openxmlformats.org/drawingml/2006/table">
            <a:tbl>
              <a:tblPr firstRow="1" firstCol="1" bandRow="1">
                <a:tableStyleId>{5C22544A-7EE6-4342-B048-85BDC9FD1C3A}</a:tableStyleId>
              </a:tblPr>
              <a:tblGrid>
                <a:gridCol w="11470488"/>
              </a:tblGrid>
              <a:tr h="537029">
                <a:tc>
                  <a:txBody>
                    <a:bodyPr/>
                    <a:lstStyle/>
                    <a:p>
                      <a:pPr algn="ctr">
                        <a:lnSpc>
                          <a:spcPct val="115000"/>
                        </a:lnSpc>
                      </a:pPr>
                      <a:r>
                        <a:rPr lang="en-US" sz="2800" b="0" dirty="0">
                          <a:effectLst/>
                          <a:latin typeface="Times New Roman" panose="02020603050405020304" pitchFamily="18" charset="0"/>
                          <a:cs typeface="Times New Roman" panose="02020603050405020304" pitchFamily="18" charset="0"/>
                        </a:rPr>
                        <a:t>PHIẾU HỌC TẬP SỐ 2</a:t>
                      </a:r>
                      <a:endParaRPr lang="en-US" sz="2800" b="0" dirty="0">
                        <a:effectLst/>
                        <a:latin typeface="Times New Roman" panose="02020603050405020304" pitchFamily="18" charset="0"/>
                        <a:cs typeface="Times New Roman" panose="02020603050405020304" pitchFamily="18" charset="0"/>
                      </a:endParaRPr>
                    </a:p>
                  </a:txBody>
                  <a:tcPr marL="43517" marR="43517" marT="0" marB="0"/>
                </a:tc>
              </a:tr>
              <a:tr h="3179769">
                <a:tc>
                  <a:txBody>
                    <a:bodyPr/>
                    <a:lstStyle/>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1. Một người làm vườn cần đóng một chiếc cọc xuống đất. Hãy đề xuất phương án để có thể đóng được chiếc cọc xuống đất một cách dễ dàng.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15000"/>
                        </a:lnSpc>
                      </a:pPr>
                      <a:r>
                        <a:rPr lang="de-DE" sz="2800" b="0" dirty="0">
                          <a:effectLst/>
                          <a:latin typeface="Times New Roman" panose="02020603050405020304" pitchFamily="18" charset="0"/>
                          <a:cs typeface="Times New Roman" panose="02020603050405020304" pitchFamily="18" charset="0"/>
                        </a:rPr>
                        <a:t>Câu hỏi 2. Để xe ô tô có thể vượt qua vùng đất sụt lún người ta thường làm như thế nào? Mô tả cách làm và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3. Hãy giải thích tại sao cá sấu có hàm răng rất nhọn.</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4. Nêu thêm những ví dụ trong thực tế về công dụng của việc làm tăng, giảm áp suất.</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3517" marR="43517" marT="0" marB="0"/>
                </a:tc>
              </a:tr>
            </a:tbl>
          </a:graphicData>
        </a:graphic>
      </p:graphicFrame>
      <p:sp>
        <p:nvSpPr>
          <p:cNvPr id="8" name="TextBox 7"/>
          <p:cNvSpPr txBox="1"/>
          <p:nvPr/>
        </p:nvSpPr>
        <p:spPr>
          <a:xfrm>
            <a:off x="700823" y="1388923"/>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a:t>HS </a:t>
            </a:r>
            <a:r>
              <a:rPr lang="en-US" sz="2800" dirty="0" err="1"/>
              <a:t>hoạt</a:t>
            </a:r>
            <a:r>
              <a:rPr lang="en-US" sz="2800" dirty="0"/>
              <a:t> </a:t>
            </a:r>
            <a:r>
              <a:rPr lang="en-US" sz="2800" dirty="0" err="1"/>
              <a:t>động</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2 </a:t>
            </a:r>
            <a:r>
              <a:rPr lang="en-US" sz="2800" dirty="0" err="1"/>
              <a:t>trong</a:t>
            </a:r>
            <a:r>
              <a:rPr lang="en-US" sz="2800" dirty="0"/>
              <a:t> </a:t>
            </a:r>
            <a:r>
              <a:rPr lang="en-US" sz="2800" dirty="0" err="1"/>
              <a:t>thời</a:t>
            </a:r>
            <a:r>
              <a:rPr lang="en-US" sz="2800" dirty="0"/>
              <a:t> </a:t>
            </a:r>
            <a:r>
              <a:rPr lang="en-US" sz="2800" dirty="0" err="1"/>
              <a:t>gian</a:t>
            </a:r>
            <a:r>
              <a:rPr lang="en-US" sz="2800" dirty="0"/>
              <a:t> 3 </a:t>
            </a:r>
            <a:r>
              <a:rPr lang="en-US" sz="2800" dirty="0" err="1"/>
              <a:t>phút</a:t>
            </a:r>
            <a:r>
              <a:rPr lang="en-US" sz="2800" dirty="0"/>
              <a:t>:</a:t>
            </a:r>
            <a:endParaRPr lang="vi-VN" sz="28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0133" y="735300"/>
            <a:ext cx="7180757"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endParaRPr lang="en-US" sz="2800" dirty="0"/>
          </a:p>
        </p:txBody>
      </p:sp>
      <p:graphicFrame>
        <p:nvGraphicFramePr>
          <p:cNvPr id="7" name="Table 6"/>
          <p:cNvGraphicFramePr>
            <a:graphicFrameLocks noGrp="1"/>
          </p:cNvGraphicFramePr>
          <p:nvPr/>
        </p:nvGraphicFramePr>
        <p:xfrm>
          <a:off x="422786" y="1271877"/>
          <a:ext cx="11346428" cy="5547360"/>
        </p:xfrm>
        <a:graphic>
          <a:graphicData uri="http://schemas.openxmlformats.org/drawingml/2006/table">
            <a:tbl>
              <a:tblPr firstRow="1" firstCol="1" bandRow="1">
                <a:tableStyleId>{5C22544A-7EE6-4342-B048-85BDC9FD1C3A}</a:tableStyleId>
              </a:tblPr>
              <a:tblGrid>
                <a:gridCol w="11346428"/>
              </a:tblGrid>
              <a:tr h="365196">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2</a:t>
                      </a:r>
                      <a:endParaRPr lang="en-US" sz="2800" b="0" dirty="0">
                        <a:effectLst/>
                        <a:latin typeface="Times New Roman" panose="02020603050405020304" pitchFamily="18" charset="0"/>
                        <a:cs typeface="Times New Roman" panose="02020603050405020304" pitchFamily="18" charset="0"/>
                      </a:endParaRPr>
                    </a:p>
                  </a:txBody>
                  <a:tcPr marL="43517" marR="43517" marT="0" marB="0"/>
                </a:tc>
              </a:tr>
              <a:tr h="4157423">
                <a:tc>
                  <a:txBody>
                    <a:bodyPr/>
                    <a:lstStyle/>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1. Vì khi đầu cọc nhọn sẽ làm giảm diện tích bị ép dẫn đến tăng áp suất vì vậy ta đóng cọc được dễ dàng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2. Để thoát lầy cần triệt tiêu ma sát trượt của bánh xe. Do đó, thanh gỗ hay xích sắt, rơm, cỏ,... sẽ giúp bánh xe có được độ bám và thoát lún nhanh chóng.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3. Cá sấu có hàm răng rất nhọn vì răng nhọn sẽ làm giảm diện tích bị ép dẫn đến tăng áp suất giúp cá sấu nhai con mồi nhanh và hiệu quả.</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4. </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Ống hút cắm vào hộp sữa có đầu nhọn -&gt; giảm diện tích bị ép nên áp suất tăng.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Xe tăng dùng xích có bản rộng để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43517" marR="43517" marT="0" marB="0"/>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0637" y="806221"/>
            <a:ext cx="7283995"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endParaRPr lang="en-US" sz="2800" dirty="0"/>
          </a:p>
        </p:txBody>
      </p:sp>
      <p:sp>
        <p:nvSpPr>
          <p:cNvPr id="5" name="TextBox 4"/>
          <p:cNvSpPr txBox="1"/>
          <p:nvPr/>
        </p:nvSpPr>
        <p:spPr>
          <a:xfrm>
            <a:off x="650637" y="1271871"/>
            <a:ext cx="6349930" cy="5416868"/>
          </a:xfrm>
          <a:prstGeom prst="rect">
            <a:avLst/>
          </a:prstGeom>
          <a:noFill/>
        </p:spPr>
        <p:txBody>
          <a:bodyPr wrap="square">
            <a:spAutoFit/>
          </a:bodyPr>
          <a:lstStyle/>
          <a:p>
            <a:pPr algn="just"/>
            <a:r>
              <a:rPr lang="de-DE" sz="2800" dirty="0">
                <a:effectLst/>
                <a:latin typeface="Times New Roman" panose="02020603050405020304" pitchFamily="18" charset="0"/>
                <a:ea typeface="Times New Roman" panose="02020603050405020304" pitchFamily="18" charset="0"/>
              </a:rPr>
              <a:t>- Để tăng áp suất, ta có thể tăng áp lực F và giảm diện tích bị ép S.</a:t>
            </a:r>
            <a:endParaRPr lang="en-US" sz="2800" dirty="0">
              <a:effectLst/>
              <a:latin typeface="Arial" panose="020B0604020202020204" pitchFamily="34" charset="0"/>
              <a:ea typeface="Arial" panose="020B0604020202020204" pitchFamily="34" charset="0"/>
            </a:endParaRPr>
          </a:p>
          <a:p>
            <a:pPr algn="just"/>
            <a:r>
              <a:rPr lang="de-DE" sz="2800" dirty="0">
                <a:effectLst/>
                <a:latin typeface="Times New Roman" panose="02020603050405020304" pitchFamily="18" charset="0"/>
                <a:ea typeface="Times New Roman" panose="02020603050405020304" pitchFamily="18" charset="0"/>
              </a:rPr>
              <a:t>- Muốn giảm áp suất thì ta giảm áp lực F và tăng diện tích bị ép S.</a:t>
            </a:r>
            <a:endParaRPr lang="en-US" sz="2800" dirty="0">
              <a:latin typeface="Arial" panose="020B0604020202020204" pitchFamily="34" charset="0"/>
              <a:ea typeface="Times New Roman" panose="02020603050405020304" pitchFamily="18" charset="0"/>
            </a:endParaRPr>
          </a:p>
          <a:p>
            <a:pPr algn="just"/>
            <a:r>
              <a:rPr lang="en-US" sz="2800" dirty="0">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Một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Công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dụng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việc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de-DE" sz="2800" dirty="0">
                <a:effectLst/>
                <a:latin typeface="Times New Roman" panose="02020603050405020304" pitchFamily="18" charset="0"/>
                <a:ea typeface="Times New Roman" panose="02020603050405020304" pitchFamily="18" charset="0"/>
              </a:rPr>
              <a:t>ta đóng cọc được dễ dàng hơn</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xe</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thể</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dễ</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dàng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thoát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khỏi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lầy</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sấu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nhai</a:t>
            </a:r>
            <a:r>
              <a:rPr lang="en-US" sz="2800" dirty="0">
                <a:effectLst/>
                <a:latin typeface="Times New Roman" panose="02020603050405020304" pitchFamily="18" charset="0"/>
                <a:ea typeface="Segoe UI" panose="020B0502040204020203" pitchFamily="34" charset="0"/>
              </a:rPr>
              <a:t> con </a:t>
            </a:r>
            <a:r>
              <a:rPr lang="en-US" sz="2800" dirty="0" err="1">
                <a:effectLst/>
                <a:latin typeface="Times New Roman" panose="02020603050405020304" pitchFamily="18" charset="0"/>
                <a:ea typeface="Segoe UI" panose="020B0502040204020203" pitchFamily="34" charset="0"/>
              </a:rPr>
              <a:t>mồi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hiệu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quả</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p:txBody>
      </p:sp>
      <p:pic>
        <p:nvPicPr>
          <p:cNvPr id="6" name="Picture 5"/>
          <p:cNvPicPr>
            <a:picLocks noChangeAspect="1"/>
          </p:cNvPicPr>
          <p:nvPr/>
        </p:nvPicPr>
        <p:blipFill>
          <a:blip r:embed="rId1"/>
          <a:stretch>
            <a:fillRect/>
          </a:stretch>
        </p:blipFill>
        <p:spPr>
          <a:xfrm>
            <a:off x="7743548" y="1342798"/>
            <a:ext cx="3819064" cy="5204816"/>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743" y="1294389"/>
            <a:ext cx="4410940" cy="248115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856" y="3817778"/>
            <a:ext cx="4479270" cy="28667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left)">
                                      <p:cBhvr>
                                        <p:cTn id="10" dur="500"/>
                                        <p:tgtEl>
                                          <p:spTgt spid="5">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left)">
                                      <p:cBhvr>
                                        <p:cTn id="13" dur="500"/>
                                        <p:tgtEl>
                                          <p:spTgt spid="5">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left)">
                                      <p:cBhvr>
                                        <p:cTn id="16" dur="500"/>
                                        <p:tgtEl>
                                          <p:spTgt spid="5">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913" y="0"/>
            <a:ext cx="12232913"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1200" y="4597400"/>
            <a:ext cx="1981200" cy="181279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9387" y="5183547"/>
            <a:ext cx="1473200" cy="1208024"/>
          </a:xfrm>
          <a:prstGeom prst="rect">
            <a:avLst/>
          </a:prstGeom>
        </p:spPr>
      </p:pic>
      <p:pic>
        <p:nvPicPr>
          <p:cNvPr id="5"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0" y="4902200"/>
            <a:ext cx="1055083" cy="965401"/>
          </a:xfrm>
          <a:prstGeom prst="rect">
            <a:avLst/>
          </a:prstGeom>
        </p:spPr>
      </p:pic>
      <p:pic>
        <p:nvPicPr>
          <p:cNvPr id="6"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54882" y="4837599"/>
            <a:ext cx="897919" cy="736293"/>
          </a:xfrm>
          <a:prstGeom prst="rect">
            <a:avLst/>
          </a:prstGeom>
        </p:spPr>
      </p:pic>
      <p:pic>
        <p:nvPicPr>
          <p:cNvPr id="8"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08547" y="4965108"/>
            <a:ext cx="866987" cy="710929"/>
          </a:xfrm>
          <a:prstGeom prst="rect">
            <a:avLst/>
          </a:prstGeom>
        </p:spPr>
      </p:pic>
      <p:pic>
        <p:nvPicPr>
          <p:cNvPr id="9"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35344" y="-177800"/>
            <a:ext cx="2732913" cy="2743200"/>
          </a:xfrm>
          <a:prstGeom prst="rect">
            <a:avLst/>
          </a:prstGeom>
        </p:spPr>
      </p:pic>
      <p:pic>
        <p:nvPicPr>
          <p:cNvPr id="10"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973498" y="3834145"/>
            <a:ext cx="1603583" cy="2743200"/>
          </a:xfrm>
          <a:prstGeom prst="rect">
            <a:avLst/>
          </a:prstGeom>
        </p:spPr>
      </p:pic>
      <p:pic>
        <p:nvPicPr>
          <p:cNvPr id="7" name="Picture 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754051" y="4686822"/>
            <a:ext cx="1981200" cy="2171178"/>
          </a:xfrm>
          <a:prstGeom prst="rect">
            <a:avLst/>
          </a:prstGeom>
        </p:spPr>
      </p:pic>
      <p:pic>
        <p:nvPicPr>
          <p:cNvPr id="15" name="Picture 14">
            <a:hlinkClick r:id="rId16" action="ppaction://hlinksldjump"/>
          </p:cNvPr>
          <p:cNvPicPr>
            <a:picLocks noChangeAspect="1"/>
          </p:cNvPicPr>
          <p:nvPr/>
        </p:nvPicPr>
        <p:blipFill>
          <a:blip r:embed="rId17"/>
          <a:stretch>
            <a:fillRect/>
          </a:stretch>
        </p:blipFill>
        <p:spPr>
          <a:xfrm>
            <a:off x="8242041" y="591297"/>
            <a:ext cx="3340897" cy="1503811"/>
          </a:xfrm>
          <a:prstGeom prst="rect">
            <a:avLst/>
          </a:prstGeom>
        </p:spPr>
      </p:pic>
      <p:pic>
        <p:nvPicPr>
          <p:cNvPr id="16" name="Picture 15">
            <a:hlinkClick r:id="rId18" action="ppaction://hlinksldjump"/>
          </p:cNvPr>
          <p:cNvPicPr>
            <a:picLocks noChangeAspect="1"/>
          </p:cNvPicPr>
          <p:nvPr/>
        </p:nvPicPr>
        <p:blipFill>
          <a:blip r:embed="rId19"/>
          <a:stretch>
            <a:fillRect/>
          </a:stretch>
        </p:blipFill>
        <p:spPr>
          <a:xfrm>
            <a:off x="8617438" y="3741850"/>
            <a:ext cx="3275868" cy="1182727"/>
          </a:xfrm>
          <a:prstGeom prst="rect">
            <a:avLst/>
          </a:prstGeom>
        </p:spPr>
      </p:pic>
      <p:pic>
        <p:nvPicPr>
          <p:cNvPr id="14" name="Picture 13">
            <a:hlinkClick r:id="rId20" action="ppaction://hlinksldjump"/>
          </p:cNvPr>
          <p:cNvPicPr>
            <a:picLocks noChangeAspect="1"/>
          </p:cNvPicPr>
          <p:nvPr/>
        </p:nvPicPr>
        <p:blipFill>
          <a:blip r:embed="rId21"/>
          <a:stretch>
            <a:fillRect/>
          </a:stretch>
        </p:blipFill>
        <p:spPr>
          <a:xfrm>
            <a:off x="8477963" y="2184008"/>
            <a:ext cx="3271803" cy="1296529"/>
          </a:xfrm>
          <a:prstGeom prst="rect">
            <a:avLst/>
          </a:prstGeom>
        </p:spPr>
      </p:pic>
      <p:pic>
        <p:nvPicPr>
          <p:cNvPr id="21" name="Picture 20"/>
          <p:cNvPicPr>
            <a:picLocks noChangeAspect="1"/>
          </p:cNvPicPr>
          <p:nvPr/>
        </p:nvPicPr>
        <p:blipFill>
          <a:blip r:embed="rId22"/>
          <a:stretch>
            <a:fillRect/>
          </a:stretch>
        </p:blipFill>
        <p:spPr>
          <a:xfrm>
            <a:off x="608241" y="2900690"/>
            <a:ext cx="7737035" cy="1997099"/>
          </a:xfrm>
          <a:prstGeom prst="rect">
            <a:avLst/>
          </a:prstGeom>
        </p:spPr>
      </p:pic>
      <p:pic>
        <p:nvPicPr>
          <p:cNvPr id="17" name="Nhac-nen-vui-ve-nghich-ngom-www_tiengdong_com">
            <a:hlinkClick r:id="" action="ppaction://media"/>
          </p:cNvPr>
          <p:cNvPicPr>
            <a:picLocks noChangeAspect="1"/>
          </p:cNvPicPr>
          <p:nvPr>
            <a:audioFile r:link="rId23"/>
            <p:extLst>
              <p:ext uri="{DAA4B4D4-6D71-4841-9C94-3DE7FCFB9230}">
                <p14:media xmlns:p14="http://schemas.microsoft.com/office/powerpoint/2010/main" r:embed="rId24"/>
              </p:ext>
            </p:extLst>
          </p:nvPr>
        </p:nvPicPr>
        <p:blipFill>
          <a:blip r:embed="rId25"/>
          <a:stretch>
            <a:fillRect/>
          </a:stretch>
        </p:blipFill>
        <p:spPr>
          <a:xfrm>
            <a:off x="-1204961" y="-304800"/>
            <a:ext cx="609600" cy="609600"/>
          </a:xfrm>
          <a:prstGeom prst="rect">
            <a:avLst/>
          </a:prstGeom>
        </p:spPr>
      </p:pic>
      <p:sp>
        <p:nvSpPr>
          <p:cNvPr id="13" name="Title 4"/>
          <p:cNvSpPr txBox="1"/>
          <p:nvPr/>
        </p:nvSpPr>
        <p:spPr>
          <a:xfrm>
            <a:off x="505005" y="991184"/>
            <a:ext cx="2388124"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r>
              <a:rPr lang="en-US" b="1" dirty="0">
                <a:solidFill>
                  <a:srgbClr val="FF0000"/>
                </a:solidFill>
              </a:rPr>
              <a:t>* </a:t>
            </a:r>
            <a:r>
              <a:rPr lang="en-US" b="1" dirty="0" err="1">
                <a:solidFill>
                  <a:srgbClr val="FF0000"/>
                </a:solidFill>
              </a:rPr>
              <a:t>Luyện</a:t>
            </a:r>
            <a:r>
              <a:rPr lang="en-US" b="1" dirty="0">
                <a:solidFill>
                  <a:srgbClr val="FF0000"/>
                </a:solidFill>
              </a:rPr>
              <a:t> </a:t>
            </a:r>
            <a:r>
              <a:rPr lang="en-US" b="1" dirty="0" err="1">
                <a:solidFill>
                  <a:srgbClr val="FF0000"/>
                </a:solidFill>
              </a:rPr>
              <a:t>tập</a:t>
            </a:r>
            <a:endParaRPr lang="en-US" b="1" dirty="0">
              <a:solidFill>
                <a:srgbClr val="FF0000"/>
              </a:solidFill>
            </a:endParaRPr>
          </a:p>
        </p:txBody>
      </p:sp>
      <p:sp>
        <p:nvSpPr>
          <p:cNvPr id="19" name="TextBox 18"/>
          <p:cNvSpPr txBox="1"/>
          <p:nvPr/>
        </p:nvSpPr>
        <p:spPr>
          <a:xfrm>
            <a:off x="2847739" y="221965"/>
            <a:ext cx="6496522" cy="523220"/>
          </a:xfrm>
          <a:prstGeom prst="rect">
            <a:avLst/>
          </a:prstGeom>
          <a:noFill/>
        </p:spPr>
        <p:txBody>
          <a:bodyPr wrap="none" rtlCol="0">
            <a:spAutoFit/>
          </a:bodyPr>
          <a:lstStyle/>
          <a:p>
            <a:r>
              <a:rPr lang="en-US" sz="2800" b="1" dirty="0">
                <a:solidFill>
                  <a:srgbClr val="FF0000"/>
                </a:solidFill>
                <a:effectLst/>
                <a:latin typeface="Times New Roman" panose="02020603050405020304" pitchFamily="18" charset="0"/>
                <a:ea typeface="Times New Roman" panose="02020603050405020304" pitchFamily="18" charset="0"/>
              </a:rPr>
              <a:t>BÀI 15: ÁP SUẤT TRÊN MỘT BỀ MẶT</a:t>
            </a:r>
            <a:endParaRPr lang="en-US" sz="2800" dirty="0"/>
          </a:p>
        </p:txBody>
      </p:sp>
      <p:sp>
        <p:nvSpPr>
          <p:cNvPr id="22" name="TextBox 21"/>
          <p:cNvSpPr txBox="1"/>
          <p:nvPr/>
        </p:nvSpPr>
        <p:spPr>
          <a:xfrm>
            <a:off x="609063" y="1920869"/>
            <a:ext cx="7736214" cy="954107"/>
          </a:xfrm>
          <a:prstGeom prst="rect">
            <a:avLst/>
          </a:prstGeom>
          <a:solidFill>
            <a:schemeClr val="bg1"/>
          </a:solid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Giúp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đuổi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con </a:t>
            </a:r>
            <a:r>
              <a:rPr lang="en-US" sz="2800" b="1" dirty="0" err="1">
                <a:solidFill>
                  <a:srgbClr val="0070C0"/>
                </a:solidFill>
                <a:latin typeface="Times New Roman" panose="02020603050405020304" pitchFamily="18" charset="0"/>
                <a:cs typeface="Times New Roman" panose="02020603050405020304" pitchFamily="18" charset="0"/>
              </a:rPr>
              <a:t>chuột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hoại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mùa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màng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khỏi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đồng</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500" fill="hold"/>
                                        <p:tgtEl>
                                          <p:spTgt spid="21"/>
                                        </p:tgtEl>
                                        <p:attrNameLst>
                                          <p:attrName>ppt_w</p:attrName>
                                        </p:attrNameLst>
                                      </p:cBhvr>
                                      <p:tavLst>
                                        <p:tav tm="0">
                                          <p:val>
                                            <p:fltVal val="0"/>
                                          </p:val>
                                        </p:tav>
                                        <p:tav tm="100000">
                                          <p:val>
                                            <p:strVal val="#ppt_w"/>
                                          </p:val>
                                        </p:tav>
                                      </p:tavLst>
                                    </p:anim>
                                    <p:anim calcmode="lin" valueType="num">
                                      <p:cBhvr>
                                        <p:cTn id="8" dur="1500" fill="hold"/>
                                        <p:tgtEl>
                                          <p:spTgt spid="21"/>
                                        </p:tgtEl>
                                        <p:attrNameLst>
                                          <p:attrName>ppt_h</p:attrName>
                                        </p:attrNameLst>
                                      </p:cBhvr>
                                      <p:tavLst>
                                        <p:tav tm="0">
                                          <p:val>
                                            <p:fltVal val="0"/>
                                          </p:val>
                                        </p:tav>
                                        <p:tav tm="100000">
                                          <p:val>
                                            <p:strVal val="#ppt_h"/>
                                          </p:val>
                                        </p:tav>
                                      </p:tavLst>
                                    </p:anim>
                                    <p:animEffect transition="in" filter="fade">
                                      <p:cBhvr>
                                        <p:cTn id="9" dur="1500"/>
                                        <p:tgtEl>
                                          <p:spTgt spid="21"/>
                                        </p:tgtEl>
                                      </p:cBhvr>
                                    </p:animEffect>
                                  </p:childTnLst>
                                </p:cTn>
                              </p:par>
                              <p:par>
                                <p:cTn id="10" presetID="1" presetClass="mediacall" presetSubtype="0" fill="hold" nodeType="withEffect">
                                  <p:stCondLst>
                                    <p:cond delay="0"/>
                                  </p:stCondLst>
                                  <p:childTnLst>
                                    <p:cmd type="call" cmd="playFrom(0.0)">
                                      <p:cBhvr>
                                        <p:cTn id="11" dur="20741" fill="hold"/>
                                        <p:tgtEl>
                                          <p:spTgt spid="17"/>
                                        </p:tgtEl>
                                      </p:cBhvr>
                                    </p:cmd>
                                  </p:childTnLst>
                                </p:cTn>
                              </p:par>
                              <p:par>
                                <p:cTn id="12" presetID="6" presetClass="emph" presetSubtype="0" repeatCount="indefinite" fill="hold" nodeType="withEffect">
                                  <p:stCondLst>
                                    <p:cond delay="0"/>
                                  </p:stCondLst>
                                  <p:childTnLst>
                                    <p:animScale>
                                      <p:cBhvr>
                                        <p:cTn id="13" dur="375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2582807"/>
            <a:ext cx="12168069" cy="4280681"/>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49823" y="-145272"/>
            <a:ext cx="1603583" cy="5463156"/>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931" y="5113936"/>
            <a:ext cx="4397671" cy="1749552"/>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6123" y="5108448"/>
            <a:ext cx="4405877" cy="1749552"/>
          </a:xfrm>
          <a:prstGeom prst="rect">
            <a:avLst/>
          </a:prstGeom>
        </p:spPr>
      </p:pic>
      <p:grpSp>
        <p:nvGrpSpPr>
          <p:cNvPr id="14" name="Group 13"/>
          <p:cNvGrpSpPr/>
          <p:nvPr/>
        </p:nvGrpSpPr>
        <p:grpSpPr>
          <a:xfrm>
            <a:off x="4592276" y="2870200"/>
            <a:ext cx="3107011" cy="2873909"/>
            <a:chOff x="7302890" y="5183013"/>
            <a:chExt cx="3669910" cy="3509351"/>
          </a:xfrm>
        </p:grpSpPr>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02890" y="5183013"/>
              <a:ext cx="3669910" cy="3509351"/>
            </a:xfrm>
            <a:prstGeom prst="rect">
              <a:avLst/>
            </a:prstGeom>
          </p:spPr>
        </p:pic>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63277" y="6682786"/>
              <a:ext cx="3495125" cy="1664951"/>
            </a:xfrm>
            <a:prstGeom prst="rect">
              <a:avLst/>
            </a:prstGeom>
          </p:spPr>
        </p:pic>
      </p:grpSp>
      <p:pic>
        <p:nvPicPr>
          <p:cNvPr id="15"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35344" y="-177800"/>
            <a:ext cx="2732913" cy="2743200"/>
          </a:xfrm>
          <a:prstGeom prst="rect">
            <a:avLst/>
          </a:prstGeom>
        </p:spPr>
      </p:pic>
      <p:sp>
        <p:nvSpPr>
          <p:cNvPr id="16" name="AutoShape 2" descr="Tentacle Town | Monster Fight Club"/>
          <p:cNvSpPr>
            <a:spLocks noChangeAspect="1" noChangeArrowheads="1"/>
          </p:cNvSpPr>
          <p:nvPr/>
        </p:nvSpPr>
        <p:spPr bwMode="auto">
          <a:xfrm>
            <a:off x="7052857" y="533569"/>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lstStyle/>
          <a:p>
            <a:pPr defTabSz="609600"/>
            <a:endParaRPr lang="en-US" sz="2935">
              <a:solidFill>
                <a:srgbClr val="FF0000"/>
              </a:solidFill>
              <a:latin typeface="Showcard Gothic" panose="04020904020102020604" pitchFamily="82" charset="0"/>
            </a:endParaRPr>
          </a:p>
        </p:txBody>
      </p:sp>
      <p:sp>
        <p:nvSpPr>
          <p:cNvPr id="17" name="9"/>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9</a:t>
            </a:r>
            <a:endParaRPr lang="en-US" sz="5335" dirty="0">
              <a:solidFill>
                <a:srgbClr val="FF0000"/>
              </a:solidFill>
              <a:latin typeface="Showcard Gothic" panose="04020904020102020604" pitchFamily="82" charset="0"/>
            </a:endParaRPr>
          </a:p>
        </p:txBody>
      </p:sp>
      <p:sp>
        <p:nvSpPr>
          <p:cNvPr id="18" name="8"/>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8</a:t>
            </a:r>
            <a:endParaRPr lang="en-US" sz="5335" dirty="0">
              <a:solidFill>
                <a:srgbClr val="FF0000"/>
              </a:solidFill>
              <a:latin typeface="Showcard Gothic" panose="04020904020102020604" pitchFamily="82" charset="0"/>
            </a:endParaRPr>
          </a:p>
        </p:txBody>
      </p:sp>
      <p:sp>
        <p:nvSpPr>
          <p:cNvPr id="19" name="7"/>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7</a:t>
            </a:r>
            <a:endParaRPr lang="en-US" sz="5335" dirty="0">
              <a:solidFill>
                <a:srgbClr val="FF0000"/>
              </a:solidFill>
              <a:latin typeface="Showcard Gothic" panose="04020904020102020604" pitchFamily="82" charset="0"/>
            </a:endParaRPr>
          </a:p>
        </p:txBody>
      </p:sp>
      <p:sp>
        <p:nvSpPr>
          <p:cNvPr id="20" name="6"/>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6</a:t>
            </a:r>
            <a:endParaRPr lang="en-US" sz="5335" dirty="0">
              <a:solidFill>
                <a:srgbClr val="FF0000"/>
              </a:solidFill>
              <a:latin typeface="Showcard Gothic" panose="04020904020102020604" pitchFamily="82" charset="0"/>
            </a:endParaRPr>
          </a:p>
        </p:txBody>
      </p:sp>
      <p:sp>
        <p:nvSpPr>
          <p:cNvPr id="21" name="5"/>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5</a:t>
            </a:r>
            <a:endParaRPr lang="en-US" sz="5335" dirty="0">
              <a:solidFill>
                <a:srgbClr val="FF0000"/>
              </a:solidFill>
              <a:latin typeface="Showcard Gothic" panose="04020904020102020604" pitchFamily="82" charset="0"/>
            </a:endParaRPr>
          </a:p>
        </p:txBody>
      </p:sp>
      <p:sp>
        <p:nvSpPr>
          <p:cNvPr id="22" name="4"/>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4</a:t>
            </a:r>
            <a:endParaRPr lang="en-US" sz="5335" dirty="0">
              <a:solidFill>
                <a:srgbClr val="FF0000"/>
              </a:solidFill>
              <a:latin typeface="Showcard Gothic" panose="04020904020102020604" pitchFamily="82" charset="0"/>
            </a:endParaRPr>
          </a:p>
        </p:txBody>
      </p:sp>
      <p:sp>
        <p:nvSpPr>
          <p:cNvPr id="23" name="3"/>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3</a:t>
            </a:r>
            <a:endParaRPr lang="en-US" sz="5335" dirty="0">
              <a:solidFill>
                <a:srgbClr val="FF0000"/>
              </a:solidFill>
              <a:latin typeface="Showcard Gothic" panose="04020904020102020604" pitchFamily="82" charset="0"/>
            </a:endParaRPr>
          </a:p>
        </p:txBody>
      </p:sp>
      <p:sp>
        <p:nvSpPr>
          <p:cNvPr id="24" name="2"/>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2</a:t>
            </a:r>
            <a:endParaRPr lang="en-US" sz="5335" dirty="0">
              <a:solidFill>
                <a:srgbClr val="FF0000"/>
              </a:solidFill>
              <a:latin typeface="Showcard Gothic" panose="04020904020102020604" pitchFamily="82" charset="0"/>
            </a:endParaRPr>
          </a:p>
        </p:txBody>
      </p:sp>
      <p:sp>
        <p:nvSpPr>
          <p:cNvPr id="25" name="1"/>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1</a:t>
            </a:r>
            <a:endParaRPr lang="en-US" sz="5335" dirty="0">
              <a:solidFill>
                <a:srgbClr val="FF0000"/>
              </a:solidFill>
              <a:latin typeface="Showcard Gothic" panose="04020904020102020604" pitchFamily="82" charset="0"/>
            </a:endParaRPr>
          </a:p>
        </p:txBody>
      </p:sp>
      <p:sp>
        <p:nvSpPr>
          <p:cNvPr id="26" name="0"/>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0</a:t>
            </a:r>
            <a:endParaRPr lang="en-US" sz="5335" dirty="0">
              <a:solidFill>
                <a:srgbClr val="FF0000"/>
              </a:solidFill>
              <a:latin typeface="Showcard Gothic" panose="04020904020102020604" pitchFamily="82" charset="0"/>
            </a:endParaRPr>
          </a:p>
        </p:txBody>
      </p:sp>
      <p:sp>
        <p:nvSpPr>
          <p:cNvPr id="27" name="AutoShape 2" descr="Tentacle Town | Monster Fight Club"/>
          <p:cNvSpPr>
            <a:spLocks noChangeAspect="1" noChangeArrowheads="1"/>
          </p:cNvSpPr>
          <p:nvPr/>
        </p:nvSpPr>
        <p:spPr bwMode="auto">
          <a:xfrm>
            <a:off x="3859010"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lstStyle/>
          <a:p>
            <a:pPr defTabSz="609600"/>
            <a:endParaRPr lang="en-US" sz="2935">
              <a:solidFill>
                <a:srgbClr val="00B0F0"/>
              </a:solidFill>
              <a:latin typeface="Showcard Gothic" panose="04020904020102020604" pitchFamily="82" charset="0"/>
            </a:endParaRPr>
          </a:p>
        </p:txBody>
      </p:sp>
      <p:sp>
        <p:nvSpPr>
          <p:cNvPr id="28" name="9"/>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9</a:t>
            </a:r>
            <a:endParaRPr lang="en-US" sz="5335" dirty="0">
              <a:solidFill>
                <a:srgbClr val="00B0F0"/>
              </a:solidFill>
              <a:latin typeface="Showcard Gothic" panose="04020904020102020604" pitchFamily="82" charset="0"/>
            </a:endParaRPr>
          </a:p>
        </p:txBody>
      </p:sp>
      <p:sp>
        <p:nvSpPr>
          <p:cNvPr id="29" name="8"/>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8</a:t>
            </a:r>
            <a:endParaRPr lang="en-US" sz="5335" dirty="0">
              <a:solidFill>
                <a:srgbClr val="00B0F0"/>
              </a:solidFill>
              <a:latin typeface="Showcard Gothic" panose="04020904020102020604" pitchFamily="82" charset="0"/>
            </a:endParaRPr>
          </a:p>
        </p:txBody>
      </p:sp>
      <p:sp>
        <p:nvSpPr>
          <p:cNvPr id="30" name="7"/>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7</a:t>
            </a:r>
            <a:endParaRPr lang="en-US" sz="5335" dirty="0">
              <a:solidFill>
                <a:srgbClr val="00B0F0"/>
              </a:solidFill>
              <a:latin typeface="Showcard Gothic" panose="04020904020102020604" pitchFamily="82" charset="0"/>
            </a:endParaRPr>
          </a:p>
        </p:txBody>
      </p:sp>
      <p:sp>
        <p:nvSpPr>
          <p:cNvPr id="31" name="6"/>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6</a:t>
            </a:r>
            <a:endParaRPr lang="en-US" sz="5335" dirty="0">
              <a:solidFill>
                <a:srgbClr val="00B0F0"/>
              </a:solidFill>
              <a:latin typeface="Showcard Gothic" panose="04020904020102020604" pitchFamily="82" charset="0"/>
            </a:endParaRPr>
          </a:p>
        </p:txBody>
      </p:sp>
      <p:sp>
        <p:nvSpPr>
          <p:cNvPr id="32" name="5"/>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5</a:t>
            </a:r>
            <a:endParaRPr lang="en-US" sz="5335" dirty="0">
              <a:solidFill>
                <a:srgbClr val="00B0F0"/>
              </a:solidFill>
              <a:latin typeface="Showcard Gothic" panose="04020904020102020604" pitchFamily="82" charset="0"/>
            </a:endParaRPr>
          </a:p>
        </p:txBody>
      </p:sp>
      <p:sp>
        <p:nvSpPr>
          <p:cNvPr id="33" name="4"/>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4</a:t>
            </a:r>
            <a:endParaRPr lang="en-US" sz="5335" dirty="0">
              <a:solidFill>
                <a:srgbClr val="00B0F0"/>
              </a:solidFill>
              <a:latin typeface="Showcard Gothic" panose="04020904020102020604" pitchFamily="82" charset="0"/>
            </a:endParaRPr>
          </a:p>
        </p:txBody>
      </p:sp>
      <p:sp>
        <p:nvSpPr>
          <p:cNvPr id="34" name="3"/>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3</a:t>
            </a:r>
            <a:endParaRPr lang="en-US" sz="5335" dirty="0">
              <a:solidFill>
                <a:srgbClr val="00B0F0"/>
              </a:solidFill>
              <a:latin typeface="Showcard Gothic" panose="04020904020102020604" pitchFamily="82" charset="0"/>
            </a:endParaRPr>
          </a:p>
        </p:txBody>
      </p:sp>
      <p:sp>
        <p:nvSpPr>
          <p:cNvPr id="35" name="2"/>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2</a:t>
            </a:r>
            <a:endParaRPr lang="en-US" sz="5335" dirty="0">
              <a:solidFill>
                <a:srgbClr val="00B0F0"/>
              </a:solidFill>
              <a:latin typeface="Showcard Gothic" panose="04020904020102020604" pitchFamily="82" charset="0"/>
            </a:endParaRPr>
          </a:p>
        </p:txBody>
      </p:sp>
      <p:sp>
        <p:nvSpPr>
          <p:cNvPr id="36" name="1"/>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1</a:t>
            </a:r>
            <a:endParaRPr lang="en-US" sz="5335" dirty="0">
              <a:solidFill>
                <a:srgbClr val="00B0F0"/>
              </a:solidFill>
              <a:latin typeface="Showcard Gothic" panose="04020904020102020604" pitchFamily="82" charset="0"/>
            </a:endParaRPr>
          </a:p>
        </p:txBody>
      </p:sp>
      <p:sp>
        <p:nvSpPr>
          <p:cNvPr id="37" name="0"/>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0</a:t>
            </a:r>
            <a:endParaRPr lang="en-US" sz="5335" dirty="0">
              <a:solidFill>
                <a:srgbClr val="00B0F0"/>
              </a:solidFill>
              <a:latin typeface="Showcard Gothic" panose="04020904020102020604" pitchFamily="82" charset="0"/>
            </a:endParaRPr>
          </a:p>
        </p:txBody>
      </p:sp>
      <p:sp>
        <p:nvSpPr>
          <p:cNvPr id="38" name="AutoShape 2" descr="Tentacle Town | Monster Fight Club"/>
          <p:cNvSpPr>
            <a:spLocks noChangeAspect="1" noChangeArrowheads="1"/>
          </p:cNvSpPr>
          <p:nvPr/>
        </p:nvSpPr>
        <p:spPr bwMode="auto">
          <a:xfrm>
            <a:off x="4871155"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lstStyle/>
          <a:p>
            <a:pPr defTabSz="609600"/>
            <a:endParaRPr lang="en-US" sz="2935">
              <a:solidFill>
                <a:srgbClr val="00B0F0"/>
              </a:solidFill>
              <a:latin typeface="Showcard Gothic" panose="04020904020102020604" pitchFamily="82" charset="0"/>
            </a:endParaRPr>
          </a:p>
        </p:txBody>
      </p:sp>
      <p:sp>
        <p:nvSpPr>
          <p:cNvPr id="39" name="9"/>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9</a:t>
            </a:r>
            <a:endParaRPr lang="en-US" sz="5335" dirty="0">
              <a:solidFill>
                <a:srgbClr val="00B0F0"/>
              </a:solidFill>
              <a:latin typeface="Showcard Gothic" panose="04020904020102020604" pitchFamily="82" charset="0"/>
            </a:endParaRPr>
          </a:p>
        </p:txBody>
      </p:sp>
      <p:sp>
        <p:nvSpPr>
          <p:cNvPr id="40" name="8"/>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8</a:t>
            </a:r>
            <a:endParaRPr lang="en-US" sz="5335" dirty="0">
              <a:solidFill>
                <a:srgbClr val="00B0F0"/>
              </a:solidFill>
              <a:latin typeface="Showcard Gothic" panose="04020904020102020604" pitchFamily="82" charset="0"/>
            </a:endParaRPr>
          </a:p>
        </p:txBody>
      </p:sp>
      <p:sp>
        <p:nvSpPr>
          <p:cNvPr id="41" name="7"/>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7</a:t>
            </a:r>
            <a:endParaRPr lang="en-US" sz="5335" dirty="0">
              <a:solidFill>
                <a:srgbClr val="00B0F0"/>
              </a:solidFill>
              <a:latin typeface="Showcard Gothic" panose="04020904020102020604" pitchFamily="82" charset="0"/>
            </a:endParaRPr>
          </a:p>
        </p:txBody>
      </p:sp>
      <p:sp>
        <p:nvSpPr>
          <p:cNvPr id="42" name="6"/>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6</a:t>
            </a:r>
            <a:endParaRPr lang="en-US" sz="5335" dirty="0">
              <a:solidFill>
                <a:srgbClr val="00B0F0"/>
              </a:solidFill>
              <a:latin typeface="Showcard Gothic" panose="04020904020102020604" pitchFamily="82" charset="0"/>
            </a:endParaRPr>
          </a:p>
        </p:txBody>
      </p:sp>
      <p:sp>
        <p:nvSpPr>
          <p:cNvPr id="43" name="5"/>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5</a:t>
            </a:r>
            <a:endParaRPr lang="en-US" sz="5335" dirty="0">
              <a:solidFill>
                <a:srgbClr val="00B0F0"/>
              </a:solidFill>
              <a:latin typeface="Showcard Gothic" panose="04020904020102020604" pitchFamily="82" charset="0"/>
            </a:endParaRPr>
          </a:p>
        </p:txBody>
      </p:sp>
      <p:sp>
        <p:nvSpPr>
          <p:cNvPr id="44" name="4"/>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4</a:t>
            </a:r>
            <a:endParaRPr lang="en-US" sz="5335" dirty="0">
              <a:solidFill>
                <a:srgbClr val="00B0F0"/>
              </a:solidFill>
              <a:latin typeface="Showcard Gothic" panose="04020904020102020604" pitchFamily="82" charset="0"/>
            </a:endParaRPr>
          </a:p>
        </p:txBody>
      </p:sp>
      <p:sp>
        <p:nvSpPr>
          <p:cNvPr id="45" name="3"/>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3</a:t>
            </a:r>
            <a:endParaRPr lang="en-US" sz="5335" dirty="0">
              <a:solidFill>
                <a:srgbClr val="00B0F0"/>
              </a:solidFill>
              <a:latin typeface="Showcard Gothic" panose="04020904020102020604" pitchFamily="82" charset="0"/>
            </a:endParaRPr>
          </a:p>
        </p:txBody>
      </p:sp>
      <p:sp>
        <p:nvSpPr>
          <p:cNvPr id="46" name="2"/>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2</a:t>
            </a:r>
            <a:endParaRPr lang="en-US" sz="5335" dirty="0">
              <a:solidFill>
                <a:srgbClr val="00B0F0"/>
              </a:solidFill>
              <a:latin typeface="Showcard Gothic" panose="04020904020102020604" pitchFamily="82" charset="0"/>
            </a:endParaRPr>
          </a:p>
        </p:txBody>
      </p:sp>
      <p:sp>
        <p:nvSpPr>
          <p:cNvPr id="47" name="1"/>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1</a:t>
            </a:r>
            <a:endParaRPr lang="en-US" sz="5335" dirty="0">
              <a:solidFill>
                <a:srgbClr val="00B0F0"/>
              </a:solidFill>
              <a:latin typeface="Showcard Gothic" panose="04020904020102020604" pitchFamily="82" charset="0"/>
            </a:endParaRPr>
          </a:p>
        </p:txBody>
      </p:sp>
      <p:sp>
        <p:nvSpPr>
          <p:cNvPr id="48" name="0"/>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0</a:t>
            </a:r>
            <a:endParaRPr lang="en-US" sz="5335" dirty="0">
              <a:solidFill>
                <a:srgbClr val="00B0F0"/>
              </a:solidFill>
              <a:latin typeface="Showcard Gothic" panose="04020904020102020604" pitchFamily="82" charset="0"/>
            </a:endParaRPr>
          </a:p>
        </p:txBody>
      </p:sp>
      <p:sp>
        <p:nvSpPr>
          <p:cNvPr id="49" name="AutoShape 2" descr="Tentacle Town | Monster Fight Club"/>
          <p:cNvSpPr>
            <a:spLocks noChangeAspect="1" noChangeArrowheads="1"/>
          </p:cNvSpPr>
          <p:nvPr/>
        </p:nvSpPr>
        <p:spPr bwMode="auto">
          <a:xfrm>
            <a:off x="8065002" y="515427"/>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lstStyle/>
          <a:p>
            <a:pPr defTabSz="609600"/>
            <a:endParaRPr lang="en-US" sz="2935">
              <a:solidFill>
                <a:srgbClr val="FF0000"/>
              </a:solidFill>
              <a:latin typeface="Showcard Gothic" panose="04020904020102020604" pitchFamily="82" charset="0"/>
            </a:endParaRPr>
          </a:p>
        </p:txBody>
      </p:sp>
      <p:sp>
        <p:nvSpPr>
          <p:cNvPr id="50" name="9"/>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9</a:t>
            </a:r>
            <a:endParaRPr lang="en-US" sz="5335" dirty="0">
              <a:solidFill>
                <a:srgbClr val="FF0000"/>
              </a:solidFill>
              <a:latin typeface="Showcard Gothic" panose="04020904020102020604" pitchFamily="82" charset="0"/>
            </a:endParaRPr>
          </a:p>
        </p:txBody>
      </p:sp>
      <p:sp>
        <p:nvSpPr>
          <p:cNvPr id="51" name="8"/>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8</a:t>
            </a:r>
            <a:endParaRPr lang="en-US" sz="5335" dirty="0">
              <a:solidFill>
                <a:srgbClr val="FF0000"/>
              </a:solidFill>
              <a:latin typeface="Showcard Gothic" panose="04020904020102020604" pitchFamily="82" charset="0"/>
            </a:endParaRPr>
          </a:p>
        </p:txBody>
      </p:sp>
      <p:sp>
        <p:nvSpPr>
          <p:cNvPr id="52" name="7"/>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7</a:t>
            </a:r>
            <a:endParaRPr lang="en-US" sz="5335" dirty="0">
              <a:solidFill>
                <a:srgbClr val="FF0000"/>
              </a:solidFill>
              <a:latin typeface="Showcard Gothic" panose="04020904020102020604" pitchFamily="82" charset="0"/>
            </a:endParaRPr>
          </a:p>
        </p:txBody>
      </p:sp>
      <p:sp>
        <p:nvSpPr>
          <p:cNvPr id="53" name="6"/>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6</a:t>
            </a:r>
            <a:endParaRPr lang="en-US" sz="5335" dirty="0">
              <a:solidFill>
                <a:srgbClr val="FF0000"/>
              </a:solidFill>
              <a:latin typeface="Showcard Gothic" panose="04020904020102020604" pitchFamily="82" charset="0"/>
            </a:endParaRPr>
          </a:p>
        </p:txBody>
      </p:sp>
      <p:sp>
        <p:nvSpPr>
          <p:cNvPr id="54" name="5"/>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5</a:t>
            </a:r>
            <a:endParaRPr lang="en-US" sz="5335" dirty="0">
              <a:solidFill>
                <a:srgbClr val="FF0000"/>
              </a:solidFill>
              <a:latin typeface="Showcard Gothic" panose="04020904020102020604" pitchFamily="82" charset="0"/>
            </a:endParaRPr>
          </a:p>
        </p:txBody>
      </p:sp>
      <p:sp>
        <p:nvSpPr>
          <p:cNvPr id="55" name="4"/>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4</a:t>
            </a:r>
            <a:endParaRPr lang="en-US" sz="5335" dirty="0">
              <a:solidFill>
                <a:srgbClr val="FF0000"/>
              </a:solidFill>
              <a:latin typeface="Showcard Gothic" panose="04020904020102020604" pitchFamily="82" charset="0"/>
            </a:endParaRPr>
          </a:p>
        </p:txBody>
      </p:sp>
      <p:sp>
        <p:nvSpPr>
          <p:cNvPr id="56" name="3"/>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3</a:t>
            </a:r>
            <a:endParaRPr lang="en-US" sz="5335" dirty="0">
              <a:solidFill>
                <a:srgbClr val="FF0000"/>
              </a:solidFill>
              <a:latin typeface="Showcard Gothic" panose="04020904020102020604" pitchFamily="82" charset="0"/>
            </a:endParaRPr>
          </a:p>
        </p:txBody>
      </p:sp>
      <p:sp>
        <p:nvSpPr>
          <p:cNvPr id="57" name="2"/>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2</a:t>
            </a:r>
            <a:endParaRPr lang="en-US" sz="5335" dirty="0">
              <a:solidFill>
                <a:srgbClr val="FF0000"/>
              </a:solidFill>
              <a:latin typeface="Showcard Gothic" panose="04020904020102020604" pitchFamily="82" charset="0"/>
            </a:endParaRPr>
          </a:p>
        </p:txBody>
      </p:sp>
      <p:sp>
        <p:nvSpPr>
          <p:cNvPr id="58" name="1"/>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1</a:t>
            </a:r>
            <a:endParaRPr lang="en-US" sz="5335" dirty="0">
              <a:solidFill>
                <a:srgbClr val="FF0000"/>
              </a:solidFill>
              <a:latin typeface="Showcard Gothic" panose="04020904020102020604" pitchFamily="82" charset="0"/>
            </a:endParaRPr>
          </a:p>
        </p:txBody>
      </p:sp>
      <p:sp>
        <p:nvSpPr>
          <p:cNvPr id="59" name="0"/>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0</a:t>
            </a:r>
            <a:endParaRPr lang="en-US" sz="5335" dirty="0">
              <a:solidFill>
                <a:srgbClr val="FF0000"/>
              </a:solidFill>
              <a:latin typeface="Showcard Gothic" panose="04020904020102020604" pitchFamily="82" charset="0"/>
            </a:endParaRPr>
          </a:p>
        </p:txBody>
      </p:sp>
      <p:sp>
        <p:nvSpPr>
          <p:cNvPr id="60" name="Rectangle 59"/>
          <p:cNvSpPr/>
          <p:nvPr/>
        </p:nvSpPr>
        <p:spPr>
          <a:xfrm>
            <a:off x="3595391" y="1304981"/>
            <a:ext cx="2007869" cy="7682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09600"/>
            <a:r>
              <a:rPr lang="en-US" sz="3200">
                <a:solidFill>
                  <a:srgbClr val="00B0F0"/>
                </a:solidFill>
                <a:latin typeface="Showcard Gothic" panose="04020904020102020604" pitchFamily="82" charset="0"/>
              </a:rPr>
              <a:t>TEAM 1</a:t>
            </a:r>
            <a:endParaRPr lang="en-US" sz="3200">
              <a:solidFill>
                <a:srgbClr val="00B0F0"/>
              </a:solidFill>
              <a:latin typeface="Showcard Gothic" panose="04020904020102020604" pitchFamily="82" charset="0"/>
            </a:endParaRPr>
          </a:p>
        </p:txBody>
      </p:sp>
      <p:sp>
        <p:nvSpPr>
          <p:cNvPr id="61" name="Rectangle 60"/>
          <p:cNvSpPr/>
          <p:nvPr/>
        </p:nvSpPr>
        <p:spPr>
          <a:xfrm>
            <a:off x="6782188" y="1304981"/>
            <a:ext cx="2007869" cy="7682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3200">
                <a:solidFill>
                  <a:srgbClr val="FF0000"/>
                </a:solidFill>
                <a:latin typeface="Showcard Gothic" panose="04020904020102020604" pitchFamily="82" charset="0"/>
              </a:rPr>
              <a:t>TEAM 2</a:t>
            </a:r>
            <a:endParaRPr lang="en-US" sz="3200">
              <a:solidFill>
                <a:srgbClr val="FF0000"/>
              </a:solidFill>
              <a:latin typeface="Showcard Gothic" panose="04020904020102020604" pitchFamily="82" charset="0"/>
            </a:endParaRPr>
          </a:p>
        </p:txBody>
      </p:sp>
      <p:pic>
        <p:nvPicPr>
          <p:cNvPr id="63" name="Picture 62"/>
          <p:cNvPicPr>
            <a:picLocks noChangeAspect="1"/>
          </p:cNvPicPr>
          <p:nvPr/>
        </p:nvPicPr>
        <p:blipFill>
          <a:blip r:embed="rId13"/>
          <a:stretch>
            <a:fillRect/>
          </a:stretch>
        </p:blipFill>
        <p:spPr>
          <a:xfrm>
            <a:off x="4503146" y="3069064"/>
            <a:ext cx="3223031" cy="1072989"/>
          </a:xfrm>
          <a:prstGeom prst="rect">
            <a:avLst/>
          </a:prstGeom>
        </p:spPr>
      </p:pic>
      <p:pic>
        <p:nvPicPr>
          <p:cNvPr id="62" name="Picture 61">
            <a:hlinkClick r:id="rId14" action="ppaction://hlinksldjump"/>
          </p:cNvPr>
          <p:cNvPicPr>
            <a:picLocks noChangeAspect="1"/>
          </p:cNvPicPr>
          <p:nvPr/>
        </p:nvPicPr>
        <p:blipFill>
          <a:blip r:embed="rId15"/>
          <a:stretch>
            <a:fillRect/>
          </a:stretch>
        </p:blipFill>
        <p:spPr>
          <a:xfrm>
            <a:off x="5191617" y="5773976"/>
            <a:ext cx="2068812" cy="12812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2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ntr"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hidden"/>
                                      </p:to>
                                    </p:set>
                                  </p:childTnLst>
                                </p:cTn>
                              </p:par>
                              <p:par>
                                <p:cTn id="40" presetID="1" presetClass="entr"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ntr" presetSubtype="0" fill="hold" grpId="1"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6"/>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36"/>
                  </p:tgtEl>
                </p:cond>
              </p:nextCondLst>
            </p:seq>
            <p:seq concurrent="1" nextAc="seek">
              <p:cTn id="91" restart="whenNotActive" fill="hold" evtFilter="cancelBubble" nodeType="interactiveSeq">
                <p:stCondLst>
                  <p:cond evt="onClick" delay="0">
                    <p:tgtEl>
                      <p:spTgt spid="35"/>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3"/>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32"/>
                  </p:tgtEl>
                </p:cond>
              </p:nextCondLst>
            </p:seq>
            <p:seq concurrent="1" nextAc="seek">
              <p:cTn id="119" restart="whenNotActive" fill="hold" evtFilter="cancelBubble" nodeType="interactiveSeq">
                <p:stCondLst>
                  <p:cond evt="onClick" delay="0">
                    <p:tgtEl>
                      <p:spTgt spid="3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1"/>
                                        </p:tgtEl>
                                        <p:attrNameLst>
                                          <p:attrName>style.visibility</p:attrName>
                                        </p:attrNameLst>
                                      </p:cBhvr>
                                      <p:to>
                                        <p:strVal val="hidden"/>
                                      </p:to>
                                    </p:set>
                                  </p:childTnLst>
                                </p:cTn>
                              </p:par>
                              <p:par>
                                <p:cTn id="124" presetID="1" presetClass="entr" presetSubtype="0" fill="hold" grpId="1" nodeType="withEffect">
                                  <p:stCondLst>
                                    <p:cond delay="0"/>
                                  </p:stCondLst>
                                  <p:childTnLst>
                                    <p:set>
                                      <p:cBhvr>
                                        <p:cTn id="12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31"/>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ntr"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28"/>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hidden"/>
                                      </p:to>
                                    </p:set>
                                  </p:childTnLst>
                                </p:cTn>
                              </p:par>
                              <p:par>
                                <p:cTn id="145" presetID="1" presetClass="entr" presetSubtype="0" fill="hold" grpId="1" nodeType="withEffect">
                                  <p:stCondLst>
                                    <p:cond delay="0"/>
                                  </p:stCondLst>
                                  <p:childTnLst>
                                    <p:set>
                                      <p:cBhvr>
                                        <p:cTn id="1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28"/>
                  </p:tgtEl>
                </p:cond>
              </p:nextCondLst>
            </p:seq>
            <p:seq concurrent="1" nextAc="seek">
              <p:cTn id="147" restart="whenNotActive" fill="hold" evtFilter="cancelBubble" nodeType="interactiveSeq">
                <p:stCondLst>
                  <p:cond evt="onClick" delay="0">
                    <p:tgtEl>
                      <p:spTgt spid="48"/>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48"/>
                                        </p:tgtEl>
                                        <p:attrNameLst>
                                          <p:attrName>style.visibility</p:attrName>
                                        </p:attrNameLst>
                                      </p:cBhvr>
                                      <p:to>
                                        <p:strVal val="hidden"/>
                                      </p:to>
                                    </p:set>
                                  </p:childTnLst>
                                </p:cTn>
                              </p:par>
                              <p:par>
                                <p:cTn id="152" presetID="1" presetClass="entr" presetSubtype="0" fill="hold" grpId="1" nodeType="withEffect">
                                  <p:stCondLst>
                                    <p:cond delay="0"/>
                                  </p:stCondLst>
                                  <p:childTnLst>
                                    <p:set>
                                      <p:cBhvr>
                                        <p:cTn id="15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48"/>
                  </p:tgtEl>
                </p:cond>
              </p:nextCondLst>
            </p:seq>
            <p:seq concurrent="1" nextAc="seek">
              <p:cTn id="154" restart="whenNotActive" fill="hold" evtFilter="cancelBubble" nodeType="interactiveSeq">
                <p:stCondLst>
                  <p:cond evt="onClick" delay="0">
                    <p:tgtEl>
                      <p:spTgt spid="47"/>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par>
                                <p:cTn id="159" presetID="1" presetClass="entr" presetSubtype="0" fill="hold" grpId="1" nodeType="withEffect">
                                  <p:stCondLst>
                                    <p:cond delay="0"/>
                                  </p:stCondLst>
                                  <p:childTnLst>
                                    <p:set>
                                      <p:cBhvr>
                                        <p:cTn id="1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47"/>
                  </p:tgtEl>
                </p:cond>
              </p:nextCondLst>
            </p:seq>
            <p:seq concurrent="1" nextAc="seek">
              <p:cTn id="161" restart="whenNotActive" fill="hold" evtFilter="cancelBubble" nodeType="interactiveSeq">
                <p:stCondLst>
                  <p:cond evt="onClick" delay="0">
                    <p:tgtEl>
                      <p:spTgt spid="46"/>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6"/>
                                        </p:tgtEl>
                                        <p:attrNameLst>
                                          <p:attrName>style.visibility</p:attrName>
                                        </p:attrNameLst>
                                      </p:cBhvr>
                                      <p:to>
                                        <p:strVal val="hidden"/>
                                      </p:to>
                                    </p:set>
                                  </p:childTnLst>
                                </p:cTn>
                              </p:par>
                              <p:par>
                                <p:cTn id="166" presetID="1" presetClass="entr" presetSubtype="0" fill="hold" grpId="1" nodeType="withEffect">
                                  <p:stCondLst>
                                    <p:cond delay="0"/>
                                  </p:stCondLst>
                                  <p:childTnLst>
                                    <p:set>
                                      <p:cBhvr>
                                        <p:cTn id="16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46"/>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45"/>
                                        </p:tgtEl>
                                        <p:attrNameLst>
                                          <p:attrName>style.visibility</p:attrName>
                                        </p:attrNameLst>
                                      </p:cBhvr>
                                      <p:to>
                                        <p:strVal val="hidden"/>
                                      </p:to>
                                    </p:set>
                                  </p:childTnLst>
                                </p:cTn>
                              </p:par>
                              <p:par>
                                <p:cTn id="173" presetID="1" presetClass="entr" presetSubtype="0" fill="hold" grpId="1" nodeType="withEffect">
                                  <p:stCondLst>
                                    <p:cond delay="0"/>
                                  </p:stCondLst>
                                  <p:childTnLst>
                                    <p:set>
                                      <p:cBhvr>
                                        <p:cTn id="1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45"/>
                  </p:tgtEl>
                </p:cond>
              </p:nextCondLst>
            </p:seq>
            <p:seq concurrent="1" nextAc="seek">
              <p:cTn id="175" restart="whenNotActive" fill="hold" evtFilter="cancelBubble" nodeType="interactiveSeq">
                <p:stCondLst>
                  <p:cond evt="onClick" delay="0">
                    <p:tgtEl>
                      <p:spTgt spid="44"/>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0" nodeType="clickEffect">
                                  <p:stCondLst>
                                    <p:cond delay="0"/>
                                  </p:stCondLst>
                                  <p:childTnLst>
                                    <p:set>
                                      <p:cBhvr>
                                        <p:cTn id="179" dur="1" fill="hold">
                                          <p:stCondLst>
                                            <p:cond delay="0"/>
                                          </p:stCondLst>
                                        </p:cTn>
                                        <p:tgtEl>
                                          <p:spTgt spid="44"/>
                                        </p:tgtEl>
                                        <p:attrNameLst>
                                          <p:attrName>style.visibility</p:attrName>
                                        </p:attrNameLst>
                                      </p:cBhvr>
                                      <p:to>
                                        <p:strVal val="hidden"/>
                                      </p:to>
                                    </p:set>
                                  </p:childTnLst>
                                </p:cTn>
                              </p:par>
                              <p:par>
                                <p:cTn id="180" presetID="1" presetClass="entr" presetSubtype="0" fill="hold" grpId="1" nodeType="withEffect">
                                  <p:stCondLst>
                                    <p:cond delay="0"/>
                                  </p:stCondLst>
                                  <p:childTnLst>
                                    <p:set>
                                      <p:cBhvr>
                                        <p:cTn id="18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44"/>
                  </p:tgtEl>
                </p:cond>
              </p:nextCondLst>
            </p:seq>
            <p:seq concurrent="1" nextAc="seek">
              <p:cTn id="182" restart="whenNotActive" fill="hold" evtFilter="cancelBubble" nodeType="interactiveSeq">
                <p:stCondLst>
                  <p:cond evt="onClick" delay="0">
                    <p:tgtEl>
                      <p:spTgt spid="4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3"/>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42"/>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42"/>
                                        </p:tgtEl>
                                        <p:attrNameLst>
                                          <p:attrName>style.visibility</p:attrName>
                                        </p:attrNameLst>
                                      </p:cBhvr>
                                      <p:to>
                                        <p:strVal val="hidden"/>
                                      </p:to>
                                    </p:set>
                                  </p:childTnLst>
                                </p:cTn>
                              </p:par>
                              <p:par>
                                <p:cTn id="194" presetID="1" presetClass="entr" presetSubtype="0" fill="hold" grpId="1" nodeType="withEffect">
                                  <p:stCondLst>
                                    <p:cond delay="0"/>
                                  </p:stCondLst>
                                  <p:childTnLst>
                                    <p:set>
                                      <p:cBhvr>
                                        <p:cTn id="19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42"/>
                  </p:tgtEl>
                </p:cond>
              </p:nextCondLst>
            </p:seq>
            <p:seq concurrent="1" nextAc="seek">
              <p:cTn id="196" restart="whenNotActive" fill="hold" evtFilter="cancelBubble" nodeType="interactiveSeq">
                <p:stCondLst>
                  <p:cond evt="onClick" delay="0">
                    <p:tgtEl>
                      <p:spTgt spid="41"/>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41"/>
                                        </p:tgtEl>
                                        <p:attrNameLst>
                                          <p:attrName>style.visibility</p:attrName>
                                        </p:attrNameLst>
                                      </p:cBhvr>
                                      <p:to>
                                        <p:strVal val="hidden"/>
                                      </p:to>
                                    </p:set>
                                  </p:childTnLst>
                                </p:cTn>
                              </p:par>
                              <p:par>
                                <p:cTn id="201" presetID="1" presetClass="entr" presetSubtype="0" fill="hold" grpId="1" nodeType="withEffect">
                                  <p:stCondLst>
                                    <p:cond delay="0"/>
                                  </p:stCondLst>
                                  <p:childTnLst>
                                    <p:set>
                                      <p:cBhvr>
                                        <p:cTn id="20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41"/>
                  </p:tgtEl>
                </p:cond>
              </p:nextCondLst>
            </p:seq>
            <p:seq concurrent="1" nextAc="seek">
              <p:cTn id="203" restart="whenNotActive" fill="hold" evtFilter="cancelBubble" nodeType="interactiveSeq">
                <p:stCondLst>
                  <p:cond evt="onClick" delay="0">
                    <p:tgtEl>
                      <p:spTgt spid="40"/>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40"/>
                                        </p:tgtEl>
                                        <p:attrNameLst>
                                          <p:attrName>style.visibility</p:attrName>
                                        </p:attrNameLst>
                                      </p:cBhvr>
                                      <p:to>
                                        <p:strVal val="hidden"/>
                                      </p:to>
                                    </p:set>
                                  </p:childTnLst>
                                </p:cTn>
                              </p:par>
                              <p:par>
                                <p:cTn id="208" presetID="1" presetClass="entr" presetSubtype="0" fill="hold" grpId="1" nodeType="withEffect">
                                  <p:stCondLst>
                                    <p:cond delay="0"/>
                                  </p:stCondLst>
                                  <p:childTnLst>
                                    <p:set>
                                      <p:cBhvr>
                                        <p:cTn id="2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39"/>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39"/>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59"/>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59"/>
                                        </p:tgtEl>
                                        <p:attrNameLst>
                                          <p:attrName>style.visibility</p:attrName>
                                        </p:attrNameLst>
                                      </p:cBhvr>
                                      <p:to>
                                        <p:strVal val="hidden"/>
                                      </p:to>
                                    </p:set>
                                  </p:childTnLst>
                                </p:cTn>
                              </p:par>
                              <p:par>
                                <p:cTn id="222" presetID="1" presetClass="entr" presetSubtype="0" fill="hold" grpId="1" nodeType="withEffect">
                                  <p:stCondLst>
                                    <p:cond delay="0"/>
                                  </p:stCondLst>
                                  <p:childTnLst>
                                    <p:set>
                                      <p:cBhvr>
                                        <p:cTn id="22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59"/>
                  </p:tgtEl>
                </p:cond>
              </p:nextCondLst>
            </p:seq>
            <p:seq concurrent="1" nextAc="seek">
              <p:cTn id="224" restart="whenNotActive" fill="hold" evtFilter="cancelBubble" nodeType="interactiveSeq">
                <p:stCondLst>
                  <p:cond evt="onClick" delay="0">
                    <p:tgtEl>
                      <p:spTgt spid="58"/>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58"/>
                                        </p:tgtEl>
                                        <p:attrNameLst>
                                          <p:attrName>style.visibility</p:attrName>
                                        </p:attrNameLst>
                                      </p:cBhvr>
                                      <p:to>
                                        <p:strVal val="hidden"/>
                                      </p:to>
                                    </p:set>
                                  </p:childTnLst>
                                </p:cTn>
                              </p:par>
                              <p:par>
                                <p:cTn id="229" presetID="1" presetClass="entr" presetSubtype="0" fill="hold" grpId="1" nodeType="withEffect">
                                  <p:stCondLst>
                                    <p:cond delay="0"/>
                                  </p:stCondLst>
                                  <p:childTnLst>
                                    <p:set>
                                      <p:cBhvr>
                                        <p:cTn id="2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29"/>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58"/>
                  </p:tgtEl>
                </p:cond>
              </p:nextCondLst>
            </p:seq>
            <p:seq concurrent="1" nextAc="seek">
              <p:cTn id="231" restart="whenNotActive" fill="hold" evtFilter="cancelBubble" nodeType="interactiveSeq">
                <p:stCondLst>
                  <p:cond evt="onClick" delay="0">
                    <p:tgtEl>
                      <p:spTgt spid="57"/>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57"/>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57"/>
                  </p:tgtEl>
                </p:cond>
              </p:nextCondLst>
            </p:seq>
            <p:seq concurrent="1" nextAc="seek">
              <p:cTn id="238" restart="whenNotActive" fill="hold" evtFilter="cancelBubble" nodeType="interactiveSeq">
                <p:stCondLst>
                  <p:cond evt="onClick" delay="0">
                    <p:tgtEl>
                      <p:spTgt spid="56"/>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6"/>
                                        </p:tgtEl>
                                        <p:attrNameLst>
                                          <p:attrName>style.visibility</p:attrName>
                                        </p:attrNameLst>
                                      </p:cBhvr>
                                      <p:to>
                                        <p:strVal val="hidden"/>
                                      </p:to>
                                    </p:set>
                                  </p:childTnLst>
                                </p:cTn>
                              </p:par>
                              <p:par>
                                <p:cTn id="243" presetID="1" presetClass="entr" presetSubtype="0" fill="hold" grpId="1" nodeType="withEffect">
                                  <p:stCondLst>
                                    <p:cond delay="0"/>
                                  </p:stCondLst>
                                  <p:childTnLst>
                                    <p:set>
                                      <p:cBhvr>
                                        <p:cTn id="24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56"/>
                  </p:tgtEl>
                </p:cond>
              </p:nextCondLst>
            </p:seq>
            <p:seq concurrent="1" nextAc="seek">
              <p:cTn id="245" restart="whenNotActive" fill="hold" evtFilter="cancelBubble" nodeType="interactiveSeq">
                <p:stCondLst>
                  <p:cond evt="onClick" delay="0">
                    <p:tgtEl>
                      <p:spTgt spid="55"/>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hidden"/>
                                      </p:to>
                                    </p:set>
                                  </p:childTnLst>
                                </p:cTn>
                              </p:par>
                              <p:par>
                                <p:cTn id="250" presetID="1" presetClass="entr" presetSubtype="0" fill="hold" grpId="1" nodeType="withEffect">
                                  <p:stCondLst>
                                    <p:cond delay="0"/>
                                  </p:stCondLst>
                                  <p:childTnLst>
                                    <p:set>
                                      <p:cBhvr>
                                        <p:cTn id="251"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0"/>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55"/>
                  </p:tgtEl>
                </p:cond>
              </p:nextCondLst>
            </p:seq>
            <p:seq concurrent="1" nextAc="seek">
              <p:cTn id="252" restart="whenNotActive" fill="hold" evtFilter="cancelBubble" nodeType="interactiveSeq">
                <p:stCondLst>
                  <p:cond evt="onClick" delay="0">
                    <p:tgtEl>
                      <p:spTgt spid="54"/>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54"/>
                                        </p:tgtEl>
                                        <p:attrNameLst>
                                          <p:attrName>style.visibility</p:attrName>
                                        </p:attrNameLst>
                                      </p:cBhvr>
                                      <p:to>
                                        <p:strVal val="hidden"/>
                                      </p:to>
                                    </p:set>
                                  </p:childTnLst>
                                </p:cTn>
                              </p:par>
                              <p:par>
                                <p:cTn id="257" presetID="1" presetClass="entr" presetSubtype="0" fill="hold" grpId="1" nodeType="withEffect">
                                  <p:stCondLst>
                                    <p:cond delay="0"/>
                                  </p:stCondLst>
                                  <p:childTnLst>
                                    <p:set>
                                      <p:cBhvr>
                                        <p:cTn id="25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54"/>
                  </p:tgtEl>
                </p:cond>
              </p:nextCondLst>
            </p:seq>
            <p:seq concurrent="1" nextAc="seek">
              <p:cTn id="259" restart="whenNotActive" fill="hold" evtFilter="cancelBubble" nodeType="interactiveSeq">
                <p:stCondLst>
                  <p:cond evt="onClick" delay="0">
                    <p:tgtEl>
                      <p:spTgt spid="53"/>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0" nodeType="clickEffect">
                                  <p:stCondLst>
                                    <p:cond delay="0"/>
                                  </p:stCondLst>
                                  <p:childTnLst>
                                    <p:set>
                                      <p:cBhvr>
                                        <p:cTn id="263" dur="1" fill="hold">
                                          <p:stCondLst>
                                            <p:cond delay="0"/>
                                          </p:stCondLst>
                                        </p:cTn>
                                        <p:tgtEl>
                                          <p:spTgt spid="53"/>
                                        </p:tgtEl>
                                        <p:attrNameLst>
                                          <p:attrName>style.visibility</p:attrName>
                                        </p:attrNameLst>
                                      </p:cBhvr>
                                      <p:to>
                                        <p:strVal val="hidden"/>
                                      </p:to>
                                    </p:set>
                                  </p:childTnLst>
                                </p:cTn>
                              </p:par>
                              <p:par>
                                <p:cTn id="264" presetID="1" presetClass="entr" presetSubtype="0" fill="hold" grpId="1" nodeType="withEffect">
                                  <p:stCondLst>
                                    <p:cond delay="0"/>
                                  </p:stCondLst>
                                  <p:childTnLst>
                                    <p:set>
                                      <p:cBhvr>
                                        <p:cTn id="2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53"/>
                  </p:tgtEl>
                </p:cond>
              </p:nextCondLst>
            </p:seq>
            <p:seq concurrent="1" nextAc="seek">
              <p:cTn id="266" restart="whenNotActive" fill="hold" evtFilter="cancelBubble" nodeType="interactiveSeq">
                <p:stCondLst>
                  <p:cond evt="onClick" delay="0">
                    <p:tgtEl>
                      <p:spTgt spid="52"/>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52"/>
                                        </p:tgtEl>
                                        <p:attrNameLst>
                                          <p:attrName>style.visibility</p:attrName>
                                        </p:attrNameLst>
                                      </p:cBhvr>
                                      <p:to>
                                        <p:strVal val="hidden"/>
                                      </p:to>
                                    </p:set>
                                  </p:childTnLst>
                                </p:cTn>
                              </p:par>
                              <p:par>
                                <p:cTn id="271" presetID="1" presetClass="entr" presetSubtype="0" fill="hold" grpId="1" nodeType="withEffect">
                                  <p:stCondLst>
                                    <p:cond delay="0"/>
                                  </p:stCondLst>
                                  <p:childTnLst>
                                    <p:set>
                                      <p:cBhvr>
                                        <p:cTn id="27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52"/>
                  </p:tgtEl>
                </p:cond>
              </p:nextCondLst>
            </p:seq>
            <p:seq concurrent="1" nextAc="seek">
              <p:cTn id="273" restart="whenNotActive" fill="hold" evtFilter="cancelBubble" nodeType="interactiveSeq">
                <p:stCondLst>
                  <p:cond evt="onClick" delay="0">
                    <p:tgtEl>
                      <p:spTgt spid="51"/>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51"/>
                                        </p:tgtEl>
                                        <p:attrNameLst>
                                          <p:attrName>style.visibility</p:attrName>
                                        </p:attrNameLst>
                                      </p:cBhvr>
                                      <p:to>
                                        <p:strVal val="hidden"/>
                                      </p:to>
                                    </p:set>
                                  </p:childTnLst>
                                </p:cTn>
                              </p:par>
                              <p:par>
                                <p:cTn id="278" presetID="1" presetClass="entr" presetSubtype="0" fill="hold" grpId="1" nodeType="withEffect">
                                  <p:stCondLst>
                                    <p:cond delay="0"/>
                                  </p:stCondLst>
                                  <p:childTnLst>
                                    <p:set>
                                      <p:cBhvr>
                                        <p:cTn id="27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51"/>
                  </p:tgtEl>
                </p:cond>
              </p:nextCondLst>
            </p:seq>
            <p:seq concurrent="1" nextAc="seek">
              <p:cTn id="280" restart="whenNotActive" fill="hold" evtFilter="cancelBubble" nodeType="interactiveSeq">
                <p:stCondLst>
                  <p:cond evt="onClick" delay="0">
                    <p:tgtEl>
                      <p:spTgt spid="50"/>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grpId="0" nodeType="click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ntr" presetSubtype="0" fill="hold" grpId="1" nodeType="withEffect">
                                  <p:stCondLst>
                                    <p:cond delay="0"/>
                                  </p:stCondLst>
                                  <p:childTnLst>
                                    <p:set>
                                      <p:cBhvr>
                                        <p:cTn id="28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16" name="click.wav"/>
                                        </p:tgtEl>
                                      </p:cMediaNode>
                                    </p:audio>
                                  </p:subTnLst>
                                </p:cTn>
                              </p:par>
                            </p:childTnLst>
                          </p:cTn>
                        </p:par>
                      </p:childTnLst>
                    </p:cTn>
                  </p:par>
                </p:childTnLst>
              </p:cTn>
              <p:nextCondLst>
                <p:cond evt="onClick" delay="0">
                  <p:tgtEl>
                    <p:spTgt spid="50"/>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397046"/>
            <a:ext cx="12192000" cy="7305294"/>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8652" y="2312936"/>
            <a:ext cx="3022279" cy="2387600"/>
          </a:xfrm>
          <a:prstGeom prst="rect">
            <a:avLst/>
          </a:prstGeom>
        </p:spPr>
      </p:pic>
      <p:pic>
        <p:nvPicPr>
          <p:cNvPr id="6"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782" y="5644635"/>
            <a:ext cx="2440925" cy="1369969"/>
          </a:xfrm>
          <a:prstGeom prst="rect">
            <a:avLst/>
          </a:prstGeom>
        </p:spPr>
      </p:pic>
      <p:sp>
        <p:nvSpPr>
          <p:cNvPr id="19" name="Oval 18"/>
          <p:cNvSpPr/>
          <p:nvPr/>
        </p:nvSpPr>
        <p:spPr>
          <a:xfrm>
            <a:off x="3419431" y="387227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18" name="Oval 17"/>
          <p:cNvSpPr/>
          <p:nvPr/>
        </p:nvSpPr>
        <p:spPr>
          <a:xfrm>
            <a:off x="7607382" y="3924644"/>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53" name="m6" descr="Mole game sprites Royalty Free Vector Image - VectorStock"/>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a:fillRect/>
          </a:stretch>
        </p:blipFill>
        <p:spPr bwMode="auto">
          <a:xfrm>
            <a:off x="3753075" y="3057097"/>
            <a:ext cx="1323290" cy="1410931"/>
          </a:xfrm>
          <a:prstGeom prst="rect">
            <a:avLst/>
          </a:prstGeom>
          <a:noFill/>
          <a:extLst>
            <a:ext uri="{909E8E84-426E-40DD-AFC4-6F175D3DCCD1}">
              <a14:hiddenFill xmlns:a14="http://schemas.microsoft.com/office/drawing/2010/main">
                <a:solidFill>
                  <a:srgbClr val="FFFFFF"/>
                </a:solidFill>
              </a14:hiddenFill>
            </a:ext>
          </a:extLst>
        </p:spPr>
      </p:pic>
      <p:pic>
        <p:nvPicPr>
          <p:cNvPr id="49" name="m5" descr="Mole game sprites Royalty Free Vector Image - VectorStock"/>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0379" b="68801" l="15563" r="28631">
                        <a14:foregroundMark x1="21429" y1="68796" x2="21429" y2="68796"/>
                        <a14:foregroundMark x1="21000" y1="60370" x2="21000" y2="60370"/>
                      </a14:backgroundRemoval>
                    </a14:imgEffect>
                  </a14:imgLayer>
                </a14:imgProps>
              </a:ext>
              <a:ext uri="{28A0092B-C50C-407E-A947-70E740481C1C}">
                <a14:useLocalDpi xmlns:a14="http://schemas.microsoft.com/office/drawing/2010/main" val="0"/>
              </a:ext>
            </a:extLst>
          </a:blip>
          <a:srcRect l="13930" t="59326" r="69736" b="30146"/>
          <a:stretch>
            <a:fillRect/>
          </a:stretch>
        </p:blipFill>
        <p:spPr bwMode="auto">
          <a:xfrm>
            <a:off x="7900375" y="3120154"/>
            <a:ext cx="1524871" cy="15165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Mole game sprites Royalty Free Vector Image - VectorStock"/>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59949" b="69432" l="71883" r="87166">
                        <a14:foregroundMark x1="74714" y1="63889" x2="82143" y2="64074"/>
                        <a14:foregroundMark x1="79429" y1="60463" x2="79429" y2="60463"/>
                      </a14:backgroundRemoval>
                    </a14:imgEffect>
                  </a14:imgLayer>
                </a14:imgProps>
              </a:ext>
              <a:ext uri="{28A0092B-C50C-407E-A947-70E740481C1C}">
                <a14:useLocalDpi xmlns:a14="http://schemas.microsoft.com/office/drawing/2010/main" val="0"/>
              </a:ext>
            </a:extLst>
          </a:blip>
          <a:srcRect l="69973" t="58764" r="10924" b="29383"/>
          <a:stretch>
            <a:fillRect/>
          </a:stretch>
        </p:blipFill>
        <p:spPr bwMode="auto">
          <a:xfrm>
            <a:off x="7711666" y="2937429"/>
            <a:ext cx="1821637" cy="17440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Mole game sprites Royalty Free Vector Image - VectorStock"/>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a:fillRect/>
          </a:stretch>
        </p:blipFill>
        <p:spPr bwMode="auto">
          <a:xfrm>
            <a:off x="3766375" y="2980016"/>
            <a:ext cx="1277585" cy="1703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a:blip r:embed="rId12"/>
          <a:srcRect/>
          <a:stretch>
            <a:fillRect/>
          </a:stretch>
        </p:blipFill>
        <p:spPr>
          <a:xfrm>
            <a:off x="2965317" y="407219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65" name="Picture 4" descr="Dizzy GIFs - Get the best gif on GIFE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67145" y="3022305"/>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9933595" y="-1617849"/>
            <a:ext cx="1464523" cy="1272208"/>
          </a:xfrm>
          <a:prstGeom prst="rect">
            <a:avLst/>
          </a:prstGeom>
          <a:noFill/>
          <a:effectLst>
            <a:outerShdw blurRad="203200" dist="63500" dir="5400000" algn="ctr" rotWithShape="0">
              <a:srgbClr val="FFFF00"/>
            </a:outerShdw>
          </a:effectLst>
        </p:spPr>
        <p:txBody>
          <a:bodyPr wrap="square" rtlCol="0">
            <a:spAutoFit/>
          </a:bodyPr>
          <a:lstStyle/>
          <a:p>
            <a:pPr defTabSz="609600"/>
            <a:r>
              <a:rPr lang="en-US" sz="7665" b="1">
                <a:gradFill>
                  <a:gsLst>
                    <a:gs pos="0">
                      <a:srgbClr val="00B0F0"/>
                    </a:gs>
                    <a:gs pos="51000">
                      <a:srgbClr val="00B0F0"/>
                    </a:gs>
                    <a:gs pos="100000">
                      <a:srgbClr val="4F81BD">
                        <a:lumMod val="45000"/>
                        <a:lumOff val="55000"/>
                      </a:srgbClr>
                    </a:gs>
                    <a:gs pos="78000">
                      <a:srgbClr val="4F81BD">
                        <a:lumMod val="30000"/>
                        <a:lumOff val="70000"/>
                      </a:srgbClr>
                    </a:gs>
                  </a:gsLst>
                  <a:lin ang="5400000" scaled="1"/>
                </a:gradFill>
                <a:latin typeface="Showcard Gothic" panose="04020904020102020604" pitchFamily="82" charset="0"/>
              </a:rPr>
              <a:t>+5</a:t>
            </a:r>
            <a:endParaRPr lang="en-US" sz="7665" b="1">
              <a:gradFill>
                <a:gsLst>
                  <a:gs pos="0">
                    <a:srgbClr val="00B0F0"/>
                  </a:gs>
                  <a:gs pos="51000">
                    <a:srgbClr val="00B0F0"/>
                  </a:gs>
                  <a:gs pos="100000">
                    <a:srgbClr val="4F81BD">
                      <a:lumMod val="45000"/>
                      <a:lumOff val="55000"/>
                    </a:srgbClr>
                  </a:gs>
                  <a:gs pos="78000">
                    <a:srgbClr val="4F81BD">
                      <a:lumMod val="30000"/>
                      <a:lumOff val="70000"/>
                    </a:srgbClr>
                  </a:gs>
                </a:gsLst>
                <a:lin ang="5400000" scaled="1"/>
              </a:gradFill>
              <a:latin typeface="Showcard Gothic" panose="04020904020102020604" pitchFamily="82" charset="0"/>
            </a:endParaRPr>
          </a:p>
        </p:txBody>
      </p:sp>
      <p:pic>
        <p:nvPicPr>
          <p:cNvPr id="69" name="Picture 68"/>
          <p:cNvPicPr>
            <a:picLocks noChangeAspect="1"/>
          </p:cNvPicPr>
          <p:nvPr/>
        </p:nvPicPr>
        <p:blipFill>
          <a:blip r:embed="rId12"/>
          <a:srcRect/>
          <a:stretch>
            <a:fillRect/>
          </a:stretch>
        </p:blipFill>
        <p:spPr>
          <a:xfrm>
            <a:off x="7190354" y="411988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1" name="Picture 8" descr="ArtStation - Animations in Pixel Art"/>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7981459" y="2783078"/>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3215440" y="4815747"/>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45" name="m7" descr="Mole game sprites Royalty Free Vector Image - VectorStock"/>
          <p:cNvPicPr>
            <a:picLocks noChangeAspect="1" noChangeArrowheads="1"/>
          </p:cNvPicPr>
          <p:nvPr/>
        </p:nvPicPr>
        <p:blipFill rotWithShape="1">
          <a:blip r:embed="rId15">
            <a:extLst>
              <a:ext uri="{BEBA8EAE-BF5A-486C-A8C5-ECC9F3942E4B}">
                <a14:imgProps xmlns:a14="http://schemas.microsoft.com/office/drawing/2010/main">
                  <a14:imgLayer r:embed="rId8">
                    <a14:imgEffect>
                      <a14:backgroundRemoval t="35190" b="45954" l="13081" r="30997"/>
                    </a14:imgEffect>
                  </a14:imgLayer>
                </a14:imgProps>
              </a:ext>
              <a:ext uri="{28A0092B-C50C-407E-A947-70E740481C1C}">
                <a14:useLocalDpi xmlns:a14="http://schemas.microsoft.com/office/drawing/2010/main" val="0"/>
              </a:ext>
            </a:extLst>
          </a:blip>
          <a:srcRect l="14794" t="35530" r="71104" b="54267"/>
          <a:stretch>
            <a:fillRect/>
          </a:stretch>
        </p:blipFill>
        <p:spPr bwMode="auto">
          <a:xfrm>
            <a:off x="3671911" y="4005740"/>
            <a:ext cx="1244921" cy="13895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Mole game sprites Royalty Free Vector Image - VectorStock"/>
          <p:cNvPicPr>
            <a:picLocks noChangeAspect="1" noChangeArrowheads="1"/>
          </p:cNvPicPr>
          <p:nvPr/>
        </p:nvPicPr>
        <p:blipFill rotWithShape="1">
          <a:blip r:embed="rId16">
            <a:extLst>
              <a:ext uri="{BEBA8EAE-BF5A-486C-A8C5-ECC9F3942E4B}">
                <a14:imgProps xmlns:a14="http://schemas.microsoft.com/office/drawing/2010/main">
                  <a14:imgLayer r:embed="rId8">
                    <a14:imgEffect>
                      <a14:backgroundRemoval t="34769" b="46173" l="70722" r="89508">
                        <a14:foregroundMark x1="75429" y1="39537" x2="82857" y2="40185"/>
                        <a14:foregroundMark x1="75857" y1="40093" x2="76429" y2="41481"/>
                        <a14:foregroundMark x1="79714" y1="40185" x2="76429" y2="40370"/>
                      </a14:backgroundRemoval>
                    </a14:imgEffect>
                  </a14:imgLayer>
                </a14:imgProps>
              </a:ext>
              <a:ext uri="{28A0092B-C50C-407E-A947-70E740481C1C}">
                <a14:useLocalDpi xmlns:a14="http://schemas.microsoft.com/office/drawing/2010/main" val="0"/>
              </a:ext>
            </a:extLst>
          </a:blip>
          <a:srcRect l="72503" t="35413" r="12605" b="54001"/>
          <a:stretch>
            <a:fillRect/>
          </a:stretch>
        </p:blipFill>
        <p:spPr bwMode="auto">
          <a:xfrm>
            <a:off x="3601704" y="3964286"/>
            <a:ext cx="1385335" cy="151946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12"/>
          <a:srcRect/>
          <a:stretch>
            <a:fillRect/>
          </a:stretch>
        </p:blipFill>
        <p:spPr>
          <a:xfrm>
            <a:off x="2766258" y="500950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7" name="Picture 8" descr="ArtStation - Animations in Pixel Art"/>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3434058" y="378435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p:cNvPicPr>
            <a:picLocks noChangeAspect="1"/>
          </p:cNvPicPr>
          <p:nvPr/>
        </p:nvPicPr>
        <p:blipFill>
          <a:blip r:embed="rId12"/>
          <a:srcRect/>
          <a:stretch>
            <a:fillRect/>
          </a:stretch>
        </p:blipFill>
        <p:spPr>
          <a:xfrm>
            <a:off x="8080229" y="521620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sp>
        <p:nvSpPr>
          <p:cNvPr id="24" name="Oval 23"/>
          <p:cNvSpPr/>
          <p:nvPr/>
        </p:nvSpPr>
        <p:spPr>
          <a:xfrm>
            <a:off x="7535389" y="4915598"/>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7" name="m1" descr="Mole game sprites Royalty Free Vector Image - VectorStock"/>
          <p:cNvPicPr>
            <a:picLocks noChangeAspect="1" noChangeArrowheads="1"/>
          </p:cNvPicPr>
          <p:nvPr/>
        </p:nvPicPr>
        <p:blipFill rotWithShape="1">
          <a:blip r:embed="rId17">
            <a:extLst>
              <a:ext uri="{BEBA8EAE-BF5A-486C-A8C5-ECC9F3942E4B}">
                <a14:imgProps xmlns:a14="http://schemas.microsoft.com/office/drawing/2010/main">
                  <a14:imgLayer r:embed="rId8">
                    <a14:imgEffect>
                      <a14:backgroundRemoval t="1425" b="12829" l="10709" r="29495"/>
                    </a14:imgEffect>
                  </a14:imgLayer>
                </a14:imgProps>
              </a:ext>
              <a:ext uri="{28A0092B-C50C-407E-A947-70E740481C1C}">
                <a14:useLocalDpi xmlns:a14="http://schemas.microsoft.com/office/drawing/2010/main" val="0"/>
              </a:ext>
            </a:extLst>
          </a:blip>
          <a:srcRect l="13867" t="2937" r="71088" b="85746"/>
          <a:stretch>
            <a:fillRect/>
          </a:stretch>
        </p:blipFill>
        <p:spPr bwMode="auto">
          <a:xfrm>
            <a:off x="7935696" y="4349264"/>
            <a:ext cx="1244921" cy="14448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Mole game sprites Royalty Free Vector Image - VectorStock"/>
          <p:cNvPicPr>
            <a:picLocks noChangeAspect="1" noChangeArrowheads="1"/>
          </p:cNvPicPr>
          <p:nvPr/>
        </p:nvPicPr>
        <p:blipFill rotWithShape="1">
          <a:blip r:embed="rId18">
            <a:extLst>
              <a:ext uri="{BEBA8EAE-BF5A-486C-A8C5-ECC9F3942E4B}">
                <a14:imgProps xmlns:a14="http://schemas.microsoft.com/office/drawing/2010/main">
                  <a14:imgLayer r:embed="rId8">
                    <a14:imgEffect>
                      <a14:backgroundRemoval t="1345" b="12103" l="70204" r="88990">
                        <a14:foregroundMark x1="76429" y1="7130" x2="82143" y2="6852"/>
                        <a14:foregroundMark x1="82143" y1="6852" x2="82429" y2="6852"/>
                      </a14:backgroundRemoval>
                    </a14:imgEffect>
                  </a14:imgLayer>
                </a14:imgProps>
              </a:ext>
              <a:ext uri="{28A0092B-C50C-407E-A947-70E740481C1C}">
                <a14:useLocalDpi xmlns:a14="http://schemas.microsoft.com/office/drawing/2010/main" val="0"/>
              </a:ext>
            </a:extLst>
          </a:blip>
          <a:srcRect l="72205" t="2921" r="14338" b="86552"/>
          <a:stretch>
            <a:fillRect/>
          </a:stretch>
        </p:blipFill>
        <p:spPr bwMode="auto">
          <a:xfrm>
            <a:off x="7975609" y="4230002"/>
            <a:ext cx="1077964" cy="13219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2"/>
          <a:srcRect/>
          <a:stretch>
            <a:fillRect/>
          </a:stretch>
        </p:blipFill>
        <p:spPr>
          <a:xfrm>
            <a:off x="7125207" y="511913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028" name="Picture 4" descr="Dizzy GIFs - Get the best gif on GIFE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22103" y="4196282"/>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94" name="Oval 93"/>
          <p:cNvSpPr/>
          <p:nvPr/>
        </p:nvSpPr>
        <p:spPr>
          <a:xfrm>
            <a:off x="3138321" y="6058453"/>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95" name="m3" descr="Mole game sprites Royalty Free Vector Image - VectorStock"/>
          <p:cNvPicPr>
            <a:picLocks noChangeAspect="1" noChangeArrowheads="1"/>
          </p:cNvPicPr>
          <p:nvPr/>
        </p:nvPicPr>
        <p:blipFill rotWithShape="1">
          <a:blip r:embed="rId19">
            <a:extLst>
              <a:ext uri="{BEBA8EAE-BF5A-486C-A8C5-ECC9F3942E4B}">
                <a14:imgProps xmlns:a14="http://schemas.microsoft.com/office/drawing/2010/main">
                  <a14:imgLayer r:embed="rId8">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a:fillRect/>
          </a:stretch>
        </p:blipFill>
        <p:spPr bwMode="auto">
          <a:xfrm>
            <a:off x="3476093" y="5085421"/>
            <a:ext cx="1219200" cy="16931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Mole game sprites Royalty Free Vector Image - VectorStock"/>
          <p:cNvPicPr>
            <a:picLocks noChangeAspect="1" noChangeArrowheads="1"/>
          </p:cNvPicPr>
          <p:nvPr/>
        </p:nvPicPr>
        <p:blipFill rotWithShape="1">
          <a:blip r:embed="rId20">
            <a:extLst>
              <a:ext uri="{BEBA8EAE-BF5A-486C-A8C5-ECC9F3942E4B}">
                <a14:imgProps xmlns:a14="http://schemas.microsoft.com/office/drawing/2010/main">
                  <a14:imgLayer r:embed="rId8">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a:fillRect/>
          </a:stretch>
        </p:blipFill>
        <p:spPr bwMode="auto">
          <a:xfrm>
            <a:off x="3490082" y="5034904"/>
            <a:ext cx="1191221" cy="176149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p:cNvPicPr>
            <a:picLocks noChangeAspect="1"/>
          </p:cNvPicPr>
          <p:nvPr/>
        </p:nvPicPr>
        <p:blipFill>
          <a:blip r:embed="rId12"/>
          <a:srcRect/>
          <a:stretch>
            <a:fillRect/>
          </a:stretch>
        </p:blipFill>
        <p:spPr>
          <a:xfrm>
            <a:off x="2698042" y="6240007"/>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8" name="Picture 8" descr="ArtStation - Animations in Pixel Art"/>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3525266" y="5033387"/>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7420922" y="6213686"/>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9" name="m2" descr="Mole game sprites Royalty Free Vector Image - VectorStock"/>
          <p:cNvPicPr>
            <a:picLocks noChangeAspect="1" noChangeArrowheads="1"/>
          </p:cNvPicPr>
          <p:nvPr/>
        </p:nvPicPr>
        <p:blipFill rotWithShape="1">
          <a:blip r:embed="rId21">
            <a:extLst>
              <a:ext uri="{BEBA8EAE-BF5A-486C-A8C5-ECC9F3942E4B}">
                <a14:imgProps xmlns:a14="http://schemas.microsoft.com/office/drawing/2010/main">
                  <a14:imgLayer r:embed="rId8">
                    <a14:imgEffect>
                      <a14:backgroundRemoval t="14259" b="23148" l="11857" r="30714">
                        <a14:foregroundMark x1="21429" y1="14259" x2="21429" y2="14259"/>
                      </a14:backgroundRemoval>
                    </a14:imgEffect>
                  </a14:imgLayer>
                </a14:imgProps>
              </a:ext>
              <a:ext uri="{28A0092B-C50C-407E-A947-70E740481C1C}">
                <a14:useLocalDpi xmlns:a14="http://schemas.microsoft.com/office/drawing/2010/main" val="0"/>
              </a:ext>
            </a:extLst>
          </a:blip>
          <a:srcRect l="13240" t="13262" r="71941" b="75660"/>
          <a:stretch>
            <a:fillRect/>
          </a:stretch>
        </p:blipFill>
        <p:spPr bwMode="auto">
          <a:xfrm>
            <a:off x="7729504" y="5618432"/>
            <a:ext cx="1281357" cy="14779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Mole game sprites Royalty Free Vector Image - VectorStock"/>
          <p:cNvPicPr>
            <a:picLocks noChangeAspect="1" noChangeArrowheads="1"/>
          </p:cNvPicPr>
          <p:nvPr/>
        </p:nvPicPr>
        <p:blipFill rotWithShape="1">
          <a:blip r:embed="rId22">
            <a:extLst>
              <a:ext uri="{BEBA8EAE-BF5A-486C-A8C5-ECC9F3942E4B}">
                <a14:imgProps xmlns:a14="http://schemas.microsoft.com/office/drawing/2010/main">
                  <a14:imgLayer r:embed="rId8">
                    <a14:imgEffect>
                      <a14:backgroundRemoval t="13846" b="23439" l="51130" r="66877"/>
                    </a14:imgEffect>
                  </a14:imgLayer>
                </a14:imgProps>
              </a:ext>
              <a:ext uri="{28A0092B-C50C-407E-A947-70E740481C1C}">
                <a14:useLocalDpi xmlns:a14="http://schemas.microsoft.com/office/drawing/2010/main" val="0"/>
              </a:ext>
            </a:extLst>
          </a:blip>
          <a:srcRect l="52570" t="12647" r="33695" b="75362"/>
          <a:stretch>
            <a:fillRect/>
          </a:stretch>
        </p:blipFill>
        <p:spPr bwMode="auto">
          <a:xfrm>
            <a:off x="7789389" y="5321352"/>
            <a:ext cx="1244921"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p:cNvPicPr>
            <a:picLocks noChangeAspect="1"/>
          </p:cNvPicPr>
          <p:nvPr/>
        </p:nvPicPr>
        <p:blipFill>
          <a:blip r:embed="rId12"/>
          <a:srcRect/>
          <a:stretch>
            <a:fillRect/>
          </a:stretch>
        </p:blipFill>
        <p:spPr>
          <a:xfrm>
            <a:off x="6943005" y="639301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12" name="Picture 9"/>
          <p:cNvPicPr>
            <a:picLocks noChangeAspect="1"/>
          </p:cNvPicPr>
          <p:nvPr/>
        </p:nvPicPr>
        <p:blipFill>
          <a:blip r:embed="rId23"/>
          <a:srcRect/>
          <a:stretch>
            <a:fillRect/>
          </a:stretch>
        </p:blipFill>
        <p:spPr>
          <a:xfrm>
            <a:off x="10764017" y="5199964"/>
            <a:ext cx="1268203" cy="1574915"/>
          </a:xfrm>
          <a:prstGeom prst="rect">
            <a:avLst/>
          </a:prstGeom>
        </p:spPr>
      </p:pic>
      <p:pic>
        <p:nvPicPr>
          <p:cNvPr id="113" name="Picture 6"/>
          <p:cNvPicPr>
            <a:picLocks noChangeAspect="1"/>
          </p:cNvPicPr>
          <p:nvPr/>
        </p:nvPicPr>
        <p:blipFill>
          <a:blip r:embed="rId24"/>
          <a:srcRect/>
          <a:stretch>
            <a:fillRect/>
          </a:stretch>
        </p:blipFill>
        <p:spPr>
          <a:xfrm>
            <a:off x="10088468" y="6269750"/>
            <a:ext cx="2089018" cy="796438"/>
          </a:xfrm>
          <a:prstGeom prst="rect">
            <a:avLst/>
          </a:prstGeom>
        </p:spPr>
      </p:pic>
      <p:pic>
        <p:nvPicPr>
          <p:cNvPr id="114" name="Hammer"/>
          <p:cNvPicPr>
            <a:picLocks noChangeAspect="1"/>
          </p:cNvPicPr>
          <p:nvPr/>
        </p:nvPicPr>
        <p:blipFill>
          <a:blip r:embed="rId25"/>
          <a:srcRect/>
          <a:stretch>
            <a:fillRect/>
          </a:stretch>
        </p:blipFill>
        <p:spPr>
          <a:xfrm rot="20409273">
            <a:off x="3961508" y="4946331"/>
            <a:ext cx="1473700" cy="1473700"/>
          </a:xfrm>
          <a:prstGeom prst="rect">
            <a:avLst/>
          </a:prstGeom>
          <a:effectLst>
            <a:outerShdw blurRad="50800" dist="38100" dir="2700000" algn="tl" rotWithShape="0">
              <a:prstClr val="black">
                <a:alpha val="40000"/>
              </a:prstClr>
            </a:outerShdw>
          </a:effectLst>
        </p:spPr>
      </p:pic>
      <p:pic>
        <p:nvPicPr>
          <p:cNvPr id="115" name="Hammer"/>
          <p:cNvPicPr>
            <a:picLocks noChangeAspect="1"/>
          </p:cNvPicPr>
          <p:nvPr/>
        </p:nvPicPr>
        <p:blipFill>
          <a:blip r:embed="rId25"/>
          <a:srcRect/>
          <a:stretch>
            <a:fillRect/>
          </a:stretch>
        </p:blipFill>
        <p:spPr>
          <a:xfrm rot="20409273">
            <a:off x="8337094" y="5068040"/>
            <a:ext cx="1473700" cy="1473700"/>
          </a:xfrm>
          <a:prstGeom prst="rect">
            <a:avLst/>
          </a:prstGeom>
          <a:effectLst>
            <a:outerShdw blurRad="50800" dist="38100" dir="2700000" algn="tl" rotWithShape="0">
              <a:prstClr val="black">
                <a:alpha val="40000"/>
              </a:prstClr>
            </a:outerShdw>
          </a:effectLst>
        </p:spPr>
      </p:pic>
      <p:pic>
        <p:nvPicPr>
          <p:cNvPr id="117" name="Hammer"/>
          <p:cNvPicPr>
            <a:picLocks noChangeAspect="1"/>
          </p:cNvPicPr>
          <p:nvPr/>
        </p:nvPicPr>
        <p:blipFill>
          <a:blip r:embed="rId25"/>
          <a:srcRect/>
          <a:stretch>
            <a:fillRect/>
          </a:stretch>
        </p:blipFill>
        <p:spPr>
          <a:xfrm rot="20409273">
            <a:off x="4113554" y="3684178"/>
            <a:ext cx="1473700" cy="1473700"/>
          </a:xfrm>
          <a:prstGeom prst="rect">
            <a:avLst/>
          </a:prstGeom>
          <a:effectLst>
            <a:outerShdw blurRad="50800" dist="38100" dir="2700000" algn="tl" rotWithShape="0">
              <a:prstClr val="black">
                <a:alpha val="40000"/>
              </a:prstClr>
            </a:outerShdw>
          </a:effectLst>
        </p:spPr>
      </p:pic>
      <p:pic>
        <p:nvPicPr>
          <p:cNvPr id="118" name="Hammer"/>
          <p:cNvPicPr>
            <a:picLocks noChangeAspect="1"/>
          </p:cNvPicPr>
          <p:nvPr/>
        </p:nvPicPr>
        <p:blipFill>
          <a:blip r:embed="rId25"/>
          <a:srcRect/>
          <a:stretch>
            <a:fillRect/>
          </a:stretch>
        </p:blipFill>
        <p:spPr>
          <a:xfrm rot="20409273">
            <a:off x="8439889" y="3772366"/>
            <a:ext cx="1473700" cy="1473700"/>
          </a:xfrm>
          <a:prstGeom prst="rect">
            <a:avLst/>
          </a:prstGeom>
          <a:effectLst>
            <a:outerShdw blurRad="50800" dist="38100" dir="2700000" algn="tl" rotWithShape="0">
              <a:prstClr val="black">
                <a:alpha val="40000"/>
              </a:prstClr>
            </a:outerShdw>
          </a:effectLst>
        </p:spPr>
      </p:pic>
      <p:pic>
        <p:nvPicPr>
          <p:cNvPr id="121" name="Hammer"/>
          <p:cNvPicPr>
            <a:picLocks noChangeAspect="1"/>
          </p:cNvPicPr>
          <p:nvPr/>
        </p:nvPicPr>
        <p:blipFill>
          <a:blip r:embed="rId25"/>
          <a:srcRect/>
          <a:stretch>
            <a:fillRect/>
          </a:stretch>
        </p:blipFill>
        <p:spPr>
          <a:xfrm rot="20409273">
            <a:off x="8439404" y="2724561"/>
            <a:ext cx="1473700" cy="1473700"/>
          </a:xfrm>
          <a:prstGeom prst="rect">
            <a:avLst/>
          </a:prstGeom>
          <a:effectLst>
            <a:outerShdw blurRad="50800" dist="38100" dir="2700000" algn="tl" rotWithShape="0">
              <a:prstClr val="black">
                <a:alpha val="40000"/>
              </a:prstClr>
            </a:outerShdw>
          </a:effectLst>
        </p:spPr>
      </p:pic>
      <p:pic>
        <p:nvPicPr>
          <p:cNvPr id="122" name="Hammer"/>
          <p:cNvPicPr>
            <a:picLocks noChangeAspect="1"/>
          </p:cNvPicPr>
          <p:nvPr/>
        </p:nvPicPr>
        <p:blipFill>
          <a:blip r:embed="rId25"/>
          <a:srcRect/>
          <a:stretch>
            <a:fillRect/>
          </a:stretch>
        </p:blipFill>
        <p:spPr>
          <a:xfrm rot="20409273">
            <a:off x="4199395" y="2681682"/>
            <a:ext cx="1473700" cy="1473700"/>
          </a:xfrm>
          <a:prstGeom prst="rect">
            <a:avLst/>
          </a:prstGeom>
          <a:effectLst>
            <a:outerShdw blurRad="50800" dist="38100" dir="2700000" algn="tl" rotWithShape="0">
              <a:prstClr val="black">
                <a:alpha val="40000"/>
              </a:prstClr>
            </a:outerShdw>
          </a:effectLst>
        </p:spPr>
      </p:pic>
      <p:pic>
        <p:nvPicPr>
          <p:cNvPr id="1034" name="Picture 10" descr="Golden Butterfly"/>
          <p:cNvPicPr>
            <a:picLocks noChangeAspect="1" noChangeArrowheads="1" noCrop="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20084466">
            <a:off x="11186979" y="5466727"/>
            <a:ext cx="755061" cy="7298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27"/>
          <a:stretch>
            <a:fillRect/>
          </a:stretch>
        </p:blipFill>
        <p:spPr>
          <a:xfrm>
            <a:off x="4085721" y="3896658"/>
            <a:ext cx="2097206" cy="1511939"/>
          </a:xfrm>
          <a:prstGeom prst="rect">
            <a:avLst/>
          </a:prstGeom>
        </p:spPr>
      </p:pic>
      <p:pic>
        <p:nvPicPr>
          <p:cNvPr id="55" name="Picture 54"/>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a:xfrm>
            <a:off x="4428314" y="5354980"/>
            <a:ext cx="1739543" cy="1260020"/>
          </a:xfrm>
          <a:prstGeom prst="rect">
            <a:avLst/>
          </a:prstGeom>
        </p:spPr>
      </p:pic>
      <p:pic>
        <p:nvPicPr>
          <p:cNvPr id="56" name="Picture 55"/>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a:xfrm>
            <a:off x="8268200" y="5439802"/>
            <a:ext cx="1739543" cy="1260020"/>
          </a:xfrm>
          <a:prstGeom prst="rect">
            <a:avLst/>
          </a:prstGeom>
        </p:spPr>
      </p:pic>
      <p:pic>
        <p:nvPicPr>
          <p:cNvPr id="124" name="Picture 123"/>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a:xfrm>
            <a:off x="8298886" y="3855687"/>
            <a:ext cx="1739543" cy="1260020"/>
          </a:xfrm>
          <a:prstGeom prst="rect">
            <a:avLst/>
          </a:prstGeom>
        </p:spPr>
      </p:pic>
      <p:pic>
        <p:nvPicPr>
          <p:cNvPr id="126" name="Picture 125"/>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a:xfrm>
            <a:off x="8364733" y="2665596"/>
            <a:ext cx="1743607" cy="1262964"/>
          </a:xfrm>
          <a:prstGeom prst="rect">
            <a:avLst/>
          </a:prstGeom>
        </p:spPr>
      </p:pic>
      <p:pic>
        <p:nvPicPr>
          <p:cNvPr id="127" name="Picture 126"/>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a:xfrm>
            <a:off x="4205225" y="2867664"/>
            <a:ext cx="1743607" cy="1262964"/>
          </a:xfrm>
          <a:prstGeom prst="rect">
            <a:avLst/>
          </a:prstGeom>
        </p:spPr>
      </p:pic>
      <p:grpSp>
        <p:nvGrpSpPr>
          <p:cNvPr id="1031" name="Group 1030"/>
          <p:cNvGrpSpPr/>
          <p:nvPr/>
        </p:nvGrpSpPr>
        <p:grpSpPr>
          <a:xfrm>
            <a:off x="3135838" y="5414205"/>
            <a:ext cx="414753" cy="856903"/>
            <a:chOff x="-2743200" y="6008610"/>
            <a:chExt cx="910543" cy="1535671"/>
          </a:xfrm>
        </p:grpSpPr>
        <p:cxnSp>
          <p:nvCxnSpPr>
            <p:cNvPr id="1025" name="Straight Connector 1024"/>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29" action="ppaction://hlinksldjump"/>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1</a:t>
              </a:r>
              <a:endParaRPr lang="en-US" sz="2400">
                <a:solidFill>
                  <a:srgbClr val="00B0F0"/>
                </a:solidFill>
                <a:latin typeface="Showcard Gothic" panose="04020904020102020604" pitchFamily="82" charset="0"/>
              </a:endParaRPr>
            </a:p>
          </p:txBody>
        </p:sp>
      </p:grpSp>
      <p:grpSp>
        <p:nvGrpSpPr>
          <p:cNvPr id="152" name="Group 151"/>
          <p:cNvGrpSpPr/>
          <p:nvPr/>
        </p:nvGrpSpPr>
        <p:grpSpPr>
          <a:xfrm>
            <a:off x="3222012" y="4176154"/>
            <a:ext cx="414753" cy="856903"/>
            <a:chOff x="-2743200" y="6008610"/>
            <a:chExt cx="910543" cy="1535671"/>
          </a:xfrm>
        </p:grpSpPr>
        <p:cxnSp>
          <p:nvCxnSpPr>
            <p:cNvPr id="153" name="Straight Connector 152"/>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30" action="ppaction://hlinksldjump"/>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2</a:t>
              </a:r>
              <a:endParaRPr lang="en-US" sz="2400">
                <a:solidFill>
                  <a:srgbClr val="00B0F0"/>
                </a:solidFill>
                <a:latin typeface="Showcard Gothic" panose="04020904020102020604" pitchFamily="82" charset="0"/>
              </a:endParaRPr>
            </a:p>
          </p:txBody>
        </p:sp>
      </p:grpSp>
      <p:grpSp>
        <p:nvGrpSpPr>
          <p:cNvPr id="155" name="Group 154"/>
          <p:cNvGrpSpPr/>
          <p:nvPr/>
        </p:nvGrpSpPr>
        <p:grpSpPr>
          <a:xfrm>
            <a:off x="3440066" y="3195799"/>
            <a:ext cx="414753" cy="856902"/>
            <a:chOff x="-2743200" y="6008612"/>
            <a:chExt cx="910543" cy="1535669"/>
          </a:xfrm>
        </p:grpSpPr>
        <p:cxnSp>
          <p:nvCxnSpPr>
            <p:cNvPr id="156" name="Straight Connector 155"/>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rId31" action="ppaction://hlinksldjump"/>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3</a:t>
              </a:r>
              <a:endParaRPr lang="en-US" sz="2400">
                <a:solidFill>
                  <a:srgbClr val="00B0F0"/>
                </a:solidFill>
                <a:latin typeface="Showcard Gothic" panose="04020904020102020604" pitchFamily="82" charset="0"/>
              </a:endParaRPr>
            </a:p>
          </p:txBody>
        </p:sp>
      </p:grpSp>
      <p:grpSp>
        <p:nvGrpSpPr>
          <p:cNvPr id="162" name="Group 161"/>
          <p:cNvGrpSpPr/>
          <p:nvPr/>
        </p:nvGrpSpPr>
        <p:grpSpPr>
          <a:xfrm>
            <a:off x="7419764" y="5565043"/>
            <a:ext cx="414753" cy="856903"/>
            <a:chOff x="-2743200" y="6008610"/>
            <a:chExt cx="910543" cy="1535671"/>
          </a:xfrm>
        </p:grpSpPr>
        <p:cxnSp>
          <p:nvCxnSpPr>
            <p:cNvPr id="163" name="Straight Connector 162"/>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32" action="ppaction://hlinksldjump"/>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4</a:t>
              </a:r>
              <a:endParaRPr lang="en-US" sz="2400">
                <a:solidFill>
                  <a:srgbClr val="00B0F0"/>
                </a:solidFill>
                <a:latin typeface="Showcard Gothic" panose="04020904020102020604" pitchFamily="82" charset="0"/>
              </a:endParaRPr>
            </a:p>
          </p:txBody>
        </p:sp>
      </p:grpSp>
      <p:grpSp>
        <p:nvGrpSpPr>
          <p:cNvPr id="165" name="Group 164"/>
          <p:cNvGrpSpPr/>
          <p:nvPr/>
        </p:nvGrpSpPr>
        <p:grpSpPr>
          <a:xfrm>
            <a:off x="7550592" y="4214089"/>
            <a:ext cx="414753" cy="856903"/>
            <a:chOff x="-2743200" y="6008610"/>
            <a:chExt cx="910543" cy="1535671"/>
          </a:xfrm>
        </p:grpSpPr>
        <p:cxnSp>
          <p:nvCxnSpPr>
            <p:cNvPr id="166" name="Straight Connector 165"/>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7" name="Flowchart: Punched Tape 166">
              <a:hlinkClick r:id="rId33" action="ppaction://hlinksldjump"/>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5</a:t>
              </a:r>
              <a:endParaRPr lang="en-US" sz="2400">
                <a:solidFill>
                  <a:srgbClr val="00B0F0"/>
                </a:solidFill>
                <a:latin typeface="Showcard Gothic" panose="04020904020102020604" pitchFamily="82" charset="0"/>
              </a:endParaRPr>
            </a:p>
          </p:txBody>
        </p:sp>
      </p:grpSp>
      <p:grpSp>
        <p:nvGrpSpPr>
          <p:cNvPr id="168" name="Group 167"/>
          <p:cNvGrpSpPr/>
          <p:nvPr/>
        </p:nvGrpSpPr>
        <p:grpSpPr>
          <a:xfrm>
            <a:off x="7615796" y="3211299"/>
            <a:ext cx="414753" cy="856903"/>
            <a:chOff x="-2743200" y="6008610"/>
            <a:chExt cx="910543" cy="1535671"/>
          </a:xfrm>
        </p:grpSpPr>
        <p:cxnSp>
          <p:nvCxnSpPr>
            <p:cNvPr id="169" name="Straight Connector 168"/>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0" name="Flowchart: Punched Tape 169">
              <a:hlinkClick r:id="rId34" action="ppaction://hlinksldjump"/>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6</a:t>
              </a:r>
              <a:endParaRPr lang="en-US" sz="2400">
                <a:solidFill>
                  <a:srgbClr val="00B0F0"/>
                </a:solidFill>
                <a:latin typeface="Showcard Gothic" panose="04020904020102020604" pitchFamily="82" charset="0"/>
              </a:endParaRPr>
            </a:p>
          </p:txBody>
        </p:sp>
      </p:grpSp>
      <p:pic>
        <p:nvPicPr>
          <p:cNvPr id="102" name="Picture 101">
            <a:hlinkClick r:id="rId35" action="ppaction://hlinksldjump"/>
          </p:cNvPr>
          <p:cNvPicPr>
            <a:picLocks noChangeAspect="1"/>
          </p:cNvPicPr>
          <p:nvPr/>
        </p:nvPicPr>
        <p:blipFill rotWithShape="1">
          <a:blip r:embed="rId36"/>
          <a:srcRect b="31389"/>
          <a:stretch>
            <a:fillRect/>
          </a:stretch>
        </p:blipFill>
        <p:spPr>
          <a:xfrm>
            <a:off x="-35303" y="4815282"/>
            <a:ext cx="2233177" cy="844794"/>
          </a:xfrm>
          <a:prstGeom prst="rect">
            <a:avLst/>
          </a:prstGeom>
        </p:spPr>
      </p:pic>
      <p:pic>
        <p:nvPicPr>
          <p:cNvPr id="1036" name="Picture 12" descr="▷ Butterflies: Animated Images, Gifs, Pictures &amp; Animations - 100% FREE!"/>
          <p:cNvPicPr>
            <a:picLocks noChangeAspect="1" noChangeArrowheads="1" noCrop="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2358836">
            <a:off x="615293" y="5707307"/>
            <a:ext cx="397943" cy="36699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izzy GIFs - Get the best gif on GIFE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33158" y="5239367"/>
            <a:ext cx="833239" cy="8332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3.33333E-6 L 0.0017 0.12061 " pathEditMode="relative" rAng="0" ptsTypes="AA">
                                      <p:cBhvr>
                                        <p:cTn id="6" dur="6750" fill="hold"/>
                                        <p:tgtEl>
                                          <p:spTgt spid="27"/>
                                        </p:tgtEl>
                                        <p:attrNameLst>
                                          <p:attrName>ppt_x</p:attrName>
                                          <p:attrName>ppt_y</p:attrName>
                                        </p:attrNameLst>
                                      </p:cBhvr>
                                      <p:rCtr x="78" y="6019"/>
                                    </p:animMotion>
                                  </p:childTnLst>
                                </p:cTn>
                              </p:par>
                              <p:par>
                                <p:cTn id="7" presetID="42" presetClass="path" presetSubtype="0" repeatCount="indefinite" accel="50000" decel="50000" autoRev="1" fill="hold" nodeType="withEffect">
                                  <p:stCondLst>
                                    <p:cond delay="0"/>
                                  </p:stCondLst>
                                  <p:childTnLst>
                                    <p:animMotion origin="layout" path="M 1.66667E-6 -1.85185E-6 L 0.00169 0.1206 " pathEditMode="relative" rAng="0" ptsTypes="AA">
                                      <p:cBhvr>
                                        <p:cTn id="8" dur="3250" fill="hold"/>
                                        <p:tgtEl>
                                          <p:spTgt spid="39"/>
                                        </p:tgtEl>
                                        <p:attrNameLst>
                                          <p:attrName>ppt_x</p:attrName>
                                          <p:attrName>ppt_y</p:attrName>
                                        </p:attrNameLst>
                                      </p:cBhvr>
                                      <p:rCtr x="78" y="6019"/>
                                    </p:animMotion>
                                  </p:childTnLst>
                                </p:cTn>
                              </p:par>
                              <p:par>
                                <p:cTn id="9" presetID="42" presetClass="path" presetSubtype="0" repeatCount="indefinite" accel="50000" decel="50000" autoRev="1" fill="hold" nodeType="withEffect">
                                  <p:stCondLst>
                                    <p:cond delay="0"/>
                                  </p:stCondLst>
                                  <p:childTnLst>
                                    <p:animMotion origin="layout" path="M 3.125E-6 7.40741E-7 L 0.00169 0.1206 " pathEditMode="relative" rAng="0" ptsTypes="AA">
                                      <p:cBhvr>
                                        <p:cTn id="10" dur="5750" fill="hold"/>
                                        <p:tgtEl>
                                          <p:spTgt spid="49"/>
                                        </p:tgtEl>
                                        <p:attrNameLst>
                                          <p:attrName>ppt_x</p:attrName>
                                          <p:attrName>ppt_y</p:attrName>
                                        </p:attrNameLst>
                                      </p:cBhvr>
                                      <p:rCtr x="78" y="6019"/>
                                    </p:animMotion>
                                  </p:childTnLst>
                                </p:cTn>
                              </p:par>
                              <p:par>
                                <p:cTn id="11"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12" dur="5750" fill="hold"/>
                                        <p:tgtEl>
                                          <p:spTgt spid="53"/>
                                        </p:tgtEl>
                                        <p:attrNameLst>
                                          <p:attrName>ppt_x</p:attrName>
                                          <p:attrName>ppt_y</p:attrName>
                                        </p:attrNameLst>
                                      </p:cBhvr>
                                      <p:rCtr x="78" y="6034"/>
                                    </p:animMotion>
                                  </p:childTnLst>
                                </p:cTn>
                              </p:par>
                              <p:par>
                                <p:cTn id="13" presetID="42" presetClass="path" presetSubtype="0" repeatCount="indefinite" accel="50000" decel="50000" autoRev="1" fill="hold" nodeType="withEffect">
                                  <p:stCondLst>
                                    <p:cond delay="0"/>
                                  </p:stCondLst>
                                  <p:childTnLst>
                                    <p:animMotion origin="layout" path="M 3.05556E-6 4.93827E-7 L 0.00165 0.12068 " pathEditMode="relative" rAng="0" ptsTypes="AA">
                                      <p:cBhvr>
                                        <p:cTn id="14" dur="2000" fill="hold"/>
                                        <p:tgtEl>
                                          <p:spTgt spid="45"/>
                                        </p:tgtEl>
                                        <p:attrNameLst>
                                          <p:attrName>ppt_x</p:attrName>
                                          <p:attrName>ppt_y</p:attrName>
                                        </p:attrNameLst>
                                      </p:cBhvr>
                                      <p:rCtr x="78" y="6034"/>
                                    </p:animMotion>
                                  </p:childTnLst>
                                </p:cTn>
                              </p:par>
                              <p:par>
                                <p:cTn id="15" presetID="42" presetClass="path" presetSubtype="0" repeatCount="indefinite" accel="50000" decel="50000" autoRev="1" fill="hold" nodeType="withEffect">
                                  <p:stCondLst>
                                    <p:cond delay="0"/>
                                  </p:stCondLst>
                                  <p:childTnLst>
                                    <p:animMotion origin="layout" path="M -3.33333E-6 6.17284E-7 L 0.00165 0.12068 " pathEditMode="relative" rAng="0" ptsTypes="AA">
                                      <p:cBhvr>
                                        <p:cTn id="16" dur="5250" fill="hold"/>
                                        <p:tgtEl>
                                          <p:spTgt spid="95"/>
                                        </p:tgtEl>
                                        <p:attrNameLst>
                                          <p:attrName>ppt_x</p:attrName>
                                          <p:attrName>ppt_y</p:attrName>
                                        </p:attrNameLst>
                                      </p:cBhvr>
                                      <p:rCtr x="78" y="6034"/>
                                    </p:animMotion>
                                  </p:childTnLst>
                                </p:cTn>
                              </p:par>
                              <p:par>
                                <p:cTn id="17" presetID="0" presetClass="path" presetSubtype="0" repeatCount="indefinite" accel="50000" decel="50000" autoRev="1" fill="hold" nodeType="withEffect">
                                  <p:stCondLst>
                                    <p:cond delay="0"/>
                                  </p:stCondLst>
                                  <p:childTnLst>
                                    <p:animMotion origin="layout" path="M -0.00981 -0.01327 L -0.00981 -0.01312 C 0.00096 -0.08626 -0.01224 -0.06852 0.02058 -0.08318 C 0.04757 -0.08148 0.06606 -0.10525 0.07587 -0.07052 C 0.07674 -0.06744 0.07709 -0.06404 0.07769 -0.06096 C 0.07709 -0.0483 0.0783 -0.03488 0.07587 -0.02284 C 0.07448 -0.01574 0.07023 -0.01157 0.06693 -0.00694 C 0.06424 -0.00309 0.06094 -0.00077 0.05808 0.00262 C 0.04697 0.01512 0.05 0.01049 0.04375 0.02161 C 0.04289 0.02608 0.04019 0.03982 0.04019 0.04383 C 0.04019 0.04722 0.04141 0.05015 0.04193 0.0534 C 0.04263 0.05756 0.04219 0.06265 0.04375 0.06605 C 0.04497 0.06867 0.0474 0.06775 0.04914 0.06929 C 0.05105 0.07099 0.05261 0.07377 0.05443 0.07562 C 0.06381 0.08472 0.06285 0.08364 0.07058 0.08827 C 0.07292 0.09151 0.07474 0.09738 0.07769 0.09784 C 0.08316 0.09861 0.08881 0.09583 0.09375 0.09151 C 0.09983 0.08611 0.10816 0.06111 0.11164 0.0534 C 0.11554 0.0446 0.12023 0.03688 0.12414 0.02793 C 0.13889 -0.00617 0.1211 0.02701 0.13481 0.00262 C 0.13993 -0.03395 0.1316 0.0213 0.14193 -0.02917 C 0.14271 -0.03287 0.14532 -0.06173 0.14558 -0.06404 C 0.14497 -0.07577 0.14523 -0.08765 0.14375 -0.09907 C 0.14332 -0.10247 0.13568 -0.1108 0.13481 -0.11173 C 0.13247 -0.11404 0.12995 -0.11574 0.12769 -0.11805 C 0.12578 -0.11991 0.12431 -0.12284 0.12231 -0.12438 C 0.11884 -0.12716 0.11493 -0.12778 0.11164 -0.13071 L 0.10443 -0.13704 L 0.00808 -0.13395 C 0.00382 -0.13364 -0.00034 -0.13256 -0.00442 -0.13071 C -0.00755 -0.12932 -0.01067 -0.12747 -0.01336 -0.12438 C -0.02586 -0.11018 -0.03125 -0.10185 -0.03836 -0.07994 C -0.04236 -0.06775 -0.04557 -0.05463 -0.04913 -0.04182 L -0.05625 -0.01651 C -0.05868 -0.00339 -0.05703 -0.00972 -0.06163 0.00262 C -0.06224 0.00679 -0.06362 0.01096 -0.06336 0.01528 C -0.06111 0.06358 -0.04887 0.04799 -0.01692 0.06929 C -0.01458 0.06821 -0.01224 0.06698 -0.00981 0.06605 C -0.00685 0.06482 -0.00338 0.0659 -0.00086 0.06281 C 0.0007 0.06096 0.00026 0.05648 0.00087 0.0534 C 0.00026 0.04907 -0.00086 0.04506 -0.00086 0.04059 C -0.00086 0.03627 -0.00156 0.02793 0.00087 0.02793 C 0.00339 0.02793 0.00209 0.03642 0.00269 0.04059 C 0.00209 0.04599 0.00226 0.0517 0.00087 0.05648 C -0.00026 0.06049 -0.00685 0.06466 -0.00442 0.06605 C -0.00086 0.06821 0.00278 0.06219 0.00625 0.05972 C 0.01389 0.05432 0.01372 0.05247 0.02058 0.04383 C 0.02752 0.03503 0.02622 0.03889 0.03308 0.02485 C 0.04792 -0.00617 0.02335 0.03874 0.04193 0.00571 C 0.04002 -0.01111 0.04019 -0.00478 0.04019 -0.01327 " pathEditMode="relative" rAng="0" ptsTypes="AAAAAAAAAAAAAAAAAAAAAAAAAAAAAAAAAAAAAAAAAAAAAAAAAA">
                                      <p:cBhvr>
                                        <p:cTn id="18" dur="12500" fill="hold"/>
                                        <p:tgtEl>
                                          <p:spTgt spid="1036"/>
                                        </p:tgtEl>
                                        <p:attrNameLst>
                                          <p:attrName>ppt_x</p:attrName>
                                          <p:attrName>ppt_y</p:attrName>
                                        </p:attrNameLst>
                                      </p:cBhvr>
                                      <p:rCtr x="5087" y="-6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18"/>
                                        </p:tgtEl>
                                        <p:attrNameLst>
                                          <p:attrName>style.visibility</p:attrName>
                                        </p:attrNameLst>
                                      </p:cBhvr>
                                      <p:to>
                                        <p:strVal val="visible"/>
                                      </p:to>
                                    </p:set>
                                    <p:anim calcmode="lin" valueType="num">
                                      <p:cBhvr>
                                        <p:cTn id="24" dur="500" fill="hold"/>
                                        <p:tgtEl>
                                          <p:spTgt spid="118"/>
                                        </p:tgtEl>
                                        <p:attrNameLst>
                                          <p:attrName>ppt_w</p:attrName>
                                        </p:attrNameLst>
                                      </p:cBhvr>
                                      <p:tavLst>
                                        <p:tav tm="0">
                                          <p:val>
                                            <p:fltVal val="0"/>
                                          </p:val>
                                        </p:tav>
                                        <p:tav tm="100000">
                                          <p:val>
                                            <p:strVal val="#ppt_w"/>
                                          </p:val>
                                        </p:tav>
                                      </p:tavLst>
                                    </p:anim>
                                    <p:anim calcmode="lin" valueType="num">
                                      <p:cBhvr>
                                        <p:cTn id="25" dur="500" fill="hold"/>
                                        <p:tgtEl>
                                          <p:spTgt spid="118"/>
                                        </p:tgtEl>
                                        <p:attrNameLst>
                                          <p:attrName>ppt_h</p:attrName>
                                        </p:attrNameLst>
                                      </p:cBhvr>
                                      <p:tavLst>
                                        <p:tav tm="0">
                                          <p:val>
                                            <p:fltVal val="0"/>
                                          </p:val>
                                        </p:tav>
                                        <p:tav tm="100000">
                                          <p:val>
                                            <p:strVal val="#ppt_h"/>
                                          </p:val>
                                        </p:tav>
                                      </p:tavLst>
                                    </p:anim>
                                    <p:anim calcmode="lin" valueType="num">
                                      <p:cBhvr>
                                        <p:cTn id="26" dur="500" fill="hold"/>
                                        <p:tgtEl>
                                          <p:spTgt spid="118"/>
                                        </p:tgtEl>
                                        <p:attrNameLst>
                                          <p:attrName>style.rotation</p:attrName>
                                        </p:attrNameLst>
                                      </p:cBhvr>
                                      <p:tavLst>
                                        <p:tav tm="0">
                                          <p:val>
                                            <p:fltVal val="360"/>
                                          </p:val>
                                        </p:tav>
                                        <p:tav tm="100000">
                                          <p:val>
                                            <p:fltVal val="0"/>
                                          </p:val>
                                        </p:tav>
                                      </p:tavLst>
                                    </p:anim>
                                    <p:animEffect transition="in" filter="fade">
                                      <p:cBhvr>
                                        <p:cTn id="27" dur="500"/>
                                        <p:tgtEl>
                                          <p:spTgt spid="118"/>
                                        </p:tgtEl>
                                      </p:cBhvr>
                                    </p:animEffect>
                                  </p:childTnLst>
                                  <p:subTnLst>
                                    <p:audio>
                                      <p:cMediaNode>
                                        <p:cTn display="0" masterRel="sameClick">
                                          <p:stCondLst>
                                            <p:cond evt="begin" delay="0">
                                              <p:tn val="22"/>
                                            </p:cond>
                                          </p:stCondLst>
                                          <p:endCondLst>
                                            <p:cond evt="onStopAudio" delay="0">
                                              <p:tgtEl>
                                                <p:sldTgt/>
                                              </p:tgtEl>
                                            </p:cond>
                                          </p:endCondLst>
                                        </p:cTn>
                                        <p:tgtEl>
                                          <p:sndTgt r:embed="rId38" name="Blowing A Raspberry Fart.wav"/>
                                        </p:tgtEl>
                                      </p:cMediaNode>
                                    </p:audio>
                                  </p:sub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18"/>
                                        </p:tgtEl>
                                      </p:cBhvr>
                                    </p:animEffect>
                                    <p:set>
                                      <p:cBhvr>
                                        <p:cTn id="31" dur="1" fill="hold">
                                          <p:stCondLst>
                                            <p:cond delay="499"/>
                                          </p:stCondLst>
                                        </p:cTn>
                                        <p:tgtEl>
                                          <p:spTgt spid="11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childTnLst>
                                </p:cTn>
                              </p:par>
                            </p:childTnLst>
                          </p:cTn>
                        </p:par>
                        <p:par>
                          <p:cTn id="38" fill="hold">
                            <p:stCondLst>
                              <p:cond delay="1000"/>
                            </p:stCondLst>
                            <p:childTnLst>
                              <p:par>
                                <p:cTn id="39" presetID="42" presetClass="exit" presetSubtype="0" fill="hold" nodeType="afterEffect">
                                  <p:stCondLst>
                                    <p:cond delay="300"/>
                                  </p:stCondLst>
                                  <p:childTnLst>
                                    <p:animEffect transition="out" filter="fade">
                                      <p:cBhvr>
                                        <p:cTn id="40" dur="1000"/>
                                        <p:tgtEl>
                                          <p:spTgt spid="35"/>
                                        </p:tgtEl>
                                      </p:cBhvr>
                                    </p:animEffect>
                                    <p:anim calcmode="lin" valueType="num">
                                      <p:cBhvr>
                                        <p:cTn id="41" dur="1000"/>
                                        <p:tgtEl>
                                          <p:spTgt spid="35"/>
                                        </p:tgtEl>
                                        <p:attrNameLst>
                                          <p:attrName>ppt_x</p:attrName>
                                        </p:attrNameLst>
                                      </p:cBhvr>
                                      <p:tavLst>
                                        <p:tav tm="0">
                                          <p:val>
                                            <p:strVal val="ppt_x"/>
                                          </p:val>
                                        </p:tav>
                                        <p:tav tm="100000">
                                          <p:val>
                                            <p:strVal val="ppt_x"/>
                                          </p:val>
                                        </p:tav>
                                      </p:tavLst>
                                    </p:anim>
                                    <p:anim calcmode="lin" valueType="num">
                                      <p:cBhvr>
                                        <p:cTn id="42" dur="1000"/>
                                        <p:tgtEl>
                                          <p:spTgt spid="35"/>
                                        </p:tgtEl>
                                        <p:attrNameLst>
                                          <p:attrName>ppt_y</p:attrName>
                                        </p:attrNameLst>
                                      </p:cBhvr>
                                      <p:tavLst>
                                        <p:tav tm="0">
                                          <p:val>
                                            <p:strVal val="ppt_y"/>
                                          </p:val>
                                        </p:tav>
                                        <p:tav tm="100000">
                                          <p:val>
                                            <p:strVal val="ppt_y+.1"/>
                                          </p:val>
                                        </p:tav>
                                      </p:tavLst>
                                    </p:anim>
                                    <p:set>
                                      <p:cBhvr>
                                        <p:cTn id="43" dur="1" fill="hold">
                                          <p:stCondLst>
                                            <p:cond delay="999"/>
                                          </p:stCondLst>
                                        </p:cTn>
                                        <p:tgtEl>
                                          <p:spTgt spid="35"/>
                                        </p:tgtEl>
                                        <p:attrNameLst>
                                          <p:attrName>style.visibility</p:attrName>
                                        </p:attrNameLst>
                                      </p:cBhvr>
                                      <p:to>
                                        <p:strVal val="hidden"/>
                                      </p:to>
                                    </p:set>
                                  </p:childTnLst>
                                </p:cTn>
                              </p:par>
                              <p:par>
                                <p:cTn id="44" presetID="1" presetClass="exit" presetSubtype="0" fill="hold" nodeType="withEffect">
                                  <p:stCondLst>
                                    <p:cond delay="300"/>
                                  </p:stCondLst>
                                  <p:childTnLst>
                                    <p:set>
                                      <p:cBhvr>
                                        <p:cTn id="45" dur="1" fill="hold">
                                          <p:stCondLst>
                                            <p:cond delay="0"/>
                                          </p:stCondLst>
                                        </p:cTn>
                                        <p:tgtEl>
                                          <p:spTgt spid="1028"/>
                                        </p:tgtEl>
                                        <p:attrNameLst>
                                          <p:attrName>style.visibility</p:attrName>
                                        </p:attrNameLst>
                                      </p:cBhvr>
                                      <p:to>
                                        <p:strVal val="hidden"/>
                                      </p:to>
                                    </p:set>
                                  </p:childTnLst>
                                </p:cTn>
                              </p:par>
                              <p:par>
                                <p:cTn id="46" presetID="42" presetClass="entr" presetSubtype="0" fill="hold" nodeType="withEffect">
                                  <p:stCondLst>
                                    <p:cond delay="300"/>
                                  </p:stCondLst>
                                  <p:childTnLst>
                                    <p:set>
                                      <p:cBhvr>
                                        <p:cTn id="47" dur="1" fill="hold">
                                          <p:stCondLst>
                                            <p:cond delay="0"/>
                                          </p:stCondLst>
                                        </p:cTn>
                                        <p:tgtEl>
                                          <p:spTgt spid="124"/>
                                        </p:tgtEl>
                                        <p:attrNameLst>
                                          <p:attrName>style.visibility</p:attrName>
                                        </p:attrNameLst>
                                      </p:cBhvr>
                                      <p:to>
                                        <p:strVal val="visible"/>
                                      </p:to>
                                    </p:set>
                                    <p:animEffect transition="in" filter="fade">
                                      <p:cBhvr>
                                        <p:cTn id="48" dur="1000"/>
                                        <p:tgtEl>
                                          <p:spTgt spid="124"/>
                                        </p:tgtEl>
                                      </p:cBhvr>
                                    </p:animEffect>
                                    <p:anim calcmode="lin" valueType="num">
                                      <p:cBhvr>
                                        <p:cTn id="49" dur="1000" fill="hold"/>
                                        <p:tgtEl>
                                          <p:spTgt spid="124"/>
                                        </p:tgtEl>
                                        <p:attrNameLst>
                                          <p:attrName>ppt_x</p:attrName>
                                        </p:attrNameLst>
                                      </p:cBhvr>
                                      <p:tavLst>
                                        <p:tav tm="0">
                                          <p:val>
                                            <p:strVal val="#ppt_x"/>
                                          </p:val>
                                        </p:tav>
                                        <p:tav tm="100000">
                                          <p:val>
                                            <p:strVal val="#ppt_x"/>
                                          </p:val>
                                        </p:tav>
                                      </p:tavLst>
                                    </p:anim>
                                    <p:anim calcmode="lin" valueType="num">
                                      <p:cBhvr>
                                        <p:cTn id="50" dur="1000" fill="hold"/>
                                        <p:tgtEl>
                                          <p:spTgt spid="124"/>
                                        </p:tgtEl>
                                        <p:attrNameLst>
                                          <p:attrName>ppt_y</p:attrName>
                                        </p:attrNameLst>
                                      </p:cBhvr>
                                      <p:tavLst>
                                        <p:tav tm="0">
                                          <p:val>
                                            <p:strVal val="#ppt_y+.1"/>
                                          </p:val>
                                        </p:tav>
                                        <p:tav tm="100000">
                                          <p:val>
                                            <p:strVal val="#ppt_y"/>
                                          </p:val>
                                        </p:tav>
                                      </p:tavLst>
                                    </p:anim>
                                  </p:childTnLst>
                                </p:cTn>
                              </p:par>
                              <p:par>
                                <p:cTn id="51" presetID="42" presetClass="exit" presetSubtype="0" fill="hold" nodeType="withEffect">
                                  <p:stCondLst>
                                    <p:cond delay="2800"/>
                                  </p:stCondLst>
                                  <p:childTnLst>
                                    <p:animEffect transition="out" filter="fade">
                                      <p:cBhvr>
                                        <p:cTn id="52" dur="1000"/>
                                        <p:tgtEl>
                                          <p:spTgt spid="124"/>
                                        </p:tgtEl>
                                      </p:cBhvr>
                                    </p:animEffect>
                                    <p:anim calcmode="lin" valueType="num">
                                      <p:cBhvr>
                                        <p:cTn id="53" dur="1000"/>
                                        <p:tgtEl>
                                          <p:spTgt spid="124"/>
                                        </p:tgtEl>
                                        <p:attrNameLst>
                                          <p:attrName>ppt_x</p:attrName>
                                        </p:attrNameLst>
                                      </p:cBhvr>
                                      <p:tavLst>
                                        <p:tav tm="0">
                                          <p:val>
                                            <p:strVal val="ppt_x"/>
                                          </p:val>
                                        </p:tav>
                                        <p:tav tm="100000">
                                          <p:val>
                                            <p:strVal val="ppt_x"/>
                                          </p:val>
                                        </p:tav>
                                      </p:tavLst>
                                    </p:anim>
                                    <p:anim calcmode="lin" valueType="num">
                                      <p:cBhvr>
                                        <p:cTn id="54" dur="1000"/>
                                        <p:tgtEl>
                                          <p:spTgt spid="124"/>
                                        </p:tgtEl>
                                        <p:attrNameLst>
                                          <p:attrName>ppt_y</p:attrName>
                                        </p:attrNameLst>
                                      </p:cBhvr>
                                      <p:tavLst>
                                        <p:tav tm="0">
                                          <p:val>
                                            <p:strVal val="ppt_y"/>
                                          </p:val>
                                        </p:tav>
                                        <p:tav tm="100000">
                                          <p:val>
                                            <p:strVal val="ppt_y+.1"/>
                                          </p:val>
                                        </p:tav>
                                      </p:tavLst>
                                    </p:anim>
                                    <p:set>
                                      <p:cBhvr>
                                        <p:cTn id="55" dur="1" fill="hold">
                                          <p:stCondLst>
                                            <p:cond delay="9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115"/>
                                        </p:tgtEl>
                                        <p:attrNameLst>
                                          <p:attrName>style.visibility</p:attrName>
                                        </p:attrNameLst>
                                      </p:cBhvr>
                                      <p:to>
                                        <p:strVal val="visible"/>
                                      </p:to>
                                    </p:set>
                                    <p:anim calcmode="lin" valueType="num">
                                      <p:cBhvr>
                                        <p:cTn id="61" dur="500" fill="hold"/>
                                        <p:tgtEl>
                                          <p:spTgt spid="115"/>
                                        </p:tgtEl>
                                        <p:attrNameLst>
                                          <p:attrName>ppt_w</p:attrName>
                                        </p:attrNameLst>
                                      </p:cBhvr>
                                      <p:tavLst>
                                        <p:tav tm="0">
                                          <p:val>
                                            <p:fltVal val="0"/>
                                          </p:val>
                                        </p:tav>
                                        <p:tav tm="100000">
                                          <p:val>
                                            <p:strVal val="#ppt_w"/>
                                          </p:val>
                                        </p:tav>
                                      </p:tavLst>
                                    </p:anim>
                                    <p:anim calcmode="lin" valueType="num">
                                      <p:cBhvr>
                                        <p:cTn id="62" dur="500" fill="hold"/>
                                        <p:tgtEl>
                                          <p:spTgt spid="115"/>
                                        </p:tgtEl>
                                        <p:attrNameLst>
                                          <p:attrName>ppt_h</p:attrName>
                                        </p:attrNameLst>
                                      </p:cBhvr>
                                      <p:tavLst>
                                        <p:tav tm="0">
                                          <p:val>
                                            <p:fltVal val="0"/>
                                          </p:val>
                                        </p:tav>
                                        <p:tav tm="100000">
                                          <p:val>
                                            <p:strVal val="#ppt_h"/>
                                          </p:val>
                                        </p:tav>
                                      </p:tavLst>
                                    </p:anim>
                                    <p:anim calcmode="lin" valueType="num">
                                      <p:cBhvr>
                                        <p:cTn id="63" dur="500" fill="hold"/>
                                        <p:tgtEl>
                                          <p:spTgt spid="115"/>
                                        </p:tgtEl>
                                        <p:attrNameLst>
                                          <p:attrName>style.rotation</p:attrName>
                                        </p:attrNameLst>
                                      </p:cBhvr>
                                      <p:tavLst>
                                        <p:tav tm="0">
                                          <p:val>
                                            <p:fltVal val="360"/>
                                          </p:val>
                                        </p:tav>
                                        <p:tav tm="100000">
                                          <p:val>
                                            <p:fltVal val="0"/>
                                          </p:val>
                                        </p:tav>
                                      </p:tavLst>
                                    </p:anim>
                                    <p:animEffect transition="in" filter="fade">
                                      <p:cBhvr>
                                        <p:cTn id="64" dur="500"/>
                                        <p:tgtEl>
                                          <p:spTgt spid="115"/>
                                        </p:tgtEl>
                                      </p:cBhvr>
                                    </p:animEffect>
                                  </p:childTnLst>
                                  <p:subTnLst>
                                    <p:audio>
                                      <p:cMediaNode>
                                        <p:cTn display="0" masterRel="sameClick">
                                          <p:stCondLst>
                                            <p:cond evt="begin" delay="0">
                                              <p:tn val="59"/>
                                            </p:cond>
                                          </p:stCondLst>
                                          <p:endCondLst>
                                            <p:cond evt="onStopAudio" delay="0">
                                              <p:tgtEl>
                                                <p:sldTgt/>
                                              </p:tgtEl>
                                            </p:cond>
                                          </p:endCondLst>
                                        </p:cTn>
                                        <p:tgtEl>
                                          <p:sndTgt r:embed="rId38" name="Blowing A Raspberry Fart.wav"/>
                                        </p:tgtEl>
                                      </p:cMediaNode>
                                    </p:audio>
                                  </p:sub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5"/>
                                        </p:tgtEl>
                                      </p:cBhvr>
                                    </p:animEffect>
                                    <p:set>
                                      <p:cBhvr>
                                        <p:cTn id="68" dur="1" fill="hold">
                                          <p:stCondLst>
                                            <p:cond delay="499"/>
                                          </p:stCondLst>
                                        </p:cTn>
                                        <p:tgtEl>
                                          <p:spTgt spid="1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9"/>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par>
                          <p:cTn id="75" fill="hold">
                            <p:stCondLst>
                              <p:cond delay="1000"/>
                            </p:stCondLst>
                            <p:childTnLst>
                              <p:par>
                                <p:cTn id="76" presetID="42" presetClass="exit" presetSubtype="0" fill="hold" nodeType="afterEffect">
                                  <p:stCondLst>
                                    <p:cond delay="0"/>
                                  </p:stCondLst>
                                  <p:childTnLst>
                                    <p:animEffect transition="out" filter="fade">
                                      <p:cBhvr>
                                        <p:cTn id="77" dur="1000"/>
                                        <p:tgtEl>
                                          <p:spTgt spid="40"/>
                                        </p:tgtEl>
                                      </p:cBhvr>
                                    </p:animEffect>
                                    <p:anim calcmode="lin" valueType="num">
                                      <p:cBhvr>
                                        <p:cTn id="78" dur="1000"/>
                                        <p:tgtEl>
                                          <p:spTgt spid="40"/>
                                        </p:tgtEl>
                                        <p:attrNameLst>
                                          <p:attrName>ppt_x</p:attrName>
                                        </p:attrNameLst>
                                      </p:cBhvr>
                                      <p:tavLst>
                                        <p:tav tm="0">
                                          <p:val>
                                            <p:strVal val="ppt_x"/>
                                          </p:val>
                                        </p:tav>
                                        <p:tav tm="100000">
                                          <p:val>
                                            <p:strVal val="ppt_x"/>
                                          </p:val>
                                        </p:tav>
                                      </p:tavLst>
                                    </p:anim>
                                    <p:anim calcmode="lin" valueType="num">
                                      <p:cBhvr>
                                        <p:cTn id="79" dur="1000"/>
                                        <p:tgtEl>
                                          <p:spTgt spid="40"/>
                                        </p:tgtEl>
                                        <p:attrNameLst>
                                          <p:attrName>ppt_y</p:attrName>
                                        </p:attrNameLst>
                                      </p:cBhvr>
                                      <p:tavLst>
                                        <p:tav tm="0">
                                          <p:val>
                                            <p:strVal val="ppt_y"/>
                                          </p:val>
                                        </p:tav>
                                        <p:tav tm="100000">
                                          <p:val>
                                            <p:strVal val="ppt_y+.1"/>
                                          </p:val>
                                        </p:tav>
                                      </p:tavLst>
                                    </p:anim>
                                    <p:set>
                                      <p:cBhvr>
                                        <p:cTn id="80" dur="1" fill="hold">
                                          <p:stCondLst>
                                            <p:cond delay="999"/>
                                          </p:stCondLst>
                                        </p:cTn>
                                        <p:tgtEl>
                                          <p:spTgt spid="40"/>
                                        </p:tgtEl>
                                        <p:attrNameLst>
                                          <p:attrName>style.visibility</p:attrName>
                                        </p:attrNameLst>
                                      </p:cBhvr>
                                      <p:to>
                                        <p:strVal val="hidden"/>
                                      </p:to>
                                    </p:set>
                                  </p:childTnLst>
                                </p:cTn>
                              </p:par>
                              <p:par>
                                <p:cTn id="81" presetID="1" presetClass="exit" presetSubtype="0" fill="hold" nodeType="withEffect">
                                  <p:stCondLst>
                                    <p:cond delay="300"/>
                                  </p:stCondLst>
                                  <p:childTnLst>
                                    <p:set>
                                      <p:cBhvr>
                                        <p:cTn id="82" dur="1" fill="hold">
                                          <p:stCondLst>
                                            <p:cond delay="0"/>
                                          </p:stCondLst>
                                        </p:cTn>
                                        <p:tgtEl>
                                          <p:spTgt spid="60"/>
                                        </p:tgtEl>
                                        <p:attrNameLst>
                                          <p:attrName>style.visibility</p:attrName>
                                        </p:attrNameLst>
                                      </p:cBhvr>
                                      <p:to>
                                        <p:strVal val="hidden"/>
                                      </p:to>
                                    </p:set>
                                  </p:childTnLst>
                                </p:cTn>
                              </p:par>
                              <p:par>
                                <p:cTn id="83" presetID="42" presetClass="entr" presetSubtype="0" fill="hold" nodeType="withEffect">
                                  <p:stCondLst>
                                    <p:cond delay="30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1000"/>
                                        <p:tgtEl>
                                          <p:spTgt spid="56"/>
                                        </p:tgtEl>
                                      </p:cBhvr>
                                    </p:animEffect>
                                    <p:anim calcmode="lin" valueType="num">
                                      <p:cBhvr>
                                        <p:cTn id="86" dur="1000" fill="hold"/>
                                        <p:tgtEl>
                                          <p:spTgt spid="56"/>
                                        </p:tgtEl>
                                        <p:attrNameLst>
                                          <p:attrName>ppt_x</p:attrName>
                                        </p:attrNameLst>
                                      </p:cBhvr>
                                      <p:tavLst>
                                        <p:tav tm="0">
                                          <p:val>
                                            <p:strVal val="#ppt_x"/>
                                          </p:val>
                                        </p:tav>
                                        <p:tav tm="100000">
                                          <p:val>
                                            <p:strVal val="#ppt_x"/>
                                          </p:val>
                                        </p:tav>
                                      </p:tavLst>
                                    </p:anim>
                                    <p:anim calcmode="lin" valueType="num">
                                      <p:cBhvr>
                                        <p:cTn id="87" dur="1000" fill="hold"/>
                                        <p:tgtEl>
                                          <p:spTgt spid="56"/>
                                        </p:tgtEl>
                                        <p:attrNameLst>
                                          <p:attrName>ppt_y</p:attrName>
                                        </p:attrNameLst>
                                      </p:cBhvr>
                                      <p:tavLst>
                                        <p:tav tm="0">
                                          <p:val>
                                            <p:strVal val="#ppt_y+.1"/>
                                          </p:val>
                                        </p:tav>
                                        <p:tav tm="100000">
                                          <p:val>
                                            <p:strVal val="#ppt_y"/>
                                          </p:val>
                                        </p:tav>
                                      </p:tavLst>
                                    </p:anim>
                                  </p:childTnLst>
                                </p:cTn>
                              </p:par>
                              <p:par>
                                <p:cTn id="88" presetID="42" presetClass="exit" presetSubtype="0" fill="hold" nodeType="withEffect">
                                  <p:stCondLst>
                                    <p:cond delay="2800"/>
                                  </p:stCondLst>
                                  <p:childTnLst>
                                    <p:animEffect transition="out" filter="fade">
                                      <p:cBhvr>
                                        <p:cTn id="89" dur="1000"/>
                                        <p:tgtEl>
                                          <p:spTgt spid="56"/>
                                        </p:tgtEl>
                                      </p:cBhvr>
                                    </p:animEffect>
                                    <p:anim calcmode="lin" valueType="num">
                                      <p:cBhvr>
                                        <p:cTn id="90" dur="1000"/>
                                        <p:tgtEl>
                                          <p:spTgt spid="56"/>
                                        </p:tgtEl>
                                        <p:attrNameLst>
                                          <p:attrName>ppt_x</p:attrName>
                                        </p:attrNameLst>
                                      </p:cBhvr>
                                      <p:tavLst>
                                        <p:tav tm="0">
                                          <p:val>
                                            <p:strVal val="ppt_x"/>
                                          </p:val>
                                        </p:tav>
                                        <p:tav tm="100000">
                                          <p:val>
                                            <p:strVal val="ppt_x"/>
                                          </p:val>
                                        </p:tav>
                                      </p:tavLst>
                                    </p:anim>
                                    <p:anim calcmode="lin" valueType="num">
                                      <p:cBhvr>
                                        <p:cTn id="91" dur="1000"/>
                                        <p:tgtEl>
                                          <p:spTgt spid="56"/>
                                        </p:tgtEl>
                                        <p:attrNameLst>
                                          <p:attrName>ppt_y</p:attrName>
                                        </p:attrNameLst>
                                      </p:cBhvr>
                                      <p:tavLst>
                                        <p:tav tm="0">
                                          <p:val>
                                            <p:strVal val="ppt_y"/>
                                          </p:val>
                                        </p:tav>
                                        <p:tav tm="100000">
                                          <p:val>
                                            <p:strVal val="ppt_y+.1"/>
                                          </p:val>
                                        </p:tav>
                                      </p:tavLst>
                                    </p:anim>
                                    <p:set>
                                      <p:cBhvr>
                                        <p:cTn id="92"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53"/>
                    </p:tgtEl>
                  </p:cond>
                </p:stCondLst>
                <p:endSync evt="end" delay="0">
                  <p:rtn val="all"/>
                </p:endSync>
                <p:childTnLst>
                  <p:par>
                    <p:cTn id="94" fill="hold">
                      <p:stCondLst>
                        <p:cond delay="0"/>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122"/>
                                        </p:tgtEl>
                                        <p:attrNameLst>
                                          <p:attrName>style.visibility</p:attrName>
                                        </p:attrNameLst>
                                      </p:cBhvr>
                                      <p:to>
                                        <p:strVal val="visible"/>
                                      </p:to>
                                    </p:set>
                                    <p:anim calcmode="lin" valueType="num">
                                      <p:cBhvr>
                                        <p:cTn id="98" dur="500" fill="hold"/>
                                        <p:tgtEl>
                                          <p:spTgt spid="122"/>
                                        </p:tgtEl>
                                        <p:attrNameLst>
                                          <p:attrName>ppt_w</p:attrName>
                                        </p:attrNameLst>
                                      </p:cBhvr>
                                      <p:tavLst>
                                        <p:tav tm="0">
                                          <p:val>
                                            <p:fltVal val="0"/>
                                          </p:val>
                                        </p:tav>
                                        <p:tav tm="100000">
                                          <p:val>
                                            <p:strVal val="#ppt_w"/>
                                          </p:val>
                                        </p:tav>
                                      </p:tavLst>
                                    </p:anim>
                                    <p:anim calcmode="lin" valueType="num">
                                      <p:cBhvr>
                                        <p:cTn id="99" dur="500" fill="hold"/>
                                        <p:tgtEl>
                                          <p:spTgt spid="122"/>
                                        </p:tgtEl>
                                        <p:attrNameLst>
                                          <p:attrName>ppt_h</p:attrName>
                                        </p:attrNameLst>
                                      </p:cBhvr>
                                      <p:tavLst>
                                        <p:tav tm="0">
                                          <p:val>
                                            <p:fltVal val="0"/>
                                          </p:val>
                                        </p:tav>
                                        <p:tav tm="100000">
                                          <p:val>
                                            <p:strVal val="#ppt_h"/>
                                          </p:val>
                                        </p:tav>
                                      </p:tavLst>
                                    </p:anim>
                                    <p:anim calcmode="lin" valueType="num">
                                      <p:cBhvr>
                                        <p:cTn id="100" dur="500" fill="hold"/>
                                        <p:tgtEl>
                                          <p:spTgt spid="122"/>
                                        </p:tgtEl>
                                        <p:attrNameLst>
                                          <p:attrName>style.rotation</p:attrName>
                                        </p:attrNameLst>
                                      </p:cBhvr>
                                      <p:tavLst>
                                        <p:tav tm="0">
                                          <p:val>
                                            <p:fltVal val="360"/>
                                          </p:val>
                                        </p:tav>
                                        <p:tav tm="100000">
                                          <p:val>
                                            <p:fltVal val="0"/>
                                          </p:val>
                                        </p:tav>
                                      </p:tavLst>
                                    </p:anim>
                                    <p:animEffect transition="in" filter="fade">
                                      <p:cBhvr>
                                        <p:cTn id="101" dur="500"/>
                                        <p:tgtEl>
                                          <p:spTgt spid="122"/>
                                        </p:tgtEl>
                                      </p:cBhvr>
                                    </p:animEffect>
                                  </p:childTnLst>
                                  <p:subTnLst>
                                    <p:audio>
                                      <p:cMediaNode>
                                        <p:cTn display="0" masterRel="sameClick">
                                          <p:stCondLst>
                                            <p:cond evt="begin" delay="0">
                                              <p:tn val="96"/>
                                            </p:cond>
                                          </p:stCondLst>
                                          <p:endCondLst>
                                            <p:cond evt="onStopAudio" delay="0">
                                              <p:tgtEl>
                                                <p:sldTgt/>
                                              </p:tgtEl>
                                            </p:cond>
                                          </p:endCondLst>
                                        </p:cTn>
                                        <p:tgtEl>
                                          <p:sndTgt r:embed="rId38" name="Blowing A Raspberry Fart.wav"/>
                                        </p:tgtEl>
                                      </p:cMediaNode>
                                    </p:audio>
                                  </p:subTnLst>
                                </p:cTn>
                              </p:par>
                            </p:childTnLst>
                          </p:cTn>
                        </p:par>
                        <p:par>
                          <p:cTn id="102" fill="hold">
                            <p:stCondLst>
                              <p:cond delay="500"/>
                            </p:stCondLst>
                            <p:childTnLst>
                              <p:par>
                                <p:cTn id="103" presetID="10" presetClass="exit" presetSubtype="0" fill="hold" nodeType="afterEffect">
                                  <p:stCondLst>
                                    <p:cond delay="0"/>
                                  </p:stCondLst>
                                  <p:childTnLst>
                                    <p:animEffect transition="out" filter="fade">
                                      <p:cBhvr>
                                        <p:cTn id="104" dur="500"/>
                                        <p:tgtEl>
                                          <p:spTgt spid="122"/>
                                        </p:tgtEl>
                                      </p:cBhvr>
                                    </p:animEffect>
                                    <p:set>
                                      <p:cBhvr>
                                        <p:cTn id="105" dur="1" fill="hold">
                                          <p:stCondLst>
                                            <p:cond delay="499"/>
                                          </p:stCondLst>
                                        </p:cTn>
                                        <p:tgtEl>
                                          <p:spTgt spid="122"/>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53"/>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childTnLst>
                                </p:cTn>
                              </p:par>
                            </p:childTnLst>
                          </p:cTn>
                        </p:par>
                        <p:par>
                          <p:cTn id="112" fill="hold">
                            <p:stCondLst>
                              <p:cond delay="1000"/>
                            </p:stCondLst>
                            <p:childTnLst>
                              <p:par>
                                <p:cTn id="113" presetID="42" presetClass="exit" presetSubtype="0" fill="hold" nodeType="afterEffect">
                                  <p:stCondLst>
                                    <p:cond delay="0"/>
                                  </p:stCondLst>
                                  <p:childTnLst>
                                    <p:animEffect transition="out" filter="fade">
                                      <p:cBhvr>
                                        <p:cTn id="114" dur="1000"/>
                                        <p:tgtEl>
                                          <p:spTgt spid="54"/>
                                        </p:tgtEl>
                                      </p:cBhvr>
                                    </p:animEffect>
                                    <p:anim calcmode="lin" valueType="num">
                                      <p:cBhvr>
                                        <p:cTn id="115" dur="1000"/>
                                        <p:tgtEl>
                                          <p:spTgt spid="54"/>
                                        </p:tgtEl>
                                        <p:attrNameLst>
                                          <p:attrName>ppt_x</p:attrName>
                                        </p:attrNameLst>
                                      </p:cBhvr>
                                      <p:tavLst>
                                        <p:tav tm="0">
                                          <p:val>
                                            <p:strVal val="ppt_x"/>
                                          </p:val>
                                        </p:tav>
                                        <p:tav tm="100000">
                                          <p:val>
                                            <p:strVal val="ppt_x"/>
                                          </p:val>
                                        </p:tav>
                                      </p:tavLst>
                                    </p:anim>
                                    <p:anim calcmode="lin" valueType="num">
                                      <p:cBhvr>
                                        <p:cTn id="116" dur="1000"/>
                                        <p:tgtEl>
                                          <p:spTgt spid="54"/>
                                        </p:tgtEl>
                                        <p:attrNameLst>
                                          <p:attrName>ppt_y</p:attrName>
                                        </p:attrNameLst>
                                      </p:cBhvr>
                                      <p:tavLst>
                                        <p:tav tm="0">
                                          <p:val>
                                            <p:strVal val="ppt_y"/>
                                          </p:val>
                                        </p:tav>
                                        <p:tav tm="100000">
                                          <p:val>
                                            <p:strVal val="ppt_y+.1"/>
                                          </p:val>
                                        </p:tav>
                                      </p:tavLst>
                                    </p:anim>
                                    <p:set>
                                      <p:cBhvr>
                                        <p:cTn id="117" dur="1" fill="hold">
                                          <p:stCondLst>
                                            <p:cond delay="999"/>
                                          </p:stCondLst>
                                        </p:cTn>
                                        <p:tgtEl>
                                          <p:spTgt spid="54"/>
                                        </p:tgtEl>
                                        <p:attrNameLst>
                                          <p:attrName>style.visibility</p:attrName>
                                        </p:attrNameLst>
                                      </p:cBhvr>
                                      <p:to>
                                        <p:strVal val="hidden"/>
                                      </p:to>
                                    </p:set>
                                  </p:childTnLst>
                                </p:cTn>
                              </p:par>
                              <p:par>
                                <p:cTn id="118" presetID="1" presetClass="exit" presetSubtype="0" fill="hold" nodeType="withEffect">
                                  <p:stCondLst>
                                    <p:cond delay="300"/>
                                  </p:stCondLst>
                                  <p:childTnLst>
                                    <p:set>
                                      <p:cBhvr>
                                        <p:cTn id="119" dur="1" fill="hold">
                                          <p:stCondLst>
                                            <p:cond delay="0"/>
                                          </p:stCondLst>
                                        </p:cTn>
                                        <p:tgtEl>
                                          <p:spTgt spid="65"/>
                                        </p:tgtEl>
                                        <p:attrNameLst>
                                          <p:attrName>style.visibility</p:attrName>
                                        </p:attrNameLst>
                                      </p:cBhvr>
                                      <p:to>
                                        <p:strVal val="hidden"/>
                                      </p:to>
                                    </p:set>
                                  </p:childTnLst>
                                </p:cTn>
                              </p:par>
                              <p:par>
                                <p:cTn id="120" presetID="42" presetClass="entr" presetSubtype="0" fill="hold" nodeType="withEffect">
                                  <p:stCondLst>
                                    <p:cond delay="0"/>
                                  </p:stCondLst>
                                  <p:childTnLst>
                                    <p:set>
                                      <p:cBhvr>
                                        <p:cTn id="121" dur="1" fill="hold">
                                          <p:stCondLst>
                                            <p:cond delay="0"/>
                                          </p:stCondLst>
                                        </p:cTn>
                                        <p:tgtEl>
                                          <p:spTgt spid="127"/>
                                        </p:tgtEl>
                                        <p:attrNameLst>
                                          <p:attrName>style.visibility</p:attrName>
                                        </p:attrNameLst>
                                      </p:cBhvr>
                                      <p:to>
                                        <p:strVal val="visible"/>
                                      </p:to>
                                    </p:set>
                                    <p:animEffect transition="in" filter="fade">
                                      <p:cBhvr>
                                        <p:cTn id="122" dur="1000"/>
                                        <p:tgtEl>
                                          <p:spTgt spid="127"/>
                                        </p:tgtEl>
                                      </p:cBhvr>
                                    </p:animEffect>
                                    <p:anim calcmode="lin" valueType="num">
                                      <p:cBhvr>
                                        <p:cTn id="123" dur="1000" fill="hold"/>
                                        <p:tgtEl>
                                          <p:spTgt spid="127"/>
                                        </p:tgtEl>
                                        <p:attrNameLst>
                                          <p:attrName>ppt_x</p:attrName>
                                        </p:attrNameLst>
                                      </p:cBhvr>
                                      <p:tavLst>
                                        <p:tav tm="0">
                                          <p:val>
                                            <p:strVal val="#ppt_x"/>
                                          </p:val>
                                        </p:tav>
                                        <p:tav tm="100000">
                                          <p:val>
                                            <p:strVal val="#ppt_x"/>
                                          </p:val>
                                        </p:tav>
                                      </p:tavLst>
                                    </p:anim>
                                    <p:anim calcmode="lin" valueType="num">
                                      <p:cBhvr>
                                        <p:cTn id="124" dur="1000" fill="hold"/>
                                        <p:tgtEl>
                                          <p:spTgt spid="127"/>
                                        </p:tgtEl>
                                        <p:attrNameLst>
                                          <p:attrName>ppt_y</p:attrName>
                                        </p:attrNameLst>
                                      </p:cBhvr>
                                      <p:tavLst>
                                        <p:tav tm="0">
                                          <p:val>
                                            <p:strVal val="#ppt_y+.1"/>
                                          </p:val>
                                        </p:tav>
                                        <p:tav tm="100000">
                                          <p:val>
                                            <p:strVal val="#ppt_y"/>
                                          </p:val>
                                        </p:tav>
                                      </p:tavLst>
                                    </p:anim>
                                  </p:childTnLst>
                                </p:cTn>
                              </p:par>
                              <p:par>
                                <p:cTn id="125" presetID="42" presetClass="exit" presetSubtype="0" fill="hold" nodeType="withEffect">
                                  <p:stCondLst>
                                    <p:cond delay="2500"/>
                                  </p:stCondLst>
                                  <p:childTnLst>
                                    <p:animEffect transition="out" filter="fade">
                                      <p:cBhvr>
                                        <p:cTn id="126" dur="1000"/>
                                        <p:tgtEl>
                                          <p:spTgt spid="127"/>
                                        </p:tgtEl>
                                      </p:cBhvr>
                                    </p:animEffect>
                                    <p:anim calcmode="lin" valueType="num">
                                      <p:cBhvr>
                                        <p:cTn id="127" dur="1000"/>
                                        <p:tgtEl>
                                          <p:spTgt spid="127"/>
                                        </p:tgtEl>
                                        <p:attrNameLst>
                                          <p:attrName>ppt_x</p:attrName>
                                        </p:attrNameLst>
                                      </p:cBhvr>
                                      <p:tavLst>
                                        <p:tav tm="0">
                                          <p:val>
                                            <p:strVal val="ppt_x"/>
                                          </p:val>
                                        </p:tav>
                                        <p:tav tm="100000">
                                          <p:val>
                                            <p:strVal val="ppt_x"/>
                                          </p:val>
                                        </p:tav>
                                      </p:tavLst>
                                    </p:anim>
                                    <p:anim calcmode="lin" valueType="num">
                                      <p:cBhvr>
                                        <p:cTn id="128" dur="1000"/>
                                        <p:tgtEl>
                                          <p:spTgt spid="127"/>
                                        </p:tgtEl>
                                        <p:attrNameLst>
                                          <p:attrName>ppt_y</p:attrName>
                                        </p:attrNameLst>
                                      </p:cBhvr>
                                      <p:tavLst>
                                        <p:tav tm="0">
                                          <p:val>
                                            <p:strVal val="ppt_y"/>
                                          </p:val>
                                        </p:tav>
                                        <p:tav tm="100000">
                                          <p:val>
                                            <p:strVal val="ppt_y+.1"/>
                                          </p:val>
                                        </p:tav>
                                      </p:tavLst>
                                    </p:anim>
                                    <p:set>
                                      <p:cBhvr>
                                        <p:cTn id="129" dur="1" fill="hold">
                                          <p:stCondLst>
                                            <p:cond delay="9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121"/>
                                        </p:tgtEl>
                                        <p:attrNameLst>
                                          <p:attrName>style.visibility</p:attrName>
                                        </p:attrNameLst>
                                      </p:cBhvr>
                                      <p:to>
                                        <p:strVal val="visible"/>
                                      </p:to>
                                    </p:set>
                                    <p:anim calcmode="lin" valueType="num">
                                      <p:cBhvr>
                                        <p:cTn id="135" dur="500" fill="hold"/>
                                        <p:tgtEl>
                                          <p:spTgt spid="121"/>
                                        </p:tgtEl>
                                        <p:attrNameLst>
                                          <p:attrName>ppt_w</p:attrName>
                                        </p:attrNameLst>
                                      </p:cBhvr>
                                      <p:tavLst>
                                        <p:tav tm="0">
                                          <p:val>
                                            <p:fltVal val="0"/>
                                          </p:val>
                                        </p:tav>
                                        <p:tav tm="100000">
                                          <p:val>
                                            <p:strVal val="#ppt_w"/>
                                          </p:val>
                                        </p:tav>
                                      </p:tavLst>
                                    </p:anim>
                                    <p:anim calcmode="lin" valueType="num">
                                      <p:cBhvr>
                                        <p:cTn id="136" dur="500" fill="hold"/>
                                        <p:tgtEl>
                                          <p:spTgt spid="121"/>
                                        </p:tgtEl>
                                        <p:attrNameLst>
                                          <p:attrName>ppt_h</p:attrName>
                                        </p:attrNameLst>
                                      </p:cBhvr>
                                      <p:tavLst>
                                        <p:tav tm="0">
                                          <p:val>
                                            <p:fltVal val="0"/>
                                          </p:val>
                                        </p:tav>
                                        <p:tav tm="100000">
                                          <p:val>
                                            <p:strVal val="#ppt_h"/>
                                          </p:val>
                                        </p:tav>
                                      </p:tavLst>
                                    </p:anim>
                                    <p:anim calcmode="lin" valueType="num">
                                      <p:cBhvr>
                                        <p:cTn id="137" dur="500" fill="hold"/>
                                        <p:tgtEl>
                                          <p:spTgt spid="121"/>
                                        </p:tgtEl>
                                        <p:attrNameLst>
                                          <p:attrName>style.rotation</p:attrName>
                                        </p:attrNameLst>
                                      </p:cBhvr>
                                      <p:tavLst>
                                        <p:tav tm="0">
                                          <p:val>
                                            <p:fltVal val="360"/>
                                          </p:val>
                                        </p:tav>
                                        <p:tav tm="100000">
                                          <p:val>
                                            <p:fltVal val="0"/>
                                          </p:val>
                                        </p:tav>
                                      </p:tavLst>
                                    </p:anim>
                                    <p:animEffect transition="in" filter="fade">
                                      <p:cBhvr>
                                        <p:cTn id="138" dur="500"/>
                                        <p:tgtEl>
                                          <p:spTgt spid="121"/>
                                        </p:tgtEl>
                                      </p:cBhvr>
                                    </p:animEffect>
                                  </p:childTnLst>
                                  <p:subTnLst>
                                    <p:audio>
                                      <p:cMediaNode>
                                        <p:cTn display="0" masterRel="sameClick">
                                          <p:stCondLst>
                                            <p:cond evt="begin" delay="0">
                                              <p:tn val="133"/>
                                            </p:cond>
                                          </p:stCondLst>
                                          <p:endCondLst>
                                            <p:cond evt="onStopAudio" delay="0">
                                              <p:tgtEl>
                                                <p:sldTgt/>
                                              </p:tgtEl>
                                            </p:cond>
                                          </p:endCondLst>
                                        </p:cTn>
                                        <p:tgtEl>
                                          <p:sndTgt r:embed="rId38" name="Blowing A Raspberry Fart.wav"/>
                                        </p:tgtEl>
                                      </p:cMediaNode>
                                    </p:audio>
                                  </p:subTnLst>
                                </p:cTn>
                              </p:par>
                            </p:childTnLst>
                          </p:cTn>
                        </p:par>
                        <p:par>
                          <p:cTn id="139" fill="hold">
                            <p:stCondLst>
                              <p:cond delay="500"/>
                            </p:stCondLst>
                            <p:childTnLst>
                              <p:par>
                                <p:cTn id="140" presetID="10" presetClass="exit" presetSubtype="0" fill="hold" nodeType="afterEffect">
                                  <p:stCondLst>
                                    <p:cond delay="0"/>
                                  </p:stCondLst>
                                  <p:childTnLst>
                                    <p:animEffect transition="out" filter="fade">
                                      <p:cBhvr>
                                        <p:cTn id="141" dur="500"/>
                                        <p:tgtEl>
                                          <p:spTgt spid="121"/>
                                        </p:tgtEl>
                                      </p:cBhvr>
                                    </p:animEffect>
                                    <p:set>
                                      <p:cBhvr>
                                        <p:cTn id="142" dur="1" fill="hold">
                                          <p:stCondLst>
                                            <p:cond delay="499"/>
                                          </p:stCondLst>
                                        </p:cTn>
                                        <p:tgtEl>
                                          <p:spTgt spid="121"/>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49"/>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1000"/>
                            </p:stCondLst>
                            <p:childTnLst>
                              <p:par>
                                <p:cTn id="150" presetID="42" presetClass="exit" presetSubtype="0" fill="hold" nodeType="afterEffect">
                                  <p:stCondLst>
                                    <p:cond delay="0"/>
                                  </p:stCondLst>
                                  <p:childTnLst>
                                    <p:animEffect transition="out" filter="fade">
                                      <p:cBhvr>
                                        <p:cTn id="151" dur="1000"/>
                                        <p:tgtEl>
                                          <p:spTgt spid="50"/>
                                        </p:tgtEl>
                                      </p:cBhvr>
                                    </p:animEffect>
                                    <p:anim calcmode="lin" valueType="num">
                                      <p:cBhvr>
                                        <p:cTn id="152" dur="1000"/>
                                        <p:tgtEl>
                                          <p:spTgt spid="50"/>
                                        </p:tgtEl>
                                        <p:attrNameLst>
                                          <p:attrName>ppt_x</p:attrName>
                                        </p:attrNameLst>
                                      </p:cBhvr>
                                      <p:tavLst>
                                        <p:tav tm="0">
                                          <p:val>
                                            <p:strVal val="ppt_x"/>
                                          </p:val>
                                        </p:tav>
                                        <p:tav tm="100000">
                                          <p:val>
                                            <p:strVal val="ppt_x"/>
                                          </p:val>
                                        </p:tav>
                                      </p:tavLst>
                                    </p:anim>
                                    <p:anim calcmode="lin" valueType="num">
                                      <p:cBhvr>
                                        <p:cTn id="153" dur="1000"/>
                                        <p:tgtEl>
                                          <p:spTgt spid="50"/>
                                        </p:tgtEl>
                                        <p:attrNameLst>
                                          <p:attrName>ppt_y</p:attrName>
                                        </p:attrNameLst>
                                      </p:cBhvr>
                                      <p:tavLst>
                                        <p:tav tm="0">
                                          <p:val>
                                            <p:strVal val="ppt_y"/>
                                          </p:val>
                                        </p:tav>
                                        <p:tav tm="100000">
                                          <p:val>
                                            <p:strVal val="ppt_y+.1"/>
                                          </p:val>
                                        </p:tav>
                                      </p:tavLst>
                                    </p:anim>
                                    <p:set>
                                      <p:cBhvr>
                                        <p:cTn id="154" dur="1" fill="hold">
                                          <p:stCondLst>
                                            <p:cond delay="999"/>
                                          </p:stCondLst>
                                        </p:cTn>
                                        <p:tgtEl>
                                          <p:spTgt spid="50"/>
                                        </p:tgtEl>
                                        <p:attrNameLst>
                                          <p:attrName>style.visibility</p:attrName>
                                        </p:attrNameLst>
                                      </p:cBhvr>
                                      <p:to>
                                        <p:strVal val="hidden"/>
                                      </p:to>
                                    </p:set>
                                  </p:childTnLst>
                                </p:cTn>
                              </p:par>
                              <p:par>
                                <p:cTn id="155" presetID="1" presetClass="exit" presetSubtype="0" fill="hold" nodeType="withEffect">
                                  <p:stCondLst>
                                    <p:cond delay="250"/>
                                  </p:stCondLst>
                                  <p:childTnLst>
                                    <p:set>
                                      <p:cBhvr>
                                        <p:cTn id="156" dur="1" fill="hold">
                                          <p:stCondLst>
                                            <p:cond delay="0"/>
                                          </p:stCondLst>
                                        </p:cTn>
                                        <p:tgtEl>
                                          <p:spTgt spid="71"/>
                                        </p:tgtEl>
                                        <p:attrNameLst>
                                          <p:attrName>style.visibility</p:attrName>
                                        </p:attrNameLst>
                                      </p:cBhvr>
                                      <p:to>
                                        <p:strVal val="hidden"/>
                                      </p:to>
                                    </p:set>
                                  </p:childTnLst>
                                </p:cTn>
                              </p:par>
                              <p:par>
                                <p:cTn id="157" presetID="42" presetClass="entr" presetSubtype="0" fill="hold" nodeType="withEffect">
                                  <p:stCondLst>
                                    <p:cond delay="250"/>
                                  </p:stCondLst>
                                  <p:childTnLst>
                                    <p:set>
                                      <p:cBhvr>
                                        <p:cTn id="158" dur="1" fill="hold">
                                          <p:stCondLst>
                                            <p:cond delay="0"/>
                                          </p:stCondLst>
                                        </p:cTn>
                                        <p:tgtEl>
                                          <p:spTgt spid="126"/>
                                        </p:tgtEl>
                                        <p:attrNameLst>
                                          <p:attrName>style.visibility</p:attrName>
                                        </p:attrNameLst>
                                      </p:cBhvr>
                                      <p:to>
                                        <p:strVal val="visible"/>
                                      </p:to>
                                    </p:set>
                                    <p:animEffect transition="in" filter="fade">
                                      <p:cBhvr>
                                        <p:cTn id="159" dur="1000"/>
                                        <p:tgtEl>
                                          <p:spTgt spid="126"/>
                                        </p:tgtEl>
                                      </p:cBhvr>
                                    </p:animEffect>
                                    <p:anim calcmode="lin" valueType="num">
                                      <p:cBhvr>
                                        <p:cTn id="160" dur="1000" fill="hold"/>
                                        <p:tgtEl>
                                          <p:spTgt spid="126"/>
                                        </p:tgtEl>
                                        <p:attrNameLst>
                                          <p:attrName>ppt_x</p:attrName>
                                        </p:attrNameLst>
                                      </p:cBhvr>
                                      <p:tavLst>
                                        <p:tav tm="0">
                                          <p:val>
                                            <p:strVal val="#ppt_x"/>
                                          </p:val>
                                        </p:tav>
                                        <p:tav tm="100000">
                                          <p:val>
                                            <p:strVal val="#ppt_x"/>
                                          </p:val>
                                        </p:tav>
                                      </p:tavLst>
                                    </p:anim>
                                    <p:anim calcmode="lin" valueType="num">
                                      <p:cBhvr>
                                        <p:cTn id="161" dur="1000" fill="hold"/>
                                        <p:tgtEl>
                                          <p:spTgt spid="126"/>
                                        </p:tgtEl>
                                        <p:attrNameLst>
                                          <p:attrName>ppt_y</p:attrName>
                                        </p:attrNameLst>
                                      </p:cBhvr>
                                      <p:tavLst>
                                        <p:tav tm="0">
                                          <p:val>
                                            <p:strVal val="#ppt_y+.1"/>
                                          </p:val>
                                        </p:tav>
                                        <p:tav tm="100000">
                                          <p:val>
                                            <p:strVal val="#ppt_y"/>
                                          </p:val>
                                        </p:tav>
                                      </p:tavLst>
                                    </p:anim>
                                  </p:childTnLst>
                                </p:cTn>
                              </p:par>
                              <p:par>
                                <p:cTn id="162" presetID="42" presetClass="exit" presetSubtype="0" fill="hold" nodeType="withEffect">
                                  <p:stCondLst>
                                    <p:cond delay="2750"/>
                                  </p:stCondLst>
                                  <p:childTnLst>
                                    <p:animEffect transition="out" filter="fade">
                                      <p:cBhvr>
                                        <p:cTn id="163" dur="1000"/>
                                        <p:tgtEl>
                                          <p:spTgt spid="126"/>
                                        </p:tgtEl>
                                      </p:cBhvr>
                                    </p:animEffect>
                                    <p:anim calcmode="lin" valueType="num">
                                      <p:cBhvr>
                                        <p:cTn id="164" dur="1000"/>
                                        <p:tgtEl>
                                          <p:spTgt spid="126"/>
                                        </p:tgtEl>
                                        <p:attrNameLst>
                                          <p:attrName>ppt_x</p:attrName>
                                        </p:attrNameLst>
                                      </p:cBhvr>
                                      <p:tavLst>
                                        <p:tav tm="0">
                                          <p:val>
                                            <p:strVal val="ppt_x"/>
                                          </p:val>
                                        </p:tav>
                                        <p:tav tm="100000">
                                          <p:val>
                                            <p:strVal val="ppt_x"/>
                                          </p:val>
                                        </p:tav>
                                      </p:tavLst>
                                    </p:anim>
                                    <p:anim calcmode="lin" valueType="num">
                                      <p:cBhvr>
                                        <p:cTn id="165" dur="1000"/>
                                        <p:tgtEl>
                                          <p:spTgt spid="126"/>
                                        </p:tgtEl>
                                        <p:attrNameLst>
                                          <p:attrName>ppt_y</p:attrName>
                                        </p:attrNameLst>
                                      </p:cBhvr>
                                      <p:tavLst>
                                        <p:tav tm="0">
                                          <p:val>
                                            <p:strVal val="ppt_y"/>
                                          </p:val>
                                        </p:tav>
                                        <p:tav tm="100000">
                                          <p:val>
                                            <p:strVal val="ppt_y+.1"/>
                                          </p:val>
                                        </p:tav>
                                      </p:tavLst>
                                    </p:anim>
                                    <p:set>
                                      <p:cBhvr>
                                        <p:cTn id="166" dur="1" fill="hold">
                                          <p:stCondLst>
                                            <p:cond delay="9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67" restart="whenNotActive" fill="hold" evtFilter="cancelBubble" nodeType="interactiveSeq">
                <p:stCondLst>
                  <p:cond evt="onClick" delay="0">
                    <p:tgtEl>
                      <p:spTgt spid="45"/>
                    </p:tgtEl>
                  </p:cond>
                </p:stCondLst>
                <p:endSync evt="end" delay="0">
                  <p:rtn val="all"/>
                </p:endSync>
                <p:childTnLst>
                  <p:par>
                    <p:cTn id="168" fill="hold">
                      <p:stCondLst>
                        <p:cond delay="0"/>
                      </p:stCondLst>
                      <p:childTnLst>
                        <p:par>
                          <p:cTn id="169" fill="hold">
                            <p:stCondLst>
                              <p:cond delay="0"/>
                            </p:stCondLst>
                            <p:childTnLst>
                              <p:par>
                                <p:cTn id="170" presetID="49" presetClass="entr" presetSubtype="0" decel="100000" fill="hold" nodeType="clickEffect">
                                  <p:stCondLst>
                                    <p:cond delay="0"/>
                                  </p:stCondLst>
                                  <p:childTnLst>
                                    <p:set>
                                      <p:cBhvr>
                                        <p:cTn id="171" dur="1" fill="hold">
                                          <p:stCondLst>
                                            <p:cond delay="0"/>
                                          </p:stCondLst>
                                        </p:cTn>
                                        <p:tgtEl>
                                          <p:spTgt spid="117"/>
                                        </p:tgtEl>
                                        <p:attrNameLst>
                                          <p:attrName>style.visibility</p:attrName>
                                        </p:attrNameLst>
                                      </p:cBhvr>
                                      <p:to>
                                        <p:strVal val="visible"/>
                                      </p:to>
                                    </p:set>
                                    <p:anim calcmode="lin" valueType="num">
                                      <p:cBhvr>
                                        <p:cTn id="172" dur="500" fill="hold"/>
                                        <p:tgtEl>
                                          <p:spTgt spid="117"/>
                                        </p:tgtEl>
                                        <p:attrNameLst>
                                          <p:attrName>ppt_w</p:attrName>
                                        </p:attrNameLst>
                                      </p:cBhvr>
                                      <p:tavLst>
                                        <p:tav tm="0">
                                          <p:val>
                                            <p:fltVal val="0"/>
                                          </p:val>
                                        </p:tav>
                                        <p:tav tm="100000">
                                          <p:val>
                                            <p:strVal val="#ppt_w"/>
                                          </p:val>
                                        </p:tav>
                                      </p:tavLst>
                                    </p:anim>
                                    <p:anim calcmode="lin" valueType="num">
                                      <p:cBhvr>
                                        <p:cTn id="173" dur="500" fill="hold"/>
                                        <p:tgtEl>
                                          <p:spTgt spid="117"/>
                                        </p:tgtEl>
                                        <p:attrNameLst>
                                          <p:attrName>ppt_h</p:attrName>
                                        </p:attrNameLst>
                                      </p:cBhvr>
                                      <p:tavLst>
                                        <p:tav tm="0">
                                          <p:val>
                                            <p:fltVal val="0"/>
                                          </p:val>
                                        </p:tav>
                                        <p:tav tm="100000">
                                          <p:val>
                                            <p:strVal val="#ppt_h"/>
                                          </p:val>
                                        </p:tav>
                                      </p:tavLst>
                                    </p:anim>
                                    <p:anim calcmode="lin" valueType="num">
                                      <p:cBhvr>
                                        <p:cTn id="174" dur="500" fill="hold"/>
                                        <p:tgtEl>
                                          <p:spTgt spid="117"/>
                                        </p:tgtEl>
                                        <p:attrNameLst>
                                          <p:attrName>style.rotation</p:attrName>
                                        </p:attrNameLst>
                                      </p:cBhvr>
                                      <p:tavLst>
                                        <p:tav tm="0">
                                          <p:val>
                                            <p:fltVal val="360"/>
                                          </p:val>
                                        </p:tav>
                                        <p:tav tm="100000">
                                          <p:val>
                                            <p:fltVal val="0"/>
                                          </p:val>
                                        </p:tav>
                                      </p:tavLst>
                                    </p:anim>
                                    <p:animEffect transition="in" filter="fade">
                                      <p:cBhvr>
                                        <p:cTn id="175" dur="500"/>
                                        <p:tgtEl>
                                          <p:spTgt spid="117"/>
                                        </p:tgtEl>
                                      </p:cBhvr>
                                    </p:animEffect>
                                  </p:childTnLst>
                                  <p:subTnLst>
                                    <p:audio>
                                      <p:cMediaNode>
                                        <p:cTn display="0" masterRel="sameClick">
                                          <p:stCondLst>
                                            <p:cond evt="begin" delay="0">
                                              <p:tn val="170"/>
                                            </p:cond>
                                          </p:stCondLst>
                                          <p:endCondLst>
                                            <p:cond evt="onStopAudio" delay="0">
                                              <p:tgtEl>
                                                <p:sldTgt/>
                                              </p:tgtEl>
                                            </p:cond>
                                          </p:endCondLst>
                                        </p:cTn>
                                        <p:tgtEl>
                                          <p:sndTgt r:embed="rId38" name="Blowing A Raspberry Fart.wav"/>
                                        </p:tgtEl>
                                      </p:cMediaNode>
                                    </p:audio>
                                  </p:subTnLst>
                                </p:cTn>
                              </p:par>
                            </p:childTnLst>
                          </p:cTn>
                        </p:par>
                        <p:par>
                          <p:cTn id="176" fill="hold">
                            <p:stCondLst>
                              <p:cond delay="500"/>
                            </p:stCondLst>
                            <p:childTnLst>
                              <p:par>
                                <p:cTn id="177" presetID="10" presetClass="exit" presetSubtype="0" fill="hold" nodeType="afterEffect">
                                  <p:stCondLst>
                                    <p:cond delay="0"/>
                                  </p:stCondLst>
                                  <p:childTnLst>
                                    <p:animEffect transition="out" filter="fade">
                                      <p:cBhvr>
                                        <p:cTn id="178" dur="500"/>
                                        <p:tgtEl>
                                          <p:spTgt spid="117"/>
                                        </p:tgtEl>
                                      </p:cBhvr>
                                    </p:animEffect>
                                    <p:set>
                                      <p:cBhvr>
                                        <p:cTn id="179" dur="1" fill="hold">
                                          <p:stCondLst>
                                            <p:cond delay="499"/>
                                          </p:stCondLst>
                                        </p:cTn>
                                        <p:tgtEl>
                                          <p:spTgt spid="117"/>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45"/>
                                        </p:tgtEl>
                                        <p:attrNameLst>
                                          <p:attrName>style.visibility</p:attrName>
                                        </p:attrNameLst>
                                      </p:cBhvr>
                                      <p:to>
                                        <p:strVal val="hidden"/>
                                      </p:to>
                                    </p:set>
                                  </p:childTnLst>
                                </p:cTn>
                              </p:par>
                              <p:par>
                                <p:cTn id="182" presetID="1" presetClass="entr" presetSubtype="0"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childTnLst>
                                </p:cTn>
                              </p:par>
                              <p:par>
                                <p:cTn id="184" presetID="1" presetClass="entr" presetSubtype="0" fill="hold" nodeType="withEffect">
                                  <p:stCondLst>
                                    <p:cond delay="0"/>
                                  </p:stCondLst>
                                  <p:childTnLst>
                                    <p:set>
                                      <p:cBhvr>
                                        <p:cTn id="185" dur="1" fill="hold">
                                          <p:stCondLst>
                                            <p:cond delay="0"/>
                                          </p:stCondLst>
                                        </p:cTn>
                                        <p:tgtEl>
                                          <p:spTgt spid="77"/>
                                        </p:tgtEl>
                                        <p:attrNameLst>
                                          <p:attrName>style.visibility</p:attrName>
                                        </p:attrNameLst>
                                      </p:cBhvr>
                                      <p:to>
                                        <p:strVal val="visible"/>
                                      </p:to>
                                    </p:set>
                                  </p:childTnLst>
                                </p:cTn>
                              </p:par>
                            </p:childTnLst>
                          </p:cTn>
                        </p:par>
                        <p:par>
                          <p:cTn id="186" fill="hold">
                            <p:stCondLst>
                              <p:cond delay="1000"/>
                            </p:stCondLst>
                            <p:childTnLst>
                              <p:par>
                                <p:cTn id="187" presetID="42" presetClass="exit" presetSubtype="0" fill="hold" nodeType="afterEffect">
                                  <p:stCondLst>
                                    <p:cond delay="0"/>
                                  </p:stCondLst>
                                  <p:childTnLst>
                                    <p:animEffect transition="out" filter="fade">
                                      <p:cBhvr>
                                        <p:cTn id="188" dur="1000"/>
                                        <p:tgtEl>
                                          <p:spTgt spid="46"/>
                                        </p:tgtEl>
                                      </p:cBhvr>
                                    </p:animEffect>
                                    <p:anim calcmode="lin" valueType="num">
                                      <p:cBhvr>
                                        <p:cTn id="189" dur="1000"/>
                                        <p:tgtEl>
                                          <p:spTgt spid="46"/>
                                        </p:tgtEl>
                                        <p:attrNameLst>
                                          <p:attrName>ppt_x</p:attrName>
                                        </p:attrNameLst>
                                      </p:cBhvr>
                                      <p:tavLst>
                                        <p:tav tm="0">
                                          <p:val>
                                            <p:strVal val="ppt_x"/>
                                          </p:val>
                                        </p:tav>
                                        <p:tav tm="100000">
                                          <p:val>
                                            <p:strVal val="ppt_x"/>
                                          </p:val>
                                        </p:tav>
                                      </p:tavLst>
                                    </p:anim>
                                    <p:anim calcmode="lin" valueType="num">
                                      <p:cBhvr>
                                        <p:cTn id="190" dur="1000"/>
                                        <p:tgtEl>
                                          <p:spTgt spid="46"/>
                                        </p:tgtEl>
                                        <p:attrNameLst>
                                          <p:attrName>ppt_y</p:attrName>
                                        </p:attrNameLst>
                                      </p:cBhvr>
                                      <p:tavLst>
                                        <p:tav tm="0">
                                          <p:val>
                                            <p:strVal val="ppt_y"/>
                                          </p:val>
                                        </p:tav>
                                        <p:tav tm="100000">
                                          <p:val>
                                            <p:strVal val="ppt_y+.1"/>
                                          </p:val>
                                        </p:tav>
                                      </p:tavLst>
                                    </p:anim>
                                    <p:set>
                                      <p:cBhvr>
                                        <p:cTn id="191" dur="1" fill="hold">
                                          <p:stCondLst>
                                            <p:cond delay="999"/>
                                          </p:stCondLst>
                                        </p:cTn>
                                        <p:tgtEl>
                                          <p:spTgt spid="46"/>
                                        </p:tgtEl>
                                        <p:attrNameLst>
                                          <p:attrName>style.visibility</p:attrName>
                                        </p:attrNameLst>
                                      </p:cBhvr>
                                      <p:to>
                                        <p:strVal val="hidden"/>
                                      </p:to>
                                    </p:set>
                                  </p:childTnLst>
                                </p:cTn>
                              </p:par>
                              <p:par>
                                <p:cTn id="192" presetID="1" presetClass="exit" presetSubtype="0" fill="hold" nodeType="withEffect">
                                  <p:stCondLst>
                                    <p:cond delay="250"/>
                                  </p:stCondLst>
                                  <p:childTnLst>
                                    <p:set>
                                      <p:cBhvr>
                                        <p:cTn id="193" dur="1" fill="hold">
                                          <p:stCondLst>
                                            <p:cond delay="0"/>
                                          </p:stCondLst>
                                        </p:cTn>
                                        <p:tgtEl>
                                          <p:spTgt spid="77"/>
                                        </p:tgtEl>
                                        <p:attrNameLst>
                                          <p:attrName>style.visibility</p:attrName>
                                        </p:attrNameLst>
                                      </p:cBhvr>
                                      <p:to>
                                        <p:strVal val="hidden"/>
                                      </p:to>
                                    </p:set>
                                  </p:childTnLst>
                                </p:cTn>
                              </p:par>
                              <p:par>
                                <p:cTn id="194" presetID="42" presetClass="entr" presetSubtype="0" fill="hold" nodeType="withEffect">
                                  <p:stCondLst>
                                    <p:cond delay="750"/>
                                  </p:stCondLst>
                                  <p:childTnLst>
                                    <p:set>
                                      <p:cBhvr>
                                        <p:cTn id="195" dur="1" fill="hold">
                                          <p:stCondLst>
                                            <p:cond delay="0"/>
                                          </p:stCondLst>
                                        </p:cTn>
                                        <p:tgtEl>
                                          <p:spTgt spid="36"/>
                                        </p:tgtEl>
                                        <p:attrNameLst>
                                          <p:attrName>style.visibility</p:attrName>
                                        </p:attrNameLst>
                                      </p:cBhvr>
                                      <p:to>
                                        <p:strVal val="visible"/>
                                      </p:to>
                                    </p:set>
                                    <p:animEffect transition="in" filter="fade">
                                      <p:cBhvr>
                                        <p:cTn id="196" dur="1000"/>
                                        <p:tgtEl>
                                          <p:spTgt spid="36"/>
                                        </p:tgtEl>
                                      </p:cBhvr>
                                    </p:animEffect>
                                    <p:anim calcmode="lin" valueType="num">
                                      <p:cBhvr>
                                        <p:cTn id="197" dur="1000" fill="hold"/>
                                        <p:tgtEl>
                                          <p:spTgt spid="36"/>
                                        </p:tgtEl>
                                        <p:attrNameLst>
                                          <p:attrName>ppt_x</p:attrName>
                                        </p:attrNameLst>
                                      </p:cBhvr>
                                      <p:tavLst>
                                        <p:tav tm="0">
                                          <p:val>
                                            <p:strVal val="#ppt_x"/>
                                          </p:val>
                                        </p:tav>
                                        <p:tav tm="100000">
                                          <p:val>
                                            <p:strVal val="#ppt_x"/>
                                          </p:val>
                                        </p:tav>
                                      </p:tavLst>
                                    </p:anim>
                                    <p:anim calcmode="lin" valueType="num">
                                      <p:cBhvr>
                                        <p:cTn id="198" dur="1000" fill="hold"/>
                                        <p:tgtEl>
                                          <p:spTgt spid="36"/>
                                        </p:tgtEl>
                                        <p:attrNameLst>
                                          <p:attrName>ppt_y</p:attrName>
                                        </p:attrNameLst>
                                      </p:cBhvr>
                                      <p:tavLst>
                                        <p:tav tm="0">
                                          <p:val>
                                            <p:strVal val="#ppt_y+.1"/>
                                          </p:val>
                                        </p:tav>
                                        <p:tav tm="100000">
                                          <p:val>
                                            <p:strVal val="#ppt_y"/>
                                          </p:val>
                                        </p:tav>
                                      </p:tavLst>
                                    </p:anim>
                                  </p:childTnLst>
                                </p:cTn>
                              </p:par>
                              <p:par>
                                <p:cTn id="199" presetID="42" presetClass="exit" presetSubtype="0" fill="hold" nodeType="withEffect">
                                  <p:stCondLst>
                                    <p:cond delay="3250"/>
                                  </p:stCondLst>
                                  <p:childTnLst>
                                    <p:animEffect transition="out" filter="fade">
                                      <p:cBhvr>
                                        <p:cTn id="200" dur="1000"/>
                                        <p:tgtEl>
                                          <p:spTgt spid="36"/>
                                        </p:tgtEl>
                                      </p:cBhvr>
                                    </p:animEffect>
                                    <p:anim calcmode="lin" valueType="num">
                                      <p:cBhvr>
                                        <p:cTn id="201" dur="1000"/>
                                        <p:tgtEl>
                                          <p:spTgt spid="36"/>
                                        </p:tgtEl>
                                        <p:attrNameLst>
                                          <p:attrName>ppt_x</p:attrName>
                                        </p:attrNameLst>
                                      </p:cBhvr>
                                      <p:tavLst>
                                        <p:tav tm="0">
                                          <p:val>
                                            <p:strVal val="ppt_x"/>
                                          </p:val>
                                        </p:tav>
                                        <p:tav tm="100000">
                                          <p:val>
                                            <p:strVal val="ppt_x"/>
                                          </p:val>
                                        </p:tav>
                                      </p:tavLst>
                                    </p:anim>
                                    <p:anim calcmode="lin" valueType="num">
                                      <p:cBhvr>
                                        <p:cTn id="202" dur="1000"/>
                                        <p:tgtEl>
                                          <p:spTgt spid="36"/>
                                        </p:tgtEl>
                                        <p:attrNameLst>
                                          <p:attrName>ppt_y</p:attrName>
                                        </p:attrNameLst>
                                      </p:cBhvr>
                                      <p:tavLst>
                                        <p:tav tm="0">
                                          <p:val>
                                            <p:strVal val="ppt_y"/>
                                          </p:val>
                                        </p:tav>
                                        <p:tav tm="100000">
                                          <p:val>
                                            <p:strVal val="ppt_y+.1"/>
                                          </p:val>
                                        </p:tav>
                                      </p:tavLst>
                                    </p:anim>
                                    <p:set>
                                      <p:cBhvr>
                                        <p:cTn id="20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4" restart="whenNotActive" fill="hold" evtFilter="cancelBubble" nodeType="interactiveSeq">
                <p:stCondLst>
                  <p:cond evt="onClick" delay="0">
                    <p:tgtEl>
                      <p:spTgt spid="95"/>
                    </p:tgtEl>
                  </p:cond>
                </p:stCondLst>
                <p:endSync evt="end" delay="0">
                  <p:rtn val="all"/>
                </p:endSync>
                <p:childTnLst>
                  <p:par>
                    <p:cTn id="205" fill="hold">
                      <p:stCondLst>
                        <p:cond delay="0"/>
                      </p:stCondLst>
                      <p:childTnLst>
                        <p:par>
                          <p:cTn id="206" fill="hold">
                            <p:stCondLst>
                              <p:cond delay="0"/>
                            </p:stCondLst>
                            <p:childTnLst>
                              <p:par>
                                <p:cTn id="207" presetID="49" presetClass="entr" presetSubtype="0" decel="100000" fill="hold" nodeType="clickEffect">
                                  <p:stCondLst>
                                    <p:cond delay="0"/>
                                  </p:stCondLst>
                                  <p:childTnLst>
                                    <p:set>
                                      <p:cBhvr>
                                        <p:cTn id="208" dur="1" fill="hold">
                                          <p:stCondLst>
                                            <p:cond delay="0"/>
                                          </p:stCondLst>
                                        </p:cTn>
                                        <p:tgtEl>
                                          <p:spTgt spid="114"/>
                                        </p:tgtEl>
                                        <p:attrNameLst>
                                          <p:attrName>style.visibility</p:attrName>
                                        </p:attrNameLst>
                                      </p:cBhvr>
                                      <p:to>
                                        <p:strVal val="visible"/>
                                      </p:to>
                                    </p:set>
                                    <p:anim calcmode="lin" valueType="num">
                                      <p:cBhvr>
                                        <p:cTn id="209" dur="500" fill="hold"/>
                                        <p:tgtEl>
                                          <p:spTgt spid="114"/>
                                        </p:tgtEl>
                                        <p:attrNameLst>
                                          <p:attrName>ppt_w</p:attrName>
                                        </p:attrNameLst>
                                      </p:cBhvr>
                                      <p:tavLst>
                                        <p:tav tm="0">
                                          <p:val>
                                            <p:fltVal val="0"/>
                                          </p:val>
                                        </p:tav>
                                        <p:tav tm="100000">
                                          <p:val>
                                            <p:strVal val="#ppt_w"/>
                                          </p:val>
                                        </p:tav>
                                      </p:tavLst>
                                    </p:anim>
                                    <p:anim calcmode="lin" valueType="num">
                                      <p:cBhvr>
                                        <p:cTn id="210" dur="500" fill="hold"/>
                                        <p:tgtEl>
                                          <p:spTgt spid="114"/>
                                        </p:tgtEl>
                                        <p:attrNameLst>
                                          <p:attrName>ppt_h</p:attrName>
                                        </p:attrNameLst>
                                      </p:cBhvr>
                                      <p:tavLst>
                                        <p:tav tm="0">
                                          <p:val>
                                            <p:fltVal val="0"/>
                                          </p:val>
                                        </p:tav>
                                        <p:tav tm="100000">
                                          <p:val>
                                            <p:strVal val="#ppt_h"/>
                                          </p:val>
                                        </p:tav>
                                      </p:tavLst>
                                    </p:anim>
                                    <p:anim calcmode="lin" valueType="num">
                                      <p:cBhvr>
                                        <p:cTn id="211" dur="500" fill="hold"/>
                                        <p:tgtEl>
                                          <p:spTgt spid="114"/>
                                        </p:tgtEl>
                                        <p:attrNameLst>
                                          <p:attrName>style.rotation</p:attrName>
                                        </p:attrNameLst>
                                      </p:cBhvr>
                                      <p:tavLst>
                                        <p:tav tm="0">
                                          <p:val>
                                            <p:fltVal val="360"/>
                                          </p:val>
                                        </p:tav>
                                        <p:tav tm="100000">
                                          <p:val>
                                            <p:fltVal val="0"/>
                                          </p:val>
                                        </p:tav>
                                      </p:tavLst>
                                    </p:anim>
                                    <p:animEffect transition="in" filter="fade">
                                      <p:cBhvr>
                                        <p:cTn id="212" dur="500"/>
                                        <p:tgtEl>
                                          <p:spTgt spid="114"/>
                                        </p:tgtEl>
                                      </p:cBhvr>
                                    </p:animEffect>
                                  </p:childTnLst>
                                  <p:subTnLst>
                                    <p:audio>
                                      <p:cMediaNode>
                                        <p:cTn display="0" masterRel="sameClick">
                                          <p:stCondLst>
                                            <p:cond evt="begin" delay="0">
                                              <p:tn val="207"/>
                                            </p:cond>
                                          </p:stCondLst>
                                          <p:endCondLst>
                                            <p:cond evt="onStopAudio" delay="0">
                                              <p:tgtEl>
                                                <p:sldTgt/>
                                              </p:tgtEl>
                                            </p:cond>
                                          </p:endCondLst>
                                        </p:cTn>
                                        <p:tgtEl>
                                          <p:sndTgt r:embed="rId38" name="Blowing A Raspberry Fart.wav"/>
                                        </p:tgtEl>
                                      </p:cMediaNode>
                                    </p:audio>
                                  </p:subTnLst>
                                </p:cTn>
                              </p:par>
                            </p:childTnLst>
                          </p:cTn>
                        </p:par>
                        <p:par>
                          <p:cTn id="213" fill="hold">
                            <p:stCondLst>
                              <p:cond delay="500"/>
                            </p:stCondLst>
                            <p:childTnLst>
                              <p:par>
                                <p:cTn id="214" presetID="10" presetClass="exit" presetSubtype="0" fill="hold" nodeType="afterEffect">
                                  <p:stCondLst>
                                    <p:cond delay="0"/>
                                  </p:stCondLst>
                                  <p:childTnLst>
                                    <p:animEffect transition="out" filter="fade">
                                      <p:cBhvr>
                                        <p:cTn id="215" dur="500"/>
                                        <p:tgtEl>
                                          <p:spTgt spid="114"/>
                                        </p:tgtEl>
                                      </p:cBhvr>
                                    </p:animEffect>
                                    <p:set>
                                      <p:cBhvr>
                                        <p:cTn id="216" dur="1" fill="hold">
                                          <p:stCondLst>
                                            <p:cond delay="499"/>
                                          </p:stCondLst>
                                        </p:cTn>
                                        <p:tgtEl>
                                          <p:spTgt spid="114"/>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95"/>
                                        </p:tgtEl>
                                        <p:attrNameLst>
                                          <p:attrName>style.visibility</p:attrName>
                                        </p:attrNameLst>
                                      </p:cBhvr>
                                      <p:to>
                                        <p:strVal val="hidden"/>
                                      </p:to>
                                    </p:set>
                                  </p:childTnLst>
                                </p:cTn>
                              </p:par>
                              <p:par>
                                <p:cTn id="219" presetID="1" presetClass="entr" presetSubtype="0" fill="hold" nodeType="withEffect">
                                  <p:stCondLst>
                                    <p:cond delay="0"/>
                                  </p:stCondLst>
                                  <p:childTnLst>
                                    <p:set>
                                      <p:cBhvr>
                                        <p:cTn id="220" dur="1" fill="hold">
                                          <p:stCondLst>
                                            <p:cond delay="0"/>
                                          </p:stCondLst>
                                        </p:cTn>
                                        <p:tgtEl>
                                          <p:spTgt spid="96"/>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98"/>
                                        </p:tgtEl>
                                        <p:attrNameLst>
                                          <p:attrName>style.visibility</p:attrName>
                                        </p:attrNameLst>
                                      </p:cBhvr>
                                      <p:to>
                                        <p:strVal val="visible"/>
                                      </p:to>
                                    </p:set>
                                  </p:childTnLst>
                                </p:cTn>
                              </p:par>
                            </p:childTnLst>
                          </p:cTn>
                        </p:par>
                        <p:par>
                          <p:cTn id="223" fill="hold">
                            <p:stCondLst>
                              <p:cond delay="1000"/>
                            </p:stCondLst>
                            <p:childTnLst>
                              <p:par>
                                <p:cTn id="224" presetID="42" presetClass="exit" presetSubtype="0" fill="hold" nodeType="afterEffect">
                                  <p:stCondLst>
                                    <p:cond delay="0"/>
                                  </p:stCondLst>
                                  <p:childTnLst>
                                    <p:animEffect transition="out" filter="fade">
                                      <p:cBhvr>
                                        <p:cTn id="225" dur="1000"/>
                                        <p:tgtEl>
                                          <p:spTgt spid="96"/>
                                        </p:tgtEl>
                                      </p:cBhvr>
                                    </p:animEffect>
                                    <p:anim calcmode="lin" valueType="num">
                                      <p:cBhvr>
                                        <p:cTn id="226" dur="1000"/>
                                        <p:tgtEl>
                                          <p:spTgt spid="96"/>
                                        </p:tgtEl>
                                        <p:attrNameLst>
                                          <p:attrName>ppt_x</p:attrName>
                                        </p:attrNameLst>
                                      </p:cBhvr>
                                      <p:tavLst>
                                        <p:tav tm="0">
                                          <p:val>
                                            <p:strVal val="ppt_x"/>
                                          </p:val>
                                        </p:tav>
                                        <p:tav tm="100000">
                                          <p:val>
                                            <p:strVal val="ppt_x"/>
                                          </p:val>
                                        </p:tav>
                                      </p:tavLst>
                                    </p:anim>
                                    <p:anim calcmode="lin" valueType="num">
                                      <p:cBhvr>
                                        <p:cTn id="227" dur="1000"/>
                                        <p:tgtEl>
                                          <p:spTgt spid="96"/>
                                        </p:tgtEl>
                                        <p:attrNameLst>
                                          <p:attrName>ppt_y</p:attrName>
                                        </p:attrNameLst>
                                      </p:cBhvr>
                                      <p:tavLst>
                                        <p:tav tm="0">
                                          <p:val>
                                            <p:strVal val="ppt_y"/>
                                          </p:val>
                                        </p:tav>
                                        <p:tav tm="100000">
                                          <p:val>
                                            <p:strVal val="ppt_y+.1"/>
                                          </p:val>
                                        </p:tav>
                                      </p:tavLst>
                                    </p:anim>
                                    <p:set>
                                      <p:cBhvr>
                                        <p:cTn id="228" dur="1" fill="hold">
                                          <p:stCondLst>
                                            <p:cond delay="999"/>
                                          </p:stCondLst>
                                        </p:cTn>
                                        <p:tgtEl>
                                          <p:spTgt spid="96"/>
                                        </p:tgtEl>
                                        <p:attrNameLst>
                                          <p:attrName>style.visibility</p:attrName>
                                        </p:attrNameLst>
                                      </p:cBhvr>
                                      <p:to>
                                        <p:strVal val="hidden"/>
                                      </p:to>
                                    </p:set>
                                  </p:childTnLst>
                                </p:cTn>
                              </p:par>
                              <p:par>
                                <p:cTn id="229" presetID="1" presetClass="exit" presetSubtype="0" fill="hold" nodeType="withEffect">
                                  <p:stCondLst>
                                    <p:cond delay="250"/>
                                  </p:stCondLst>
                                  <p:childTnLst>
                                    <p:set>
                                      <p:cBhvr>
                                        <p:cTn id="230" dur="1" fill="hold">
                                          <p:stCondLst>
                                            <p:cond delay="0"/>
                                          </p:stCondLst>
                                        </p:cTn>
                                        <p:tgtEl>
                                          <p:spTgt spid="98"/>
                                        </p:tgtEl>
                                        <p:attrNameLst>
                                          <p:attrName>style.visibility</p:attrName>
                                        </p:attrNameLst>
                                      </p:cBhvr>
                                      <p:to>
                                        <p:strVal val="hidden"/>
                                      </p:to>
                                    </p:set>
                                  </p:childTnLst>
                                </p:cTn>
                              </p:par>
                              <p:par>
                                <p:cTn id="231" presetID="42" presetClass="entr" presetSubtype="0" fill="hold" nodeType="withEffect">
                                  <p:stCondLst>
                                    <p:cond delay="250"/>
                                  </p:stCondLst>
                                  <p:childTnLst>
                                    <p:set>
                                      <p:cBhvr>
                                        <p:cTn id="232" dur="1" fill="hold">
                                          <p:stCondLst>
                                            <p:cond delay="0"/>
                                          </p:stCondLst>
                                        </p:cTn>
                                        <p:tgtEl>
                                          <p:spTgt spid="55"/>
                                        </p:tgtEl>
                                        <p:attrNameLst>
                                          <p:attrName>style.visibility</p:attrName>
                                        </p:attrNameLst>
                                      </p:cBhvr>
                                      <p:to>
                                        <p:strVal val="visible"/>
                                      </p:to>
                                    </p:set>
                                    <p:animEffect transition="in" filter="fade">
                                      <p:cBhvr>
                                        <p:cTn id="233" dur="1000"/>
                                        <p:tgtEl>
                                          <p:spTgt spid="55"/>
                                        </p:tgtEl>
                                      </p:cBhvr>
                                    </p:animEffect>
                                    <p:anim calcmode="lin" valueType="num">
                                      <p:cBhvr>
                                        <p:cTn id="234" dur="1000" fill="hold"/>
                                        <p:tgtEl>
                                          <p:spTgt spid="55"/>
                                        </p:tgtEl>
                                        <p:attrNameLst>
                                          <p:attrName>ppt_x</p:attrName>
                                        </p:attrNameLst>
                                      </p:cBhvr>
                                      <p:tavLst>
                                        <p:tav tm="0">
                                          <p:val>
                                            <p:strVal val="#ppt_x"/>
                                          </p:val>
                                        </p:tav>
                                        <p:tav tm="100000">
                                          <p:val>
                                            <p:strVal val="#ppt_x"/>
                                          </p:val>
                                        </p:tav>
                                      </p:tavLst>
                                    </p:anim>
                                    <p:anim calcmode="lin" valueType="num">
                                      <p:cBhvr>
                                        <p:cTn id="235" dur="1000" fill="hold"/>
                                        <p:tgtEl>
                                          <p:spTgt spid="55"/>
                                        </p:tgtEl>
                                        <p:attrNameLst>
                                          <p:attrName>ppt_y</p:attrName>
                                        </p:attrNameLst>
                                      </p:cBhvr>
                                      <p:tavLst>
                                        <p:tav tm="0">
                                          <p:val>
                                            <p:strVal val="#ppt_y+.1"/>
                                          </p:val>
                                        </p:tav>
                                        <p:tav tm="100000">
                                          <p:val>
                                            <p:strVal val="#ppt_y"/>
                                          </p:val>
                                        </p:tav>
                                      </p:tavLst>
                                    </p:anim>
                                  </p:childTnLst>
                                </p:cTn>
                              </p:par>
                              <p:par>
                                <p:cTn id="236" presetID="42" presetClass="exit" presetSubtype="0" fill="hold" nodeType="withEffect">
                                  <p:stCondLst>
                                    <p:cond delay="2750"/>
                                  </p:stCondLst>
                                  <p:childTnLst>
                                    <p:animEffect transition="out" filter="fade">
                                      <p:cBhvr>
                                        <p:cTn id="237" dur="1000"/>
                                        <p:tgtEl>
                                          <p:spTgt spid="55"/>
                                        </p:tgtEl>
                                      </p:cBhvr>
                                    </p:animEffect>
                                    <p:anim calcmode="lin" valueType="num">
                                      <p:cBhvr>
                                        <p:cTn id="238" dur="1000"/>
                                        <p:tgtEl>
                                          <p:spTgt spid="55"/>
                                        </p:tgtEl>
                                        <p:attrNameLst>
                                          <p:attrName>ppt_x</p:attrName>
                                        </p:attrNameLst>
                                      </p:cBhvr>
                                      <p:tavLst>
                                        <p:tav tm="0">
                                          <p:val>
                                            <p:strVal val="ppt_x"/>
                                          </p:val>
                                        </p:tav>
                                        <p:tav tm="100000">
                                          <p:val>
                                            <p:strVal val="ppt_x"/>
                                          </p:val>
                                        </p:tav>
                                      </p:tavLst>
                                    </p:anim>
                                    <p:anim calcmode="lin" valueType="num">
                                      <p:cBhvr>
                                        <p:cTn id="239" dur="1000"/>
                                        <p:tgtEl>
                                          <p:spTgt spid="55"/>
                                        </p:tgtEl>
                                        <p:attrNameLst>
                                          <p:attrName>ppt_y</p:attrName>
                                        </p:attrNameLst>
                                      </p:cBhvr>
                                      <p:tavLst>
                                        <p:tav tm="0">
                                          <p:val>
                                            <p:strVal val="ppt_y"/>
                                          </p:val>
                                        </p:tav>
                                        <p:tav tm="100000">
                                          <p:val>
                                            <p:strVal val="ppt_y+.1"/>
                                          </p:val>
                                        </p:tav>
                                      </p:tavLst>
                                    </p:anim>
                                    <p:set>
                                      <p:cBhvr>
                                        <p:cTn id="240"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241" restart="whenNotActive" fill="hold" evtFilter="cancelBubble" nodeType="interactiveSeq">
                <p:stCondLst>
                  <p:cond evt="onClick" delay="0">
                    <p:tgtEl>
                      <p:spTgt spid="1031"/>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nodeType="clickEffect">
                                  <p:stCondLst>
                                    <p:cond delay="0"/>
                                  </p:stCondLst>
                                  <p:childTnLst>
                                    <p:set>
                                      <p:cBhvr>
                                        <p:cTn id="245" dur="1" fill="hold">
                                          <p:stCondLst>
                                            <p:cond delay="0"/>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246" restart="whenNotActive" fill="hold" evtFilter="cancelBubble" nodeType="interactiveSeq">
                <p:stCondLst>
                  <p:cond evt="onClick" delay="0">
                    <p:tgtEl>
                      <p:spTgt spid="152"/>
                    </p:tgtEl>
                  </p:cond>
                </p:stCondLst>
                <p:endSync evt="end" delay="0">
                  <p:rtn val="all"/>
                </p:endSync>
                <p:childTnLst>
                  <p:par>
                    <p:cTn id="247" fill="hold">
                      <p:stCondLst>
                        <p:cond delay="0"/>
                      </p:stCondLst>
                      <p:childTnLst>
                        <p:par>
                          <p:cTn id="248" fill="hold">
                            <p:stCondLst>
                              <p:cond delay="0"/>
                            </p:stCondLst>
                            <p:childTnLst>
                              <p:par>
                                <p:cTn id="249" presetID="1" presetClass="exit" presetSubtype="0" fill="hold" nodeType="clickEffect">
                                  <p:stCondLst>
                                    <p:cond delay="0"/>
                                  </p:stCondLst>
                                  <p:childTnLst>
                                    <p:set>
                                      <p:cBhvr>
                                        <p:cTn id="250"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251" restart="whenNotActive" fill="hold" evtFilter="cancelBubble" nodeType="interactiveSeq">
                <p:stCondLst>
                  <p:cond evt="onClick" delay="0">
                    <p:tgtEl>
                      <p:spTgt spid="155"/>
                    </p:tgtEl>
                  </p:cond>
                </p:stCondLst>
                <p:endSync evt="end" delay="0">
                  <p:rtn val="all"/>
                </p:endSync>
                <p:childTnLst>
                  <p:par>
                    <p:cTn id="252" fill="hold">
                      <p:stCondLst>
                        <p:cond delay="0"/>
                      </p:stCondLst>
                      <p:childTnLst>
                        <p:par>
                          <p:cTn id="253" fill="hold">
                            <p:stCondLst>
                              <p:cond delay="0"/>
                            </p:stCondLst>
                            <p:childTnLst>
                              <p:par>
                                <p:cTn id="254" presetID="1" presetClass="exit" presetSubtype="0" fill="hold" nodeType="clickEffect">
                                  <p:stCondLst>
                                    <p:cond delay="0"/>
                                  </p:stCondLst>
                                  <p:childTnLst>
                                    <p:set>
                                      <p:cBhvr>
                                        <p:cTn id="255"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256" restart="whenNotActive" fill="hold" evtFilter="cancelBubble" nodeType="interactiveSeq">
                <p:stCondLst>
                  <p:cond evt="onClick" delay="0">
                    <p:tgtEl>
                      <p:spTgt spid="162"/>
                    </p:tgtEl>
                  </p:cond>
                </p:stCondLst>
                <p:endSync evt="end" delay="0">
                  <p:rtn val="all"/>
                </p:endSync>
                <p:childTnLst>
                  <p:par>
                    <p:cTn id="257" fill="hold">
                      <p:stCondLst>
                        <p:cond delay="0"/>
                      </p:stCondLst>
                      <p:childTnLst>
                        <p:par>
                          <p:cTn id="258" fill="hold">
                            <p:stCondLst>
                              <p:cond delay="0"/>
                            </p:stCondLst>
                            <p:childTnLst>
                              <p:par>
                                <p:cTn id="259" presetID="1" presetClass="exit" presetSubtype="0" fill="hold" nodeType="clickEffect">
                                  <p:stCondLst>
                                    <p:cond delay="0"/>
                                  </p:stCondLst>
                                  <p:childTnLst>
                                    <p:set>
                                      <p:cBhvr>
                                        <p:cTn id="260" dur="1" fill="hold">
                                          <p:stCondLst>
                                            <p:cond delay="0"/>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261" restart="whenNotActive" fill="hold" evtFilter="cancelBubble" nodeType="interactiveSeq">
                <p:stCondLst>
                  <p:cond evt="onClick" delay="0">
                    <p:tgtEl>
                      <p:spTgt spid="165"/>
                    </p:tgtEl>
                  </p:cond>
                </p:stCondLst>
                <p:endSync evt="end" delay="0">
                  <p:rtn val="all"/>
                </p:endSync>
                <p:childTnLst>
                  <p:par>
                    <p:cTn id="262" fill="hold">
                      <p:stCondLst>
                        <p:cond delay="0"/>
                      </p:stCondLst>
                      <p:childTnLst>
                        <p:par>
                          <p:cTn id="263" fill="hold">
                            <p:stCondLst>
                              <p:cond delay="0"/>
                            </p:stCondLst>
                            <p:childTnLst>
                              <p:par>
                                <p:cTn id="264" presetID="1" presetClass="exit" presetSubtype="0" fill="hold" nodeType="clickEffect">
                                  <p:stCondLst>
                                    <p:cond delay="0"/>
                                  </p:stCondLst>
                                  <p:childTnLst>
                                    <p:set>
                                      <p:cBhvr>
                                        <p:cTn id="265"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266" restart="whenNotActive" fill="hold" evtFilter="cancelBubble" nodeType="interactiveSeq">
                <p:stCondLst>
                  <p:cond evt="onClick" delay="0">
                    <p:tgtEl>
                      <p:spTgt spid="168"/>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nodeType="clickEffect">
                                  <p:stCondLst>
                                    <p:cond delay="0"/>
                                  </p:stCondLst>
                                  <p:childTnLst>
                                    <p:set>
                                      <p:cBhvr>
                                        <p:cTn id="270"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063" y="5766266"/>
            <a:ext cx="3860800" cy="1091734"/>
          </a:xfrm>
          <a:prstGeom prst="rect">
            <a:avLst/>
          </a:prstGeom>
        </p:spPr>
      </p:pic>
      <p:sp>
        <p:nvSpPr>
          <p:cNvPr id="8" name="Rectangle 7"/>
          <p:cNvSpPr/>
          <p:nvPr/>
        </p:nvSpPr>
        <p:spPr>
          <a:xfrm>
            <a:off x="2588503" y="511553"/>
            <a:ext cx="7337162" cy="149817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1: </a:t>
            </a:r>
            <a:r>
              <a:rPr lang="en-US" sz="2800" b="1" dirty="0" err="1">
                <a:solidFill>
                  <a:schemeClr val="bg1"/>
                </a:solidFill>
                <a:effectLst/>
                <a:latin typeface="Times New Roman" panose="02020603050405020304" pitchFamily="18" charset="0"/>
                <a:ea typeface="Arial" panose="020B0604020202020204" pitchFamily="34" charset="0"/>
              </a:rPr>
              <a:t>Muốn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tăng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thì</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p:cNvSpPr/>
          <p:nvPr/>
        </p:nvSpPr>
        <p:spPr>
          <a:xfrm>
            <a:off x="653123" y="290882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6970542" y="2817495"/>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1" name="Rectangle 10"/>
          <p:cNvSpPr/>
          <p:nvPr/>
        </p:nvSpPr>
        <p:spPr>
          <a:xfrm>
            <a:off x="653122" y="438633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12"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29600" y="5766266"/>
            <a:ext cx="3962400" cy="1091733"/>
          </a:xfrm>
          <a:prstGeom prst="rect">
            <a:avLst/>
          </a:prstGeom>
        </p:spPr>
      </p:pic>
      <p:pic>
        <p:nvPicPr>
          <p:cNvPr id="13" name="Picture 12">
            <a:hlinkClick r:id="rId8" action="ppaction://hlinksldjump"/>
          </p:cNvPr>
          <p:cNvPicPr>
            <a:picLocks noChangeAspect="1"/>
          </p:cNvPicPr>
          <p:nvPr/>
        </p:nvPicPr>
        <p:blipFill>
          <a:blip r:embed="rId9"/>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425956" y="26681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741148" y="2572836"/>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390796" y="412982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70544" y="4426197"/>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4"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708217" y="4169687"/>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3"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14"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14"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14"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063" y="5766266"/>
            <a:ext cx="3860800" cy="1091734"/>
          </a:xfrm>
          <a:prstGeom prst="rect">
            <a:avLst/>
          </a:prstGeom>
        </p:spPr>
      </p:pic>
      <p:sp>
        <p:nvSpPr>
          <p:cNvPr id="8" name="Rectangle 7"/>
          <p:cNvSpPr/>
          <p:nvPr/>
        </p:nvSpPr>
        <p:spPr>
          <a:xfrm>
            <a:off x="2602326" y="1006499"/>
            <a:ext cx="6926762" cy="200085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2: </a:t>
            </a:r>
            <a:r>
              <a:rPr lang="en-US" sz="2800" b="1" dirty="0" err="1">
                <a:solidFill>
                  <a:schemeClr val="bg1"/>
                </a:solidFill>
                <a:effectLst/>
                <a:latin typeface="Times New Roman" panose="02020603050405020304" pitchFamily="18" charset="0"/>
                <a:ea typeface="Arial" panose="020B0604020202020204" pitchFamily="34" charset="0"/>
              </a:rPr>
              <a:t>Đơn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vị</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là</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p:cNvSpPr/>
          <p:nvPr/>
        </p:nvSpPr>
        <p:spPr>
          <a:xfrm>
            <a:off x="571786"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A. N/m</a:t>
            </a:r>
            <a:r>
              <a:rPr lang="en-US" sz="2800" baseline="30000" dirty="0">
                <a:latin typeface="Times New Roman" panose="02020603050405020304" pitchFamily="18" charset="0"/>
                <a:cs typeface="Times New Roman" panose="02020603050405020304" pitchFamily="18" charset="0"/>
              </a:rPr>
              <a:t>2</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706983"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B. N/m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916437"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C. kg/m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29600" y="5766266"/>
            <a:ext cx="3962400" cy="1091733"/>
          </a:xfrm>
          <a:prstGeom prst="rect">
            <a:avLst/>
          </a:prstGeom>
        </p:spPr>
      </p:pic>
      <p:pic>
        <p:nvPicPr>
          <p:cNvPr id="13" name="Picture 12">
            <a:hlinkClick r:id="rId8" action="ppaction://hlinksldjump"/>
          </p:cNvPr>
          <p:cNvPicPr>
            <a:picLocks noChangeAspect="1"/>
          </p:cNvPicPr>
          <p:nvPr/>
        </p:nvPicPr>
        <p:blipFill>
          <a:blip r:embed="rId9"/>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344620"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3477588"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654111"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791414"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D. N</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9529088"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3"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14"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14"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14"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cstate="print">
            <a:extLst>
              <a:ext uri="{28A0092B-C50C-407E-A947-70E740481C1C}">
                <a14:useLocalDpi xmlns:a14="http://schemas.microsoft.com/office/drawing/2010/main" val="0"/>
              </a:ext>
            </a:extLst>
          </a:blip>
          <a:srcRect l="41563" t="31593" r="9920" b="53067"/>
          <a:stretch>
            <a:fillRect/>
          </a:stretch>
        </p:blipFill>
        <p:spPr bwMode="auto">
          <a:xfrm>
            <a:off x="1673053" y="1774221"/>
            <a:ext cx="8845894" cy="3956299"/>
          </a:xfrm>
          <a:prstGeom prst="rect">
            <a:avLst/>
          </a:prstGeom>
          <a:noFill/>
          <a:ln>
            <a:noFill/>
          </a:ln>
        </p:spPr>
      </p:pic>
      <p:sp>
        <p:nvSpPr>
          <p:cNvPr id="2" name="Title 1"/>
          <p:cNvSpPr>
            <a:spLocks noGrp="1"/>
          </p:cNvSpPr>
          <p:nvPr>
            <p:ph type="ctrTitle"/>
          </p:nvPr>
        </p:nvSpPr>
        <p:spPr>
          <a:xfrm>
            <a:off x="631371" y="858169"/>
            <a:ext cx="10929258" cy="801796"/>
          </a:xfrm>
        </p:spPr>
        <p:txBody>
          <a:bodyPr>
            <a:noAutofit/>
          </a:bodyPr>
          <a:lstStyle/>
          <a:p>
            <a:r>
              <a:rPr lang="en-US" sz="2800" dirty="0" err="1">
                <a:solidFill>
                  <a:srgbClr val="000000"/>
                </a:solidFill>
                <a:effectLst/>
                <a:ea typeface="Times New Roman" panose="02020603050405020304" pitchFamily="18" charset="0"/>
              </a:rPr>
              <a:t>Tại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sao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một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em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bé</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đứng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chiếc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thì</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bị</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lún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sâu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hơn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người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lớn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nằm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nó</a:t>
            </a:r>
            <a:r>
              <a:rPr lang="en-US" sz="2800" dirty="0">
                <a:solidFill>
                  <a:srgbClr val="000000"/>
                </a:solidFill>
                <a:effectLst/>
                <a:ea typeface="Times New Roman" panose="02020603050405020304" pitchFamily="18" charset="0"/>
              </a:rPr>
              <a:t>?</a:t>
            </a:r>
            <a:r>
              <a:rPr lang="en-US" sz="2800" b="1" dirty="0">
                <a:effectLst/>
                <a:ea typeface="Times New Roman" panose="02020603050405020304" pitchFamily="18" charset="0"/>
              </a:rPr>
              <a:t> </a:t>
            </a:r>
            <a:endParaRPr lang="en-US" sz="2800" dirty="0"/>
          </a:p>
        </p:txBody>
      </p:sp>
      <p:sp>
        <p:nvSpPr>
          <p:cNvPr id="6" name="Title 1"/>
          <p:cNvSpPr txBox="1"/>
          <p:nvPr/>
        </p:nvSpPr>
        <p:spPr>
          <a:xfrm>
            <a:off x="631371" y="5730520"/>
            <a:ext cx="10929258" cy="5817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dirty="0" err="1">
                <a:solidFill>
                  <a:srgbClr val="000000"/>
                </a:solidFill>
                <a:ea typeface="Times New Roman" panose="02020603050405020304" pitchFamily="18" charset="0"/>
              </a:rPr>
              <a:t>Nguyên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nhân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do </a:t>
            </a:r>
            <a:r>
              <a:rPr lang="en-US" sz="3200" b="1" dirty="0" err="1">
                <a:solidFill>
                  <a:srgbClr val="FF0000"/>
                </a:solidFill>
                <a:ea typeface="Times New Roman" panose="02020603050405020304" pitchFamily="18" charset="0"/>
              </a:rPr>
              <a:t>tác</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dụng</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của</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lực</a:t>
            </a:r>
            <a:r>
              <a:rPr lang="en-US" sz="2800" dirty="0">
                <a:solidFill>
                  <a:srgbClr val="000000"/>
                </a:solidFill>
                <a:ea typeface="Times New Roman" panose="02020603050405020304" pitchFamily="18" charset="0"/>
              </a:rPr>
              <a:t> (hay </a:t>
            </a:r>
            <a:r>
              <a:rPr lang="en-US" sz="2800" dirty="0" err="1">
                <a:solidFill>
                  <a:srgbClr val="000000"/>
                </a:solidFill>
                <a:ea typeface="Times New Roman" panose="02020603050405020304" pitchFamily="18" charset="0"/>
              </a:rPr>
              <a:t>còn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được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gọi</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suất</a:t>
            </a:r>
            <a:r>
              <a:rPr lang="en-US" sz="2800" dirty="0">
                <a:solidFill>
                  <a:srgbClr val="000000"/>
                </a:solidFill>
                <a:ea typeface="Times New Roman" panose="02020603050405020304" pitchFamily="18" charset="0"/>
              </a:rPr>
              <a:t>)</a:t>
            </a:r>
            <a:endParaRPr lang="en-US" sz="2800" dirty="0">
              <a:solidFill>
                <a:srgbClr val="000000"/>
              </a:solidFill>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063" y="5766266"/>
            <a:ext cx="3860800" cy="1091734"/>
          </a:xfrm>
          <a:prstGeom prst="rect">
            <a:avLst/>
          </a:prstGeom>
        </p:spPr>
      </p:pic>
      <p:sp>
        <p:nvSpPr>
          <p:cNvPr id="8" name="Rectangle 7"/>
          <p:cNvSpPr/>
          <p:nvPr/>
        </p:nvSpPr>
        <p:spPr>
          <a:xfrm>
            <a:off x="2458695" y="973394"/>
            <a:ext cx="7577406" cy="217333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p:cNvSpPr/>
          <p:nvPr/>
        </p:nvSpPr>
        <p:spPr>
          <a:xfrm>
            <a:off x="3354792"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02818"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54834"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C. p = P/S </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29600" y="5766266"/>
            <a:ext cx="3962400" cy="1091733"/>
          </a:xfrm>
          <a:prstGeom prst="rect">
            <a:avLst/>
          </a:prstGeom>
        </p:spPr>
      </p:pic>
      <p:pic>
        <p:nvPicPr>
          <p:cNvPr id="13" name="Picture 12">
            <a:hlinkClick r:id="rId8" action="ppaction://hlinksldjump"/>
          </p:cNvPr>
          <p:cNvPicPr>
            <a:picLocks noChangeAspect="1"/>
          </p:cNvPicPr>
          <p:nvPr/>
        </p:nvPicPr>
        <p:blipFill>
          <a:blip r:embed="rId9"/>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3127626"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392508"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582495"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D. p = </a:t>
            </a:r>
            <a:r>
              <a:rPr lang="en-US" sz="2800" dirty="0" err="1">
                <a:latin typeface="Times New Roman" panose="02020603050405020304" pitchFamily="18" charset="0"/>
                <a:cs typeface="Times New Roman" panose="02020603050405020304" pitchFamily="18" charset="0"/>
              </a:rPr>
              <a:t>d.V</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9320169"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3"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14"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14"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14"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063" y="5766266"/>
            <a:ext cx="3860800" cy="1091734"/>
          </a:xfrm>
          <a:prstGeom prst="rect">
            <a:avLst/>
          </a:prstGeom>
        </p:spPr>
      </p:pic>
      <p:sp>
        <p:nvSpPr>
          <p:cNvPr id="8" name="Rectangle 7"/>
          <p:cNvSpPr/>
          <p:nvPr/>
        </p:nvSpPr>
        <p:spPr>
          <a:xfrm>
            <a:off x="2865568" y="1235184"/>
            <a:ext cx="6460864" cy="124826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4: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pPr>
            <a:endPar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p:cNvSpPr/>
          <p:nvPr/>
        </p:nvSpPr>
        <p:spPr>
          <a:xfrm>
            <a:off x="7121914"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vuông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73318"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trùng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Rectangle 10"/>
          <p:cNvSpPr/>
          <p:nvPr/>
        </p:nvSpPr>
        <p:spPr>
          <a:xfrm>
            <a:off x="632236"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song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song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2"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29600" y="5766266"/>
            <a:ext cx="3962400" cy="1091733"/>
          </a:xfrm>
          <a:prstGeom prst="rect">
            <a:avLst/>
          </a:prstGeom>
        </p:spPr>
      </p:pic>
      <p:pic>
        <p:nvPicPr>
          <p:cNvPr id="13" name="Picture 12">
            <a:hlinkClick r:id="rId8" action="ppaction://hlinksldjump"/>
          </p:cNvPr>
          <p:cNvPicPr>
            <a:picLocks noChangeAspect="1"/>
          </p:cNvPicPr>
          <p:nvPr/>
        </p:nvPicPr>
        <p:blipFill>
          <a:blip r:embed="rId9"/>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6800411" y="453470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349586" y="2927542"/>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275573" y="4534702"/>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124143"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bất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kì</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800411" y="2927542"/>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3"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14"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14"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14"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11" y="-455981"/>
            <a:ext cx="12192000" cy="7402469"/>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063" y="5766266"/>
            <a:ext cx="3860800" cy="1091734"/>
          </a:xfrm>
          <a:prstGeom prst="rect">
            <a:avLst/>
          </a:prstGeom>
        </p:spPr>
      </p:pic>
      <p:sp>
        <p:nvSpPr>
          <p:cNvPr id="8" name="Rectangle 7"/>
          <p:cNvSpPr/>
          <p:nvPr/>
        </p:nvSpPr>
        <p:spPr>
          <a:xfrm>
            <a:off x="1447787" y="840660"/>
            <a:ext cx="9628252" cy="1744531"/>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5: Khi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ta </a:t>
            </a:r>
            <a:r>
              <a:rPr lang="en-US" sz="2800" b="1" dirty="0" err="1">
                <a:solidFill>
                  <a:schemeClr val="bg1"/>
                </a:solidFill>
                <a:effectLst/>
                <a:latin typeface="Times New Roman" panose="02020603050405020304" pitchFamily="18" charset="0"/>
                <a:ea typeface="Arial" panose="020B0604020202020204" pitchFamily="34" charset="0"/>
              </a:rPr>
              <a:t>thường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mà</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không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a:t>
            </a:r>
            <a:r>
              <a:rPr lang="en-US" sz="2800" b="1" dirty="0">
                <a:solidFill>
                  <a:schemeClr val="bg1"/>
                </a:solidFill>
                <a:effectLst/>
                <a:latin typeface="Times New Roman" panose="02020603050405020304" pitchFamily="18" charset="0"/>
                <a:ea typeface="Arial" panose="020B0604020202020204" pitchFamily="34" charset="0"/>
              </a:rPr>
              <a:t> (tai)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Tại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sao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vậy</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p:cNvSpPr/>
          <p:nvPr/>
        </p:nvSpPr>
        <p:spPr>
          <a:xfrm>
            <a:off x="515656"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suất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17885"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2"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29600" y="5766266"/>
            <a:ext cx="3962400" cy="1091733"/>
          </a:xfrm>
          <a:prstGeom prst="rect">
            <a:avLst/>
          </a:prstGeom>
        </p:spPr>
      </p:pic>
      <p:sp>
        <p:nvSpPr>
          <p:cNvPr id="11" name="Rectangle 10"/>
          <p:cNvSpPr/>
          <p:nvPr/>
        </p:nvSpPr>
        <p:spPr>
          <a:xfrm>
            <a:off x="6757719"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dirty="0">
                <a:solidFill>
                  <a:schemeClr val="bg1"/>
                </a:solidFill>
                <a:latin typeface="Times New Roman" panose="02020603050405020304" pitchFamily="18" charset="0"/>
                <a:cs typeface="Times New Roman" panose="02020603050405020304" pitchFamily="18" charset="0"/>
              </a:rPr>
              <a:t>D.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thói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quen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3" name="Picture 12">
            <a:hlinkClick r:id="rId8" action="ppaction://hlinksldjump"/>
          </p:cNvPr>
          <p:cNvPicPr>
            <a:picLocks noChangeAspect="1"/>
          </p:cNvPicPr>
          <p:nvPr/>
        </p:nvPicPr>
        <p:blipFill>
          <a:blip r:embed="rId9"/>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288491" y="46146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288491" y="266724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495394" y="461467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01043"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C. Mũ đinh có diện tích lớn nên áp lực nhỏ vì vậy đinh khó vào hơn.</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6"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538718" y="2667240"/>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3"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14"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14"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14"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063" y="5766266"/>
            <a:ext cx="3860800" cy="1091734"/>
          </a:xfrm>
          <a:prstGeom prst="rect">
            <a:avLst/>
          </a:prstGeom>
        </p:spPr>
      </p:pic>
      <p:sp>
        <p:nvSpPr>
          <p:cNvPr id="8" name="Rectangle 7"/>
          <p:cNvSpPr/>
          <p:nvPr/>
        </p:nvSpPr>
        <p:spPr>
          <a:xfrm>
            <a:off x="1585877" y="1234318"/>
            <a:ext cx="9187136" cy="19006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rPr>
              <a:t>C</a:t>
            </a:r>
            <a:r>
              <a:rPr lang="en-US" sz="2800" dirty="0" err="1">
                <a:solidFill>
                  <a:schemeClr val="bg1"/>
                </a:solidFill>
                <a:latin typeface="Times New Roman" panose="02020603050405020304" pitchFamily="18" charset="0"/>
                <a:ea typeface="Arial" panose="020B0604020202020204" pitchFamily="34" charset="0"/>
              </a:rPr>
              <a:t>âu</a:t>
            </a:r>
            <a:r>
              <a:rPr lang="en-US" sz="2800" dirty="0">
                <a:solidFill>
                  <a:schemeClr val="bg1"/>
                </a:solidFill>
                <a:latin typeface="Times New Roman" panose="02020603050405020304" pitchFamily="18" charset="0"/>
                <a:ea typeface="Arial" panose="020B0604020202020204" pitchFamily="34" charset="0"/>
              </a:rPr>
              <a:t> 6: </a:t>
            </a:r>
            <a:r>
              <a:rPr lang="en-US" sz="2800" dirty="0" err="1">
                <a:solidFill>
                  <a:schemeClr val="bg1"/>
                </a:solidFill>
                <a:effectLst/>
                <a:latin typeface="Times New Roman" panose="02020603050405020304" pitchFamily="18" charset="0"/>
                <a:ea typeface="Arial" panose="020B0604020202020204" pitchFamily="34" charset="0"/>
              </a:rPr>
              <a:t>Đặt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bao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60kg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ghết</a:t>
            </a:r>
            <a:r>
              <a:rPr lang="en-US" sz="2800" dirty="0">
                <a:solidFill>
                  <a:schemeClr val="bg1"/>
                </a:solidFill>
                <a:effectLst/>
                <a:latin typeface="Times New Roman" panose="02020603050405020304" pitchFamily="18" charset="0"/>
                <a:ea typeface="Arial" panose="020B0604020202020204" pitchFamily="34" charset="0"/>
              </a:rPr>
              <a:t> 4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có</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khối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lượng</a:t>
            </a:r>
            <a:r>
              <a:rPr lang="en-US" sz="2800" dirty="0">
                <a:solidFill>
                  <a:schemeClr val="bg1"/>
                </a:solidFill>
                <a:effectLst/>
                <a:latin typeface="Times New Roman" panose="02020603050405020304" pitchFamily="18" charset="0"/>
                <a:ea typeface="Arial" panose="020B0604020202020204" pitchFamily="34" charset="0"/>
              </a:rPr>
              <a:t> 4kg. </a:t>
            </a:r>
            <a:r>
              <a:rPr lang="en-US" sz="2800" dirty="0" err="1">
                <a:solidFill>
                  <a:schemeClr val="bg1"/>
                </a:solidFill>
                <a:effectLst/>
                <a:latin typeface="Times New Roman" panose="02020603050405020304" pitchFamily="18" charset="0"/>
                <a:ea typeface="Arial" panose="020B0604020202020204" pitchFamily="34" charset="0"/>
              </a:rPr>
              <a:t>Diện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tích</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tiếp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xúc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với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của</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mỗi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 8cm</a:t>
            </a:r>
            <a:r>
              <a:rPr lang="en-US" sz="2800" baseline="30000" dirty="0">
                <a:solidFill>
                  <a:schemeClr val="bg1"/>
                </a:solidFill>
                <a:effectLst/>
                <a:latin typeface="Times New Roman" panose="02020603050405020304" pitchFamily="18" charset="0"/>
                <a:ea typeface="Arial" panose="020B0604020202020204" pitchFamily="34" charset="0"/>
              </a:rPr>
              <a:t>2</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suất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tác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ffectLst/>
              <a:latin typeface="Arial" panose="020B0604020202020204" pitchFamily="34" charset="0"/>
              <a:ea typeface="Arial" panose="020B0604020202020204" pitchFamily="34" charset="0"/>
            </a:endParaRPr>
          </a:p>
        </p:txBody>
      </p:sp>
      <p:sp>
        <p:nvSpPr>
          <p:cNvPr id="9" name="Rectangle 8"/>
          <p:cNvSpPr/>
          <p:nvPr/>
        </p:nvSpPr>
        <p:spPr>
          <a:xfrm>
            <a:off x="7387709" y="494614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solidFill>
                  <a:prstClr val="white"/>
                </a:solidFill>
                <a:latin typeface="Times New Roman" panose="02020603050405020304" pitchFamily="18" charset="0"/>
                <a:cs typeface="Times New Roman" panose="02020603050405020304" pitchFamily="18" charset="0"/>
              </a:rPr>
              <a:t>D. </a:t>
            </a:r>
            <a:r>
              <a:rPr lang="de-DE" sz="2800" dirty="0"/>
              <a:t>200 000</a:t>
            </a:r>
            <a:r>
              <a:rPr lang="en-US" sz="2800" dirty="0">
                <a:solidFill>
                  <a:prstClr val="white"/>
                </a:solidFill>
                <a:latin typeface="Times New Roman" panose="02020603050405020304" pitchFamily="18" charset="0"/>
                <a:cs typeface="Times New Roman" panose="02020603050405020304" pitchFamily="18" charset="0"/>
              </a:rPr>
              <a:t> N/m</a:t>
            </a:r>
            <a:r>
              <a:rPr lang="en-US" sz="2800" baseline="30000" dirty="0">
                <a:solidFill>
                  <a:prstClr val="white"/>
                </a:solidFill>
                <a:latin typeface="Times New Roman" panose="02020603050405020304" pitchFamily="18" charset="0"/>
                <a:cs typeface="Times New Roman" panose="02020603050405020304" pitchFamily="18" charset="0"/>
              </a:rPr>
              <a:t>2</a:t>
            </a:r>
            <a:endParaRPr lang="en-US" sz="2800" baseline="30000" dirty="0">
              <a:solidFill>
                <a:prstClr val="white"/>
              </a:solidFill>
              <a:latin typeface="Times New Roman" panose="02020603050405020304" pitchFamily="18" charset="0"/>
              <a:cs typeface="Times New Roman" panose="02020603050405020304" pitchFamily="18" charset="0"/>
            </a:endParaRPr>
          </a:p>
          <a:p>
            <a:pPr algn="ctr" defTabSz="609600"/>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585877" y="3624482"/>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solidFill>
                  <a:prstClr val="white"/>
                </a:solidFill>
                <a:latin typeface="Cambria" panose="02040503050406030204" pitchFamily="18" charset="0"/>
              </a:rPr>
              <a:t>A. 187 500 N/m</a:t>
            </a:r>
            <a:r>
              <a:rPr lang="en-US" sz="2800" baseline="30000" dirty="0">
                <a:solidFill>
                  <a:prstClr val="white"/>
                </a:solidFill>
                <a:latin typeface="Cambria" panose="02040503050406030204" pitchFamily="18" charset="0"/>
              </a:rPr>
              <a:t>2</a:t>
            </a:r>
            <a:endParaRPr lang="en-US" sz="2800" baseline="30000" dirty="0">
              <a:solidFill>
                <a:prstClr val="white"/>
              </a:solidFill>
              <a:latin typeface="Cambria" panose="02040503050406030204" pitchFamily="18" charset="0"/>
            </a:endParaRPr>
          </a:p>
        </p:txBody>
      </p:sp>
      <p:sp>
        <p:nvSpPr>
          <p:cNvPr id="11" name="Rectangle 10"/>
          <p:cNvSpPr/>
          <p:nvPr/>
        </p:nvSpPr>
        <p:spPr>
          <a:xfrm>
            <a:off x="7387709" y="368271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solidFill>
                  <a:prstClr val="white"/>
                </a:solidFill>
                <a:latin typeface="Times New Roman" panose="02020603050405020304" pitchFamily="18" charset="0"/>
                <a:cs typeface="Times New Roman" panose="02020603050405020304" pitchFamily="18" charset="0"/>
              </a:rPr>
              <a:t>B. 200 000 N/m</a:t>
            </a:r>
            <a:endParaRPr lang="en-US" sz="2800" baseline="30000" dirty="0">
              <a:solidFill>
                <a:prstClr val="white"/>
              </a:solidFill>
              <a:latin typeface="Times New Roman" panose="02020603050405020304" pitchFamily="18" charset="0"/>
              <a:cs typeface="Times New Roman" panose="02020603050405020304" pitchFamily="18" charset="0"/>
            </a:endParaRPr>
          </a:p>
        </p:txBody>
      </p:sp>
      <p:pic>
        <p:nvPicPr>
          <p:cNvPr id="12"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29600" y="5766266"/>
            <a:ext cx="3962400" cy="1091733"/>
          </a:xfrm>
          <a:prstGeom prst="rect">
            <a:avLst/>
          </a:prstGeom>
        </p:spPr>
      </p:pic>
      <p:pic>
        <p:nvPicPr>
          <p:cNvPr id="13" name="Picture 12">
            <a:hlinkClick r:id="rId8" action="ppaction://hlinksldjump"/>
          </p:cNvPr>
          <p:cNvPicPr>
            <a:picLocks noChangeAspect="1"/>
          </p:cNvPicPr>
          <p:nvPr/>
        </p:nvPicPr>
        <p:blipFill>
          <a:blip r:embed="rId9"/>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7160543" y="470549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1356482" y="3379823"/>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7159057" y="342620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70789" y="4878126"/>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solidFill>
                  <a:prstClr val="white"/>
                </a:solidFill>
                <a:latin typeface="Times New Roman" panose="02020603050405020304" pitchFamily="18" charset="0"/>
                <a:cs typeface="Times New Roman" panose="02020603050405020304" pitchFamily="18" charset="0"/>
              </a:rPr>
              <a:t>C. 100 000 N/m</a:t>
            </a:r>
            <a:r>
              <a:rPr lang="en-US" sz="2800" baseline="30000" dirty="0">
                <a:solidFill>
                  <a:prstClr val="white"/>
                </a:solidFill>
                <a:latin typeface="Times New Roman" panose="02020603050405020304" pitchFamily="18" charset="0"/>
                <a:cs typeface="Times New Roman" panose="02020603050405020304" pitchFamily="18" charset="0"/>
              </a:rPr>
              <a:t>2</a:t>
            </a:r>
            <a:endParaRPr lang="en-US" sz="2800" baseline="30000" dirty="0">
              <a:solidFill>
                <a:prstClr val="white"/>
              </a:solidFill>
              <a:latin typeface="Times New Roman" panose="02020603050405020304" pitchFamily="18" charset="0"/>
              <a:cs typeface="Times New Roman" panose="02020603050405020304" pitchFamily="18" charset="0"/>
            </a:endParaRPr>
          </a:p>
          <a:p>
            <a:pPr algn="ctr" defTabSz="609600"/>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4" name="Picture 4" descr="Download Tick And Cross Clipart Check Mark Clip Art Cross, Logo, Plant,  Face Transparent Png – Pngset.com"/>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1342880" y="4621616"/>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3"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14"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14"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14"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0133" y="806220"/>
            <a:ext cx="6286723" cy="536577"/>
          </a:xfrm>
        </p:spPr>
        <p:txBody>
          <a:bodyPr>
            <a:normAutofit/>
          </a:bodyPr>
          <a:lstStyle/>
          <a:p>
            <a:r>
              <a:rPr lang="en-US" sz="2800" dirty="0"/>
              <a:t>* </a:t>
            </a:r>
            <a:r>
              <a:rPr lang="en-US" sz="2800" dirty="0" err="1"/>
              <a:t>Luyện</a:t>
            </a:r>
            <a:r>
              <a:rPr lang="en-US" sz="2800" dirty="0"/>
              <a:t> </a:t>
            </a:r>
            <a:r>
              <a:rPr lang="en-US" sz="2800" dirty="0" err="1"/>
              <a:t>tập</a:t>
            </a:r>
            <a:r>
              <a:rPr lang="en-US" sz="2800" dirty="0"/>
              <a:t>:</a:t>
            </a:r>
            <a:endParaRPr lang="en-US" sz="2800" dirty="0"/>
          </a:p>
        </p:txBody>
      </p:sp>
      <mc:AlternateContent xmlns:mc="http://schemas.openxmlformats.org/markup-compatibility/2006">
        <mc:Choice xmlns:a14="http://schemas.microsoft.com/office/drawing/2010/main" Requires="a14">
          <p:sp>
            <p:nvSpPr>
              <p:cNvPr id="10" name="TextBox 9"/>
              <p:cNvSpPr txBox="1"/>
              <p:nvPr/>
            </p:nvSpPr>
            <p:spPr>
              <a:xfrm>
                <a:off x="4172001" y="1793706"/>
                <a:ext cx="7906927" cy="4758034"/>
              </a:xfrm>
              <a:prstGeom prst="rect">
                <a:avLst/>
              </a:prstGeom>
              <a:noFill/>
            </p:spPr>
            <p:txBody>
              <a:bodyPr wrap="square">
                <a:spAutoFit/>
              </a:bodyPr>
              <a:lstStyle/>
              <a:p>
                <a:pPr algn="ctr">
                  <a:lnSpc>
                    <a:spcPct val="115000"/>
                  </a:lnSpc>
                </a:pPr>
                <a:r>
                  <a:rPr lang="de-DE" sz="2800" u="sng" dirty="0">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de-DE" sz="2800"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bao gạo là: </a:t>
                </a:r>
                <a:endParaRPr lang="de-DE"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P1 = 10.m1 = 10.60 = 600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ghế là: P2 = 10.m2 = 10.4 = 40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Diện tích tiếp xúc của 4 chân ghế với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S = 4.8 cm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4.0,0008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0,0032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Áp suất các chân ghế tác dụng lên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 = </a:t>
                </a:r>
                <a14:m>
                  <m:oMath xmlns:m="http://schemas.openxmlformats.org/officeDocument/2006/math">
                    <m:f>
                      <m:fPr>
                        <m:ctrlPr>
                          <a:rPr lang="en-US" sz="2800" i="1">
                            <a:effectLst/>
                            <a:latin typeface="Cambria Math" panose="02040503050406030204"/>
                            <a:ea typeface="Times New Roman" panose="02020603050405020304" pitchFamily="18" charset="0"/>
                            <a:cs typeface="Times New Roman" panose="02020603050405020304" pitchFamily="18" charset="0"/>
                          </a:rPr>
                        </m:ctrlPr>
                      </m:fPr>
                      <m:num>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F</m:t>
                        </m:r>
                      </m:num>
                      <m:den>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S</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a:ea typeface="Times New Roman" panose="02020603050405020304" pitchFamily="18" charset="0"/>
                            <a:cs typeface="Times New Roman" panose="02020603050405020304" pitchFamily="18" charset="0"/>
                          </a:rPr>
                        </m:ctrlPr>
                      </m:fPr>
                      <m:num>
                        <m:sSub>
                          <m:sSubPr>
                            <m:ctrlPr>
                              <a:rPr lang="en-US" sz="2800" i="1">
                                <a:effectLst/>
                                <a:latin typeface="Cambria Math" panose="02040503050406030204"/>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800" i="1">
                                <a:effectLst/>
                                <a:latin typeface="Cambria Math" panose="02040503050406030204"/>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𝑆</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a:ea typeface="Times New Roman" panose="02020603050405020304" pitchFamily="18" charset="0"/>
                            <a:cs typeface="Times New Roman" panose="02020603050405020304" pitchFamily="18" charset="0"/>
                          </a:rPr>
                        </m:ctrlPr>
                      </m:fPr>
                      <m:num>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600</m:t>
                        </m:r>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40</m:t>
                        </m:r>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0</m:t>
                        </m:r>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0032</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200 000 Pa = 200 000 N/m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Arial" panose="020B0604020202020204" pitchFamily="34" charset="0"/>
                    <a:cs typeface="Times New Roman" panose="02020603050405020304" pitchFamily="18" charset="0"/>
                  </a:rPr>
                  <a:t>Đáp án: 200 000 N/m</a:t>
                </a:r>
                <a:r>
                  <a:rPr lang="de-DE"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4172001" y="1793706"/>
                <a:ext cx="7906927" cy="4758034"/>
              </a:xfrm>
              <a:prstGeom prst="rect">
                <a:avLst/>
              </a:prstGeom>
              <a:blipFill rotWithShape="1">
                <a:blip r:embed="rId1"/>
                <a:stretch>
                  <a:fillRect l="-1" t="-10" r="7" b="9"/>
                </a:stretch>
              </a:blipFill>
            </p:spPr>
            <p:txBody>
              <a:bodyPr/>
              <a:lstStyle/>
              <a:p>
                <a:r>
                  <a:rPr lang="en-US" altLang="en-US">
                    <a:noFill/>
                  </a:rPr>
                  <a:t> </a:t>
                </a:r>
              </a:p>
            </p:txBody>
          </p:sp>
        </mc:Fallback>
      </mc:AlternateContent>
      <p:sp>
        <p:nvSpPr>
          <p:cNvPr id="3" name="TextBox 2"/>
          <p:cNvSpPr txBox="1"/>
          <p:nvPr/>
        </p:nvSpPr>
        <p:spPr>
          <a:xfrm>
            <a:off x="327404" y="1827479"/>
            <a:ext cx="3441924" cy="4512261"/>
          </a:xfrm>
          <a:prstGeom prst="rect">
            <a:avLst/>
          </a:prstGeom>
          <a:noFill/>
        </p:spPr>
        <p:txBody>
          <a:bodyPr wrap="square">
            <a:spAutoFit/>
          </a:bodyPr>
          <a:lstStyle/>
          <a:p>
            <a:pPr algn="just">
              <a:lnSpc>
                <a:spcPct val="115000"/>
              </a:lnSpc>
            </a:pP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1</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60Kg</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800" dirty="0">
                <a:latin typeface="Times New Roman" panose="02020603050405020304" pitchFamily="18" charset="0"/>
                <a:ea typeface="Arial" panose="020B0604020202020204" pitchFamily="34" charset="0"/>
                <a:cs typeface="Times New Roman" panose="02020603050405020304" pitchFamily="18" charset="0"/>
              </a:rPr>
              <a:t>= 4Kg</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tiếp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ghế</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8cm</a:t>
            </a:r>
            <a:r>
              <a:rPr lang="en-US"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en-US" sz="28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rPr>
              <a:t>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suất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gạo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ghế</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dụng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đất</a:t>
            </a:r>
            <a:r>
              <a:rPr lang="en-US" sz="2800" dirty="0">
                <a:solidFill>
                  <a:srgbClr val="000000"/>
                </a:solidFill>
                <a:effectLst/>
                <a:latin typeface="Times New Roman" panose="02020603050405020304" pitchFamily="18" charset="0"/>
                <a:ea typeface="Arial" panose="020B0604020202020204" pitchFamily="34" charset="0"/>
              </a:rPr>
              <a:t> (P)</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9" name="Straight Connector 8"/>
          <p:cNvCxnSpPr/>
          <p:nvPr/>
        </p:nvCxnSpPr>
        <p:spPr>
          <a:xfrm>
            <a:off x="3970664" y="1915967"/>
            <a:ext cx="0" cy="39560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0133" y="1257129"/>
            <a:ext cx="10045924" cy="548099"/>
          </a:xfrm>
          <a:prstGeom prst="rect">
            <a:avLst/>
          </a:prstGeom>
          <a:noFill/>
        </p:spPr>
        <p:txBody>
          <a:bodyPr wrap="square">
            <a:spAutoFit/>
          </a:bodyPr>
          <a:lstStyle/>
          <a:p>
            <a:pPr algn="just">
              <a:lnSpc>
                <a:spcPct val="115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 </a:t>
            </a:r>
            <a:r>
              <a:rPr lang="en-US" sz="2800" dirty="0" err="1"/>
              <a:t>Vận</a:t>
            </a:r>
            <a:r>
              <a:rPr lang="en-US" sz="2800" dirty="0"/>
              <a:t> </a:t>
            </a:r>
            <a:r>
              <a:rPr lang="en-US" sz="2800" dirty="0" err="1"/>
              <a:t>dụng</a:t>
            </a:r>
            <a:endParaRPr lang="en-US" sz="2800" dirty="0"/>
          </a:p>
        </p:txBody>
      </p:sp>
      <p:sp>
        <p:nvSpPr>
          <p:cNvPr id="10" name="TextBox 9"/>
          <p:cNvSpPr txBox="1"/>
          <p:nvPr/>
        </p:nvSpPr>
        <p:spPr>
          <a:xfrm>
            <a:off x="680132" y="1611086"/>
            <a:ext cx="6694062" cy="3892861"/>
          </a:xfrm>
          <a:prstGeom prst="rect">
            <a:avLst/>
          </a:prstGeom>
          <a:noFill/>
        </p:spPr>
        <p:txBody>
          <a:bodyPr wrap="square">
            <a:spAutoFit/>
          </a:bodyPr>
          <a:lstStyle/>
          <a:p>
            <a:pPr algn="just">
              <a:lnSpc>
                <a:spcPct val="150000"/>
              </a:lnSpc>
            </a:pPr>
            <a:r>
              <a:rPr lang="en-US" sz="2800" dirty="0" err="1">
                <a:latin typeface="Times New Roman" panose="02020603050405020304" pitchFamily="18" charset="0"/>
                <a:ea typeface="Arial" panose="020B0604020202020204" pitchFamily="34" charset="0"/>
              </a:rPr>
              <a:t>Nhiệm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vụ</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nhà</a:t>
            </a:r>
            <a:r>
              <a:rPr lang="en-US" sz="2800" dirty="0">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Arial" panose="020B0604020202020204" pitchFamily="34" charset="0"/>
            </a:endParaRP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1: </a:t>
            </a:r>
            <a:r>
              <a:rPr lang="en-US" sz="2800" dirty="0" err="1">
                <a:effectLst/>
                <a:latin typeface="Times New Roman" panose="02020603050405020304" pitchFamily="18" charset="0"/>
                <a:ea typeface="Arial" panose="020B0604020202020204" pitchFamily="34" charset="0"/>
              </a:rPr>
              <a:t>Nêu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bằng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2: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vì</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ống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hút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cắm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hộp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sữa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đầu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nhọn</a:t>
            </a:r>
            <a:r>
              <a:rPr lang="en-US" sz="2800" dirty="0">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Arial" panose="020B0604020202020204" pitchFamily="34" charset="0"/>
            </a:endParaRPr>
          </a:p>
        </p:txBody>
      </p:sp>
      <p:sp>
        <p:nvSpPr>
          <p:cNvPr id="6" name="Rectangle 5"/>
          <p:cNvSpPr/>
          <p:nvPr/>
        </p:nvSpPr>
        <p:spPr>
          <a:xfrm>
            <a:off x="7792064" y="1310766"/>
            <a:ext cx="4183626" cy="52939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1">
            <a:extLst>
              <a:ext uri="{BEBA8EAE-BF5A-486C-A8C5-ECC9F3942E4B}">
                <a14:imgProps xmlns:a14="http://schemas.microsoft.com/office/drawing/2010/main">
                  <a14:imgLayer r:embed="rId2">
                    <a14:imgEffect>
                      <a14:backgroundRemoval t="9836" b="98829" l="10000" r="90000">
                        <a14:foregroundMark x1="40000" y1="46838" x2="40000" y2="46838"/>
                        <a14:foregroundMark x1="35313" y1="36066" x2="35313" y2="36066"/>
                        <a14:foregroundMark x1="41250" y1="31148" x2="41250" y2="31148"/>
                        <a14:foregroundMark x1="70313" y1="27869" x2="70313" y2="27869"/>
                        <a14:foregroundMark x1="77813" y1="52459" x2="77813" y2="52459"/>
                        <a14:foregroundMark x1="77188" y1="19906" x2="77188" y2="19906"/>
                        <a14:foregroundMark x1="37344" y1="66276" x2="37344" y2="66276"/>
                        <a14:foregroundMark x1="41406" y1="32553" x2="41406" y2="32553"/>
                        <a14:foregroundMark x1="41719" y1="32319" x2="41719" y2="32319"/>
                        <a14:foregroundMark x1="40781" y1="31850" x2="40781" y2="31850"/>
                        <a14:foregroundMark x1="39688" y1="29977" x2="39688" y2="29977"/>
                        <a14:foregroundMark x1="39844" y1="30679" x2="39844" y2="30679"/>
                      </a14:backgroundRemoval>
                    </a14:imgEffect>
                  </a14:imgLayer>
                </a14:imgProps>
              </a:ext>
              <a:ext uri="{28A0092B-C50C-407E-A947-70E740481C1C}">
                <a14:useLocalDpi xmlns:a14="http://schemas.microsoft.com/office/drawing/2010/main" val="0"/>
              </a:ext>
            </a:extLst>
          </a:blip>
          <a:srcRect t="13225" r="53809"/>
          <a:stretch>
            <a:fillRect/>
          </a:stretch>
        </p:blipFill>
        <p:spPr>
          <a:xfrm>
            <a:off x="7615084" y="1377134"/>
            <a:ext cx="4223655" cy="5293977"/>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585287" y="835818"/>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endParaRPr lang="en-US" sz="2800" dirty="0"/>
          </a:p>
        </p:txBody>
      </p:sp>
      <p:pic>
        <p:nvPicPr>
          <p:cNvPr id="17" name="Picture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75399" y="3940363"/>
            <a:ext cx="4812903" cy="2518483"/>
          </a:xfrm>
          <a:prstGeom prst="rect">
            <a:avLst/>
          </a:prstGeom>
          <a:ln>
            <a:noFill/>
          </a:ln>
          <a:effectLst>
            <a:softEdge rad="112500"/>
          </a:effectLst>
        </p:spPr>
      </p:pic>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15854" y1="80732" x2="15854" y2="80732"/>
                      </a14:backgroundRemoval>
                    </a14:imgEffect>
                  </a14:imgLayer>
                </a14:imgProps>
              </a:ext>
              <a:ext uri="{28A0092B-C50C-407E-A947-70E740481C1C}">
                <a14:useLocalDpi xmlns:a14="http://schemas.microsoft.com/office/drawing/2010/main" val="0"/>
              </a:ext>
            </a:extLst>
          </a:blip>
          <a:srcRect t="14222"/>
          <a:stretch>
            <a:fillRect/>
          </a:stretch>
        </p:blipFill>
        <p:spPr>
          <a:xfrm>
            <a:off x="8095248" y="426237"/>
            <a:ext cx="4096752" cy="351412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5275" y="1004134"/>
            <a:ext cx="3527158" cy="2518483"/>
          </a:xfrm>
          <a:prstGeom prst="rect">
            <a:avLst/>
          </a:prstGeom>
        </p:spPr>
      </p:pic>
      <p:sp>
        <p:nvSpPr>
          <p:cNvPr id="24" name="Speech Bubble: Rectangle with Corners Rounded 23"/>
          <p:cNvSpPr/>
          <p:nvPr/>
        </p:nvSpPr>
        <p:spPr>
          <a:xfrm>
            <a:off x="162232" y="1344273"/>
            <a:ext cx="4376357" cy="2564049"/>
          </a:xfrm>
          <a:prstGeom prst="wedgeRoundRectCallout">
            <a:avLst>
              <a:gd name="adj1" fmla="val -31000"/>
              <a:gd name="adj2" fmla="val 805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ea typeface="Arial" panose="020B0604020202020204" pitchFamily="34" charset="0"/>
              </a:rPr>
              <a:t>L</a:t>
            </a:r>
            <a:r>
              <a:rPr lang="en-US" sz="2800" dirty="0" err="1">
                <a:effectLst/>
                <a:latin typeface="Times New Roman" panose="02020603050405020304" pitchFamily="18" charset="0"/>
                <a:ea typeface="Arial" panose="020B0604020202020204" pitchFamily="34" charset="0"/>
              </a:rPr>
              <a:t>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đỗ</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học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móc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xưởng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này</a:t>
            </a:r>
            <a:r>
              <a:rPr lang="en-US" sz="2800" dirty="0">
                <a:effectLst/>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a:t>
            </a:r>
            <a:r>
              <a:rPr lang="en-US" sz="2800" dirty="0" err="1">
                <a:effectLst/>
                <a:latin typeface="Times New Roman" panose="02020603050405020304" pitchFamily="18" charset="0"/>
                <a:ea typeface="Arial" panose="020B0604020202020204" pitchFamily="34" charset="0"/>
              </a:rPr>
              <a:t>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phương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nào</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cxnSp>
        <p:nvCxnSpPr>
          <p:cNvPr id="26" name="Straight Arrow Connector 25"/>
          <p:cNvCxnSpPr/>
          <p:nvPr/>
        </p:nvCxnSpPr>
        <p:spPr>
          <a:xfrm>
            <a:off x="6435210" y="249918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0495936" y="2123995"/>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9950245" y="519960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Speech Bubble: Rectangle with Corners Rounded 28"/>
          <p:cNvSpPr/>
          <p:nvPr/>
        </p:nvSpPr>
        <p:spPr>
          <a:xfrm>
            <a:off x="2387600" y="4030593"/>
            <a:ext cx="3958172" cy="1474469"/>
          </a:xfrm>
          <a:prstGeom prst="wedgeRoundRectCallout">
            <a:avLst>
              <a:gd name="adj1" fmla="val -76170"/>
              <a:gd name="adj2" fmla="val -719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ð"/>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endParaRPr lang="en-US" sz="2800" dirty="0">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1948112" y="5853866"/>
            <a:ext cx="10224311" cy="840788"/>
            <a:chOff x="1948113" y="5863980"/>
            <a:chExt cx="9509878" cy="830674"/>
          </a:xfrm>
        </p:grpSpPr>
        <p:sp>
          <p:nvSpPr>
            <p:cNvPr id="30" name="Rectangle 29"/>
            <p:cNvSpPr/>
            <p:nvPr/>
          </p:nvSpPr>
          <p:spPr>
            <a:xfrm>
              <a:off x="3041780" y="5863980"/>
              <a:ext cx="8416211" cy="8306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Áp lực là lực ép có phương vuông góc với mặt bị ép</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Arrow: Right 31"/>
            <p:cNvSpPr/>
            <p:nvPr/>
          </p:nvSpPr>
          <p:spPr>
            <a:xfrm>
              <a:off x="1948113" y="5973769"/>
              <a:ext cx="895894" cy="611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pic>
        <p:nvPicPr>
          <p:cNvPr id="35" name="Picture 3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46" b="89706" l="8824" r="88725">
                        <a14:foregroundMark x1="69281" y1="18137" x2="69281" y2="18137"/>
                        <a14:foregroundMark x1="74346" y1="18137" x2="74346" y2="18137"/>
                        <a14:foregroundMark x1="32843" y1="19608" x2="32843" y2="19608"/>
                        <a14:foregroundMark x1="70915" y1="49183" x2="70915" y2="49183"/>
                        <a14:foregroundMark x1="69281" y1="82516" x2="69281" y2="82516"/>
                        <a14:foregroundMark x1="70098" y1="77451" x2="70098" y2="77451"/>
                        <a14:foregroundMark x1="65850" y1="57353" x2="65850" y2="57353"/>
                        <a14:foregroundMark x1="76961" y1="35948" x2="76961" y2="35948"/>
                        <a14:foregroundMark x1="82026" y1="33007" x2="82026" y2="33007"/>
                        <a14:foregroundMark x1="59150" y1="6209" x2="59150" y2="6209"/>
                        <a14:foregroundMark x1="61601" y1="8497" x2="61601" y2="8497"/>
                        <a14:foregroundMark x1="72712" y1="9967" x2="72712" y2="9967"/>
                        <a14:foregroundMark x1="78268" y1="30392" x2="78268" y2="30392"/>
                        <a14:foregroundMark x1="80065" y1="17320" x2="80065" y2="17320"/>
                        <a14:foregroundMark x1="88725" y1="18301" x2="88725" y2="18301"/>
                        <a14:foregroundMark x1="54739" y1="19281" x2="54739" y2="19281"/>
                        <a14:foregroundMark x1="58660" y1="19281" x2="58660" y2="19281"/>
                        <a14:foregroundMark x1="65686" y1="68791" x2="65686" y2="68791"/>
                        <a14:foregroundMark x1="58660" y1="84804" x2="58660" y2="84804"/>
                        <a14:foregroundMark x1="75490" y1="85458" x2="75490" y2="85458"/>
                      </a14:backgroundRemoval>
                    </a14:imgEffect>
                  </a14:imgLayer>
                </a14:imgProps>
              </a:ext>
              <a:ext uri="{28A0092B-C50C-407E-A947-70E740481C1C}">
                <a14:useLocalDpi xmlns:a14="http://schemas.microsoft.com/office/drawing/2010/main" val="0"/>
              </a:ext>
            </a:extLst>
          </a:blip>
          <a:srcRect r="11259"/>
          <a:stretch>
            <a:fillRect/>
          </a:stretch>
        </p:blipFill>
        <p:spPr>
          <a:xfrm flipH="1">
            <a:off x="37263" y="4432301"/>
            <a:ext cx="1883953" cy="2425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par>
                                <p:cTn id="25" presetID="22"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flipH="1">
            <a:off x="4422316" y="3330017"/>
            <a:ext cx="2902973" cy="3527983"/>
            <a:chOff x="-232266" y="3540851"/>
            <a:chExt cx="2365866" cy="3317149"/>
          </a:xfrm>
        </p:grpSpPr>
        <p:pic>
          <p:nvPicPr>
            <p:cNvPr id="18" name="Picture 17"/>
            <p:cNvPicPr>
              <a:picLocks noChangeAspect="1"/>
            </p:cNvPicPr>
            <p:nvPr/>
          </p:nvPicPr>
          <p:blipFill rotWithShape="1">
            <a:blip r:embed="rId1">
              <a:clrChange>
                <a:clrFrom>
                  <a:srgbClr val="F9B430"/>
                </a:clrFrom>
                <a:clrTo>
                  <a:srgbClr val="F9B430">
                    <a:alpha val="0"/>
                  </a:srgbClr>
                </a:clrTo>
              </a:clrChange>
              <a:duotone>
                <a:prstClr val="black"/>
                <a:srgbClr val="0070C0">
                  <a:tint val="45000"/>
                  <a:satMod val="400000"/>
                </a:srgbClr>
              </a:duotone>
              <a:extLst>
                <a:ext uri="{BEBA8EAE-BF5A-486C-A8C5-ECC9F3942E4B}">
                  <a14:imgProps xmlns:a14="http://schemas.microsoft.com/office/drawing/2010/main">
                    <a14:imgLayer r:embed="rId2">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r="36329" b="62260"/>
            <a:stretch>
              <a:fillRect/>
            </a:stretch>
          </p:blipFill>
          <p:spPr>
            <a:xfrm>
              <a:off x="-232266" y="3540851"/>
              <a:ext cx="2365866" cy="1618073"/>
            </a:xfrm>
            <a:prstGeom prst="rect">
              <a:avLst/>
            </a:prstGeom>
          </p:spPr>
        </p:pic>
        <p:pic>
          <p:nvPicPr>
            <p:cNvPr id="17" name="Picture 16"/>
            <p:cNvPicPr>
              <a:picLocks noChangeAspect="1"/>
            </p:cNvPicPr>
            <p:nvPr/>
          </p:nvPicPr>
          <p:blipFill rotWithShape="1">
            <a:blip r:embed="rId1">
              <a:clrChange>
                <a:clrFrom>
                  <a:srgbClr val="F9B430"/>
                </a:clrFrom>
                <a:clrTo>
                  <a:srgbClr val="F9B430">
                    <a:alpha val="0"/>
                  </a:srgbClr>
                </a:clrTo>
              </a:clrChange>
              <a:extLst>
                <a:ext uri="{BEBA8EAE-BF5A-486C-A8C5-ECC9F3942E4B}">
                  <a14:imgProps xmlns:a14="http://schemas.microsoft.com/office/drawing/2010/main">
                    <a14:imgLayer r:embed="rId2">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t="39532" r="36329"/>
            <a:stretch>
              <a:fillRect/>
            </a:stretch>
          </p:blipFill>
          <p:spPr>
            <a:xfrm>
              <a:off x="-23167" y="5158924"/>
              <a:ext cx="1550539" cy="1699076"/>
            </a:xfrm>
            <a:prstGeom prst="rect">
              <a:avLst/>
            </a:prstGeom>
          </p:spPr>
        </p:pic>
      </p:grpSp>
      <p:pic>
        <p:nvPicPr>
          <p:cNvPr id="8" name="Picture 7"/>
          <p:cNvPicPr>
            <a:picLocks noChangeAspect="1"/>
          </p:cNvPicPr>
          <p:nvPr/>
        </p:nvPicPr>
        <p:blipFill>
          <a:blip r:embed="rId3"/>
          <a:stretch>
            <a:fillRect/>
          </a:stretch>
        </p:blipFill>
        <p:spPr>
          <a:xfrm>
            <a:off x="7097712" y="1342796"/>
            <a:ext cx="4470400" cy="5081917"/>
          </a:xfrm>
          <a:prstGeom prst="rect">
            <a:avLst/>
          </a:prstGeom>
        </p:spPr>
      </p:pic>
      <p:sp>
        <p:nvSpPr>
          <p:cNvPr id="6" name="Text Placeholder 5"/>
          <p:cNvSpPr>
            <a:spLocks noGrp="1"/>
          </p:cNvSpPr>
          <p:nvPr>
            <p:ph type="body" sz="half" idx="2"/>
          </p:nvPr>
        </p:nvSpPr>
        <p:spPr>
          <a:xfrm>
            <a:off x="586697" y="1506083"/>
            <a:ext cx="6400800" cy="3845833"/>
          </a:xfrm>
        </p:spPr>
        <p:txBody>
          <a:bodyPr>
            <a:noAutofit/>
          </a:bodyPr>
          <a:lstStyle/>
          <a:p>
            <a:pPr algn="just">
              <a:lnSpc>
                <a:spcPct val="100000"/>
              </a:lnSpc>
            </a:pPr>
            <a:r>
              <a:rPr lang="en-US" sz="2800" dirty="0">
                <a:ea typeface="Arial" panose="020B0604020202020204" pitchFamily="34" charset="0"/>
              </a:rPr>
              <a:t>Q</a:t>
            </a:r>
            <a:r>
              <a:rPr lang="en-US" sz="2800" dirty="0">
                <a:effectLst/>
                <a:ea typeface="Arial" panose="020B0604020202020204" pitchFamily="34" charset="0"/>
              </a:rPr>
              <a:t>uan </a:t>
            </a:r>
            <a:r>
              <a:rPr lang="en-US" sz="2800" dirty="0" err="1">
                <a:effectLst/>
                <a:ea typeface="Arial" panose="020B0604020202020204" pitchFamily="34" charset="0"/>
              </a:rPr>
              <a:t>sát</a:t>
            </a:r>
            <a:r>
              <a:rPr lang="en-US" sz="2800" dirty="0">
                <a:effectLst/>
                <a:ea typeface="Arial" panose="020B0604020202020204" pitchFamily="34" charset="0"/>
              </a:rPr>
              <a:t> </a:t>
            </a:r>
            <a:r>
              <a:rPr lang="en-US" sz="2800" dirty="0" err="1">
                <a:effectLst/>
                <a:ea typeface="Arial" panose="020B0604020202020204" pitchFamily="34" charset="0"/>
              </a:rPr>
              <a:t>hình</a:t>
            </a:r>
            <a:r>
              <a:rPr lang="en-US" sz="2800" dirty="0">
                <a:effectLst/>
                <a:ea typeface="Arial" panose="020B0604020202020204" pitchFamily="34" charset="0"/>
              </a:rPr>
              <a:t> 15.1 SGK </a:t>
            </a:r>
            <a:r>
              <a:rPr lang="en-US" sz="2800" dirty="0" err="1">
                <a:effectLst/>
                <a:ea typeface="Arial" panose="020B0604020202020204" pitchFamily="34" charset="0"/>
              </a:rPr>
              <a:t>hãy</a:t>
            </a:r>
            <a:r>
              <a:rPr lang="en-US" sz="2800" dirty="0">
                <a:effectLst/>
                <a:ea typeface="Arial" panose="020B0604020202020204" pitchFamily="34" charset="0"/>
              </a:rPr>
              <a:t> </a:t>
            </a:r>
            <a:r>
              <a:rPr lang="en-US" sz="2800" dirty="0" err="1">
                <a:effectLst/>
                <a:ea typeface="Arial" panose="020B0604020202020204" pitchFamily="34" charset="0"/>
              </a:rPr>
              <a:t>chỉ</a:t>
            </a:r>
            <a:r>
              <a:rPr lang="en-US" sz="2800" dirty="0">
                <a:effectLst/>
                <a:ea typeface="Arial" panose="020B0604020202020204" pitchFamily="34" charset="0"/>
              </a:rPr>
              <a:t> </a:t>
            </a:r>
            <a:r>
              <a:rPr lang="en-US" sz="2800" dirty="0" err="1">
                <a:effectLst/>
                <a:ea typeface="Arial" panose="020B0604020202020204" pitchFamily="34" charset="0"/>
              </a:rPr>
              <a:t>ra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nào</a:t>
            </a:r>
            <a:r>
              <a:rPr lang="en-US" sz="2800" dirty="0">
                <a:effectLst/>
                <a:ea typeface="Arial" panose="020B0604020202020204" pitchFamily="34" charset="0"/>
              </a:rPr>
              <a:t> </a:t>
            </a:r>
            <a:r>
              <a:rPr lang="en-US" sz="2800" dirty="0" err="1">
                <a:effectLst/>
                <a:ea typeface="Arial" panose="020B0604020202020204" pitchFamily="34" charset="0"/>
              </a:rPr>
              <a:t>trong</a:t>
            </a:r>
            <a:r>
              <a:rPr lang="en-US" sz="2800" dirty="0">
                <a:effectLst/>
                <a:ea typeface="Arial" panose="020B0604020202020204" pitchFamily="34" charset="0"/>
              </a:rPr>
              <a:t> </a:t>
            </a:r>
            <a:r>
              <a:rPr lang="en-US" sz="2800" dirty="0" err="1">
                <a:effectLst/>
                <a:ea typeface="Arial" panose="020B0604020202020204" pitchFamily="34" charset="0"/>
              </a:rPr>
              <a:t>số</a:t>
            </a:r>
            <a:r>
              <a:rPr lang="en-US" sz="2800" dirty="0">
                <a:effectLst/>
                <a:ea typeface="Arial" panose="020B0604020202020204" pitchFamily="34" charset="0"/>
              </a:rPr>
              <a:t> </a:t>
            </a:r>
            <a:r>
              <a:rPr lang="en-US" sz="2800" dirty="0" err="1">
                <a:effectLst/>
                <a:ea typeface="Arial" panose="020B0604020202020204" pitchFamily="34" charset="0"/>
              </a:rPr>
              <a:t>các</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mô</a:t>
            </a:r>
            <a:r>
              <a:rPr lang="en-US" sz="2800" dirty="0">
                <a:effectLst/>
                <a:ea typeface="Arial" panose="020B0604020202020204" pitchFamily="34" charset="0"/>
              </a:rPr>
              <a:t> </a:t>
            </a:r>
            <a:r>
              <a:rPr lang="en-US" sz="2800" dirty="0" err="1">
                <a:effectLst/>
                <a:ea typeface="Arial" panose="020B0604020202020204" pitchFamily="34" charset="0"/>
              </a:rPr>
              <a:t>tả</a:t>
            </a:r>
            <a:r>
              <a:rPr lang="en-US" sz="2800" dirty="0">
                <a:effectLst/>
                <a:ea typeface="Arial" panose="020B0604020202020204" pitchFamily="34" charset="0"/>
              </a:rPr>
              <a:t> </a:t>
            </a:r>
            <a:r>
              <a:rPr lang="en-US" sz="2800" dirty="0" err="1">
                <a:effectLst/>
                <a:ea typeface="Arial" panose="020B0604020202020204" pitchFamily="34" charset="0"/>
              </a:rPr>
              <a:t>đưới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người</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dây</a:t>
            </a:r>
            <a:r>
              <a:rPr lang="en-US" sz="2800" dirty="0">
                <a:effectLst/>
                <a:ea typeface="Arial" panose="020B0604020202020204" pitchFamily="34" charset="0"/>
              </a:rPr>
              <a:t>.</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mặt</a:t>
            </a:r>
            <a:r>
              <a:rPr lang="en-US" sz="2800" dirty="0">
                <a:effectLst/>
                <a:ea typeface="Arial" panose="020B0604020202020204" pitchFamily="34" charset="0"/>
              </a:rPr>
              <a:t> </a:t>
            </a:r>
            <a:r>
              <a:rPr lang="en-US" sz="2800" dirty="0" err="1">
                <a:effectLst/>
                <a:ea typeface="Arial" panose="020B0604020202020204" pitchFamily="34" charset="0"/>
              </a:rPr>
              <a:t>sàn</a:t>
            </a:r>
            <a:r>
              <a:rPr lang="en-US" sz="2800" dirty="0">
                <a:effectLst/>
                <a:ea typeface="Arial" panose="020B0604020202020204" pitchFamily="34" charset="0"/>
              </a:rPr>
              <a:t>.</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ngón</a:t>
            </a:r>
            <a:r>
              <a:rPr lang="en-US" sz="2800" dirty="0">
                <a:effectLst/>
                <a:ea typeface="Arial" panose="020B0604020202020204" pitchFamily="34" charset="0"/>
              </a:rPr>
              <a:t> </a:t>
            </a:r>
            <a:r>
              <a:rPr lang="en-US" sz="2800" dirty="0" err="1">
                <a:effectLst/>
                <a:ea typeface="Arial" panose="020B0604020202020204" pitchFamily="34" charset="0"/>
              </a:rPr>
              <a:t>tay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mũi</a:t>
            </a:r>
            <a:r>
              <a:rPr lang="en-US" sz="2800" dirty="0">
                <a:effectLst/>
                <a:ea typeface="Arial" panose="020B0604020202020204" pitchFamily="34" charset="0"/>
              </a:rPr>
              <a:t> </a:t>
            </a:r>
            <a:r>
              <a:rPr lang="en-US" sz="2800" dirty="0" err="1">
                <a:effectLst/>
                <a:ea typeface="Arial" panose="020B0604020202020204" pitchFamily="34" charset="0"/>
              </a:rPr>
              <a:t>đính</a:t>
            </a:r>
            <a:r>
              <a:rPr lang="en-US" sz="2800" dirty="0">
                <a:effectLst/>
                <a:ea typeface="Arial" panose="020B0604020202020204" pitchFamily="34" charset="0"/>
              </a:rPr>
              <a:t>.</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đầu</a:t>
            </a:r>
            <a:r>
              <a:rPr lang="en-US" sz="2800" dirty="0">
                <a:effectLst/>
                <a:ea typeface="Arial" panose="020B0604020202020204" pitchFamily="34" charset="0"/>
              </a:rPr>
              <a:t> </a:t>
            </a:r>
            <a:r>
              <a:rPr lang="en-US" sz="2800" dirty="0" err="1">
                <a:effectLst/>
                <a:ea typeface="Arial" panose="020B0604020202020204" pitchFamily="34" charset="0"/>
              </a:rPr>
              <a:t>đình</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tấm</a:t>
            </a:r>
            <a:r>
              <a:rPr lang="en-US" sz="2800" dirty="0">
                <a:effectLst/>
                <a:ea typeface="Arial" panose="020B0604020202020204" pitchFamily="34" charset="0"/>
              </a:rPr>
              <a:t> </a:t>
            </a:r>
            <a:r>
              <a:rPr lang="en-US" sz="2800" dirty="0" err="1">
                <a:effectLst/>
                <a:ea typeface="Arial" panose="020B0604020202020204" pitchFamily="34" charset="0"/>
              </a:rPr>
              <a:t>xốp</a:t>
            </a:r>
            <a:r>
              <a:rPr lang="en-US" sz="2800" dirty="0">
                <a:effectLst/>
                <a:ea typeface="Arial" panose="020B0604020202020204" pitchFamily="34" charset="0"/>
              </a:rPr>
              <a:t>.</a:t>
            </a:r>
            <a:endParaRPr lang="en-US" sz="2800" dirty="0">
              <a:effectLst/>
              <a:ea typeface="Arial" panose="020B0604020202020204" pitchFamily="34" charset="0"/>
            </a:endParaRPr>
          </a:p>
        </p:txBody>
      </p:sp>
      <p:sp>
        <p:nvSpPr>
          <p:cNvPr id="7" name="Text Placeholder 6"/>
          <p:cNvSpPr>
            <a:spLocks noGrp="1"/>
          </p:cNvSpPr>
          <p:nvPr>
            <p:ph type="body" sz="quarter" idx="10"/>
          </p:nvPr>
        </p:nvSpPr>
        <p:spPr>
          <a:xfrm>
            <a:off x="623888" y="864791"/>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endParaRPr lang="en-US" sz="2800" dirty="0"/>
          </a:p>
        </p:txBody>
      </p:sp>
      <p:cxnSp>
        <p:nvCxnSpPr>
          <p:cNvPr id="10" name="Straight Arrow Connector 9"/>
          <p:cNvCxnSpPr/>
          <p:nvPr/>
        </p:nvCxnSpPr>
        <p:spPr>
          <a:xfrm>
            <a:off x="9030929" y="2381197"/>
            <a:ext cx="0" cy="89294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969145" y="4515436"/>
            <a:ext cx="432033" cy="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621609" y="4515437"/>
            <a:ext cx="58443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7110" y="4018095"/>
            <a:ext cx="459576" cy="1687578"/>
          </a:xfrm>
          <a:prstGeom prst="rect">
            <a:avLst/>
          </a:prstGeom>
          <a:noFill/>
        </p:spPr>
        <p:txBody>
          <a:bodyPr wrap="square" rtlCol="0">
            <a:spAutoFit/>
          </a:bodyPr>
          <a:lstStyle/>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C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86697" y="5813654"/>
            <a:ext cx="5887340" cy="954107"/>
          </a:xfrm>
          <a:prstGeom prst="rect">
            <a:avLst/>
          </a:prstGeom>
          <a:solidFill>
            <a:srgbClr val="0070C0"/>
          </a:solidFill>
        </p:spPr>
        <p:txBody>
          <a:bodyPr wrap="square" rtlCol="0">
            <a:spAutoFit/>
          </a:bodyPr>
          <a:lstStyle/>
          <a:p>
            <a:pPr indent="465455"/>
            <a:r>
              <a:rPr lang="en-US" sz="2800" dirty="0" err="1">
                <a:solidFill>
                  <a:schemeClr val="bg1"/>
                </a:solidFill>
                <a:effectLst/>
                <a:latin typeface="Times New Roman" panose="02020603050405020304" pitchFamily="18" charset="0"/>
                <a:ea typeface="Arial" panose="020B0604020202020204" pitchFamily="34" charset="0"/>
              </a:rPr>
              <a:t>Vận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kiến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thức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đã</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học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và</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liên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hệ</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thực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tế</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hãy</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a:t>
            </a:r>
            <a:r>
              <a:rPr lang="en-US" sz="2800" dirty="0" err="1">
                <a:solidFill>
                  <a:schemeClr val="bg1"/>
                </a:solidFill>
                <a:effectLst/>
                <a:latin typeface="Times New Roman" panose="02020603050405020304" pitchFamily="18" charset="0"/>
                <a:ea typeface="Arial" panose="020B0604020202020204" pitchFamily="34" charset="0"/>
              </a:rPr>
              <a:t>ho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một</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ví</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về</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lực</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3" end="3"/>
                                            </p:txEl>
                                          </p:spTgt>
                                        </p:tgtEl>
                                        <p:attrNameLst>
                                          <p:attrName>style.color</p:attrName>
                                        </p:attrNameLst>
                                      </p:cBhvr>
                                      <p:to>
                                        <a:srgbClr val="FC4122"/>
                                      </p:to>
                                    </p:animClr>
                                    <p:animClr clrSpc="rgb" dir="cw">
                                      <p:cBhvr>
                                        <p:cTn id="7" dur="500" fill="hold"/>
                                        <p:tgtEl>
                                          <p:spTgt spid="6">
                                            <p:txEl>
                                              <p:pRg st="3" end="3"/>
                                            </p:txEl>
                                          </p:spTgt>
                                        </p:tgtEl>
                                        <p:attrNameLst>
                                          <p:attrName>fillcolor</p:attrName>
                                        </p:attrNameLst>
                                      </p:cBhvr>
                                      <p:to>
                                        <a:srgbClr val="FC4122"/>
                                      </p:to>
                                    </p:animClr>
                                    <p:set>
                                      <p:cBhvr>
                                        <p:cTn id="8" dur="500" fill="hold"/>
                                        <p:tgtEl>
                                          <p:spTgt spid="6">
                                            <p:txEl>
                                              <p:pRg st="3" end="3"/>
                                            </p:txEl>
                                          </p:spTgt>
                                        </p:tgtEl>
                                        <p:attrNameLst>
                                          <p:attrName>fill.type</p:attrName>
                                        </p:attrNameLst>
                                      </p:cBhvr>
                                      <p:to>
                                        <p:strVal val="solid"/>
                                      </p:to>
                                    </p:set>
                                    <p:set>
                                      <p:cBhvr>
                                        <p:cTn id="9" dur="500" fill="hold"/>
                                        <p:tgtEl>
                                          <p:spTgt spid="6">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4" end="4"/>
                                            </p:txEl>
                                          </p:spTgt>
                                        </p:tgtEl>
                                        <p:attrNameLst>
                                          <p:attrName>style.color</p:attrName>
                                        </p:attrNameLst>
                                      </p:cBhvr>
                                      <p:to>
                                        <a:srgbClr val="FC4122"/>
                                      </p:to>
                                    </p:animClr>
                                    <p:animClr clrSpc="rgb" dir="cw">
                                      <p:cBhvr>
                                        <p:cTn id="12" dur="500" fill="hold"/>
                                        <p:tgtEl>
                                          <p:spTgt spid="6">
                                            <p:txEl>
                                              <p:pRg st="4" end="4"/>
                                            </p:txEl>
                                          </p:spTgt>
                                        </p:tgtEl>
                                        <p:attrNameLst>
                                          <p:attrName>fillcolor</p:attrName>
                                        </p:attrNameLst>
                                      </p:cBhvr>
                                      <p:to>
                                        <a:srgbClr val="FC4122"/>
                                      </p:to>
                                    </p:animClr>
                                    <p:set>
                                      <p:cBhvr>
                                        <p:cTn id="13" dur="500" fill="hold"/>
                                        <p:tgtEl>
                                          <p:spTgt spid="6">
                                            <p:txEl>
                                              <p:pRg st="4" end="4"/>
                                            </p:txEl>
                                          </p:spTgt>
                                        </p:tgtEl>
                                        <p:attrNameLst>
                                          <p:attrName>fill.type</p:attrName>
                                        </p:attrNameLst>
                                      </p:cBhvr>
                                      <p:to>
                                        <p:strVal val="solid"/>
                                      </p:to>
                                    </p:set>
                                    <p:set>
                                      <p:cBhvr>
                                        <p:cTn id="14" dur="500" fill="hold"/>
                                        <p:tgtEl>
                                          <p:spTgt spid="6">
                                            <p:txEl>
                                              <p:pRg st="4" end="4"/>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6">
                                            <p:txEl>
                                              <p:pRg st="5" end="5"/>
                                            </p:txEl>
                                          </p:spTgt>
                                        </p:tgtEl>
                                        <p:attrNameLst>
                                          <p:attrName>style.color</p:attrName>
                                        </p:attrNameLst>
                                      </p:cBhvr>
                                      <p:to>
                                        <a:srgbClr val="FC4122"/>
                                      </p:to>
                                    </p:animClr>
                                    <p:animClr clrSpc="rgb" dir="cw">
                                      <p:cBhvr>
                                        <p:cTn id="17" dur="500" fill="hold"/>
                                        <p:tgtEl>
                                          <p:spTgt spid="6">
                                            <p:txEl>
                                              <p:pRg st="5" end="5"/>
                                            </p:txEl>
                                          </p:spTgt>
                                        </p:tgtEl>
                                        <p:attrNameLst>
                                          <p:attrName>fillcolor</p:attrName>
                                        </p:attrNameLst>
                                      </p:cBhvr>
                                      <p:to>
                                        <a:srgbClr val="FC4122"/>
                                      </p:to>
                                    </p:animClr>
                                    <p:set>
                                      <p:cBhvr>
                                        <p:cTn id="18" dur="500" fill="hold"/>
                                        <p:tgtEl>
                                          <p:spTgt spid="6">
                                            <p:txEl>
                                              <p:pRg st="5" end="5"/>
                                            </p:txEl>
                                          </p:spTgt>
                                        </p:tgtEl>
                                        <p:attrNameLst>
                                          <p:attrName>fill.type</p:attrName>
                                        </p:attrNameLst>
                                      </p:cBhvr>
                                      <p:to>
                                        <p:strVal val="solid"/>
                                      </p:to>
                                    </p:set>
                                    <p:set>
                                      <p:cBhvr>
                                        <p:cTn id="19" dur="500" fill="hold"/>
                                        <p:tgtEl>
                                          <p:spTgt spid="6">
                                            <p:txEl>
                                              <p:pRg st="5" end="5"/>
                                            </p:txEl>
                                          </p:spTgt>
                                        </p:tgtEl>
                                        <p:attrNameLst>
                                          <p:attrName>fill.on</p:attrName>
                                        </p:attrNameLst>
                                      </p:cBhvr>
                                      <p:to>
                                        <p:strVal val="true"/>
                                      </p:to>
                                    </p:se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623661" y="1727652"/>
            <a:ext cx="6856238" cy="3191406"/>
          </a:xfrm>
        </p:spPr>
        <p:txBody>
          <a:bodyPr>
            <a:noAutofit/>
          </a:bodyPr>
          <a:lstStyle/>
          <a:p>
            <a:pPr algn="just"/>
            <a:r>
              <a:rPr lang="en-US" sz="2800" b="1" dirty="0" err="1"/>
              <a:t>Kết</a:t>
            </a:r>
            <a:r>
              <a:rPr lang="en-US" sz="2800" b="1" dirty="0"/>
              <a:t> </a:t>
            </a:r>
            <a:r>
              <a:rPr lang="en-US" sz="2800" b="1" dirty="0" err="1"/>
              <a:t>luận</a:t>
            </a:r>
            <a:r>
              <a:rPr lang="en-US" sz="2800" b="1" dirty="0"/>
              <a:t>: </a:t>
            </a:r>
            <a:r>
              <a:rPr lang="de-DE" sz="2800" b="1" dirty="0">
                <a:effectLst/>
                <a:ea typeface="Times New Roman" panose="02020603050405020304" pitchFamily="18" charset="0"/>
              </a:rPr>
              <a:t>Áp lực là lực ép có phương vuông góc với mặt bị ép</a:t>
            </a:r>
            <a:endParaRPr lang="en-US" sz="2800" b="1" dirty="0">
              <a:effectLst/>
              <a:ea typeface="Times New Roman" panose="02020603050405020304" pitchFamily="18" charset="0"/>
            </a:endParaRPr>
          </a:p>
          <a:p>
            <a:pPr algn="just">
              <a:lnSpc>
                <a:spcPct val="100000"/>
              </a:lnSpc>
            </a:pPr>
            <a:r>
              <a:rPr lang="en-US" sz="2800" b="1" dirty="0" err="1">
                <a:ea typeface="Arial" panose="020B0604020202020204" pitchFamily="34" charset="0"/>
              </a:rPr>
              <a:t>Ví</a:t>
            </a:r>
            <a:r>
              <a:rPr lang="en-US" sz="2800" b="1" dirty="0">
                <a:ea typeface="Arial" panose="020B0604020202020204" pitchFamily="34" charset="0"/>
              </a:rPr>
              <a:t> </a:t>
            </a:r>
            <a:r>
              <a:rPr lang="en-US" sz="2800" b="1" dirty="0" err="1">
                <a:ea typeface="Arial" panose="020B0604020202020204" pitchFamily="34" charset="0"/>
              </a:rPr>
              <a:t>dụ</a:t>
            </a:r>
            <a:r>
              <a:rPr lang="en-US" sz="2800" b="1" dirty="0">
                <a:ea typeface="Arial" panose="020B0604020202020204" pitchFamily="34" charset="0"/>
              </a:rPr>
              <a:t>:</a:t>
            </a:r>
            <a:endParaRPr lang="en-US" sz="2800" b="1" dirty="0">
              <a:ea typeface="Arial" panose="020B0604020202020204"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thùng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hàng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mặt</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sàn</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ngón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tay</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mũ</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đầu</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tấm</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xốp</a:t>
            </a:r>
            <a:r>
              <a:rPr lang="en-US" sz="2800" b="1" dirty="0">
                <a:solidFill>
                  <a:srgbClr val="000000"/>
                </a:solidFill>
                <a:effectLst/>
                <a:ea typeface="Segoe UI" panose="020B0502040204020203" pitchFamily="34" charset="0"/>
              </a:rPr>
              <a:t>.  </a:t>
            </a:r>
            <a:endParaRPr lang="en-US" sz="2800" b="1" dirty="0">
              <a:effectLst/>
              <a:latin typeface="Segoe UI" panose="020B0502040204020203" pitchFamily="34" charset="0"/>
              <a:ea typeface="Segoe UI" panose="020B0502040204020203" pitchFamily="34" charset="0"/>
            </a:endParaRPr>
          </a:p>
        </p:txBody>
      </p:sp>
      <p:sp>
        <p:nvSpPr>
          <p:cNvPr id="7" name="Text Placeholder 6"/>
          <p:cNvSpPr>
            <a:spLocks noGrp="1"/>
          </p:cNvSpPr>
          <p:nvPr>
            <p:ph type="body" sz="quarter" idx="10"/>
          </p:nvPr>
        </p:nvSpPr>
        <p:spPr>
          <a:xfrm>
            <a:off x="623661" y="823236"/>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endParaRPr lang="en-US" sz="2800" dirty="0"/>
          </a:p>
        </p:txBody>
      </p:sp>
      <p:sp>
        <p:nvSpPr>
          <p:cNvPr id="3" name="Oval 2"/>
          <p:cNvSpPr/>
          <p:nvPr/>
        </p:nvSpPr>
        <p:spPr>
          <a:xfrm>
            <a:off x="7866502" y="4270826"/>
            <a:ext cx="3556000" cy="17639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000" b="1" dirty="0">
                <a:latin typeface="Times New Roman" panose="02020603050405020304" pitchFamily="18" charset="0"/>
                <a:cs typeface="Times New Roman" panose="02020603050405020304" pitchFamily="18" charset="0"/>
              </a:rPr>
              <a:t>DIỆN TÍCH BỊ ÉP</a:t>
            </a:r>
            <a:endParaRPr lang="en-US" sz="3000" b="1" dirty="0">
              <a:latin typeface="Times New Roman" panose="02020603050405020304" pitchFamily="18" charset="0"/>
              <a:cs typeface="Times New Roman" panose="02020603050405020304" pitchFamily="18" charset="0"/>
            </a:endParaRPr>
          </a:p>
        </p:txBody>
      </p:sp>
      <p:sp>
        <p:nvSpPr>
          <p:cNvPr id="2" name="Arrow: Down 1"/>
          <p:cNvSpPr/>
          <p:nvPr/>
        </p:nvSpPr>
        <p:spPr>
          <a:xfrm>
            <a:off x="8490854" y="2308224"/>
            <a:ext cx="1422400" cy="26108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47310" y="1727651"/>
            <a:ext cx="1582613" cy="646331"/>
          </a:xfrm>
          <a:prstGeom prst="rect">
            <a:avLst/>
          </a:prstGeom>
          <a:noFill/>
        </p:spPr>
        <p:txBody>
          <a:bodyPr wrap="none" rtlCol="0">
            <a:spAutoFit/>
          </a:bodyPr>
          <a:lstStyle/>
          <a:p>
            <a:r>
              <a:rPr lang="en-US" sz="3600" b="1" dirty="0"/>
              <a:t>ÁP LỰC</a:t>
            </a:r>
            <a:endParaRPr lang="en-US" sz="3600" b="1" dirty="0"/>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08137" y="823236"/>
            <a:ext cx="3813733" cy="2860300"/>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1800" r="14803"/>
          <a:stretch>
            <a:fillRect/>
          </a:stretch>
        </p:blipFill>
        <p:spPr>
          <a:xfrm>
            <a:off x="7837007" y="3767164"/>
            <a:ext cx="3813733" cy="2771261"/>
          </a:xfrm>
          <a:prstGeom prst="rect">
            <a:avLst/>
          </a:prstGeom>
        </p:spPr>
      </p:pic>
      <p:sp>
        <p:nvSpPr>
          <p:cNvPr id="13" name="Arrow: Down 12"/>
          <p:cNvSpPr/>
          <p:nvPr/>
        </p:nvSpPr>
        <p:spPr>
          <a:xfrm>
            <a:off x="9404367" y="2373982"/>
            <a:ext cx="502920" cy="101532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p:cNvSpPr/>
          <p:nvPr/>
        </p:nvSpPr>
        <p:spPr>
          <a:xfrm>
            <a:off x="8159221" y="4877302"/>
            <a:ext cx="744586" cy="201583"/>
          </a:xfrm>
          <a:prstGeom prst="leftArrow">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wipe(left)">
                                      <p:cBhvr>
                                        <p:cTn id="10" dur="500"/>
                                        <p:tgtEl>
                                          <p:spTgt spid="6">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wipe(left)">
                                      <p:cBhvr>
                                        <p:cTn id="13" dur="500"/>
                                        <p:tgtEl>
                                          <p:spTgt spid="6">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left)">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80132" y="1869153"/>
            <a:ext cx="4080552" cy="1656379"/>
          </a:xfrm>
        </p:spPr>
        <p:txBody>
          <a:bodyPr>
            <a:noAutofit/>
          </a:bodyPr>
          <a:lstStyle/>
          <a:p>
            <a:pPr algn="just"/>
            <a:r>
              <a:rPr lang="en-US" sz="2800" dirty="0" err="1"/>
              <a:t>Dụng</a:t>
            </a:r>
            <a:r>
              <a:rPr lang="en-US" sz="2800" dirty="0"/>
              <a:t> </a:t>
            </a:r>
            <a:r>
              <a:rPr lang="en-US" sz="2800" dirty="0" err="1"/>
              <a:t>cụ</a:t>
            </a:r>
            <a:r>
              <a:rPr lang="en-US" sz="2800" dirty="0"/>
              <a:t> </a:t>
            </a:r>
            <a:r>
              <a:rPr lang="en-US" sz="2800" dirty="0" err="1"/>
              <a:t>thí</a:t>
            </a:r>
            <a:r>
              <a:rPr lang="en-US" sz="2800" dirty="0"/>
              <a:t> </a:t>
            </a:r>
            <a:r>
              <a:rPr lang="en-US" sz="2800" dirty="0" err="1"/>
              <a:t>nghiệm</a:t>
            </a:r>
            <a:r>
              <a:rPr lang="en-US" sz="2800" dirty="0"/>
              <a:t>: </a:t>
            </a:r>
            <a:r>
              <a:rPr lang="en-US" sz="2800" dirty="0" err="1"/>
              <a:t>hai</a:t>
            </a:r>
            <a:r>
              <a:rPr lang="en-US" sz="2800" dirty="0"/>
              <a:t> </a:t>
            </a:r>
            <a:r>
              <a:rPr lang="en-US" sz="2800" dirty="0" err="1"/>
              <a:t>khối</a:t>
            </a:r>
            <a:r>
              <a:rPr lang="en-US" sz="2800" dirty="0"/>
              <a:t> </a:t>
            </a:r>
            <a:r>
              <a:rPr lang="en-US" sz="2800" dirty="0" err="1"/>
              <a:t>sắt</a:t>
            </a:r>
            <a:r>
              <a:rPr lang="en-US" sz="2800" dirty="0"/>
              <a:t> </a:t>
            </a:r>
            <a:r>
              <a:rPr lang="en-US" sz="2800" dirty="0" err="1"/>
              <a:t>giống</a:t>
            </a:r>
            <a:r>
              <a:rPr lang="en-US" sz="2800" dirty="0"/>
              <a:t> </a:t>
            </a:r>
            <a:r>
              <a:rPr lang="en-US" sz="2800" dirty="0" err="1"/>
              <a:t>nhau</a:t>
            </a:r>
            <a:r>
              <a:rPr lang="en-US" sz="2800" dirty="0"/>
              <a:t> </a:t>
            </a:r>
            <a:r>
              <a:rPr lang="en-US" sz="2800" dirty="0" err="1"/>
              <a:t>có</a:t>
            </a:r>
            <a:r>
              <a:rPr lang="en-US" sz="2800" dirty="0"/>
              <a:t> </a:t>
            </a:r>
            <a:r>
              <a:rPr lang="en-US" sz="2800" dirty="0" err="1"/>
              <a:t>dạng</a:t>
            </a:r>
            <a:r>
              <a:rPr lang="en-US" sz="2800" dirty="0"/>
              <a:t> </a:t>
            </a: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r>
              <a:rPr lang="en-US" sz="2800" dirty="0"/>
              <a:t>, </a:t>
            </a:r>
            <a:r>
              <a:rPr lang="en-US" sz="2800" dirty="0" err="1"/>
              <a:t>một</a:t>
            </a:r>
            <a:r>
              <a:rPr lang="en-US" sz="2800" dirty="0"/>
              <a:t> </a:t>
            </a:r>
            <a:r>
              <a:rPr lang="en-US" sz="2800" dirty="0" err="1"/>
              <a:t>khây</a:t>
            </a:r>
            <a:r>
              <a:rPr lang="en-US" sz="2800" dirty="0"/>
              <a:t> </a:t>
            </a:r>
            <a:r>
              <a:rPr lang="en-US" sz="2800" dirty="0" err="1"/>
              <a:t>nhựa</a:t>
            </a:r>
            <a:r>
              <a:rPr lang="en-US" sz="2800" dirty="0"/>
              <a:t> </a:t>
            </a:r>
            <a:r>
              <a:rPr lang="en-US" sz="2800" dirty="0" err="1"/>
              <a:t>hoặc</a:t>
            </a:r>
            <a:r>
              <a:rPr lang="en-US" sz="2800" dirty="0"/>
              <a:t> </a:t>
            </a:r>
            <a:r>
              <a:rPr lang="en-US" sz="2800" dirty="0" err="1"/>
              <a:t>thủy</a:t>
            </a:r>
            <a:r>
              <a:rPr lang="en-US" sz="2800" dirty="0"/>
              <a:t> </a:t>
            </a:r>
            <a:r>
              <a:rPr lang="en-US" sz="2800" dirty="0" err="1"/>
              <a:t>tinh</a:t>
            </a:r>
            <a:r>
              <a:rPr lang="en-US" sz="2800" dirty="0"/>
              <a:t> </a:t>
            </a:r>
            <a:r>
              <a:rPr lang="en-US" sz="2800" dirty="0" err="1"/>
              <a:t>trong</a:t>
            </a:r>
            <a:r>
              <a:rPr lang="en-US" sz="2800" dirty="0"/>
              <a:t> </a:t>
            </a:r>
            <a:r>
              <a:rPr lang="en-US" sz="2800" dirty="0" err="1"/>
              <a:t>suốt</a:t>
            </a:r>
            <a:r>
              <a:rPr lang="en-US" sz="2800" dirty="0"/>
              <a:t> </a:t>
            </a:r>
            <a:r>
              <a:rPr lang="en-US" sz="2800" dirty="0" err="1"/>
              <a:t>đựng</a:t>
            </a:r>
            <a:r>
              <a:rPr lang="en-US" sz="2800" dirty="0"/>
              <a:t> </a:t>
            </a:r>
            <a:r>
              <a:rPr lang="en-US" sz="2800" dirty="0" err="1"/>
              <a:t>bột</a:t>
            </a:r>
            <a:r>
              <a:rPr lang="en-US" sz="2800" dirty="0"/>
              <a:t> </a:t>
            </a:r>
            <a:r>
              <a:rPr lang="en-US" sz="2800" dirty="0" err="1"/>
              <a:t>mịn</a:t>
            </a:r>
            <a:r>
              <a:rPr lang="en-US" sz="2800" dirty="0"/>
              <a:t>.</a:t>
            </a:r>
            <a:endParaRPr lang="en-US" sz="2800" dirty="0"/>
          </a:p>
        </p:txBody>
      </p:sp>
      <p:sp>
        <p:nvSpPr>
          <p:cNvPr id="4" name="Title 3"/>
          <p:cNvSpPr>
            <a:spLocks noGrp="1"/>
          </p:cNvSpPr>
          <p:nvPr>
            <p:ph type="title"/>
          </p:nvPr>
        </p:nvSpPr>
        <p:spPr>
          <a:xfrm>
            <a:off x="680134" y="804118"/>
            <a:ext cx="8463866" cy="536577"/>
          </a:xfrm>
        </p:spPr>
        <p:txBody>
          <a:bodyPr>
            <a:normAutofit fontScale="90000"/>
          </a:bodyPr>
          <a:lstStyle/>
          <a:p>
            <a:r>
              <a:rPr lang="en-US" sz="2800" dirty="0"/>
              <a:t>2.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endParaRPr lang="en-US" sz="2800" dirty="0"/>
          </a:p>
        </p:txBody>
      </p:sp>
      <p:pic>
        <p:nvPicPr>
          <p:cNvPr id="7" name="Picture 6"/>
          <p:cNvPicPr>
            <a:picLocks noChangeAspect="1"/>
          </p:cNvPicPr>
          <p:nvPr/>
        </p:nvPicPr>
        <p:blipFill>
          <a:blip r:embed="rId1"/>
          <a:stretch>
            <a:fillRect/>
          </a:stretch>
        </p:blipFill>
        <p:spPr>
          <a:xfrm>
            <a:off x="5085680" y="1615164"/>
            <a:ext cx="5968529" cy="2227716"/>
          </a:xfrm>
          <a:prstGeom prst="rect">
            <a:avLst/>
          </a:prstGeom>
        </p:spPr>
      </p:pic>
      <p:graphicFrame>
        <p:nvGraphicFramePr>
          <p:cNvPr id="9" name="Table 8"/>
          <p:cNvGraphicFramePr>
            <a:graphicFrameLocks noGrp="1"/>
          </p:cNvGraphicFramePr>
          <p:nvPr/>
        </p:nvGraphicFramePr>
        <p:xfrm>
          <a:off x="5042137" y="4160657"/>
          <a:ext cx="6400800" cy="1522017"/>
        </p:xfrm>
        <a:graphic>
          <a:graphicData uri="http://schemas.openxmlformats.org/drawingml/2006/table">
            <a:tbl>
              <a:tblPr firstRow="1" firstCol="1" bandRow="1">
                <a:tableStyleId>{B301B821-A1FF-4177-AEE7-76D212191A09}</a:tableStyleId>
              </a:tblPr>
              <a:tblGrid>
                <a:gridCol w="2133140"/>
                <a:gridCol w="2462209"/>
                <a:gridCol w="1805451"/>
              </a:tblGrid>
              <a:tr h="680769">
                <a:tc>
                  <a:txBody>
                    <a:bodyPr/>
                    <a:lstStyle/>
                    <a:p>
                      <a:pPr algn="ctr">
                        <a:lnSpc>
                          <a:spcPct val="115000"/>
                        </a:lnSpc>
                      </a:pPr>
                      <a:r>
                        <a:rPr lang="de-DE" sz="2400" dirty="0">
                          <a:effectLst/>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300" baseline="0" dirty="0">
                          <a:effectLst/>
                        </a:rPr>
                        <a:t>Diện tích bị ép (S)</a:t>
                      </a:r>
                      <a:endParaRPr lang="en-US" sz="23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dirty="0">
                          <a:effectLst/>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14">
                <a:tc>
                  <a:txBody>
                    <a:bodyPr/>
                    <a:lstStyle/>
                    <a:p>
                      <a:pPr algn="ctr">
                        <a:lnSpc>
                          <a:spcPct val="115000"/>
                        </a:lnSpc>
                      </a:pPr>
                      <a:r>
                        <a:rPr lang="de-DE" sz="2400" b="1" dirty="0">
                          <a:effectLst/>
                        </a:rPr>
                        <a:t>F</a:t>
                      </a:r>
                      <a:r>
                        <a:rPr lang="de-DE" sz="2400" b="1" baseline="-25000" dirty="0">
                          <a:effectLst/>
                        </a:rPr>
                        <a:t>b </a:t>
                      </a:r>
                      <a:r>
                        <a:rPr lang="de-DE" sz="2400" b="1" baseline="0" dirty="0">
                          <a:effectLst/>
                          <a:sym typeface="Wingdings" panose="05000000000000000000" pitchFamily="2" charset="2"/>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b</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b</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14">
                <a:tc>
                  <a:txBody>
                    <a:bodyPr/>
                    <a:lstStyle/>
                    <a:p>
                      <a:pPr algn="ctr">
                        <a:lnSpc>
                          <a:spcPct val="115000"/>
                        </a:lnSpc>
                      </a:pPr>
                      <a:r>
                        <a:rPr lang="de-DE" sz="2400" b="1" dirty="0">
                          <a:effectLst/>
                        </a:rPr>
                        <a:t>F</a:t>
                      </a:r>
                      <a:r>
                        <a:rPr lang="de-DE" sz="2400" b="1" baseline="-25000" dirty="0">
                          <a:effectLst/>
                        </a:rPr>
                        <a:t>c</a:t>
                      </a:r>
                      <a:r>
                        <a:rPr lang="de-DE" sz="2400" b="1" dirty="0">
                          <a:effectLst/>
                        </a:rPr>
                        <a:t> </a:t>
                      </a:r>
                      <a:r>
                        <a:rPr lang="de-DE" sz="2400" b="1" baseline="0" dirty="0">
                          <a:effectLst/>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c</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c</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 Placeholder 2"/>
          <p:cNvSpPr txBox="1"/>
          <p:nvPr/>
        </p:nvSpPr>
        <p:spPr>
          <a:xfrm>
            <a:off x="680133" y="4568991"/>
            <a:ext cx="4080551" cy="14223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a:effectLst/>
                <a:ea typeface="Arial" panose="020B0604020202020204" pitchFamily="34" charset="0"/>
              </a:rPr>
              <a:t>HS </a:t>
            </a:r>
            <a:r>
              <a:rPr lang="en-US" sz="2800" dirty="0" err="1">
                <a:effectLst/>
                <a:ea typeface="Arial" panose="020B0604020202020204" pitchFamily="34" charset="0"/>
              </a:rPr>
              <a:t>hoạt</a:t>
            </a:r>
            <a:r>
              <a:rPr lang="en-US" sz="2800" dirty="0">
                <a:effectLst/>
                <a:ea typeface="Arial" panose="020B0604020202020204" pitchFamily="34" charset="0"/>
              </a:rPr>
              <a:t> </a:t>
            </a:r>
            <a:r>
              <a:rPr lang="en-US" sz="2800" dirty="0" err="1">
                <a:effectLst/>
                <a:ea typeface="Arial" panose="020B0604020202020204" pitchFamily="34" charset="0"/>
              </a:rPr>
              <a:t>động</a:t>
            </a:r>
            <a:r>
              <a:rPr lang="en-US" sz="2800" dirty="0">
                <a:effectLst/>
                <a:ea typeface="Arial" panose="020B0604020202020204" pitchFamily="34" charset="0"/>
              </a:rPr>
              <a:t> </a:t>
            </a:r>
            <a:r>
              <a:rPr lang="en-US" sz="2800" dirty="0" err="1">
                <a:effectLst/>
                <a:ea typeface="Arial" panose="020B0604020202020204" pitchFamily="34" charset="0"/>
              </a:rPr>
              <a:t>nhóm</a:t>
            </a:r>
            <a:r>
              <a:rPr lang="en-US" sz="2800" dirty="0">
                <a:effectLst/>
                <a:ea typeface="Arial" panose="020B0604020202020204" pitchFamily="34" charset="0"/>
              </a:rPr>
              <a:t> </a:t>
            </a:r>
            <a:r>
              <a:rPr lang="en-US" sz="2800" dirty="0" err="1">
                <a:effectLst/>
                <a:ea typeface="Calibri" panose="020F0502020204030204" pitchFamily="34" charset="0"/>
              </a:rPr>
              <a:t>thiết</a:t>
            </a:r>
            <a:r>
              <a:rPr lang="en-US" sz="2800" dirty="0">
                <a:effectLst/>
                <a:ea typeface="Calibri" panose="020F0502020204030204" pitchFamily="34" charset="0"/>
              </a:rPr>
              <a:t> </a:t>
            </a:r>
            <a:r>
              <a:rPr lang="en-US" sz="2800" dirty="0" err="1">
                <a:effectLst/>
                <a:ea typeface="Calibri" panose="020F0502020204030204" pitchFamily="34" charset="0"/>
              </a:rPr>
              <a:t>kế</a:t>
            </a:r>
            <a:r>
              <a:rPr lang="en-US" sz="2800" dirty="0">
                <a:effectLst/>
                <a:ea typeface="Calibri" panose="020F0502020204030204" pitchFamily="34" charset="0"/>
              </a:rPr>
              <a:t> </a:t>
            </a:r>
            <a:r>
              <a:rPr lang="en-US" sz="2800" dirty="0" err="1">
                <a:effectLst/>
                <a:ea typeface="Calibri" panose="020F0502020204030204" pitchFamily="34" charset="0"/>
              </a:rPr>
              <a:t>phương</a:t>
            </a:r>
            <a:r>
              <a:rPr lang="en-US" sz="2800" dirty="0">
                <a:effectLst/>
                <a:ea typeface="Calibri" panose="020F0502020204030204" pitchFamily="34" charset="0"/>
              </a:rPr>
              <a:t> </a:t>
            </a:r>
            <a:r>
              <a:rPr lang="en-US" sz="2800" dirty="0" err="1">
                <a:effectLst/>
                <a:ea typeface="Calibri" panose="020F0502020204030204" pitchFamily="34" charset="0"/>
              </a:rPr>
              <a:t>án</a:t>
            </a:r>
            <a:r>
              <a:rPr lang="en-US" sz="2800" dirty="0">
                <a:effectLst/>
                <a:ea typeface="Calibri" panose="020F0502020204030204" pitchFamily="34" charset="0"/>
              </a:rPr>
              <a:t> </a:t>
            </a:r>
            <a:r>
              <a:rPr lang="en-US" sz="2800" dirty="0" err="1">
                <a:effectLst/>
                <a:ea typeface="Calibri" panose="020F0502020204030204" pitchFamily="34" charset="0"/>
              </a:rPr>
              <a:t>thí</a:t>
            </a:r>
            <a:r>
              <a:rPr lang="en-US" sz="2800" dirty="0">
                <a:effectLst/>
                <a:ea typeface="Calibri" panose="020F0502020204030204" pitchFamily="34" charset="0"/>
              </a:rPr>
              <a:t> </a:t>
            </a:r>
            <a:r>
              <a:rPr lang="en-US" sz="2800" dirty="0" err="1">
                <a:effectLst/>
                <a:ea typeface="Calibri" panose="020F0502020204030204" pitchFamily="34" charset="0"/>
              </a:rPr>
              <a:t>nghiệm</a:t>
            </a:r>
            <a:r>
              <a:rPr lang="en-US" sz="2800" dirty="0">
                <a:ea typeface="Calibri" panose="020F0502020204030204" pitchFamily="34" charset="0"/>
              </a:rPr>
              <a:t>, </a:t>
            </a:r>
            <a:r>
              <a:rPr lang="en-US" sz="2800" dirty="0" err="1">
                <a:effectLst/>
                <a:ea typeface="Times New Roman" panose="02020603050405020304" pitchFamily="18" charset="0"/>
              </a:rPr>
              <a:t>tiến</a:t>
            </a:r>
            <a:r>
              <a:rPr lang="en-US" sz="2800" dirty="0">
                <a:effectLst/>
                <a:ea typeface="Times New Roman" panose="02020603050405020304" pitchFamily="18" charset="0"/>
              </a:rPr>
              <a:t> </a:t>
            </a:r>
            <a:r>
              <a:rPr lang="en-US" sz="2800" dirty="0" err="1">
                <a:effectLst/>
                <a:ea typeface="Times New Roman" panose="02020603050405020304" pitchFamily="18" charset="0"/>
              </a:rPr>
              <a: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thí</a:t>
            </a:r>
            <a:r>
              <a:rPr lang="en-US" sz="2800" dirty="0">
                <a:effectLst/>
                <a:ea typeface="Times New Roman" panose="02020603050405020304" pitchFamily="18" charset="0"/>
              </a:rPr>
              <a:t> </a:t>
            </a:r>
            <a:r>
              <a:rPr lang="en-US" sz="2800" dirty="0" err="1">
                <a:effectLst/>
                <a:ea typeface="Times New Roman" panose="02020603050405020304" pitchFamily="18" charset="0"/>
              </a:rPr>
              <a:t>nghiệm</a:t>
            </a:r>
            <a:r>
              <a:rPr lang="en-US" sz="2800" dirty="0">
                <a:effectLst/>
                <a:ea typeface="Times New Roman" panose="02020603050405020304" pitchFamily="18" charset="0"/>
              </a:rPr>
              <a:t> </a:t>
            </a:r>
            <a:r>
              <a:rPr lang="en-US" sz="2800" dirty="0" err="1">
                <a:effectLst/>
                <a:ea typeface="Times New Roman" panose="02020603050405020304" pitchFamily="18" charset="0"/>
              </a:rPr>
              <a:t>và</a:t>
            </a:r>
            <a:r>
              <a:rPr lang="en-US" sz="2800" dirty="0">
                <a:effectLst/>
                <a:ea typeface="Times New Roman" panose="02020603050405020304" pitchFamily="18" charset="0"/>
              </a:rPr>
              <a:t> </a:t>
            </a:r>
            <a:r>
              <a:rPr lang="en-US" sz="2800" dirty="0" err="1">
                <a:effectLst/>
                <a:ea typeface="Times New Roman" panose="02020603050405020304" pitchFamily="18" charset="0"/>
              </a:rPr>
              <a:t>hoàn</a:t>
            </a:r>
            <a:r>
              <a:rPr lang="en-US" sz="2800" dirty="0">
                <a:effectLst/>
                <a:ea typeface="Times New Roman" panose="02020603050405020304" pitchFamily="18" charset="0"/>
              </a:rPr>
              <a:t> </a:t>
            </a:r>
            <a:r>
              <a:rPr lang="en-US" sz="2800" dirty="0" err="1">
                <a:effectLst/>
                <a:ea typeface="Times New Roman" panose="02020603050405020304" pitchFamily="18" charset="0"/>
              </a:rPr>
              <a:t>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theo</a:t>
            </a:r>
            <a:r>
              <a:rPr lang="en-US" sz="2800" dirty="0">
                <a:effectLst/>
                <a:ea typeface="Times New Roman" panose="02020603050405020304" pitchFamily="18" charset="0"/>
              </a:rPr>
              <a:t> </a:t>
            </a:r>
            <a:r>
              <a:rPr lang="en-US" sz="2800" dirty="0" err="1">
                <a:effectLst/>
                <a:ea typeface="Times New Roman" panose="02020603050405020304" pitchFamily="18" charset="0"/>
              </a:rPr>
              <a:t>mẫu</a:t>
            </a:r>
            <a:r>
              <a:rPr lang="en-US" sz="2800" dirty="0">
                <a:effectLst/>
                <a:ea typeface="Times New Roman" panose="02020603050405020304" pitchFamily="18" charset="0"/>
              </a:rPr>
              <a:t> </a:t>
            </a:r>
            <a:r>
              <a:rPr lang="en-US" sz="2800" dirty="0" err="1">
                <a:effectLst/>
                <a:ea typeface="Times New Roman" panose="02020603050405020304" pitchFamily="18" charset="0"/>
              </a:rPr>
              <a:t>bảng</a:t>
            </a:r>
            <a:r>
              <a:rPr lang="en-US" sz="2800" dirty="0">
                <a:effectLst/>
                <a:ea typeface="Times New Roman" panose="02020603050405020304" pitchFamily="18" charset="0"/>
              </a:rPr>
              <a:t> 15.1 SGK.</a:t>
            </a:r>
            <a:endParaRPr lang="en-US" sz="2800" dirty="0">
              <a:effectLst/>
              <a:ea typeface="Arial" panose="020B0604020202020204" pitchFamily="34" charset="0"/>
            </a:endParaRPr>
          </a:p>
          <a:p>
            <a:pPr algn="just"/>
            <a:endParaRPr lang="en-US" sz="2800" dirty="0"/>
          </a:p>
        </p:txBody>
      </p:sp>
      <p:sp>
        <p:nvSpPr>
          <p:cNvPr id="13" name="Text Placeholder 2"/>
          <p:cNvSpPr txBox="1"/>
          <p:nvPr/>
        </p:nvSpPr>
        <p:spPr>
          <a:xfrm>
            <a:off x="680132" y="5725339"/>
            <a:ext cx="11250611" cy="1079788"/>
          </a:xfrm>
          <a:prstGeom prst="rect">
            <a:avLst/>
          </a:prstGeom>
          <a:solidFill>
            <a:srgbClr val="0070C0"/>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20000"/>
              </a:lnSpc>
              <a:spcAft>
                <a:spcPts val="600"/>
              </a:spcAft>
              <a:tabLst>
                <a:tab pos="547370" algn="l"/>
              </a:tabLst>
            </a:pP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Từ</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kết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quả</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thí</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nghiệm</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trên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có</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thể</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rút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ra</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nhận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xét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gì</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về</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các</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yếu</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tố</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ảnh</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hưởng</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đến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độ</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lún</a:t>
            </a:r>
            <a:r>
              <a:rPr lang="en-US" sz="2800" b="1" dirty="0">
                <a:solidFill>
                  <a:schemeClr val="bg1"/>
                </a:solidFill>
                <a:effectLst/>
                <a:ea typeface="Calibri" panose="020F0502020204030204" pitchFamily="34" charset="0"/>
              </a:rPr>
              <a:t>?</a:t>
            </a:r>
            <a:endParaRPr lang="en-US" sz="2800" b="1" dirty="0">
              <a:solidFill>
                <a:schemeClr val="bg1"/>
              </a:solidFill>
              <a:effectLst/>
              <a:latin typeface="Segoe UI" panose="020B0502040204020203" pitchFamily="34" charset="0"/>
              <a:ea typeface="Segoe UI" panose="020B0502040204020203" pitchFamily="34" charset="0"/>
            </a:endParaRPr>
          </a:p>
        </p:txBody>
      </p:sp>
      <p:graphicFrame>
        <p:nvGraphicFramePr>
          <p:cNvPr id="17" name="Table 16"/>
          <p:cNvGraphicFramePr>
            <a:graphicFrameLocks noGrp="1"/>
          </p:cNvGraphicFramePr>
          <p:nvPr/>
        </p:nvGraphicFramePr>
        <p:xfrm>
          <a:off x="5021946" y="4762031"/>
          <a:ext cx="6400800" cy="981456"/>
        </p:xfrm>
        <a:graphic>
          <a:graphicData uri="http://schemas.openxmlformats.org/drawingml/2006/table">
            <a:tbl>
              <a:tblPr firstRow="1" firstCol="1" bandRow="1">
                <a:tableStyleId>{B301B821-A1FF-4177-AEE7-76D212191A09}</a:tableStyleId>
              </a:tblPr>
              <a:tblGrid>
                <a:gridCol w="2133140"/>
                <a:gridCol w="2462209"/>
                <a:gridCol w="1805451"/>
              </a:tblGrid>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&lt;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9" name="Text Placeholder 2"/>
          <p:cNvSpPr txBox="1"/>
          <p:nvPr/>
        </p:nvSpPr>
        <p:spPr>
          <a:xfrm>
            <a:off x="680132" y="1396411"/>
            <a:ext cx="2240049" cy="365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err="1"/>
              <a:t>Thí</a:t>
            </a:r>
            <a:r>
              <a:rPr lang="en-US" sz="2800" dirty="0"/>
              <a:t> </a:t>
            </a:r>
            <a:r>
              <a:rPr lang="en-US" sz="2800" dirty="0" err="1"/>
              <a:t>nghiệm</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1854" y="794228"/>
            <a:ext cx="9274571" cy="536577"/>
          </a:xfrm>
        </p:spPr>
        <p:txBody>
          <a:bodyPr>
            <a:noAutofit/>
          </a:bodyPr>
          <a:lstStyle/>
          <a:p>
            <a:r>
              <a:rPr lang="en-US" sz="2800" dirty="0"/>
              <a:t>2.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endParaRPr lang="en-US" sz="2800" dirty="0"/>
          </a:p>
        </p:txBody>
      </p:sp>
      <p:graphicFrame>
        <p:nvGraphicFramePr>
          <p:cNvPr id="9" name="Table 8"/>
          <p:cNvGraphicFramePr>
            <a:graphicFrameLocks noGrp="1"/>
          </p:cNvGraphicFramePr>
          <p:nvPr/>
        </p:nvGraphicFramePr>
        <p:xfrm>
          <a:off x="2790882" y="1363991"/>
          <a:ext cx="7155544" cy="1496700"/>
        </p:xfrm>
        <a:graphic>
          <a:graphicData uri="http://schemas.openxmlformats.org/drawingml/2006/table">
            <a:tbl>
              <a:tblPr firstRow="1" firstCol="1" bandRow="1">
                <a:tableStyleId>{5C22544A-7EE6-4342-B048-85BDC9FD1C3A}</a:tableStyleId>
              </a:tblPr>
              <a:tblGrid>
                <a:gridCol w="2384668"/>
                <a:gridCol w="2567353"/>
                <a:gridCol w="2203523"/>
              </a:tblGrid>
              <a:tr h="582796">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Diện tích bị ép (S)</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b </a:t>
                      </a:r>
                      <a:r>
                        <a:rPr lang="de-DE" sz="2400" b="0" baseline="0" dirty="0">
                          <a:effectLst/>
                          <a:latin typeface="Times New Roman" panose="02020603050405020304" pitchFamily="18" charset="0"/>
                          <a:cs typeface="Times New Roman" panose="02020603050405020304" pitchFamily="18" charset="0"/>
                          <a:sym typeface="Wingdings" panose="05000000000000000000" pitchFamily="2" charset="2"/>
                        </a:rPr>
                        <a:t>&gt;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&lt;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bl>
          </a:graphicData>
        </a:graphic>
      </p:graphicFrame>
      <p:sp>
        <p:nvSpPr>
          <p:cNvPr id="12" name="TextBox 11"/>
          <p:cNvSpPr txBox="1"/>
          <p:nvPr/>
        </p:nvSpPr>
        <p:spPr>
          <a:xfrm>
            <a:off x="615838" y="5226395"/>
            <a:ext cx="10960323" cy="1674754"/>
          </a:xfrm>
          <a:prstGeom prst="rect">
            <a:avLst/>
          </a:prstGeom>
          <a:noFill/>
        </p:spPr>
        <p:txBody>
          <a:bodyPr wrap="square">
            <a:spAutoFit/>
          </a:bodyPr>
          <a:lstStyle/>
          <a:p>
            <a:pPr algn="just">
              <a:lnSpc>
                <a:spcPct val="120000"/>
              </a:lnSpc>
              <a:spcAft>
                <a:spcPts val="600"/>
              </a:spcAft>
              <a:tabLst>
                <a:tab pos="547370" algn="l"/>
              </a:tabLst>
            </a:pPr>
            <a:r>
              <a:rPr lang="en-US" sz="2800" dirty="0">
                <a:effectLst/>
                <a:latin typeface="Times New Roman" panose="02020603050405020304" pitchFamily="18" charset="0"/>
                <a:ea typeface="Arial" panose="020B0604020202020204" pitchFamily="34" charset="0"/>
                <a:sym typeface="Wingdings" panose="05000000000000000000" pitchFamily="2" charset="2"/>
              </a:rPr>
              <a:t> </a:t>
            </a:r>
            <a:r>
              <a:rPr lang="en-US" sz="2800" dirty="0" err="1">
                <a:effectLst/>
                <a:latin typeface="Times New Roman" panose="02020603050405020304" pitchFamily="18" charset="0"/>
                <a:ea typeface="Arial" panose="020B0604020202020204" pitchFamily="34" charset="0"/>
              </a:rPr>
              <a:t>Kết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ndParaRPr>
          </a:p>
          <a:p>
            <a:pPr indent="516255" algn="just">
              <a:lnSpc>
                <a:spcPct val="120000"/>
              </a:lnSpc>
              <a:spcAft>
                <a:spcPts val="600"/>
              </a:spcAft>
              <a:tabLst>
                <a:tab pos="547370" algn="l"/>
              </a:tabLst>
            </a:pPr>
            <a:r>
              <a:rPr lang="en-US" sz="2800" b="1" dirty="0" err="1">
                <a:solidFill>
                  <a:srgbClr val="000000"/>
                </a:solidFill>
                <a:effectLst/>
                <a:latin typeface="Times New Roman" panose="02020603050405020304" pitchFamily="18" charset="0"/>
                <a:ea typeface="Segoe UI" panose="020B0502040204020203" pitchFamily="34" charset="0"/>
              </a:rPr>
              <a:t>Tác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dụng</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của</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suất</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phụ</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thuộc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vào</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độ</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lớn</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của</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F </a:t>
            </a:r>
            <a:r>
              <a:rPr lang="en-US" sz="2800" b="1" dirty="0" err="1">
                <a:solidFill>
                  <a:srgbClr val="000000"/>
                </a:solidFill>
                <a:effectLst/>
                <a:latin typeface="Times New Roman" panose="02020603050405020304" pitchFamily="18" charset="0"/>
                <a:ea typeface="Segoe UI" panose="020B0502040204020203" pitchFamily="34" charset="0"/>
              </a:rPr>
              <a:t>và</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diện</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tích</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bị</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ép</a:t>
            </a:r>
            <a:r>
              <a:rPr lang="en-US" sz="2800" b="1" dirty="0">
                <a:solidFill>
                  <a:srgbClr val="000000"/>
                </a:solidFill>
                <a:effectLst/>
                <a:latin typeface="Times New Roman" panose="02020603050405020304" pitchFamily="18" charset="0"/>
                <a:ea typeface="Segoe UI" panose="020B0502040204020203" pitchFamily="34" charset="0"/>
              </a:rPr>
              <a:t> S</a:t>
            </a:r>
            <a:endParaRPr lang="en-US" sz="2800" b="1" dirty="0">
              <a:effectLst/>
              <a:latin typeface="Segoe UI" panose="020B0502040204020203" pitchFamily="34" charset="0"/>
              <a:ea typeface="Segoe UI" panose="020B0502040204020203" pitchFamily="34" charset="0"/>
            </a:endParaRPr>
          </a:p>
        </p:txBody>
      </p:sp>
      <p:sp>
        <p:nvSpPr>
          <p:cNvPr id="14" name="TextBox 13"/>
          <p:cNvSpPr txBox="1"/>
          <p:nvPr/>
        </p:nvSpPr>
        <p:spPr>
          <a:xfrm>
            <a:off x="671854" y="2813234"/>
            <a:ext cx="10811044" cy="2400657"/>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Nhận</a:t>
            </a:r>
            <a:r>
              <a:rPr lang="en-US" sz="2800" dirty="0"/>
              <a:t> </a:t>
            </a:r>
            <a:r>
              <a:rPr lang="en-US" sz="2800" dirty="0" err="1"/>
              <a:t>xét</a:t>
            </a:r>
            <a:r>
              <a:rPr lang="en-US" sz="2800" dirty="0"/>
              <a:t>:</a:t>
            </a:r>
            <a:endParaRPr lang="en-US" sz="2800" dirty="0"/>
          </a:p>
          <a:p>
            <a:pPr>
              <a:lnSpc>
                <a:spcPct val="100000"/>
              </a:lnSpc>
            </a:pPr>
            <a:r>
              <a:rPr lang="vi-VN" sz="2800" dirty="0"/>
              <a:t>- Cùng diện tích bị ép như nhau, nếu độ lớn của áp lực càng lớn thì tác dụng nó cũng càng lớn.</a:t>
            </a:r>
            <a:endParaRPr lang="vi-VN" sz="2800" dirty="0"/>
          </a:p>
          <a:p>
            <a:pPr>
              <a:lnSpc>
                <a:spcPct val="100000"/>
              </a:lnSpc>
            </a:pPr>
            <a:r>
              <a:rPr lang="vi-VN" sz="2800" dirty="0"/>
              <a:t>- Cùng độ lớn của áp lực như nhau, nếu diện tích bị ép càng nhỏ thì tác dụng của áp lực càng lớn.</a:t>
            </a:r>
            <a:endParaRPr lang="vi-VN" sz="28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ext Placeholder 6"/>
              <p:cNvSpPr>
                <a:spLocks noGrp="1"/>
              </p:cNvSpPr>
              <p:nvPr>
                <p:ph type="body" sz="half" idx="2"/>
              </p:nvPr>
            </p:nvSpPr>
            <p:spPr>
              <a:xfrm>
                <a:off x="680139" y="1255245"/>
                <a:ext cx="6575043" cy="2510516"/>
              </a:xfrm>
            </p:spPr>
            <p:txBody>
              <a:bodyPr>
                <a:noAutofit/>
              </a:bodyPr>
              <a:lstStyle/>
              <a:p>
                <a:pPr algn="just">
                  <a:lnSpc>
                    <a:spcPct val="115000"/>
                  </a:lnSpc>
                </a:pP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tính</a:t>
                </a:r>
                <a:r>
                  <a:rPr lang="en-US" sz="2800" dirty="0">
                    <a:effectLst/>
                    <a:ea typeface="Arial" panose="020B0604020202020204" pitchFamily="34" charset="0"/>
                  </a:rPr>
                  <a:t> </a:t>
                </a:r>
                <a:r>
                  <a:rPr lang="en-US" sz="2800" dirty="0" err="1">
                    <a:effectLst/>
                    <a:ea typeface="Arial" panose="020B0604020202020204" pitchFamily="34" charset="0"/>
                  </a:rPr>
                  <a:t>bằng</a:t>
                </a:r>
                <a:r>
                  <a:rPr lang="en-US" sz="2800" dirty="0">
                    <a:effectLst/>
                    <a:ea typeface="Arial" panose="020B0604020202020204" pitchFamily="34" charset="0"/>
                  </a:rPr>
                  <a:t> </a:t>
                </a:r>
                <a:r>
                  <a:rPr lang="en-US" sz="2800" dirty="0" err="1">
                    <a:effectLst/>
                    <a:ea typeface="Arial" panose="020B0604020202020204" pitchFamily="34" charset="0"/>
                  </a:rPr>
                  <a:t>độ</a:t>
                </a:r>
                <a:r>
                  <a:rPr lang="en-US" sz="2800" dirty="0">
                    <a:effectLst/>
                    <a:ea typeface="Arial" panose="020B0604020202020204" pitchFamily="34" charset="0"/>
                  </a:rPr>
                  <a:t> </a:t>
                </a:r>
                <a:r>
                  <a:rPr lang="en-US" sz="2800" dirty="0" err="1">
                    <a:effectLst/>
                    <a:ea typeface="Arial" panose="020B0604020202020204" pitchFamily="34" charset="0"/>
                  </a:rPr>
                  <a:t>lớn</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(F) </a:t>
                </a:r>
                <a:r>
                  <a:rPr lang="en-US" sz="2800" dirty="0" err="1">
                    <a:effectLst/>
                    <a:ea typeface="Arial" panose="020B0604020202020204" pitchFamily="34" charset="0"/>
                  </a:rPr>
                  <a:t>trên</a:t>
                </a:r>
                <a:r>
                  <a:rPr lang="en-US" sz="2800" dirty="0">
                    <a:effectLst/>
                    <a:ea typeface="Arial" panose="020B0604020202020204" pitchFamily="34" charset="0"/>
                  </a:rPr>
                  <a:t> </a:t>
                </a:r>
                <a:r>
                  <a:rPr lang="en-US" sz="2800" dirty="0" err="1">
                    <a:effectLst/>
                    <a:ea typeface="Arial" panose="020B0604020202020204" pitchFamily="34" charset="0"/>
                  </a:rPr>
                  <a:t>một</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 (S): </a:t>
                </a:r>
                <a:endParaRPr lang="en-US" sz="2800" dirty="0">
                  <a:effectLst/>
                  <a:ea typeface="Arial" panose="020B0604020202020204" pitchFamily="34" charset="0"/>
                </a:endParaRPr>
              </a:p>
              <a:p>
                <a:pPr algn="ctr">
                  <a:lnSpc>
                    <a:spcPct val="115000"/>
                  </a:lnSpc>
                </a:pPr>
                <a:r>
                  <a:rPr lang="en-US" sz="2800" dirty="0">
                    <a:effectLst/>
                    <a:ea typeface="Arial" panose="020B0604020202020204" pitchFamily="34" charset="0"/>
                  </a:rPr>
                  <a:t>p = </a:t>
                </a:r>
                <a14:m>
                  <m:oMath xmlns:m="http://schemas.openxmlformats.org/officeDocument/2006/math">
                    <m:f>
                      <m:fPr>
                        <m:ctrlPr>
                          <a:rPr lang="en-US" sz="3400" i="1">
                            <a:effectLst/>
                            <a:latin typeface="Cambria Math" panose="02040503050406030204"/>
                            <a:ea typeface="Arial" panose="020B0604020202020204" pitchFamily="34" charset="0"/>
                          </a:rPr>
                        </m:ctrlPr>
                      </m:fPr>
                      <m:num>
                        <m:r>
                          <m:rPr>
                            <m:sty m:val="p"/>
                          </m:rPr>
                          <a:rPr lang="en-US" sz="3400">
                            <a:effectLst/>
                            <a:latin typeface="Cambria Math" panose="02040503050406030204" pitchFamily="18" charset="0"/>
                            <a:ea typeface="Arial" panose="020B0604020202020204" pitchFamily="34" charset="0"/>
                          </a:rPr>
                          <m:t>F</m:t>
                        </m:r>
                      </m:num>
                      <m:den>
                        <m:r>
                          <m:rPr>
                            <m:sty m:val="p"/>
                          </m:rPr>
                          <a:rPr lang="en-US" sz="3400">
                            <a:effectLst/>
                            <a:latin typeface="Cambria Math" panose="02040503050406030204" pitchFamily="18" charset="0"/>
                            <a:ea typeface="Arial" panose="020B0604020202020204" pitchFamily="34" charset="0"/>
                          </a:rPr>
                          <m:t>S</m:t>
                        </m:r>
                      </m:den>
                    </m:f>
                  </m:oMath>
                </a14:m>
                <a:endParaRPr lang="en-US" sz="3400" dirty="0">
                  <a:effectLst/>
                  <a:latin typeface="Arial" panose="020B0604020202020204" pitchFamily="34" charset="0"/>
                  <a:ea typeface="Arial" panose="020B0604020202020204" pitchFamily="34" charset="0"/>
                </a:endParaRPr>
              </a:p>
              <a:p>
                <a:pPr algn="just">
                  <a:lnSpc>
                    <a:spcPct val="115000"/>
                  </a:lnSpc>
                </a:pPr>
                <a:r>
                  <a:rPr lang="en-US" sz="2800" dirty="0">
                    <a:effectLst/>
                    <a:ea typeface="Arial" panose="020B0604020202020204" pitchFamily="34" charset="0"/>
                  </a:rPr>
                  <a:t>Trong </a:t>
                </a:r>
                <a:r>
                  <a:rPr lang="en-US" sz="2800" dirty="0" err="1">
                    <a:effectLst/>
                    <a:ea typeface="Arial" panose="020B0604020202020204" pitchFamily="34" charset="0"/>
                  </a:rPr>
                  <a:t>đó</a:t>
                </a:r>
                <a:r>
                  <a:rPr lang="en-US" sz="2800" dirty="0">
                    <a:effectLst/>
                    <a:ea typeface="Arial" panose="020B0604020202020204" pitchFamily="34" charset="0"/>
                  </a:rPr>
                  <a:t>: p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F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S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00000"/>
                  </a:lnSpc>
                </a:pPr>
                <a:r>
                  <a:rPr lang="en-US" sz="2800" dirty="0" err="1">
                    <a:effectLst/>
                    <a:ea typeface="Arial" panose="020B0604020202020204" pitchFamily="34" charset="0"/>
                  </a:rPr>
                  <a:t>Nếu</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(N),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(m</a:t>
                </a:r>
                <a:r>
                  <a:rPr lang="en-US" sz="2800" baseline="30000" dirty="0">
                    <a:effectLst/>
                    <a:ea typeface="Arial" panose="020B0604020202020204" pitchFamily="34" charset="0"/>
                  </a:rPr>
                  <a:t>2</a:t>
                </a:r>
                <a:r>
                  <a:rPr lang="en-US" sz="2800" dirty="0">
                    <a:effectLst/>
                    <a:ea typeface="Arial" panose="020B0604020202020204" pitchFamily="34" charset="0"/>
                  </a:rPr>
                  <a:t>) </a:t>
                </a:r>
                <a:r>
                  <a:rPr lang="en-US" sz="2800" dirty="0" err="1">
                    <a:effectLst/>
                    <a:ea typeface="Arial" panose="020B0604020202020204" pitchFamily="34" charset="0"/>
                  </a:rPr>
                  <a:t>thì</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solidFill>
                      <a:srgbClr val="FF0000"/>
                    </a:solidFill>
                    <a:effectLst/>
                    <a:ea typeface="Arial" panose="020B0604020202020204" pitchFamily="34" charset="0"/>
                  </a:rPr>
                  <a:t>Niuton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trên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mét</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vuông</a:t>
                </a:r>
                <a:r>
                  <a:rPr lang="en-US" sz="2800" dirty="0">
                    <a:solidFill>
                      <a:srgbClr val="FF0000"/>
                    </a:solidFill>
                    <a:effectLst/>
                    <a:ea typeface="Arial" panose="020B0604020202020204" pitchFamily="34" charset="0"/>
                  </a:rPr>
                  <a:t> (N/m</a:t>
                </a:r>
                <a:r>
                  <a:rPr lang="en-US" sz="2800" baseline="30000" dirty="0">
                    <a:solidFill>
                      <a:srgbClr val="FF0000"/>
                    </a:solidFill>
                    <a:effectLst/>
                    <a:ea typeface="Arial" panose="020B0604020202020204" pitchFamily="34" charset="0"/>
                  </a:rPr>
                  <a:t>2</a:t>
                </a:r>
                <a:r>
                  <a:rPr lang="en-US" sz="2800" dirty="0">
                    <a:solidFill>
                      <a:srgbClr val="FF0000"/>
                    </a:solidFill>
                    <a:effectLst/>
                    <a:ea typeface="Arial" panose="020B0604020202020204" pitchFamily="34" charset="0"/>
                  </a:rPr>
                  <a:t>) hay </a:t>
                </a:r>
                <a:r>
                  <a:rPr lang="en-US" sz="2800" dirty="0" err="1">
                    <a:solidFill>
                      <a:srgbClr val="FF0000"/>
                    </a:solidFill>
                    <a:effectLst/>
                    <a:ea typeface="Arial" panose="020B0604020202020204" pitchFamily="34" charset="0"/>
                  </a:rPr>
                  <a:t>Paxcan</a:t>
                </a:r>
                <a:r>
                  <a:rPr lang="en-US" sz="2800" dirty="0">
                    <a:solidFill>
                      <a:srgbClr val="FF0000"/>
                    </a:solidFill>
                    <a:effectLst/>
                    <a:ea typeface="Arial" panose="020B0604020202020204" pitchFamily="34" charset="0"/>
                  </a:rPr>
                  <a:t> (Pa).</a:t>
                </a:r>
                <a:endParaRPr lang="en-US" sz="2800" dirty="0">
                  <a:solidFill>
                    <a:srgbClr val="FF0000"/>
                  </a:solidFill>
                  <a:effectLst/>
                  <a:latin typeface="Arial" panose="020B0604020202020204" pitchFamily="34" charset="0"/>
                  <a:ea typeface="Arial" panose="020B0604020202020204" pitchFamily="34" charset="0"/>
                </a:endParaRPr>
              </a:p>
              <a:p>
                <a:pPr algn="ctr">
                  <a:lnSpc>
                    <a:spcPct val="115000"/>
                  </a:lnSpc>
                </a:pPr>
                <a:r>
                  <a:rPr lang="en-US" sz="2800" dirty="0">
                    <a:effectLst/>
                    <a:ea typeface="Arial" panose="020B0604020202020204" pitchFamily="34" charset="0"/>
                  </a:rPr>
                  <a:t>1Pa = 1N/m</a:t>
                </a:r>
                <a:r>
                  <a:rPr lang="en-US" sz="2800" baseline="30000" dirty="0">
                    <a:effectLst/>
                    <a:ea typeface="Arial" panose="020B0604020202020204" pitchFamily="34" charset="0"/>
                  </a:rPr>
                  <a:t>2</a:t>
                </a:r>
                <a:endParaRPr lang="en-US" sz="2800" dirty="0">
                  <a:effectLst/>
                  <a:latin typeface="Arial" panose="020B0604020202020204" pitchFamily="34" charset="0"/>
                  <a:ea typeface="Arial" panose="020B0604020202020204" pitchFamily="34" charset="0"/>
                </a:endParaRPr>
              </a:p>
            </p:txBody>
          </p:sp>
        </mc:Choice>
        <mc:Fallback>
          <p:sp>
            <p:nvSpPr>
              <p:cNvPr id="7" name="Text Placeholder 6"/>
              <p:cNvSpPr>
                <a:spLocks noRot="1" noChangeAspect="1" noMove="1" noResize="1" noEditPoints="1" noAdjustHandles="1" noChangeArrowheads="1" noChangeShapeType="1" noTextEdit="1"/>
              </p:cNvSpPr>
              <p:nvPr>
                <p:ph type="body" sz="half" idx="2"/>
              </p:nvPr>
            </p:nvSpPr>
            <p:spPr>
              <a:xfrm>
                <a:off x="680139" y="1255245"/>
                <a:ext cx="6575043" cy="2510516"/>
              </a:xfrm>
              <a:blipFill rotWithShape="1">
                <a:blip r:embed="rId1"/>
                <a:stretch>
                  <a:fillRect l="-1" t="-19" r="5" b="-104328"/>
                </a:stretch>
              </a:blipFill>
            </p:spPr>
            <p:txBody>
              <a:bodyPr/>
              <a:lstStyle/>
              <a:p>
                <a:r>
                  <a:rPr lang="en-US" altLang="en-US">
                    <a:noFill/>
                  </a:rPr>
                  <a:t> </a:t>
                </a:r>
              </a:p>
            </p:txBody>
          </p:sp>
        </mc:Fallback>
      </mc:AlternateContent>
      <p:sp>
        <p:nvSpPr>
          <p:cNvPr id="5" name="Title 4"/>
          <p:cNvSpPr>
            <a:spLocks noGrp="1"/>
          </p:cNvSpPr>
          <p:nvPr>
            <p:ph type="title"/>
          </p:nvPr>
        </p:nvSpPr>
        <p:spPr>
          <a:xfrm>
            <a:off x="642362" y="748164"/>
            <a:ext cx="4386837"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endParaRPr lang="en-US" sz="2800" dirty="0"/>
          </a:p>
        </p:txBody>
      </p:sp>
      <p:pic>
        <p:nvPicPr>
          <p:cNvPr id="15" name="Picture 14"/>
          <p:cNvPicPr>
            <a:picLocks noChangeAspect="1"/>
          </p:cNvPicPr>
          <p:nvPr/>
        </p:nvPicPr>
        <p:blipFill>
          <a:blip r:embed="rId2"/>
          <a:stretch>
            <a:fillRect/>
          </a:stretch>
        </p:blipFill>
        <p:spPr>
          <a:xfrm>
            <a:off x="7730573" y="984136"/>
            <a:ext cx="3819064" cy="5204816"/>
          </a:xfrm>
          <a:prstGeom prst="rect">
            <a:avLst/>
          </a:prstGeom>
        </p:spPr>
      </p:pic>
      <mc:AlternateContent xmlns:mc="http://schemas.openxmlformats.org/markup-compatibility/2006">
        <mc:Choice xmlns:a14="http://schemas.microsoft.com/office/drawing/2010/main" Requires="a14">
          <p:sp>
            <p:nvSpPr>
              <p:cNvPr id="19" name="TextBox 18"/>
              <p:cNvSpPr txBox="1"/>
              <p:nvPr/>
            </p:nvSpPr>
            <p:spPr>
              <a:xfrm>
                <a:off x="10235381" y="1715725"/>
                <a:ext cx="175523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panose="02040503050406030204"/>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10235381" y="1715725"/>
                <a:ext cx="1755234" cy="1213345"/>
              </a:xfrm>
              <a:prstGeom prst="rect">
                <a:avLst/>
              </a:prstGeom>
              <a:blipFill rotWithShape="1">
                <a:blip r:embed="rId3"/>
                <a:stretch>
                  <a:fillRect l="-26" t="-49" r="31" b="37"/>
                </a:stretch>
              </a:blipFill>
            </p:spPr>
            <p:txBody>
              <a:bodyPr/>
              <a:lstStyle/>
              <a:p>
                <a:r>
                  <a:rPr lang="en-US" altLang="en-US">
                    <a:noFill/>
                  </a:rPr>
                  <a:t> </a:t>
                </a:r>
              </a:p>
            </p:txBody>
          </p:sp>
        </mc:Fallback>
      </mc:AlternateContent>
      <p:cxnSp>
        <p:nvCxnSpPr>
          <p:cNvPr id="21" name="Straight Connector 20"/>
          <p:cNvCxnSpPr/>
          <p:nvPr/>
        </p:nvCxnSpPr>
        <p:spPr>
          <a:xfrm>
            <a:off x="7492877" y="1016452"/>
            <a:ext cx="0" cy="512309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left)">
                                      <p:cBhvr>
                                        <p:cTn id="7" dur="500"/>
                                        <p:tgtEl>
                                          <p:spTgt spid="7">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wipe(left)">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5890" y="729505"/>
            <a:ext cx="4408058"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endParaRPr lang="en-US" sz="2800"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endParaRPr lang="en-US" sz="2800" dirty="0">
                            <a:effectLst/>
                            <a:latin typeface="Times New Roman" panose="02020603050405020304" pitchFamily="18" charset="0"/>
                            <a:cs typeface="Times New Roman" panose="02020603050405020304" pitchFamily="18" charset="0"/>
                          </a:endParaRPr>
                        </a:p>
                      </a:txBody>
                      <a:tcPr marL="37469" marR="37469" marT="0" marB="0"/>
                    </a:tc>
                  </a:tr>
                  <a:tr h="3582246">
                    <a:tc>
                      <a:txBody>
                        <a:bodyPr/>
                        <a:lstStyle/>
                        <a:p>
                          <a:pPr indent="2540" algn="just">
                            <a:lnSpc>
                              <a:spcPct val="100000"/>
                            </a:lnSpc>
                          </a:pPr>
                          <a:r>
                            <a:rPr lang="de-DE" sz="2800" b="0" dirty="0">
                              <a:effectLst/>
                              <a:latin typeface="Times New Roman" panose="02020603050405020304" pitchFamily="18" charset="0"/>
                              <a:cs typeface="Times New Roman" panose="02020603050405020304" pitchFamily="18" charset="0"/>
                            </a:rPr>
                            <a:t>Câu hỏi 1. Một xe tăng có trọng lượng 350 000 N.</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a) Tính áp suất của xe tăng lên mặt đường nằm ngang, biết rằng diện tích tiếp xúc của các bản xích với mặt đường là 1,5 m</a:t>
                          </a:r>
                          <a:r>
                            <a:rPr lang="de-DE" sz="2800" b="0" baseline="30000" dirty="0">
                              <a:effectLst/>
                              <a:latin typeface="Times New Roman" panose="02020603050405020304" pitchFamily="18" charset="0"/>
                              <a:cs typeface="Times New Roman" panose="02020603050405020304" pitchFamily="18" charset="0"/>
                            </a:rPr>
                            <a:t>2</a:t>
                          </a:r>
                          <a:r>
                            <a:rPr lang="de-DE" sz="2800" b="0" dirty="0">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b) Hãy so sánh áp suất của xe tăng với áp suất của một ô tô có trọng lượng 25.000 N, diện tích các bánh xe tiếp xúc với mặt đường năm ngang là 250 cm</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2. Hãy trả lời câu hỏi đã đặt ra ở phần mở bài.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3.Từ công thức tính áp suất p = </a:t>
                          </a:r>
                          <a14:m>
                            <m:oMath xmlns:m="http://schemas.openxmlformats.org/officeDocument/2006/math">
                              <m:f>
                                <m:fPr>
                                  <m:ctrlPr>
                                    <a:rPr lang="en-US" sz="3400" b="0" i="1" baseline="0">
                                      <a:effectLst/>
                                      <a:latin typeface="Cambria Math" panose="02040503050406030204"/>
                                    </a:rPr>
                                  </m:ctrlPr>
                                </m:fPr>
                                <m:num>
                                  <m:r>
                                    <m:rPr>
                                      <m:sty m:val="p"/>
                                    </m:rPr>
                                    <a:rPr lang="de-DE" sz="3400" b="0" baseline="0" smtClean="0">
                                      <a:effectLst/>
                                      <a:latin typeface="Cambria Math" panose="02040503050406030204" pitchFamily="18" charset="0"/>
                                    </a:rPr>
                                    <m:t>F</m:t>
                                  </m:r>
                                </m:num>
                                <m:den>
                                  <m:r>
                                    <m:rPr>
                                      <m:sty m:val="p"/>
                                    </m:rPr>
                                    <a:rPr lang="de-DE" sz="3400" b="0" baseline="0" smtClean="0">
                                      <a:effectLst/>
                                      <a:latin typeface="Cambria Math" panose="02040503050406030204" pitchFamily="18" charset="0"/>
                                    </a:rPr>
                                    <m:t>S</m:t>
                                  </m:r>
                                </m:den>
                              </m:f>
                            </m:oMath>
                          </a14:m>
                          <a:r>
                            <a:rPr lang="de-DE" sz="2800" b="0" dirty="0">
                              <a:effectLst/>
                              <a:latin typeface="Times New Roman" panose="02020603050405020304" pitchFamily="18" charset="0"/>
                              <a:cs typeface="Times New Roman" panose="02020603050405020304" pitchFamily="18" charset="0"/>
                            </a:rPr>
                            <a:t>  hãy đưa ra nguyên tắc để làm tăng, giảm áp suất.</a:t>
                          </a:r>
                          <a:r>
                            <a:rPr lang="en-US" sz="2800" b="0" dirty="0">
                              <a:effectLst/>
                              <a:latin typeface="Times New Roman" panose="02020603050405020304" pitchFamily="18" charset="0"/>
                              <a:cs typeface="Times New Roman" panose="02020603050405020304" pitchFamily="18" charset="0"/>
                            </a:rPr>
                            <a:t>			</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7469" marR="37469" marT="0" marB="0"/>
                    </a:tc>
                  </a:tr>
                </a:tbl>
              </a:graphicData>
            </a:graphic>
          </p:graphicFrame>
        </mc:Choice>
        <mc:Fallback xmlns="">
          <p:graphicFrame>
            <p:nvGraphicFramePr>
              <p:cNvPr id="6" name="Table 5"/>
              <p:cNvGraphicFramePr>
                <a:graphicFrameLocks noGrp="1"/>
              </p:cNvGraphicFramePr>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endParaRPr lang="en-US" sz="2800" dirty="0">
                            <a:effectLst/>
                            <a:latin typeface="Times New Roman" panose="02020603050405020304" pitchFamily="18" charset="0"/>
                            <a:cs typeface="Times New Roman" panose="02020603050405020304" pitchFamily="18" charset="0"/>
                          </a:endParaRPr>
                        </a:p>
                      </a:txBody>
                      <a:tcPr marL="37469" marR="37469" marT="0" marB="0"/>
                    </a:tc>
                  </a:tr>
                  <a:tr h="4178935">
                    <a:tc>
                      <a:txBody>
                        <a:bodyPr/>
                        <a:lstStyle/>
                        <a:p>
                          <a:endParaRPr lang="en-US"/>
                        </a:p>
                      </a:txBody>
                      <a:tcPr marL="37469" marR="37469" marT="0" marB="0">
                        <a:blipFill>
                          <a:blip r:embed="rId1"/>
                        </a:blipFill>
                      </a:tcPr>
                    </a:tc>
                  </a:tr>
                </a:tbl>
              </a:graphicData>
            </a:graphic>
          </p:graphicFrame>
        </mc:Fallback>
      </mc:AlternateContent>
      <p:sp>
        <p:nvSpPr>
          <p:cNvPr id="2" name="TextBox 1"/>
          <p:cNvSpPr txBox="1"/>
          <p:nvPr/>
        </p:nvSpPr>
        <p:spPr>
          <a:xfrm>
            <a:off x="576432" y="1247631"/>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Thảo</a:t>
            </a:r>
            <a:r>
              <a:rPr lang="en-US" sz="2800" dirty="0"/>
              <a:t> </a:t>
            </a:r>
            <a:r>
              <a:rPr lang="en-US" sz="2800" dirty="0" err="1"/>
              <a:t>luận</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1 </a:t>
            </a:r>
            <a:r>
              <a:rPr lang="en-US" sz="2800" dirty="0" err="1"/>
              <a:t>trong</a:t>
            </a:r>
            <a:r>
              <a:rPr lang="en-US" sz="2800" dirty="0"/>
              <a:t> </a:t>
            </a:r>
            <a:r>
              <a:rPr lang="en-US" sz="2800" dirty="0" err="1"/>
              <a:t>thời</a:t>
            </a:r>
            <a:r>
              <a:rPr lang="en-US" sz="2800" dirty="0"/>
              <a:t> </a:t>
            </a:r>
            <a:r>
              <a:rPr lang="en-US" sz="2800" dirty="0" err="1"/>
              <a:t>gian</a:t>
            </a:r>
            <a:r>
              <a:rPr lang="en-US" sz="2800" dirty="0"/>
              <a:t> 10 </a:t>
            </a:r>
            <a:r>
              <a:rPr lang="en-US" sz="2800" dirty="0" err="1"/>
              <a:t>phút</a:t>
            </a:r>
            <a:endParaRPr lang="vi-VN" sz="2800" dirty="0"/>
          </a:p>
        </p:txBody>
      </p:sp>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9710738" y="550499"/>
            <a:ext cx="2177362" cy="2161586"/>
          </a:xfrm>
          <a:prstGeom prst="rect">
            <a:avLst/>
          </a:prstGeom>
        </p:spPr>
      </p:pic>
      <p:grpSp>
        <p:nvGrpSpPr>
          <p:cNvPr id="11" name="Group 10"/>
          <p:cNvGrpSpPr/>
          <p:nvPr/>
        </p:nvGrpSpPr>
        <p:grpSpPr>
          <a:xfrm>
            <a:off x="9695789" y="534012"/>
            <a:ext cx="2194560" cy="2194560"/>
            <a:chOff x="9671050" y="223607"/>
            <a:chExt cx="2194560" cy="2194560"/>
          </a:xfrm>
        </p:grpSpPr>
        <p:sp>
          <p:nvSpPr>
            <p:cNvPr id="4" name="Oval 3"/>
            <p:cNvSpPr/>
            <p:nvPr/>
          </p:nvSpPr>
          <p:spPr>
            <a:xfrm>
              <a:off x="9671050" y="223607"/>
              <a:ext cx="2194560" cy="219456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10759732" y="419100"/>
              <a:ext cx="0" cy="90590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p:cNvSpPr/>
          <p:nvPr/>
        </p:nvSpPr>
        <p:spPr>
          <a:xfrm>
            <a:off x="10724489" y="1564617"/>
            <a:ext cx="137160" cy="1333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135218" y="136210"/>
            <a:ext cx="1338093" cy="461665"/>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gn="ctr">
              <a:lnSpc>
                <a:spcPct val="100000"/>
              </a:lnSpc>
            </a:pPr>
            <a:r>
              <a:rPr lang="en-US" b="1" dirty="0" err="1">
                <a:solidFill>
                  <a:srgbClr val="FF0000"/>
                </a:solidFill>
              </a:rPr>
              <a:t>Hết</a:t>
            </a:r>
            <a:r>
              <a:rPr lang="en-US" b="1" dirty="0">
                <a:solidFill>
                  <a:srgbClr val="FF0000"/>
                </a:solidFill>
              </a:rPr>
              <a:t> </a:t>
            </a:r>
            <a:r>
              <a:rPr lang="en-US" b="1" dirty="0" err="1">
                <a:solidFill>
                  <a:srgbClr val="FF0000"/>
                </a:solidFill>
              </a:rPr>
              <a:t>giờ</a:t>
            </a:r>
            <a:endParaRPr lang="vi-VN"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300000" fill="hold"/>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7760</Words>
  <Application>WPS Presentation</Application>
  <PresentationFormat>Custom</PresentationFormat>
  <Paragraphs>397</Paragraphs>
  <Slides>25</Slides>
  <Notes>0</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25</vt:i4>
      </vt:variant>
    </vt:vector>
  </HeadingPairs>
  <TitlesOfParts>
    <vt:vector size="44" baseType="lpstr">
      <vt:lpstr>Arial</vt:lpstr>
      <vt:lpstr>SimSun</vt:lpstr>
      <vt:lpstr>Wingdings</vt:lpstr>
      <vt:lpstr>Times New Roman</vt:lpstr>
      <vt:lpstr>Arial</vt:lpstr>
      <vt:lpstr>Alatsi</vt:lpstr>
      <vt:lpstr>SVN-Riesling</vt:lpstr>
      <vt:lpstr>Alfa Slab One</vt:lpstr>
      <vt:lpstr>Segoe UI</vt:lpstr>
      <vt:lpstr>Cambria Math</vt:lpstr>
      <vt:lpstr>Cambria Math</vt:lpstr>
      <vt:lpstr>Calibri</vt:lpstr>
      <vt:lpstr>Microsoft YaHei</vt:lpstr>
      <vt:lpstr>Arial Unicode MS</vt:lpstr>
      <vt:lpstr>Showcard Gothic</vt:lpstr>
      <vt:lpstr>HelveticaNeueLT Std Bold Outln</vt:lpstr>
      <vt:lpstr>Calibri</vt:lpstr>
      <vt:lpstr>Cambria</vt:lpstr>
      <vt:lpstr>Office Theme</vt:lpstr>
      <vt:lpstr>PowerPoint 演示文稿</vt:lpstr>
      <vt:lpstr>Tại sao khi một em bé đứng lên chiếc đệm (nệm) thì đệm lại bị lún sâu hơn khi người lớn nằm trên nó? </vt:lpstr>
      <vt:lpstr>PowerPoint 演示文稿</vt:lpstr>
      <vt:lpstr>PowerPoint 演示文稿</vt:lpstr>
      <vt:lpstr>PowerPoint 演示文稿</vt:lpstr>
      <vt:lpstr>2. Tác dụng của áp lực phụ thuộc vào những yêu tố nào? </vt:lpstr>
      <vt:lpstr>2. Tác dụng của áp lực phụ thuộc vào những yêu tố nào? </vt:lpstr>
      <vt:lpstr>3. Công thức tính áp suất.</vt:lpstr>
      <vt:lpstr>3. Công thức tính áp suất.</vt:lpstr>
      <vt:lpstr>3. Công thức tính áp suất.</vt:lpstr>
      <vt:lpstr>3. Công thức tính áp suất</vt:lpstr>
      <vt:lpstr>4. Công dụng của việc làm tăng, giảm áp suất.</vt:lpstr>
      <vt:lpstr>4. Công dụng của việc làm tăng, giảm áp suất.</vt:lpstr>
      <vt:lpstr>4. Công dụng của việc làm tăng, giảm áp suất.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Luyện tập:</vt:lpstr>
      <vt:lpstr>* Vận dụng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thu trang trần</cp:lastModifiedBy>
  <cp:revision>22</cp:revision>
  <dcterms:created xsi:type="dcterms:W3CDTF">2023-07-04T01:59:00Z</dcterms:created>
  <dcterms:modified xsi:type="dcterms:W3CDTF">2023-08-03T09:15:04Z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98109EA8FCC74DF7A6B0B9563B7E3C9B</vt:lpwstr>
  </property>
  <property fmtid="{D5CDD505-2E9C-101B-9397-08002B2CF9AE}" pid="3" name="KSOProductBuildVer">
    <vt:lpwstr>1033-11.2.0.11537</vt:lpwstr>
  </property>
</Properties>
</file>