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3"/>
    <p:sldMasterId id="2147483684" r:id="rId4"/>
    <p:sldMasterId id="2147483701" r:id="rId5"/>
  </p:sldMasterIdLst>
  <p:notesMasterIdLst>
    <p:notesMasterId r:id="rId7"/>
  </p:notesMasterIdLst>
  <p:handoutMasterIdLst>
    <p:handoutMasterId r:id="rId31"/>
  </p:handoutMasterIdLst>
  <p:sldIdLst>
    <p:sldId id="256" r:id="rId6"/>
    <p:sldId id="307" r:id="rId8"/>
    <p:sldId id="12544" r:id="rId9"/>
    <p:sldId id="12545" r:id="rId10"/>
    <p:sldId id="831" r:id="rId11"/>
    <p:sldId id="12549" r:id="rId12"/>
    <p:sldId id="12550" r:id="rId13"/>
    <p:sldId id="12551" r:id="rId14"/>
    <p:sldId id="12547" r:id="rId15"/>
    <p:sldId id="12523" r:id="rId16"/>
    <p:sldId id="12524" r:id="rId17"/>
    <p:sldId id="12553" r:id="rId18"/>
    <p:sldId id="282" r:id="rId19"/>
    <p:sldId id="281" r:id="rId20"/>
    <p:sldId id="12525" r:id="rId21"/>
    <p:sldId id="3587" r:id="rId22"/>
    <p:sldId id="12554" r:id="rId23"/>
    <p:sldId id="12556" r:id="rId24"/>
    <p:sldId id="12528" r:id="rId25"/>
    <p:sldId id="336" r:id="rId26"/>
    <p:sldId id="341" r:id="rId27"/>
    <p:sldId id="262" r:id="rId28"/>
    <p:sldId id="12522" r:id="rId29"/>
    <p:sldId id="25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FE7"/>
    <a:srgbClr val="CCFFFF"/>
    <a:srgbClr val="9AA4C1"/>
    <a:srgbClr val="ED7D31"/>
    <a:srgbClr val="54A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87409" autoAdjust="0"/>
  </p:normalViewPr>
  <p:slideViewPr>
    <p:cSldViewPr snapToGrid="0">
      <p:cViewPr varScale="1">
        <p:scale>
          <a:sx n="51" d="100"/>
          <a:sy n="51" d="100"/>
        </p:scale>
        <p:origin x="1192" y="52"/>
      </p:cViewPr>
      <p:guideLst>
        <p:guide orient="horz" pos="2196"/>
        <p:guide pos="384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cxnId="{9E6456B5-175B-4F95-8D85-3D9B777AADD5}" type="parTrans">
      <dgm:prSet/>
      <dgm:spPr/>
      <dgm:t>
        <a:bodyPr/>
        <a:lstStyle/>
        <a:p>
          <a:endParaRPr lang="en-US"/>
        </a:p>
      </dgm:t>
    </dgm:pt>
    <dgm:pt modelId="{4BBECE99-1BA4-45AC-907F-5C7311B0A4B8}" cxnId="{9E6456B5-175B-4F95-8D85-3D9B777AADD5}" type="sibTrans">
      <dgm:prSet/>
      <dgm:spPr/>
      <dgm:t>
        <a:bodyPr/>
        <a:lstStyle/>
        <a:p>
          <a:endParaRPr lang="en-US"/>
        </a:p>
      </dgm:t>
    </dgm:pt>
    <dgm:pt modelId="{634BDC12-B0CA-49A6-A407-60479C38DBDA}">
      <dgm:prSet phldrT="[Text]"/>
      <dgm:spPr/>
      <dgm:t>
        <a:bodyPr/>
        <a:lstStyle/>
        <a:p>
          <a:r>
            <a:rPr lang="en-US" dirty="0"/>
            <a:t>Pair</a:t>
          </a:r>
        </a:p>
      </dgm:t>
    </dgm:pt>
    <dgm:pt modelId="{EFBB454B-E732-43D8-BBC1-3D61F511A171}" cxnId="{249EAF35-7BBF-49D1-A1E1-6AA439A46B2C}" type="parTrans">
      <dgm:prSet/>
      <dgm:spPr/>
      <dgm:t>
        <a:bodyPr/>
        <a:lstStyle/>
        <a:p>
          <a:endParaRPr lang="en-US"/>
        </a:p>
      </dgm:t>
    </dgm:pt>
    <dgm:pt modelId="{3D47400F-3736-424B-B982-34AFC752973A}" cxnId="{249EAF35-7BBF-49D1-A1E1-6AA439A46B2C}" type="sibTrans">
      <dgm:prSet/>
      <dgm:spPr/>
      <dgm:t>
        <a:bodyPr/>
        <a:lstStyle/>
        <a:p>
          <a:endParaRPr lang="en-US"/>
        </a:p>
      </dgm:t>
    </dgm:pt>
    <dgm:pt modelId="{CFFD7438-0D12-495C-A2B6-7F4FF4089EBA}">
      <dgm:prSet phldrT="[Text]"/>
      <dgm:spPr/>
      <dgm:t>
        <a:bodyPr/>
        <a:lstStyle/>
        <a:p>
          <a:r>
            <a:rPr lang="en-US" dirty="0"/>
            <a:t>Share</a:t>
          </a:r>
        </a:p>
      </dgm:t>
    </dgm:pt>
    <dgm:pt modelId="{48E367E3-662A-4A91-8AD7-CA245BDB2247}" cxnId="{507E37B0-C18B-43E3-815A-924AE76E2142}" type="parTrans">
      <dgm:prSet/>
      <dgm:spPr/>
      <dgm:t>
        <a:bodyPr/>
        <a:lstStyle/>
        <a:p>
          <a:endParaRPr lang="en-US"/>
        </a:p>
      </dgm:t>
    </dgm:pt>
    <dgm:pt modelId="{4A1D8C45-3012-492C-AF62-FA3856D51F76}" cxnId="{507E37B0-C18B-43E3-815A-924AE76E2142}" type="sibTrans">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pt>
    <dgm:pt modelId="{6970EC00-A2AC-4227-AE52-1C25796BDC84}" type="pres">
      <dgm:prSet presAssocID="{4BBECE99-1BA4-45AC-907F-5C7311B0A4B8}" presName="sibTrans" presStyleLbl="sibTrans2D1" presStyleIdx="0" presStyleCnt="2"/>
      <dgm:spPr/>
    </dgm:pt>
    <dgm:pt modelId="{2FDDDC94-D669-4C7C-A4C2-2901C12AD7F3}" type="pres">
      <dgm:prSet presAssocID="{4BBECE99-1BA4-45AC-907F-5C7311B0A4B8}" presName="connectorText" presStyleLbl="sibTrans2D1" presStyleIdx="0" presStyleCnt="2"/>
      <dgm:spPr/>
    </dgm:pt>
    <dgm:pt modelId="{7730E568-4139-4F88-9706-C8662CAB60B2}" type="pres">
      <dgm:prSet presAssocID="{634BDC12-B0CA-49A6-A407-60479C38DBDA}" presName="node" presStyleLbl="node1" presStyleIdx="1" presStyleCnt="3">
        <dgm:presLayoutVars>
          <dgm:bulletEnabled val="1"/>
        </dgm:presLayoutVars>
      </dgm:prSet>
      <dgm:spPr/>
    </dgm:pt>
    <dgm:pt modelId="{07F5D01C-35A5-42BB-A31C-AC6DA0DA1292}" type="pres">
      <dgm:prSet presAssocID="{3D47400F-3736-424B-B982-34AFC752973A}" presName="sibTrans" presStyleLbl="sibTrans2D1" presStyleIdx="1" presStyleCnt="2"/>
      <dgm:spPr/>
    </dgm:pt>
    <dgm:pt modelId="{B085A710-4F1F-4D8F-9BAC-93F1B0EF3029}" type="pres">
      <dgm:prSet presAssocID="{3D47400F-3736-424B-B982-34AFC752973A}" presName="connectorText" presStyleLbl="sibTrans2D1" presStyleIdx="1" presStyleCnt="2"/>
      <dgm:spPr/>
    </dgm:pt>
    <dgm:pt modelId="{FB51FFAF-0816-4838-A43E-011152000716}" type="pres">
      <dgm:prSet presAssocID="{CFFD7438-0D12-495C-A2B6-7F4FF4089EBA}" presName="node" presStyleLbl="node1" presStyleIdx="2" presStyleCnt="3">
        <dgm:presLayoutVars>
          <dgm:bulletEnabled val="1"/>
        </dgm:presLayoutVars>
      </dgm:prSet>
      <dgm:spPr/>
    </dgm:pt>
  </dgm:ptLst>
  <dgm:cxnLst>
    <dgm:cxn modelId="{3E3FE300-5C2E-437C-9B50-EFB4AD1DF0F4}" type="presOf" srcId="{4E9C91EB-21D2-4B6E-8F6B-6A78408D62B5}" destId="{67EF1A71-FA84-483A-9EB0-052131C2DFD3}" srcOrd="0" destOrd="0" presId="urn:microsoft.com/office/officeart/2005/8/layout/process1"/>
    <dgm:cxn modelId="{8053310B-3A6C-46BF-8145-A3380CD928D8}" type="presOf" srcId="{4BBECE99-1BA4-45AC-907F-5C7311B0A4B8}" destId="{2FDDDC94-D669-4C7C-A4C2-2901C12AD7F3}" srcOrd="1" destOrd="0" presId="urn:microsoft.com/office/officeart/2005/8/layout/process1"/>
    <dgm:cxn modelId="{52F3492D-C008-4C7E-BDBC-6F13042A79DC}" type="presOf" srcId="{3D47400F-3736-424B-B982-34AFC752973A}" destId="{07F5D01C-35A5-42BB-A31C-AC6DA0DA1292}"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BF12776E-D130-4160-8F97-BBED02D8F204}" type="presOf" srcId="{634BDC12-B0CA-49A6-A407-60479C38DBDA}" destId="{7730E568-4139-4F88-9706-C8662CAB60B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7C0C74A3-FF5A-438E-9643-8C6282488EF7}" type="presOf" srcId="{CFFD7438-0D12-495C-A2B6-7F4FF4089EBA}" destId="{FB51FFAF-0816-4838-A43E-011152000716}"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9E6456B5-175B-4F95-8D85-3D9B777AADD5}" srcId="{B1FD69A2-549A-492F-9C57-BCD5A93AF671}" destId="{4E9C91EB-21D2-4B6E-8F6B-6A78408D62B5}" srcOrd="0" destOrd="0" parTransId="{4471B473-3547-4376-ABB2-2701700C6DA3}" sibTransId="{4BBECE99-1BA4-45AC-907F-5C7311B0A4B8}"/>
    <dgm:cxn modelId="{70D070B7-A3C8-4BE0-9A00-75394B1FB57B}" type="presOf" srcId="{3D47400F-3736-424B-B982-34AFC752973A}" destId="{B085A710-4F1F-4D8F-9BAC-93F1B0EF3029}" srcOrd="1"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cxnId="{9E6456B5-175B-4F95-8D85-3D9B777AADD5}" type="parTrans">
      <dgm:prSet/>
      <dgm:spPr/>
      <dgm:t>
        <a:bodyPr/>
        <a:lstStyle/>
        <a:p>
          <a:endParaRPr lang="en-US"/>
        </a:p>
      </dgm:t>
    </dgm:pt>
    <dgm:pt modelId="{4BBECE99-1BA4-45AC-907F-5C7311B0A4B8}" cxnId="{9E6456B5-175B-4F95-8D85-3D9B777AADD5}" type="sibTrans">
      <dgm:prSet/>
      <dgm:spPr/>
      <dgm:t>
        <a:bodyPr/>
        <a:lstStyle/>
        <a:p>
          <a:endParaRPr lang="en-US"/>
        </a:p>
      </dgm:t>
    </dgm:pt>
    <dgm:pt modelId="{634BDC12-B0CA-49A6-A407-60479C38DBDA}">
      <dgm:prSet phldrT="[Text]"/>
      <dgm:spPr/>
      <dgm:t>
        <a:bodyPr/>
        <a:lstStyle/>
        <a:p>
          <a:r>
            <a:rPr lang="en-US" dirty="0"/>
            <a:t>Pair</a:t>
          </a:r>
        </a:p>
      </dgm:t>
    </dgm:pt>
    <dgm:pt modelId="{EFBB454B-E732-43D8-BBC1-3D61F511A171}" cxnId="{249EAF35-7BBF-49D1-A1E1-6AA439A46B2C}" type="parTrans">
      <dgm:prSet/>
      <dgm:spPr/>
      <dgm:t>
        <a:bodyPr/>
        <a:lstStyle/>
        <a:p>
          <a:endParaRPr lang="en-US"/>
        </a:p>
      </dgm:t>
    </dgm:pt>
    <dgm:pt modelId="{3D47400F-3736-424B-B982-34AFC752973A}" cxnId="{249EAF35-7BBF-49D1-A1E1-6AA439A46B2C}" type="sibTrans">
      <dgm:prSet/>
      <dgm:spPr/>
      <dgm:t>
        <a:bodyPr/>
        <a:lstStyle/>
        <a:p>
          <a:endParaRPr lang="en-US"/>
        </a:p>
      </dgm:t>
    </dgm:pt>
    <dgm:pt modelId="{CFFD7438-0D12-495C-A2B6-7F4FF4089EBA}">
      <dgm:prSet phldrT="[Text]"/>
      <dgm:spPr/>
      <dgm:t>
        <a:bodyPr/>
        <a:lstStyle/>
        <a:p>
          <a:r>
            <a:rPr lang="en-US" dirty="0"/>
            <a:t>Share</a:t>
          </a:r>
        </a:p>
      </dgm:t>
    </dgm:pt>
    <dgm:pt modelId="{48E367E3-662A-4A91-8AD7-CA245BDB2247}" cxnId="{507E37B0-C18B-43E3-815A-924AE76E2142}" type="parTrans">
      <dgm:prSet/>
      <dgm:spPr/>
      <dgm:t>
        <a:bodyPr/>
        <a:lstStyle/>
        <a:p>
          <a:endParaRPr lang="en-US"/>
        </a:p>
      </dgm:t>
    </dgm:pt>
    <dgm:pt modelId="{4A1D8C45-3012-492C-AF62-FA3856D51F76}" cxnId="{507E37B0-C18B-43E3-815A-924AE76E2142}" type="sibTrans">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pt>
    <dgm:pt modelId="{6970EC00-A2AC-4227-AE52-1C25796BDC84}" type="pres">
      <dgm:prSet presAssocID="{4BBECE99-1BA4-45AC-907F-5C7311B0A4B8}" presName="sibTrans" presStyleLbl="sibTrans2D1" presStyleIdx="0" presStyleCnt="2"/>
      <dgm:spPr/>
    </dgm:pt>
    <dgm:pt modelId="{2FDDDC94-D669-4C7C-A4C2-2901C12AD7F3}" type="pres">
      <dgm:prSet presAssocID="{4BBECE99-1BA4-45AC-907F-5C7311B0A4B8}" presName="connectorText" presStyleLbl="sibTrans2D1" presStyleIdx="0" presStyleCnt="2"/>
      <dgm:spPr/>
    </dgm:pt>
    <dgm:pt modelId="{7730E568-4139-4F88-9706-C8662CAB60B2}" type="pres">
      <dgm:prSet presAssocID="{634BDC12-B0CA-49A6-A407-60479C38DBDA}" presName="node" presStyleLbl="node1" presStyleIdx="1" presStyleCnt="3">
        <dgm:presLayoutVars>
          <dgm:bulletEnabled val="1"/>
        </dgm:presLayoutVars>
      </dgm:prSet>
      <dgm:spPr/>
    </dgm:pt>
    <dgm:pt modelId="{07F5D01C-35A5-42BB-A31C-AC6DA0DA1292}" type="pres">
      <dgm:prSet presAssocID="{3D47400F-3736-424B-B982-34AFC752973A}" presName="sibTrans" presStyleLbl="sibTrans2D1" presStyleIdx="1" presStyleCnt="2"/>
      <dgm:spPr/>
    </dgm:pt>
    <dgm:pt modelId="{B085A710-4F1F-4D8F-9BAC-93F1B0EF3029}" type="pres">
      <dgm:prSet presAssocID="{3D47400F-3736-424B-B982-34AFC752973A}" presName="connectorText" presStyleLbl="sibTrans2D1" presStyleIdx="1" presStyleCnt="2"/>
      <dgm:spPr/>
    </dgm:pt>
    <dgm:pt modelId="{FB51FFAF-0816-4838-A43E-011152000716}" type="pres">
      <dgm:prSet presAssocID="{CFFD7438-0D12-495C-A2B6-7F4FF4089EBA}" presName="node" presStyleLbl="node1" presStyleIdx="2" presStyleCnt="3">
        <dgm:presLayoutVars>
          <dgm:bulletEnabled val="1"/>
        </dgm:presLayoutVars>
      </dgm:prSet>
      <dgm:spPr/>
    </dgm:pt>
  </dgm:ptLst>
  <dgm:cxnLst>
    <dgm:cxn modelId="{3E3FE300-5C2E-437C-9B50-EFB4AD1DF0F4}" type="presOf" srcId="{4E9C91EB-21D2-4B6E-8F6B-6A78408D62B5}" destId="{67EF1A71-FA84-483A-9EB0-052131C2DFD3}" srcOrd="0" destOrd="0" presId="urn:microsoft.com/office/officeart/2005/8/layout/process1"/>
    <dgm:cxn modelId="{8053310B-3A6C-46BF-8145-A3380CD928D8}" type="presOf" srcId="{4BBECE99-1BA4-45AC-907F-5C7311B0A4B8}" destId="{2FDDDC94-D669-4C7C-A4C2-2901C12AD7F3}" srcOrd="1" destOrd="0" presId="urn:microsoft.com/office/officeart/2005/8/layout/process1"/>
    <dgm:cxn modelId="{52F3492D-C008-4C7E-BDBC-6F13042A79DC}" type="presOf" srcId="{3D47400F-3736-424B-B982-34AFC752973A}" destId="{07F5D01C-35A5-42BB-A31C-AC6DA0DA1292}"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BF12776E-D130-4160-8F97-BBED02D8F204}" type="presOf" srcId="{634BDC12-B0CA-49A6-A407-60479C38DBDA}" destId="{7730E568-4139-4F88-9706-C8662CAB60B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7C0C74A3-FF5A-438E-9643-8C6282488EF7}" type="presOf" srcId="{CFFD7438-0D12-495C-A2B6-7F4FF4089EBA}" destId="{FB51FFAF-0816-4838-A43E-011152000716}"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9E6456B5-175B-4F95-8D85-3D9B777AADD5}" srcId="{B1FD69A2-549A-492F-9C57-BCD5A93AF671}" destId="{4E9C91EB-21D2-4B6E-8F6B-6A78408D62B5}" srcOrd="0" destOrd="0" parTransId="{4471B473-3547-4376-ABB2-2701700C6DA3}" sibTransId="{4BBECE99-1BA4-45AC-907F-5C7311B0A4B8}"/>
    <dgm:cxn modelId="{70D070B7-A3C8-4BE0-9A00-75394B1FB57B}" type="presOf" srcId="{3D47400F-3736-424B-B982-34AFC752973A}" destId="{B085A710-4F1F-4D8F-9BAC-93F1B0EF3029}" srcOrd="1"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cxnId="{9E6456B5-175B-4F95-8D85-3D9B777AADD5}" type="parTrans">
      <dgm:prSet/>
      <dgm:spPr/>
      <dgm:t>
        <a:bodyPr/>
        <a:lstStyle/>
        <a:p>
          <a:endParaRPr lang="en-US"/>
        </a:p>
      </dgm:t>
    </dgm:pt>
    <dgm:pt modelId="{4BBECE99-1BA4-45AC-907F-5C7311B0A4B8}" cxnId="{9E6456B5-175B-4F95-8D85-3D9B777AADD5}" type="sibTrans">
      <dgm:prSet/>
      <dgm:spPr/>
      <dgm:t>
        <a:bodyPr/>
        <a:lstStyle/>
        <a:p>
          <a:endParaRPr lang="en-US"/>
        </a:p>
      </dgm:t>
    </dgm:pt>
    <dgm:pt modelId="{634BDC12-B0CA-49A6-A407-60479C38DBDA}">
      <dgm:prSet phldrT="[Text]"/>
      <dgm:spPr/>
      <dgm:t>
        <a:bodyPr/>
        <a:lstStyle/>
        <a:p>
          <a:r>
            <a:rPr lang="en-US" dirty="0"/>
            <a:t>Pair</a:t>
          </a:r>
        </a:p>
      </dgm:t>
    </dgm:pt>
    <dgm:pt modelId="{EFBB454B-E732-43D8-BBC1-3D61F511A171}" cxnId="{249EAF35-7BBF-49D1-A1E1-6AA439A46B2C}" type="parTrans">
      <dgm:prSet/>
      <dgm:spPr/>
      <dgm:t>
        <a:bodyPr/>
        <a:lstStyle/>
        <a:p>
          <a:endParaRPr lang="en-US"/>
        </a:p>
      </dgm:t>
    </dgm:pt>
    <dgm:pt modelId="{3D47400F-3736-424B-B982-34AFC752973A}" cxnId="{249EAF35-7BBF-49D1-A1E1-6AA439A46B2C}" type="sibTrans">
      <dgm:prSet/>
      <dgm:spPr/>
      <dgm:t>
        <a:bodyPr/>
        <a:lstStyle/>
        <a:p>
          <a:endParaRPr lang="en-US"/>
        </a:p>
      </dgm:t>
    </dgm:pt>
    <dgm:pt modelId="{CFFD7438-0D12-495C-A2B6-7F4FF4089EBA}">
      <dgm:prSet phldrT="[Text]"/>
      <dgm:spPr/>
      <dgm:t>
        <a:bodyPr/>
        <a:lstStyle/>
        <a:p>
          <a:r>
            <a:rPr lang="en-US" dirty="0"/>
            <a:t>Share</a:t>
          </a:r>
        </a:p>
      </dgm:t>
    </dgm:pt>
    <dgm:pt modelId="{48E367E3-662A-4A91-8AD7-CA245BDB2247}" cxnId="{507E37B0-C18B-43E3-815A-924AE76E2142}" type="parTrans">
      <dgm:prSet/>
      <dgm:spPr/>
      <dgm:t>
        <a:bodyPr/>
        <a:lstStyle/>
        <a:p>
          <a:endParaRPr lang="en-US"/>
        </a:p>
      </dgm:t>
    </dgm:pt>
    <dgm:pt modelId="{4A1D8C45-3012-492C-AF62-FA3856D51F76}" cxnId="{507E37B0-C18B-43E3-815A-924AE76E2142}" type="sibTrans">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pt>
    <dgm:pt modelId="{6970EC00-A2AC-4227-AE52-1C25796BDC84}" type="pres">
      <dgm:prSet presAssocID="{4BBECE99-1BA4-45AC-907F-5C7311B0A4B8}" presName="sibTrans" presStyleLbl="sibTrans2D1" presStyleIdx="0" presStyleCnt="2"/>
      <dgm:spPr/>
    </dgm:pt>
    <dgm:pt modelId="{2FDDDC94-D669-4C7C-A4C2-2901C12AD7F3}" type="pres">
      <dgm:prSet presAssocID="{4BBECE99-1BA4-45AC-907F-5C7311B0A4B8}" presName="connectorText" presStyleLbl="sibTrans2D1" presStyleIdx="0" presStyleCnt="2"/>
      <dgm:spPr/>
    </dgm:pt>
    <dgm:pt modelId="{7730E568-4139-4F88-9706-C8662CAB60B2}" type="pres">
      <dgm:prSet presAssocID="{634BDC12-B0CA-49A6-A407-60479C38DBDA}" presName="node" presStyleLbl="node1" presStyleIdx="1" presStyleCnt="3">
        <dgm:presLayoutVars>
          <dgm:bulletEnabled val="1"/>
        </dgm:presLayoutVars>
      </dgm:prSet>
      <dgm:spPr/>
    </dgm:pt>
    <dgm:pt modelId="{07F5D01C-35A5-42BB-A31C-AC6DA0DA1292}" type="pres">
      <dgm:prSet presAssocID="{3D47400F-3736-424B-B982-34AFC752973A}" presName="sibTrans" presStyleLbl="sibTrans2D1" presStyleIdx="1" presStyleCnt="2"/>
      <dgm:spPr/>
    </dgm:pt>
    <dgm:pt modelId="{B085A710-4F1F-4D8F-9BAC-93F1B0EF3029}" type="pres">
      <dgm:prSet presAssocID="{3D47400F-3736-424B-B982-34AFC752973A}" presName="connectorText" presStyleLbl="sibTrans2D1" presStyleIdx="1" presStyleCnt="2"/>
      <dgm:spPr/>
    </dgm:pt>
    <dgm:pt modelId="{FB51FFAF-0816-4838-A43E-011152000716}" type="pres">
      <dgm:prSet presAssocID="{CFFD7438-0D12-495C-A2B6-7F4FF4089EBA}" presName="node" presStyleLbl="node1" presStyleIdx="2" presStyleCnt="3">
        <dgm:presLayoutVars>
          <dgm:bulletEnabled val="1"/>
        </dgm:presLayoutVars>
      </dgm:prSet>
      <dgm:spPr/>
    </dgm:pt>
  </dgm:ptLst>
  <dgm:cxnLst>
    <dgm:cxn modelId="{3E3FE300-5C2E-437C-9B50-EFB4AD1DF0F4}" type="presOf" srcId="{4E9C91EB-21D2-4B6E-8F6B-6A78408D62B5}" destId="{67EF1A71-FA84-483A-9EB0-052131C2DFD3}" srcOrd="0" destOrd="0" presId="urn:microsoft.com/office/officeart/2005/8/layout/process1"/>
    <dgm:cxn modelId="{8053310B-3A6C-46BF-8145-A3380CD928D8}" type="presOf" srcId="{4BBECE99-1BA4-45AC-907F-5C7311B0A4B8}" destId="{2FDDDC94-D669-4C7C-A4C2-2901C12AD7F3}" srcOrd="1" destOrd="0" presId="urn:microsoft.com/office/officeart/2005/8/layout/process1"/>
    <dgm:cxn modelId="{52F3492D-C008-4C7E-BDBC-6F13042A79DC}" type="presOf" srcId="{3D47400F-3736-424B-B982-34AFC752973A}" destId="{07F5D01C-35A5-42BB-A31C-AC6DA0DA1292}" srcOrd="0" destOrd="0" presId="urn:microsoft.com/office/officeart/2005/8/layout/process1"/>
    <dgm:cxn modelId="{249EAF35-7BBF-49D1-A1E1-6AA439A46B2C}" srcId="{B1FD69A2-549A-492F-9C57-BCD5A93AF671}" destId="{634BDC12-B0CA-49A6-A407-60479C38DBDA}" srcOrd="1" destOrd="0" parTransId="{EFBB454B-E732-43D8-BBC1-3D61F511A171}" sibTransId="{3D47400F-3736-424B-B982-34AFC752973A}"/>
    <dgm:cxn modelId="{BF12776E-D130-4160-8F97-BBED02D8F204}" type="presOf" srcId="{634BDC12-B0CA-49A6-A407-60479C38DBDA}" destId="{7730E568-4139-4F88-9706-C8662CAB60B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7C0C74A3-FF5A-438E-9643-8C6282488EF7}" type="presOf" srcId="{CFFD7438-0D12-495C-A2B6-7F4FF4089EBA}" destId="{FB51FFAF-0816-4838-A43E-011152000716}"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9E6456B5-175B-4F95-8D85-3D9B777AADD5}" srcId="{B1FD69A2-549A-492F-9C57-BCD5A93AF671}" destId="{4E9C91EB-21D2-4B6E-8F6B-6A78408D62B5}" srcOrd="0" destOrd="0" parTransId="{4471B473-3547-4376-ABB2-2701700C6DA3}" sibTransId="{4BBECE99-1BA4-45AC-907F-5C7311B0A4B8}"/>
    <dgm:cxn modelId="{70D070B7-A3C8-4BE0-9A00-75394B1FB57B}" type="presOf" srcId="{3D47400F-3736-424B-B982-34AFC752973A}" destId="{B085A710-4F1F-4D8F-9BAC-93F1B0EF3029}" srcOrd="1"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630615" cy="527762"/>
        <a:chOff x="0" y="0"/>
        <a:chExt cx="7630615" cy="527762"/>
      </a:xfrm>
    </dsp:grpSpPr>
    <dsp:sp modelId="{67EF1A71-FA84-483A-9EB0-052131C2DFD3}">
      <dsp:nvSpPr>
        <dsp:cNvPr id="3" name="Rounded Rectangle 2"/>
        <dsp:cNvSpPr/>
      </dsp:nvSpPr>
      <dsp:spPr bwMode="white">
        <a:xfrm>
          <a:off x="0" y="0"/>
          <a:ext cx="2008057" cy="527762"/>
        </a:xfrm>
        <a:prstGeom prst="roundRect">
          <a:avLst>
            <a:gd name="adj" fmla="val 10000"/>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80010" tIns="80010" rIns="80010" bIns="8001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en-US" dirty="0"/>
            <a:t>Think</a:t>
          </a:r>
        </a:p>
      </dsp:txBody>
      <dsp:txXfrm>
        <a:off x="0" y="0"/>
        <a:ext cx="2008057" cy="527762"/>
      </dsp:txXfrm>
    </dsp:sp>
    <dsp:sp modelId="{6970EC00-A2AC-4227-AE52-1C25796BDC84}">
      <dsp:nvSpPr>
        <dsp:cNvPr id="4" name="Right Arrow 3"/>
        <dsp:cNvSpPr/>
      </dsp:nvSpPr>
      <dsp:spPr bwMode="white">
        <a:xfrm>
          <a:off x="2196814" y="14882"/>
          <a:ext cx="425708" cy="497998"/>
        </a:xfrm>
        <a:prstGeom prst="rightArrow">
          <a:avLst>
            <a:gd name="adj1" fmla="val 60000"/>
            <a:gd name="adj2" fmla="val 50000"/>
          </a:avLst>
        </a:prstGeom>
        <a:sp3d z="-80000" prstMaterial="plastic">
          <a:bevelT w="50800" h="50800"/>
          <a:bevelB w="25400" h="25400" prst="angle"/>
        </a:sp3d>
      </dsp:spPr>
      <dsp:style>
        <a:lnRef idx="0">
          <a:schemeClr val="accent1">
            <a:tint val="60000"/>
          </a:schemeClr>
        </a:lnRef>
        <a:fillRef idx="3">
          <a:schemeClr val="accent1">
            <a:tint val="60000"/>
          </a:schemeClr>
        </a:fillRef>
        <a:effectRef idx="2">
          <a:scrgbClr r="0" g="0" b="0"/>
        </a:effectRef>
        <a:fontRef idx="minor">
          <a:schemeClr val="lt1"/>
        </a:fontRef>
      </dsp:style>
      <dsp:txBody>
        <a:bodyPr lIns="0" tIns="0" rIns="0" bIns="0" anchor="ctr"/>
        <a:lstStyle>
          <a:lvl1pPr algn="ctr">
            <a:defRPr sz="19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endParaRPr lang="en-US"/>
        </a:p>
      </dsp:txBody>
      <dsp:txXfrm>
        <a:off x="2196814" y="14882"/>
        <a:ext cx="425708" cy="497998"/>
      </dsp:txXfrm>
    </dsp:sp>
    <dsp:sp modelId="{7730E568-4139-4F88-9706-C8662CAB60B2}">
      <dsp:nvSpPr>
        <dsp:cNvPr id="5" name="Rounded Rectangle 4"/>
        <dsp:cNvSpPr/>
      </dsp:nvSpPr>
      <dsp:spPr bwMode="white">
        <a:xfrm>
          <a:off x="2811279" y="0"/>
          <a:ext cx="2008057" cy="527762"/>
        </a:xfrm>
        <a:prstGeom prst="roundRect">
          <a:avLst>
            <a:gd name="adj" fmla="val 10000"/>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80010" tIns="80010" rIns="80010" bIns="8001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en-US" dirty="0"/>
            <a:t>Pair</a:t>
          </a:r>
        </a:p>
      </dsp:txBody>
      <dsp:txXfrm>
        <a:off x="2811279" y="0"/>
        <a:ext cx="2008057" cy="527762"/>
      </dsp:txXfrm>
    </dsp:sp>
    <dsp:sp modelId="{07F5D01C-35A5-42BB-A31C-AC6DA0DA1292}">
      <dsp:nvSpPr>
        <dsp:cNvPr id="6" name="Right Arrow 5"/>
        <dsp:cNvSpPr/>
      </dsp:nvSpPr>
      <dsp:spPr bwMode="white">
        <a:xfrm>
          <a:off x="5008093" y="14882"/>
          <a:ext cx="425708" cy="497998"/>
        </a:xfrm>
        <a:prstGeom prst="rightArrow">
          <a:avLst>
            <a:gd name="adj1" fmla="val 60000"/>
            <a:gd name="adj2" fmla="val 50000"/>
          </a:avLst>
        </a:prstGeom>
        <a:sp3d z="-80000" prstMaterial="plastic">
          <a:bevelT w="50800" h="50800"/>
          <a:bevelB w="25400" h="25400" prst="angle"/>
        </a:sp3d>
      </dsp:spPr>
      <dsp:style>
        <a:lnRef idx="0">
          <a:schemeClr val="accent1">
            <a:tint val="60000"/>
          </a:schemeClr>
        </a:lnRef>
        <a:fillRef idx="3">
          <a:schemeClr val="accent1">
            <a:tint val="60000"/>
          </a:schemeClr>
        </a:fillRef>
        <a:effectRef idx="2">
          <a:scrgbClr r="0" g="0" b="0"/>
        </a:effectRef>
        <a:fontRef idx="minor">
          <a:schemeClr val="lt1"/>
        </a:fontRef>
      </dsp:style>
      <dsp:txBody>
        <a:bodyPr lIns="0" tIns="0" rIns="0" bIns="0" anchor="ctr"/>
        <a:lstStyle>
          <a:lvl1pPr algn="ctr">
            <a:defRPr sz="19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endParaRPr lang="en-US"/>
        </a:p>
      </dsp:txBody>
      <dsp:txXfrm>
        <a:off x="5008093" y="14882"/>
        <a:ext cx="425708" cy="497998"/>
      </dsp:txXfrm>
    </dsp:sp>
    <dsp:sp modelId="{FB51FFAF-0816-4838-A43E-011152000716}">
      <dsp:nvSpPr>
        <dsp:cNvPr id="7" name="Rounded Rectangle 6"/>
        <dsp:cNvSpPr/>
      </dsp:nvSpPr>
      <dsp:spPr bwMode="white">
        <a:xfrm>
          <a:off x="5622558" y="0"/>
          <a:ext cx="2008057" cy="527762"/>
        </a:xfrm>
        <a:prstGeom prst="roundRect">
          <a:avLst>
            <a:gd name="adj" fmla="val 10000"/>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80010" tIns="80010" rIns="80010" bIns="8001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en-US" dirty="0"/>
            <a:t>Share</a:t>
          </a:r>
        </a:p>
      </dsp:txBody>
      <dsp:txXfrm>
        <a:off x="5622558" y="0"/>
        <a:ext cx="2008057" cy="527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630615" cy="527762"/>
        <a:chOff x="0" y="0"/>
        <a:chExt cx="7630615" cy="527762"/>
      </a:xfrm>
    </dsp:grpSpPr>
    <dsp:sp modelId="{67EF1A71-FA84-483A-9EB0-052131C2DFD3}">
      <dsp:nvSpPr>
        <dsp:cNvPr id="3" name="Rounded Rectangle 2"/>
        <dsp:cNvSpPr/>
      </dsp:nvSpPr>
      <dsp:spPr bwMode="white">
        <a:xfrm>
          <a:off x="0" y="0"/>
          <a:ext cx="2008057" cy="527762"/>
        </a:xfrm>
        <a:prstGeom prst="roundRect">
          <a:avLst>
            <a:gd name="adj" fmla="val 10000"/>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80010" tIns="80010" rIns="80010" bIns="8001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en-US" dirty="0"/>
            <a:t>Think</a:t>
          </a:r>
        </a:p>
      </dsp:txBody>
      <dsp:txXfrm>
        <a:off x="0" y="0"/>
        <a:ext cx="2008057" cy="527762"/>
      </dsp:txXfrm>
    </dsp:sp>
    <dsp:sp modelId="{6970EC00-A2AC-4227-AE52-1C25796BDC84}">
      <dsp:nvSpPr>
        <dsp:cNvPr id="4" name="Right Arrow 3"/>
        <dsp:cNvSpPr/>
      </dsp:nvSpPr>
      <dsp:spPr bwMode="white">
        <a:xfrm>
          <a:off x="2196814" y="14882"/>
          <a:ext cx="425708" cy="497998"/>
        </a:xfrm>
        <a:prstGeom prst="rightArrow">
          <a:avLst>
            <a:gd name="adj1" fmla="val 60000"/>
            <a:gd name="adj2" fmla="val 50000"/>
          </a:avLst>
        </a:prstGeom>
        <a:sp3d z="-80000" prstMaterial="plastic">
          <a:bevelT w="50800" h="50800"/>
          <a:bevelB w="25400" h="25400" prst="angle"/>
        </a:sp3d>
      </dsp:spPr>
      <dsp:style>
        <a:lnRef idx="0">
          <a:schemeClr val="accent1">
            <a:tint val="60000"/>
          </a:schemeClr>
        </a:lnRef>
        <a:fillRef idx="3">
          <a:schemeClr val="accent1">
            <a:tint val="60000"/>
          </a:schemeClr>
        </a:fillRef>
        <a:effectRef idx="2">
          <a:scrgbClr r="0" g="0" b="0"/>
        </a:effectRef>
        <a:fontRef idx="minor">
          <a:schemeClr val="lt1"/>
        </a:fontRef>
      </dsp:style>
      <dsp:txBody>
        <a:bodyPr lIns="0" tIns="0" rIns="0" bIns="0" anchor="ctr"/>
        <a:lstStyle>
          <a:lvl1pPr algn="ctr">
            <a:defRPr sz="19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endParaRPr lang="en-US"/>
        </a:p>
      </dsp:txBody>
      <dsp:txXfrm>
        <a:off x="2196814" y="14882"/>
        <a:ext cx="425708" cy="497998"/>
      </dsp:txXfrm>
    </dsp:sp>
    <dsp:sp modelId="{7730E568-4139-4F88-9706-C8662CAB60B2}">
      <dsp:nvSpPr>
        <dsp:cNvPr id="5" name="Rounded Rectangle 4"/>
        <dsp:cNvSpPr/>
      </dsp:nvSpPr>
      <dsp:spPr bwMode="white">
        <a:xfrm>
          <a:off x="2811279" y="0"/>
          <a:ext cx="2008057" cy="527762"/>
        </a:xfrm>
        <a:prstGeom prst="roundRect">
          <a:avLst>
            <a:gd name="adj" fmla="val 10000"/>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80010" tIns="80010" rIns="80010" bIns="8001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en-US" dirty="0"/>
            <a:t>Pair</a:t>
          </a:r>
        </a:p>
      </dsp:txBody>
      <dsp:txXfrm>
        <a:off x="2811279" y="0"/>
        <a:ext cx="2008057" cy="527762"/>
      </dsp:txXfrm>
    </dsp:sp>
    <dsp:sp modelId="{07F5D01C-35A5-42BB-A31C-AC6DA0DA1292}">
      <dsp:nvSpPr>
        <dsp:cNvPr id="6" name="Right Arrow 5"/>
        <dsp:cNvSpPr/>
      </dsp:nvSpPr>
      <dsp:spPr bwMode="white">
        <a:xfrm>
          <a:off x="5008093" y="14882"/>
          <a:ext cx="425708" cy="497998"/>
        </a:xfrm>
        <a:prstGeom prst="rightArrow">
          <a:avLst>
            <a:gd name="adj1" fmla="val 60000"/>
            <a:gd name="adj2" fmla="val 50000"/>
          </a:avLst>
        </a:prstGeom>
        <a:sp3d z="-80000" prstMaterial="plastic">
          <a:bevelT w="50800" h="50800"/>
          <a:bevelB w="25400" h="25400" prst="angle"/>
        </a:sp3d>
      </dsp:spPr>
      <dsp:style>
        <a:lnRef idx="0">
          <a:schemeClr val="accent1">
            <a:tint val="60000"/>
          </a:schemeClr>
        </a:lnRef>
        <a:fillRef idx="3">
          <a:schemeClr val="accent1">
            <a:tint val="60000"/>
          </a:schemeClr>
        </a:fillRef>
        <a:effectRef idx="2">
          <a:scrgbClr r="0" g="0" b="0"/>
        </a:effectRef>
        <a:fontRef idx="minor">
          <a:schemeClr val="lt1"/>
        </a:fontRef>
      </dsp:style>
      <dsp:txBody>
        <a:bodyPr lIns="0" tIns="0" rIns="0" bIns="0" anchor="ctr"/>
        <a:lstStyle>
          <a:lvl1pPr algn="ctr">
            <a:defRPr sz="19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endParaRPr lang="en-US"/>
        </a:p>
      </dsp:txBody>
      <dsp:txXfrm>
        <a:off x="5008093" y="14882"/>
        <a:ext cx="425708" cy="497998"/>
      </dsp:txXfrm>
    </dsp:sp>
    <dsp:sp modelId="{FB51FFAF-0816-4838-A43E-011152000716}">
      <dsp:nvSpPr>
        <dsp:cNvPr id="7" name="Rounded Rectangle 6"/>
        <dsp:cNvSpPr/>
      </dsp:nvSpPr>
      <dsp:spPr bwMode="white">
        <a:xfrm>
          <a:off x="5622558" y="0"/>
          <a:ext cx="2008057" cy="527762"/>
        </a:xfrm>
        <a:prstGeom prst="roundRect">
          <a:avLst>
            <a:gd name="adj" fmla="val 10000"/>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80010" tIns="80010" rIns="80010" bIns="8001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en-US" dirty="0"/>
            <a:t>Share</a:t>
          </a:r>
        </a:p>
      </dsp:txBody>
      <dsp:txXfrm>
        <a:off x="5622558" y="0"/>
        <a:ext cx="2008057" cy="527762"/>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630615" cy="527762"/>
        <a:chOff x="0" y="0"/>
        <a:chExt cx="7630615" cy="527762"/>
      </a:xfrm>
    </dsp:grpSpPr>
    <dsp:sp modelId="{67EF1A71-FA84-483A-9EB0-052131C2DFD3}">
      <dsp:nvSpPr>
        <dsp:cNvPr id="3" name="Rounded Rectangle 2"/>
        <dsp:cNvSpPr/>
      </dsp:nvSpPr>
      <dsp:spPr bwMode="white">
        <a:xfrm>
          <a:off x="0" y="0"/>
          <a:ext cx="2008057" cy="527762"/>
        </a:xfrm>
        <a:prstGeom prst="roundRect">
          <a:avLst>
            <a:gd name="adj" fmla="val 10000"/>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80010" tIns="80010" rIns="80010" bIns="8001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en-US" dirty="0"/>
            <a:t>Think</a:t>
          </a:r>
        </a:p>
      </dsp:txBody>
      <dsp:txXfrm>
        <a:off x="0" y="0"/>
        <a:ext cx="2008057" cy="527762"/>
      </dsp:txXfrm>
    </dsp:sp>
    <dsp:sp modelId="{6970EC00-A2AC-4227-AE52-1C25796BDC84}">
      <dsp:nvSpPr>
        <dsp:cNvPr id="4" name="Right Arrow 3"/>
        <dsp:cNvSpPr/>
      </dsp:nvSpPr>
      <dsp:spPr bwMode="white">
        <a:xfrm>
          <a:off x="2196814" y="14882"/>
          <a:ext cx="425708" cy="497998"/>
        </a:xfrm>
        <a:prstGeom prst="rightArrow">
          <a:avLst>
            <a:gd name="adj1" fmla="val 60000"/>
            <a:gd name="adj2" fmla="val 50000"/>
          </a:avLst>
        </a:prstGeom>
        <a:sp3d z="-80000" prstMaterial="plastic">
          <a:bevelT w="50800" h="50800"/>
          <a:bevelB w="25400" h="25400" prst="angle"/>
        </a:sp3d>
      </dsp:spPr>
      <dsp:style>
        <a:lnRef idx="0">
          <a:schemeClr val="accent1">
            <a:tint val="60000"/>
          </a:schemeClr>
        </a:lnRef>
        <a:fillRef idx="3">
          <a:schemeClr val="accent1">
            <a:tint val="60000"/>
          </a:schemeClr>
        </a:fillRef>
        <a:effectRef idx="2">
          <a:scrgbClr r="0" g="0" b="0"/>
        </a:effectRef>
        <a:fontRef idx="minor">
          <a:schemeClr val="lt1"/>
        </a:fontRef>
      </dsp:style>
      <dsp:txBody>
        <a:bodyPr lIns="0" tIns="0" rIns="0" bIns="0" anchor="ctr"/>
        <a:lstStyle>
          <a:lvl1pPr algn="ctr">
            <a:defRPr sz="19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endParaRPr lang="en-US"/>
        </a:p>
      </dsp:txBody>
      <dsp:txXfrm>
        <a:off x="2196814" y="14882"/>
        <a:ext cx="425708" cy="497998"/>
      </dsp:txXfrm>
    </dsp:sp>
    <dsp:sp modelId="{7730E568-4139-4F88-9706-C8662CAB60B2}">
      <dsp:nvSpPr>
        <dsp:cNvPr id="5" name="Rounded Rectangle 4"/>
        <dsp:cNvSpPr/>
      </dsp:nvSpPr>
      <dsp:spPr bwMode="white">
        <a:xfrm>
          <a:off x="2811279" y="0"/>
          <a:ext cx="2008057" cy="527762"/>
        </a:xfrm>
        <a:prstGeom prst="roundRect">
          <a:avLst>
            <a:gd name="adj" fmla="val 10000"/>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80010" tIns="80010" rIns="80010" bIns="8001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en-US" dirty="0"/>
            <a:t>Pair</a:t>
          </a:r>
        </a:p>
      </dsp:txBody>
      <dsp:txXfrm>
        <a:off x="2811279" y="0"/>
        <a:ext cx="2008057" cy="527762"/>
      </dsp:txXfrm>
    </dsp:sp>
    <dsp:sp modelId="{07F5D01C-35A5-42BB-A31C-AC6DA0DA1292}">
      <dsp:nvSpPr>
        <dsp:cNvPr id="6" name="Right Arrow 5"/>
        <dsp:cNvSpPr/>
      </dsp:nvSpPr>
      <dsp:spPr bwMode="white">
        <a:xfrm>
          <a:off x="5008093" y="14882"/>
          <a:ext cx="425708" cy="497998"/>
        </a:xfrm>
        <a:prstGeom prst="rightArrow">
          <a:avLst>
            <a:gd name="adj1" fmla="val 60000"/>
            <a:gd name="adj2" fmla="val 50000"/>
          </a:avLst>
        </a:prstGeom>
        <a:sp3d z="-80000" prstMaterial="plastic">
          <a:bevelT w="50800" h="50800"/>
          <a:bevelB w="25400" h="25400" prst="angle"/>
        </a:sp3d>
      </dsp:spPr>
      <dsp:style>
        <a:lnRef idx="0">
          <a:schemeClr val="accent1">
            <a:tint val="60000"/>
          </a:schemeClr>
        </a:lnRef>
        <a:fillRef idx="3">
          <a:schemeClr val="accent1">
            <a:tint val="60000"/>
          </a:schemeClr>
        </a:fillRef>
        <a:effectRef idx="2">
          <a:scrgbClr r="0" g="0" b="0"/>
        </a:effectRef>
        <a:fontRef idx="minor">
          <a:schemeClr val="lt1"/>
        </a:fontRef>
      </dsp:style>
      <dsp:txBody>
        <a:bodyPr lIns="0" tIns="0" rIns="0" bIns="0" anchor="ctr"/>
        <a:lstStyle>
          <a:lvl1pPr algn="ctr">
            <a:defRPr sz="19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endParaRPr lang="en-US"/>
        </a:p>
      </dsp:txBody>
      <dsp:txXfrm>
        <a:off x="5008093" y="14882"/>
        <a:ext cx="425708" cy="497998"/>
      </dsp:txXfrm>
    </dsp:sp>
    <dsp:sp modelId="{FB51FFAF-0816-4838-A43E-011152000716}">
      <dsp:nvSpPr>
        <dsp:cNvPr id="7" name="Rounded Rectangle 6"/>
        <dsp:cNvSpPr/>
      </dsp:nvSpPr>
      <dsp:spPr bwMode="white">
        <a:xfrm>
          <a:off x="5622558" y="0"/>
          <a:ext cx="2008057" cy="527762"/>
        </a:xfrm>
        <a:prstGeom prst="roundRect">
          <a:avLst>
            <a:gd name="adj" fmla="val 10000"/>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80010" tIns="80010" rIns="80010" bIns="8001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en-US" dirty="0"/>
            <a:t>Share</a:t>
          </a:r>
        </a:p>
      </dsp:txBody>
      <dsp:txXfrm>
        <a:off x="5622558" y="0"/>
        <a:ext cx="2008057" cy="5277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14C6-FBF2-4380-9FF0-B28B61D21FC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723D5-2651-4373-80F6-6210EA702AC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đặt thêm câu hỏi:</a:t>
            </a:r>
            <a:endParaRPr lang="vi-VN" dirty="0"/>
          </a:p>
          <a:p>
            <a:r>
              <a:rPr lang="vi-VN" dirty="0"/>
              <a:t>Các em tra cứu bảng 13.3 (Bài 13) để xem giá trị khối lượng riêng của nước đo được trong thí nghiệm có bằng với giá trị khối lượng riêng của nước trong bảng 13.3 không?</a:t>
            </a:r>
            <a:endParaRPr lang="vi-VN" dirty="0"/>
          </a:p>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0564ED-B95B-4847-B606-D730F497DC1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10"/>
        <p:cNvGrpSpPr/>
        <p:nvPr/>
      </p:nvGrpSpPr>
      <p:grpSpPr>
        <a:xfrm>
          <a:off x="0" y="0"/>
          <a:ext cx="0" cy="0"/>
          <a:chOff x="0" y="0"/>
          <a:chExt cx="0" cy="0"/>
        </a:xfrm>
      </p:grpSpPr>
      <p:sp>
        <p:nvSpPr>
          <p:cNvPr id="1611" name="Google Shape;1611;g997bf304f4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997bf304f4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GV </a:t>
            </a:r>
            <a:r>
              <a:rPr lang="en-US" dirty="0" err="1"/>
              <a:t>cho</a:t>
            </a:r>
            <a:r>
              <a:rPr lang="en-US" dirty="0"/>
              <a:t> HS </a:t>
            </a:r>
            <a:r>
              <a:rPr lang="en-US" dirty="0" err="1"/>
              <a:t>rút</a:t>
            </a:r>
            <a:r>
              <a:rPr lang="en-US" dirty="0"/>
              <a:t> </a:t>
            </a:r>
            <a:r>
              <a:rPr lang="en-US" dirty="0" err="1"/>
              <a:t>ra</a:t>
            </a:r>
            <a:r>
              <a:rPr lang="en-US" dirty="0"/>
              <a:t> </a:t>
            </a:r>
            <a:r>
              <a:rPr lang="en-US" dirty="0" err="1"/>
              <a:t>kết</a:t>
            </a:r>
            <a:r>
              <a:rPr lang="en-US" dirty="0"/>
              <a:t> </a:t>
            </a:r>
            <a:r>
              <a:rPr lang="en-US" dirty="0" err="1"/>
              <a:t>luận</a:t>
            </a:r>
            <a:r>
              <a:rPr lang="en-US" dirty="0"/>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cụ</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cân</a:t>
            </a:r>
            <a:r>
              <a:rPr lang="en-US" sz="1800" dirty="0">
                <a:effectLst/>
                <a:latin typeface="Times New Roman" panose="02020603050405020304" pitchFamily="18" charset="0"/>
                <a:ea typeface="Times New Roman" panose="02020603050405020304" pitchFamily="18" charset="0"/>
              </a:rPr>
              <a:t>, ca </a:t>
            </a:r>
            <a:r>
              <a:rPr lang="en-US" sz="1800" dirty="0" err="1">
                <a:effectLst/>
                <a:latin typeface="Times New Roman" panose="02020603050405020304" pitchFamily="18" charset="0"/>
                <a:ea typeface="Times New Roman" panose="02020603050405020304" pitchFamily="18" charset="0"/>
              </a:rPr>
              <a:t>đong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vạch</a:t>
            </a:r>
            <a:r>
              <a:rPr lang="en-US" sz="1800" dirty="0">
                <a:effectLst/>
                <a:latin typeface="Times New Roman" panose="02020603050405020304" pitchFamily="18" charset="0"/>
                <a:ea typeface="Times New Roman" panose="02020603050405020304" pitchFamily="18" charset="0"/>
              </a:rPr>
              <a:t> chia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riêng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lỏng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thấm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a:t>
            </a:r>
            <a:endParaRPr lang="en-US"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2F775A4-DBCA-43D6-BDA5-B5DAC751E2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1800" dirty="0">
                <a:effectLst/>
                <a:latin typeface="Times New Roman" panose="02020603050405020304" pitchFamily="18" charset="0"/>
                <a:ea typeface="Times New Roman" panose="02020603050405020304" pitchFamily="18" charset="0"/>
              </a:rPr>
              <a:t>Vậy để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riêng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vi-VN"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tiến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nghiệm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nào</a:t>
            </a:r>
            <a:r>
              <a:rPr lang="vi-VN" sz="1800" dirty="0">
                <a:effectLst/>
                <a:latin typeface="Times New Roman" panose="02020603050405020304" pitchFamily="18" charset="0"/>
                <a:ea typeface="Times New Roman" panose="02020603050405020304" pitchFamily="18" charset="0"/>
              </a:rPr>
              <a:t>? Chúng ta nghiên cứu bài học hôm nay</a:t>
            </a:r>
            <a:endParaRPr lang="en-US" sz="180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2F775A4-DBCA-43D6-BDA5-B5DAC751E2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B11BFB60-DF70-49C9-ACF0-1AFEF911598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200" dirty="0">
                <a:effectLst/>
                <a:latin typeface="Times New Roman" panose="02020603050405020304" pitchFamily="18" charset="0"/>
                <a:ea typeface="Segoe UI" panose="020B0502040204020203" pitchFamily="34" charset="0"/>
              </a:rPr>
              <a:t>GV </a:t>
            </a:r>
            <a:r>
              <a:rPr lang="en-US" sz="1200" dirty="0" err="1">
                <a:effectLst/>
                <a:latin typeface="Times New Roman" panose="02020603050405020304" pitchFamily="18" charset="0"/>
                <a:ea typeface="Segoe UI" panose="020B0502040204020203" pitchFamily="34" charset="0"/>
              </a:rPr>
              <a:t>đặt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thêm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câu</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hỏi</a:t>
            </a:r>
            <a:r>
              <a:rPr lang="en-US" sz="1200" dirty="0">
                <a:effectLst/>
                <a:latin typeface="Times New Roman" panose="02020603050405020304" pitchFamily="18" charset="0"/>
                <a:ea typeface="Segoe UI" panose="020B0502040204020203" pitchFamily="34" charset="0"/>
              </a:rPr>
              <a:t>:</a:t>
            </a:r>
            <a:endParaRPr lang="en-US" sz="105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200" dirty="0" err="1">
                <a:effectLst/>
                <a:latin typeface="Times New Roman" panose="02020603050405020304" pitchFamily="18" charset="0"/>
                <a:ea typeface="Segoe UI" panose="020B0502040204020203" pitchFamily="34" charset="0"/>
              </a:rPr>
              <a:t>Các</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em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dựa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vào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bảng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một</a:t>
            </a:r>
            <a:r>
              <a:rPr lang="en-US" sz="1200" dirty="0">
                <a:effectLst/>
                <a:latin typeface="Times New Roman" panose="02020603050405020304" pitchFamily="18" charset="0"/>
                <a:ea typeface="Segoe UI" panose="020B0502040204020203" pitchFamily="34" charset="0"/>
              </a:rPr>
              <a:t> số </a:t>
            </a:r>
            <a:r>
              <a:rPr lang="en-US" sz="1200" dirty="0" err="1">
                <a:effectLst/>
                <a:latin typeface="Times New Roman" panose="02020603050405020304" pitchFamily="18" charset="0"/>
                <a:ea typeface="Segoe UI" panose="020B0502040204020203" pitchFamily="34" charset="0"/>
              </a:rPr>
              <a:t>loại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khô</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xem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giá</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trị</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được</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trong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thí</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nghiệm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gần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bằng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với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giá</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trị</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loại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nhất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Những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yếu</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tố</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dẫn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đến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sự</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chênh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lệch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giữa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hai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kết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quả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này</a:t>
            </a:r>
            <a:r>
              <a:rPr lang="en-US" sz="1200" dirty="0">
                <a:effectLst/>
                <a:latin typeface="Times New Roman" panose="02020603050405020304" pitchFamily="18" charset="0"/>
                <a:ea typeface="Segoe UI" panose="020B0502040204020203" pitchFamily="34" charset="0"/>
              </a:rPr>
              <a:t>? </a:t>
            </a:r>
            <a:endParaRPr lang="en-US" sz="105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lời</a:t>
            </a:r>
            <a:r>
              <a:rPr lang="en-US" sz="1200" dirty="0">
                <a:effectLst/>
                <a:latin typeface="Times New Roman" panose="02020603050405020304" pitchFamily="18" charset="0"/>
                <a:ea typeface="Segoe UI" panose="020B0502040204020203" pitchFamily="34" charset="0"/>
              </a:rPr>
              <a:t>: Yếu </a:t>
            </a:r>
            <a:r>
              <a:rPr lang="en-US" sz="1200" dirty="0" err="1">
                <a:effectLst/>
                <a:latin typeface="Times New Roman" panose="02020603050405020304" pitchFamily="18" charset="0"/>
                <a:ea typeface="Segoe UI" panose="020B0502040204020203" pitchFamily="34" charset="0"/>
              </a:rPr>
              <a:t>tố</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dẫn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đến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sự</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chênh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lệch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giữa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hai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kết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quả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này</a:t>
            </a:r>
            <a:r>
              <a:rPr lang="en-US" sz="105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độ</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ẩm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050" dirty="0">
                <a:effectLst/>
                <a:latin typeface="Times New Roman" panose="02020603050405020304" pitchFamily="18" charset="0"/>
                <a:ea typeface="Segoe UI" panose="020B0502040204020203" pitchFamily="34" charset="0"/>
              </a:rPr>
              <a:t>. </a:t>
            </a:r>
            <a:r>
              <a:rPr lang="vi-VN" sz="1200" dirty="0">
                <a:solidFill>
                  <a:srgbClr val="000000"/>
                </a:solidFill>
                <a:effectLst/>
                <a:latin typeface="Times New Roman" panose="02020603050405020304" pitchFamily="18" charset="0"/>
                <a:ea typeface="Arial" panose="020B0604020202020204" pitchFamily="34" charset="0"/>
              </a:rPr>
              <a:t>Như gỗ tươi vừa mới được xẻ có độ ẩm cao nhất thì khối lượng riêng sẽ lớn nhất. Ngược lại, gỗ khô có độ ẩm bằng 0% thì gỗ sẽ đạt mức nhẹ nhất.</a:t>
            </a:r>
            <a:endParaRPr lang="en-US" sz="105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2" y="1178429"/>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endParaRPr lang="en-US" dirty="0"/>
          </a:p>
        </p:txBody>
      </p:sp>
      <p:sp>
        <p:nvSpPr>
          <p:cNvPr id="9" name="Title 2"/>
          <p:cNvSpPr>
            <a:spLocks noGrp="1"/>
          </p:cNvSpPr>
          <p:nvPr>
            <p:ph type="title"/>
          </p:nvPr>
        </p:nvSpPr>
        <p:spPr>
          <a:xfrm>
            <a:off x="508002" y="455086"/>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a:t>单击此处编辑母版标题样式</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2"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7"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3" name="Picture Placeholder 12"/>
          <p:cNvSpPr>
            <a:spLocks noGrp="1"/>
          </p:cNvSpPr>
          <p:nvPr>
            <p:ph type="pic" sz="quarter" idx="11"/>
          </p:nvPr>
        </p:nvSpPr>
        <p:spPr>
          <a:xfrm>
            <a:off x="4350029"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5" name="Picture Placeholder 14"/>
          <p:cNvSpPr>
            <a:spLocks noGrp="1"/>
          </p:cNvSpPr>
          <p:nvPr>
            <p:ph type="pic" sz="quarter" idx="12"/>
          </p:nvPr>
        </p:nvSpPr>
        <p:spPr>
          <a:xfrm>
            <a:off x="7337981"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932D36-3DA2-446F-8C54-4E107D51E6B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932D36-3DA2-446F-8C54-4E107D51E6B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FD932D36-3DA2-446F-8C54-4E107D51E6B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932D36-3DA2-446F-8C54-4E107D51E6B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932D36-3DA2-446F-8C54-4E107D51E6B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06478-B8B2-4522-9E0B-09D252B1B2CB}"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932D36-3DA2-446F-8C54-4E107D51E6B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06478-B8B2-4522-9E0B-09D252B1B2CB}"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32D36-3DA2-446F-8C54-4E107D51E6B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006478-B8B2-4522-9E0B-09D252B1B2C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FD932D36-3DA2-446F-8C54-4E107D51E6B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FD932D36-3DA2-446F-8C54-4E107D51E6B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932D36-3DA2-446F-8C54-4E107D51E6B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932D36-3DA2-446F-8C54-4E107D51E6B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Big photo as background">
    <p:spTree>
      <p:nvGrpSpPr>
        <p:cNvPr id="1" name="Shape 109"/>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matchingName="Title slid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3078" y="91390"/>
            <a:ext cx="11954777" cy="6721505"/>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 name="Google Shape;65;p2"/>
          <p:cNvGrpSpPr/>
          <p:nvPr/>
        </p:nvGrpSpPr>
        <p:grpSpPr>
          <a:xfrm>
            <a:off x="10501988" y="2958675"/>
            <a:ext cx="3183795" cy="3520261"/>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 name="Google Shape;151;p2"/>
          <p:cNvSpPr txBox="1">
            <a:spLocks noGrp="1"/>
          </p:cNvSpPr>
          <p:nvPr>
            <p:ph type="subTitle" idx="1"/>
          </p:nvPr>
        </p:nvSpPr>
        <p:spPr>
          <a:xfrm>
            <a:off x="2846200" y="4876667"/>
            <a:ext cx="64996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p:txBody>
      </p:sp>
      <p:sp>
        <p:nvSpPr>
          <p:cNvPr id="152" name="Google Shape;152;p2"/>
          <p:cNvSpPr txBox="1">
            <a:spLocks noGrp="1"/>
          </p:cNvSpPr>
          <p:nvPr>
            <p:ph type="ctrTitle"/>
          </p:nvPr>
        </p:nvSpPr>
        <p:spPr>
          <a:xfrm>
            <a:off x="3124000" y="1132733"/>
            <a:ext cx="5944000" cy="3744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12000" b="1">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53"/>
        <p:cNvGrpSpPr/>
        <p:nvPr/>
      </p:nvGrpSpPr>
      <p:grpSpPr>
        <a:xfrm>
          <a:off x="0" y="0"/>
          <a:ext cx="0" cy="0"/>
          <a:chOff x="0" y="0"/>
          <a:chExt cx="0" cy="0"/>
        </a:xfrm>
      </p:grpSpPr>
      <p:sp>
        <p:nvSpPr>
          <p:cNvPr id="154" name="Google Shape;154;p3"/>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74184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63078" y="91390"/>
            <a:ext cx="11954777" cy="6721505"/>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 name="Google Shape;227;p3"/>
          <p:cNvSpPr/>
          <p:nvPr/>
        </p:nvSpPr>
        <p:spPr>
          <a:xfrm>
            <a:off x="948567" y="720000"/>
            <a:ext cx="102948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3"/>
          <p:cNvSpPr txBox="1">
            <a:spLocks noGrp="1"/>
          </p:cNvSpPr>
          <p:nvPr>
            <p:ph type="title"/>
          </p:nvPr>
        </p:nvSpPr>
        <p:spPr>
          <a:xfrm>
            <a:off x="2140433" y="2943584"/>
            <a:ext cx="7911200" cy="17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p:txBody>
      </p:sp>
      <p:sp>
        <p:nvSpPr>
          <p:cNvPr id="229" name="Google Shape;229;p3"/>
          <p:cNvSpPr txBox="1">
            <a:spLocks noGrp="1"/>
          </p:cNvSpPr>
          <p:nvPr>
            <p:ph type="title" idx="2" hasCustomPrompt="1"/>
          </p:nvPr>
        </p:nvSpPr>
        <p:spPr>
          <a:xfrm>
            <a:off x="5476584" y="1693767"/>
            <a:ext cx="123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0" name="Google Shape;230;p3"/>
          <p:cNvSpPr txBox="1">
            <a:spLocks noGrp="1"/>
          </p:cNvSpPr>
          <p:nvPr>
            <p:ph type="subTitle" idx="1"/>
          </p:nvPr>
        </p:nvSpPr>
        <p:spPr>
          <a:xfrm>
            <a:off x="2140533" y="4721184"/>
            <a:ext cx="79112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72152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9627892" y="6381928"/>
            <a:ext cx="148249" cy="51433"/>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81426" y="91390"/>
            <a:ext cx="12036429" cy="6721505"/>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600" lvl="0" indent="-423545" rtl="0">
              <a:lnSpc>
                <a:spcPct val="100000"/>
              </a:lnSpc>
              <a:spcBef>
                <a:spcPts val="0"/>
              </a:spcBef>
              <a:spcAft>
                <a:spcPts val="0"/>
              </a:spcAft>
              <a:buClr>
                <a:srgbClr val="434343"/>
              </a:buClr>
              <a:buSzPts val="1400"/>
              <a:buAutoNum type="arabicPeriod"/>
              <a:defRPr sz="1600">
                <a:solidFill>
                  <a:srgbClr val="434343"/>
                </a:solidFill>
              </a:defRPr>
            </a:lvl1pPr>
            <a:lvl2pPr marL="1219200" lvl="1" indent="-423545" rtl="0">
              <a:lnSpc>
                <a:spcPct val="115000"/>
              </a:lnSpc>
              <a:spcBef>
                <a:spcPts val="0"/>
              </a:spcBef>
              <a:spcAft>
                <a:spcPts val="0"/>
              </a:spcAft>
              <a:buClr>
                <a:srgbClr val="434343"/>
              </a:buClr>
              <a:buSzPts val="1400"/>
              <a:buAutoNum type="alphaLcPeriod"/>
              <a:defRPr>
                <a:solidFill>
                  <a:srgbClr val="434343"/>
                </a:solidFill>
              </a:defRPr>
            </a:lvl2pPr>
            <a:lvl3pPr marL="1828800" lvl="2" indent="-423545" rtl="0">
              <a:lnSpc>
                <a:spcPct val="115000"/>
              </a:lnSpc>
              <a:spcBef>
                <a:spcPts val="0"/>
              </a:spcBef>
              <a:spcAft>
                <a:spcPts val="0"/>
              </a:spcAft>
              <a:buClr>
                <a:srgbClr val="434343"/>
              </a:buClr>
              <a:buSzPts val="1400"/>
              <a:buAutoNum type="romanLcPeriod"/>
              <a:defRPr>
                <a:solidFill>
                  <a:srgbClr val="434343"/>
                </a:solidFill>
              </a:defRPr>
            </a:lvl3pPr>
            <a:lvl4pPr marL="2438400" lvl="3" indent="-423545" rtl="0">
              <a:lnSpc>
                <a:spcPct val="115000"/>
              </a:lnSpc>
              <a:spcBef>
                <a:spcPts val="0"/>
              </a:spcBef>
              <a:spcAft>
                <a:spcPts val="0"/>
              </a:spcAft>
              <a:buClr>
                <a:srgbClr val="434343"/>
              </a:buClr>
              <a:buSzPts val="1400"/>
              <a:buAutoNum type="arabicPeriod"/>
              <a:defRPr>
                <a:solidFill>
                  <a:srgbClr val="434343"/>
                </a:solidFill>
              </a:defRPr>
            </a:lvl4pPr>
            <a:lvl5pPr marL="3048000" lvl="4" indent="-423545" rtl="0">
              <a:lnSpc>
                <a:spcPct val="115000"/>
              </a:lnSpc>
              <a:spcBef>
                <a:spcPts val="0"/>
              </a:spcBef>
              <a:spcAft>
                <a:spcPts val="0"/>
              </a:spcAft>
              <a:buClr>
                <a:srgbClr val="434343"/>
              </a:buClr>
              <a:buSzPts val="1400"/>
              <a:buAutoNum type="alphaLcPeriod"/>
              <a:defRPr>
                <a:solidFill>
                  <a:srgbClr val="434343"/>
                </a:solidFill>
              </a:defRPr>
            </a:lvl5pPr>
            <a:lvl6pPr marL="3657600" lvl="5" indent="-423545" rtl="0">
              <a:lnSpc>
                <a:spcPct val="115000"/>
              </a:lnSpc>
              <a:spcBef>
                <a:spcPts val="0"/>
              </a:spcBef>
              <a:spcAft>
                <a:spcPts val="0"/>
              </a:spcAft>
              <a:buClr>
                <a:srgbClr val="434343"/>
              </a:buClr>
              <a:buSzPts val="1400"/>
              <a:buAutoNum type="romanLcPeriod"/>
              <a:defRPr>
                <a:solidFill>
                  <a:srgbClr val="434343"/>
                </a:solidFill>
              </a:defRPr>
            </a:lvl6pPr>
            <a:lvl7pPr marL="4267200" lvl="6" indent="-423545" rtl="0">
              <a:lnSpc>
                <a:spcPct val="115000"/>
              </a:lnSpc>
              <a:spcBef>
                <a:spcPts val="0"/>
              </a:spcBef>
              <a:spcAft>
                <a:spcPts val="0"/>
              </a:spcAft>
              <a:buClr>
                <a:srgbClr val="434343"/>
              </a:buClr>
              <a:buSzPts val="1400"/>
              <a:buAutoNum type="arabicPeriod"/>
              <a:defRPr>
                <a:solidFill>
                  <a:srgbClr val="434343"/>
                </a:solidFill>
              </a:defRPr>
            </a:lvl7pPr>
            <a:lvl8pPr marL="4876800" lvl="7" indent="-423545" rtl="0">
              <a:lnSpc>
                <a:spcPct val="115000"/>
              </a:lnSpc>
              <a:spcBef>
                <a:spcPts val="0"/>
              </a:spcBef>
              <a:spcAft>
                <a:spcPts val="0"/>
              </a:spcAft>
              <a:buClr>
                <a:srgbClr val="434343"/>
              </a:buClr>
              <a:buSzPts val="1400"/>
              <a:buAutoNum type="alphaLcPeriod"/>
              <a:defRPr>
                <a:solidFill>
                  <a:srgbClr val="434343"/>
                </a:solidFill>
              </a:defRPr>
            </a:lvl8pPr>
            <a:lvl9pPr marL="5486400" lvl="8" indent="-423545" rtl="0">
              <a:lnSpc>
                <a:spcPct val="115000"/>
              </a:lnSpc>
              <a:spcBef>
                <a:spcPts val="0"/>
              </a:spcBef>
              <a:spcAft>
                <a:spcPts val="0"/>
              </a:spcAft>
              <a:buClr>
                <a:srgbClr val="434343"/>
              </a:buClr>
              <a:buSzPts val="1400"/>
              <a:buAutoNum type="romanLcPeriod"/>
              <a:defRPr>
                <a:solidFill>
                  <a:srgbClr val="434343"/>
                </a:solidFill>
              </a:defRPr>
            </a:lvl9pPr>
          </a:lstStyle>
          <a:p/>
        </p:txBody>
      </p:sp>
      <p:sp>
        <p:nvSpPr>
          <p:cNvPr id="291" name="Google Shape;291;p4"/>
          <p:cNvSpPr txBox="1">
            <a:spLocks noGrp="1"/>
          </p:cNvSpPr>
          <p:nvPr>
            <p:ph type="title"/>
          </p:nvPr>
        </p:nvSpPr>
        <p:spPr>
          <a:xfrm>
            <a:off x="960000" y="720000"/>
            <a:ext cx="5113200" cy="81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354"/>
        <p:cNvGrpSpPr/>
        <p:nvPr/>
      </p:nvGrpSpPr>
      <p:grpSpPr>
        <a:xfrm>
          <a:off x="0" y="0"/>
          <a:ext cx="0" cy="0"/>
          <a:chOff x="0" y="0"/>
          <a:chExt cx="0" cy="0"/>
        </a:xfrm>
      </p:grpSpPr>
      <p:sp>
        <p:nvSpPr>
          <p:cNvPr id="355" name="Google Shape;355;p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6" name="Google Shape;356;p6"/>
          <p:cNvGrpSpPr/>
          <p:nvPr/>
        </p:nvGrpSpPr>
        <p:grpSpPr>
          <a:xfrm>
            <a:off x="163078" y="91390"/>
            <a:ext cx="11954777" cy="6721505"/>
            <a:chOff x="122308" y="68542"/>
            <a:chExt cx="8966083" cy="5041129"/>
          </a:xfrm>
        </p:grpSpPr>
        <p:sp>
          <p:nvSpPr>
            <p:cNvPr id="357" name="Google Shape;357;p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58" name="Google Shape;358;p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59" name="Google Shape;359;p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60" name="Google Shape;360;p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1" name="Google Shape;361;p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2" name="Google Shape;362;p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3" name="Google Shape;363;p6"/>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65" name="Google Shape;365;p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66" name="Google Shape;366;p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67" name="Google Shape;367;p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8" name="Google Shape;368;p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9" name="Google Shape;369;p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1" name="Google Shape;371;p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2" name="Google Shape;372;p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73" name="Google Shape;373;p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74" name="Google Shape;374;p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5" name="Google Shape;375;p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6" name="Google Shape;376;p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77" name="Google Shape;377;p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78" name="Google Shape;378;p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9" name="Google Shape;379;p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80" name="Google Shape;380;p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1" name="Google Shape;381;p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2" name="Google Shape;382;p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3" name="Google Shape;383;p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4" name="Google Shape;384;p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85" name="Google Shape;385;p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6" name="Google Shape;386;p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7" name="Google Shape;387;p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8" name="Google Shape;388;p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89" name="Google Shape;389;p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0" name="Google Shape;390;p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91" name="Google Shape;391;p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92" name="Google Shape;392;p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3" name="Google Shape;393;p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4" name="Google Shape;394;p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95" name="Google Shape;395;p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96" name="Google Shape;396;p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7" name="Google Shape;397;p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98" name="Google Shape;398;p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99" name="Google Shape;399;p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0" name="Google Shape;400;p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01" name="Google Shape;401;p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2" name="Google Shape;402;p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3" name="Google Shape;403;p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04" name="Google Shape;404;p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5" name="Google Shape;405;p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6" name="Google Shape;406;p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07" name="Google Shape;407;p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08" name="Google Shape;408;p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09" name="Google Shape;409;p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410" name="Google Shape;410;p6"/>
          <p:cNvSpPr txBox="1">
            <a:spLocks noGrp="1"/>
          </p:cNvSpPr>
          <p:nvPr>
            <p:ph type="title"/>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63078" y="147200"/>
            <a:ext cx="11954777" cy="6665697"/>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1" name="Google Shape;481;p7"/>
          <p:cNvSpPr/>
          <p:nvPr/>
        </p:nvSpPr>
        <p:spPr>
          <a:xfrm>
            <a:off x="968367" y="720000"/>
            <a:ext cx="6346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2" name="Google Shape;482;p7"/>
          <p:cNvGrpSpPr/>
          <p:nvPr/>
        </p:nvGrpSpPr>
        <p:grpSpPr>
          <a:xfrm>
            <a:off x="8829704" y="960924"/>
            <a:ext cx="1848307" cy="3435465"/>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8" name="Google Shape;528;p7"/>
          <p:cNvSpPr/>
          <p:nvPr/>
        </p:nvSpPr>
        <p:spPr>
          <a:xfrm>
            <a:off x="11232001" y="2119592"/>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8763767" y="5721665"/>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txBox="1">
            <a:spLocks noGrp="1"/>
          </p:cNvSpPr>
          <p:nvPr>
            <p:ph type="title"/>
          </p:nvPr>
        </p:nvSpPr>
        <p:spPr>
          <a:xfrm>
            <a:off x="1627167" y="1302784"/>
            <a:ext cx="5028400" cy="816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1" name="Google Shape;531;p7"/>
          <p:cNvSpPr txBox="1">
            <a:spLocks noGrp="1"/>
          </p:cNvSpPr>
          <p:nvPr>
            <p:ph type="body" idx="1"/>
          </p:nvPr>
        </p:nvSpPr>
        <p:spPr>
          <a:xfrm>
            <a:off x="1627167" y="2119584"/>
            <a:ext cx="5028400" cy="3435600"/>
          </a:xfrm>
          <a:prstGeom prst="rect">
            <a:avLst/>
          </a:prstGeom>
        </p:spPr>
        <p:txBody>
          <a:bodyPr spcFirstLastPara="1" wrap="square" lIns="91425" tIns="91425" rIns="91425" bIns="91425" anchor="ctr" anchorCtr="0">
            <a:noAutofit/>
          </a:bodyPr>
          <a:lstStyle>
            <a:lvl1pPr marL="609600" lvl="0" indent="-406400" rtl="0">
              <a:lnSpc>
                <a:spcPct val="100000"/>
              </a:lnSpc>
              <a:spcBef>
                <a:spcPts val="0"/>
              </a:spcBef>
              <a:spcAft>
                <a:spcPts val="0"/>
              </a:spcAft>
              <a:buClr>
                <a:srgbClr val="434343"/>
              </a:buClr>
              <a:buSzPts val="1200"/>
              <a:buChar char="●"/>
              <a:defRPr sz="1865">
                <a:solidFill>
                  <a:srgbClr val="434343"/>
                </a:solidFill>
              </a:defRPr>
            </a:lvl1pPr>
            <a:lvl2pPr marL="1219200" lvl="1" indent="-423545" rtl="0">
              <a:lnSpc>
                <a:spcPct val="115000"/>
              </a:lnSpc>
              <a:spcBef>
                <a:spcPts val="0"/>
              </a:spcBef>
              <a:spcAft>
                <a:spcPts val="0"/>
              </a:spcAft>
              <a:buClr>
                <a:srgbClr val="434343"/>
              </a:buClr>
              <a:buSzPts val="1400"/>
              <a:buChar char="○"/>
              <a:defRPr>
                <a:solidFill>
                  <a:srgbClr val="434343"/>
                </a:solidFill>
              </a:defRPr>
            </a:lvl2pPr>
            <a:lvl3pPr marL="1828800" lvl="2" indent="-423545" rtl="0">
              <a:lnSpc>
                <a:spcPct val="115000"/>
              </a:lnSpc>
              <a:spcBef>
                <a:spcPts val="0"/>
              </a:spcBef>
              <a:spcAft>
                <a:spcPts val="0"/>
              </a:spcAft>
              <a:buClr>
                <a:srgbClr val="434343"/>
              </a:buClr>
              <a:buSzPts val="1400"/>
              <a:buChar char="■"/>
              <a:defRPr>
                <a:solidFill>
                  <a:srgbClr val="434343"/>
                </a:solidFill>
              </a:defRPr>
            </a:lvl3pPr>
            <a:lvl4pPr marL="2438400" lvl="3" indent="-423545" rtl="0">
              <a:lnSpc>
                <a:spcPct val="115000"/>
              </a:lnSpc>
              <a:spcBef>
                <a:spcPts val="0"/>
              </a:spcBef>
              <a:spcAft>
                <a:spcPts val="0"/>
              </a:spcAft>
              <a:buClr>
                <a:srgbClr val="434343"/>
              </a:buClr>
              <a:buSzPts val="1400"/>
              <a:buChar char="●"/>
              <a:defRPr>
                <a:solidFill>
                  <a:srgbClr val="434343"/>
                </a:solidFill>
              </a:defRPr>
            </a:lvl4pPr>
            <a:lvl5pPr marL="3048000" lvl="4" indent="-423545" rtl="0">
              <a:lnSpc>
                <a:spcPct val="115000"/>
              </a:lnSpc>
              <a:spcBef>
                <a:spcPts val="0"/>
              </a:spcBef>
              <a:spcAft>
                <a:spcPts val="0"/>
              </a:spcAft>
              <a:buClr>
                <a:srgbClr val="434343"/>
              </a:buClr>
              <a:buSzPts val="1400"/>
              <a:buChar char="○"/>
              <a:defRPr>
                <a:solidFill>
                  <a:srgbClr val="434343"/>
                </a:solidFill>
              </a:defRPr>
            </a:lvl5pPr>
            <a:lvl6pPr marL="3657600" lvl="5" indent="-423545" rtl="0">
              <a:lnSpc>
                <a:spcPct val="115000"/>
              </a:lnSpc>
              <a:spcBef>
                <a:spcPts val="0"/>
              </a:spcBef>
              <a:spcAft>
                <a:spcPts val="0"/>
              </a:spcAft>
              <a:buClr>
                <a:srgbClr val="434343"/>
              </a:buClr>
              <a:buSzPts val="1400"/>
              <a:buChar char="■"/>
              <a:defRPr>
                <a:solidFill>
                  <a:srgbClr val="434343"/>
                </a:solidFill>
              </a:defRPr>
            </a:lvl6pPr>
            <a:lvl7pPr marL="4267200" lvl="6" indent="-423545" rtl="0">
              <a:lnSpc>
                <a:spcPct val="115000"/>
              </a:lnSpc>
              <a:spcBef>
                <a:spcPts val="0"/>
              </a:spcBef>
              <a:spcAft>
                <a:spcPts val="0"/>
              </a:spcAft>
              <a:buClr>
                <a:srgbClr val="434343"/>
              </a:buClr>
              <a:buSzPts val="1400"/>
              <a:buChar char="●"/>
              <a:defRPr>
                <a:solidFill>
                  <a:srgbClr val="434343"/>
                </a:solidFill>
              </a:defRPr>
            </a:lvl7pPr>
            <a:lvl8pPr marL="4876800" lvl="7" indent="-423545" rtl="0">
              <a:lnSpc>
                <a:spcPct val="115000"/>
              </a:lnSpc>
              <a:spcBef>
                <a:spcPts val="0"/>
              </a:spcBef>
              <a:spcAft>
                <a:spcPts val="0"/>
              </a:spcAft>
              <a:buClr>
                <a:srgbClr val="434343"/>
              </a:buClr>
              <a:buSzPts val="1400"/>
              <a:buChar char="○"/>
              <a:defRPr>
                <a:solidFill>
                  <a:srgbClr val="434343"/>
                </a:solidFill>
              </a:defRPr>
            </a:lvl8pPr>
            <a:lvl9pPr marL="5486400" lvl="8" indent="-423545" rtl="0">
              <a:lnSpc>
                <a:spcPct val="115000"/>
              </a:lnSpc>
              <a:spcBef>
                <a:spcPts val="0"/>
              </a:spcBef>
              <a:spcAft>
                <a:spcPts val="0"/>
              </a:spcAft>
              <a:buClr>
                <a:srgbClr val="434343"/>
              </a:buClr>
              <a:buSzPts val="1400"/>
              <a:buChar char="■"/>
              <a:defRPr>
                <a:solidFill>
                  <a:srgbClr val="434343"/>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63077" y="91390"/>
            <a:ext cx="11878731" cy="6633533"/>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961400" y="738567"/>
            <a:ext cx="10268800" cy="5380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8"/>
          <p:cNvSpPr txBox="1">
            <a:spLocks noGrp="1"/>
          </p:cNvSpPr>
          <p:nvPr>
            <p:ph type="title"/>
          </p:nvPr>
        </p:nvSpPr>
        <p:spPr>
          <a:xfrm>
            <a:off x="3352167" y="1742800"/>
            <a:ext cx="54876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63078" y="91390"/>
            <a:ext cx="11954777" cy="6721505"/>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4" name="Google Shape;754;p9"/>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9"/>
          <p:cNvSpPr txBox="1">
            <a:spLocks noGrp="1"/>
          </p:cNvSpPr>
          <p:nvPr>
            <p:ph type="title"/>
          </p:nvPr>
        </p:nvSpPr>
        <p:spPr>
          <a:xfrm>
            <a:off x="3189200" y="1800333"/>
            <a:ext cx="5813600" cy="14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p:txBody>
      </p:sp>
      <p:sp>
        <p:nvSpPr>
          <p:cNvPr id="756" name="Google Shape;756;p9"/>
          <p:cNvSpPr txBox="1">
            <a:spLocks noGrp="1"/>
          </p:cNvSpPr>
          <p:nvPr>
            <p:ph type="subTitle" idx="1"/>
          </p:nvPr>
        </p:nvSpPr>
        <p:spPr>
          <a:xfrm>
            <a:off x="3189233" y="3436067"/>
            <a:ext cx="5813600" cy="162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63078" y="91390"/>
            <a:ext cx="11954777" cy="6721505"/>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rot="2700000">
            <a:off x="11159353" y="1994839"/>
            <a:ext cx="149268" cy="52672"/>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712000" y="1699467"/>
            <a:ext cx="8768000" cy="2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8665"/>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832" name="Google Shape;832;p11"/>
          <p:cNvSpPr txBox="1">
            <a:spLocks noGrp="1"/>
          </p:cNvSpPr>
          <p:nvPr>
            <p:ph type="subTitle" idx="1"/>
          </p:nvPr>
        </p:nvSpPr>
        <p:spPr>
          <a:xfrm>
            <a:off x="2115267" y="4479317"/>
            <a:ext cx="7961600" cy="6792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833"/>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63078" y="91390"/>
            <a:ext cx="11954777" cy="6665697"/>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13"/>
          <p:cNvSpPr txBox="1">
            <a:spLocks noGrp="1"/>
          </p:cNvSpPr>
          <p:nvPr>
            <p:ph type="title"/>
          </p:nvPr>
        </p:nvSpPr>
        <p:spPr>
          <a:xfrm>
            <a:off x="1256400" y="21938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891" name="Google Shape;891;p13"/>
          <p:cNvSpPr txBox="1">
            <a:spLocks noGrp="1"/>
          </p:cNvSpPr>
          <p:nvPr>
            <p:ph type="title" idx="2" hasCustomPrompt="1"/>
          </p:nvPr>
        </p:nvSpPr>
        <p:spPr>
          <a:xfrm>
            <a:off x="46208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2" name="Google Shape;892;p13"/>
          <p:cNvSpPr txBox="1">
            <a:spLocks noGrp="1"/>
          </p:cNvSpPr>
          <p:nvPr>
            <p:ph type="subTitle" idx="1"/>
          </p:nvPr>
        </p:nvSpPr>
        <p:spPr>
          <a:xfrm>
            <a:off x="1256400" y="2814916"/>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93" name="Google Shape;893;p13"/>
          <p:cNvSpPr txBox="1">
            <a:spLocks noGrp="1"/>
          </p:cNvSpPr>
          <p:nvPr>
            <p:ph type="title" idx="3"/>
          </p:nvPr>
        </p:nvSpPr>
        <p:spPr>
          <a:xfrm>
            <a:off x="7820567" y="21938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894" name="Google Shape;894;p13"/>
          <p:cNvSpPr txBox="1">
            <a:spLocks noGrp="1"/>
          </p:cNvSpPr>
          <p:nvPr>
            <p:ph type="title" idx="4" hasCustomPrompt="1"/>
          </p:nvPr>
        </p:nvSpPr>
        <p:spPr>
          <a:xfrm>
            <a:off x="64809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5" name="Google Shape;895;p13"/>
          <p:cNvSpPr txBox="1">
            <a:spLocks noGrp="1"/>
          </p:cNvSpPr>
          <p:nvPr>
            <p:ph type="subTitle" idx="5"/>
          </p:nvPr>
        </p:nvSpPr>
        <p:spPr>
          <a:xfrm>
            <a:off x="7820567" y="2814916"/>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96" name="Google Shape;896;p13"/>
          <p:cNvSpPr txBox="1">
            <a:spLocks noGrp="1"/>
          </p:cNvSpPr>
          <p:nvPr>
            <p:ph type="title" idx="6"/>
          </p:nvPr>
        </p:nvSpPr>
        <p:spPr>
          <a:xfrm>
            <a:off x="1256400" y="40609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897" name="Google Shape;897;p13"/>
          <p:cNvSpPr txBox="1">
            <a:spLocks noGrp="1"/>
          </p:cNvSpPr>
          <p:nvPr>
            <p:ph type="title" idx="7" hasCustomPrompt="1"/>
          </p:nvPr>
        </p:nvSpPr>
        <p:spPr>
          <a:xfrm>
            <a:off x="4620784" y="4304465"/>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5"/>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8" name="Google Shape;898;p13"/>
          <p:cNvSpPr txBox="1">
            <a:spLocks noGrp="1"/>
          </p:cNvSpPr>
          <p:nvPr>
            <p:ph type="subTitle" idx="8"/>
          </p:nvPr>
        </p:nvSpPr>
        <p:spPr>
          <a:xfrm>
            <a:off x="1256400" y="4682017"/>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99" name="Google Shape;899;p13"/>
          <p:cNvSpPr txBox="1">
            <a:spLocks noGrp="1"/>
          </p:cNvSpPr>
          <p:nvPr>
            <p:ph type="title" idx="9"/>
          </p:nvPr>
        </p:nvSpPr>
        <p:spPr>
          <a:xfrm>
            <a:off x="7820567" y="40609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900" name="Google Shape;900;p13"/>
          <p:cNvSpPr txBox="1">
            <a:spLocks noGrp="1"/>
          </p:cNvSpPr>
          <p:nvPr>
            <p:ph type="title" idx="13" hasCustomPrompt="1"/>
          </p:nvPr>
        </p:nvSpPr>
        <p:spPr>
          <a:xfrm>
            <a:off x="6480967" y="4294732"/>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01" name="Google Shape;901;p13"/>
          <p:cNvSpPr txBox="1">
            <a:spLocks noGrp="1"/>
          </p:cNvSpPr>
          <p:nvPr>
            <p:ph type="subTitle" idx="14"/>
          </p:nvPr>
        </p:nvSpPr>
        <p:spPr>
          <a:xfrm>
            <a:off x="7820567" y="4682017"/>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02" name="Google Shape;902;p13"/>
          <p:cNvSpPr txBox="1">
            <a:spLocks noGrp="1"/>
          </p:cNvSpPr>
          <p:nvPr>
            <p:ph type="title" idx="15"/>
          </p:nvPr>
        </p:nvSpPr>
        <p:spPr>
          <a:xfrm>
            <a:off x="4663900" y="720000"/>
            <a:ext cx="2864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5"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1040"/>
        <p:cNvGrpSpPr/>
        <p:nvPr/>
      </p:nvGrpSpPr>
      <p:grpSpPr>
        <a:xfrm>
          <a:off x="0" y="0"/>
          <a:ext cx="0" cy="0"/>
          <a:chOff x="0" y="0"/>
          <a:chExt cx="0" cy="0"/>
        </a:xfrm>
      </p:grpSpPr>
      <p:grpSp>
        <p:nvGrpSpPr>
          <p:cNvPr id="1041" name="Google Shape;1041;p16"/>
          <p:cNvGrpSpPr/>
          <p:nvPr/>
        </p:nvGrpSpPr>
        <p:grpSpPr>
          <a:xfrm flipH="1">
            <a:off x="163078" y="91390"/>
            <a:ext cx="11860749" cy="6623228"/>
            <a:chOff x="135794" y="68542"/>
            <a:chExt cx="8895562" cy="4967421"/>
          </a:xfrm>
        </p:grpSpPr>
        <p:grpSp>
          <p:nvGrpSpPr>
            <p:cNvPr id="1042" name="Google Shape;1042;p16"/>
            <p:cNvGrpSpPr/>
            <p:nvPr/>
          </p:nvGrpSpPr>
          <p:grpSpPr>
            <a:xfrm>
              <a:off x="135794" y="68542"/>
              <a:ext cx="8895562" cy="4967421"/>
              <a:chOff x="135794" y="68542"/>
              <a:chExt cx="8895562" cy="4967421"/>
            </a:xfrm>
          </p:grpSpPr>
          <p:grpSp>
            <p:nvGrpSpPr>
              <p:cNvPr id="1043" name="Google Shape;1043;p16"/>
              <p:cNvGrpSpPr/>
              <p:nvPr/>
            </p:nvGrpSpPr>
            <p:grpSpPr>
              <a:xfrm>
                <a:off x="135794" y="68542"/>
                <a:ext cx="8895562" cy="4967421"/>
                <a:chOff x="135794" y="68542"/>
                <a:chExt cx="8895562" cy="4967421"/>
              </a:xfrm>
            </p:grpSpPr>
            <p:grpSp>
              <p:nvGrpSpPr>
                <p:cNvPr id="1044" name="Google Shape;1044;p16"/>
                <p:cNvGrpSpPr/>
                <p:nvPr/>
              </p:nvGrpSpPr>
              <p:grpSpPr>
                <a:xfrm rot="10800000">
                  <a:off x="7868647" y="1236600"/>
                  <a:ext cx="456959" cy="2111662"/>
                  <a:chOff x="8524342" y="1674075"/>
                  <a:chExt cx="456959" cy="2111662"/>
                </a:xfrm>
              </p:grpSpPr>
              <p:sp>
                <p:nvSpPr>
                  <p:cNvPr id="1045" name="Google Shape;1045;p16"/>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46" name="Google Shape;1046;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47" name="Google Shape;1047;p1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48" name="Google Shape;1048;p16"/>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049" name="Google Shape;1049;p16"/>
                <p:cNvGrpSpPr/>
                <p:nvPr/>
              </p:nvGrpSpPr>
              <p:grpSpPr>
                <a:xfrm>
                  <a:off x="135794" y="68542"/>
                  <a:ext cx="8895562" cy="4967421"/>
                  <a:chOff x="135794" y="68542"/>
                  <a:chExt cx="8895562" cy="4967421"/>
                </a:xfrm>
              </p:grpSpPr>
              <p:grpSp>
                <p:nvGrpSpPr>
                  <p:cNvPr id="1050" name="Google Shape;1050;p16"/>
                  <p:cNvGrpSpPr/>
                  <p:nvPr/>
                </p:nvGrpSpPr>
                <p:grpSpPr>
                  <a:xfrm>
                    <a:off x="135794" y="68542"/>
                    <a:ext cx="8895562" cy="4967421"/>
                    <a:chOff x="135794" y="68542"/>
                    <a:chExt cx="8895562" cy="4967421"/>
                  </a:xfrm>
                </p:grpSpPr>
                <p:sp>
                  <p:nvSpPr>
                    <p:cNvPr id="1051" name="Google Shape;1051;p1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2" name="Google Shape;1052;p16"/>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53" name="Google Shape;1053;p1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4" name="Google Shape;1054;p1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55" name="Google Shape;1055;p1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56" name="Google Shape;1056;p16"/>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7" name="Google Shape;1057;p16"/>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58" name="Google Shape;1058;p16"/>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9" name="Google Shape;1059;p16"/>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0" name="Google Shape;1060;p16"/>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1" name="Google Shape;1061;p16"/>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62" name="Google Shape;1062;p1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63" name="Google Shape;1063;p1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64" name="Google Shape;1064;p1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5" name="Google Shape;1065;p1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6" name="Google Shape;1066;p16"/>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7" name="Google Shape;1067;p1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68" name="Google Shape;1068;p1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9" name="Google Shape;1069;p16"/>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0" name="Google Shape;1070;p16"/>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1" name="Google Shape;1071;p16"/>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72" name="Google Shape;1072;p1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73" name="Google Shape;1073;p16"/>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4" name="Google Shape;1074;p16"/>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5" name="Google Shape;1075;p1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6" name="Google Shape;1076;p16"/>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77" name="Google Shape;1077;p1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8" name="Google Shape;1078;p1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9" name="Google Shape;1079;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80" name="Google Shape;1080;p16"/>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81" name="Google Shape;1081;p16"/>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2" name="Google Shape;1082;p1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83" name="Google Shape;1083;p16"/>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4" name="Google Shape;1084;p1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5" name="Google Shape;1085;p16"/>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86" name="Google Shape;1086;p16"/>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87" name="Google Shape;1087;p16"/>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88" name="Google Shape;1088;p16"/>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9" name="Google Shape;1089;p16"/>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0" name="Google Shape;1090;p16"/>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1" name="Google Shape;1091;p16"/>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92" name="Google Shape;1092;p16"/>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3" name="Google Shape;1093;p16"/>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4" name="Google Shape;1094;p16"/>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95" name="Google Shape;1095;p16"/>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96" name="Google Shape;1096;p16"/>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097" name="Google Shape;1097;p16"/>
                  <p:cNvGrpSpPr/>
                  <p:nvPr/>
                </p:nvGrpSpPr>
                <p:grpSpPr>
                  <a:xfrm rot="10800000">
                    <a:off x="1132858" y="911298"/>
                    <a:ext cx="1533329" cy="1542048"/>
                    <a:chOff x="-1235806" y="3683092"/>
                    <a:chExt cx="1533329" cy="1542048"/>
                  </a:xfrm>
                </p:grpSpPr>
                <p:sp>
                  <p:nvSpPr>
                    <p:cNvPr id="1098" name="Google Shape;1098;p16"/>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99" name="Google Shape;1099;p16"/>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0" name="Google Shape;1100;p16"/>
                    <p:cNvSpPr/>
                    <p:nvPr/>
                  </p:nvSpPr>
                  <p:spPr>
                    <a:xfrm rot="6300406">
                      <a:off x="2072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101" name="Google Shape;1101;p16"/>
              <p:cNvSpPr/>
              <p:nvPr/>
            </p:nvSpPr>
            <p:spPr>
              <a:xfrm>
                <a:off x="623250" y="43764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6"/>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3" name="Google Shape;1103;p16"/>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4" name="Google Shape;1104;p16"/>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5" name="Google Shape;1105;p16"/>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06" name="Google Shape;1106;p16"/>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7" name="Google Shape;1107;p16"/>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8" name="Google Shape;1108;p16"/>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09" name="Google Shape;1109;p16"/>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10" name="Google Shape;1110;p16"/>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11" name="Google Shape;1111;p16"/>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12" name="Google Shape;1112;p1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3" name="Google Shape;1113;p16"/>
          <p:cNvSpPr txBox="1">
            <a:spLocks noGrp="1"/>
          </p:cNvSpPr>
          <p:nvPr>
            <p:ph type="subTitle" idx="1"/>
          </p:nvPr>
        </p:nvSpPr>
        <p:spPr>
          <a:xfrm>
            <a:off x="1297533" y="3746200"/>
            <a:ext cx="4862000" cy="153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114" name="Google Shape;1114;p16"/>
          <p:cNvSpPr txBox="1">
            <a:spLocks noGrp="1"/>
          </p:cNvSpPr>
          <p:nvPr>
            <p:ph type="title"/>
          </p:nvPr>
        </p:nvSpPr>
        <p:spPr>
          <a:xfrm>
            <a:off x="1297533" y="1579000"/>
            <a:ext cx="4862000" cy="2167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81426" y="91390"/>
            <a:ext cx="12036429" cy="6721505"/>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5" name="Google Shape;2085;p33"/>
          <p:cNvSpPr txBox="1">
            <a:spLocks noGrp="1"/>
          </p:cNvSpPr>
          <p:nvPr>
            <p:ph type="title"/>
          </p:nvPr>
        </p:nvSpPr>
        <p:spPr>
          <a:xfrm>
            <a:off x="961183" y="2376084"/>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086" name="Google Shape;2086;p33"/>
          <p:cNvSpPr txBox="1">
            <a:spLocks noGrp="1"/>
          </p:cNvSpPr>
          <p:nvPr>
            <p:ph type="subTitle" idx="1"/>
          </p:nvPr>
        </p:nvSpPr>
        <p:spPr>
          <a:xfrm>
            <a:off x="961183" y="3056517"/>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87" name="Google Shape;2087;p33"/>
          <p:cNvSpPr txBox="1">
            <a:spLocks noGrp="1"/>
          </p:cNvSpPr>
          <p:nvPr>
            <p:ph type="title" idx="2"/>
          </p:nvPr>
        </p:nvSpPr>
        <p:spPr>
          <a:xfrm>
            <a:off x="7829981" y="2376084"/>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088" name="Google Shape;2088;p33"/>
          <p:cNvSpPr txBox="1">
            <a:spLocks noGrp="1"/>
          </p:cNvSpPr>
          <p:nvPr>
            <p:ph type="subTitle" idx="3"/>
          </p:nvPr>
        </p:nvSpPr>
        <p:spPr>
          <a:xfrm>
            <a:off x="7829981" y="3056517"/>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89" name="Google Shape;2089;p33"/>
          <p:cNvSpPr txBox="1">
            <a:spLocks noGrp="1"/>
          </p:cNvSpPr>
          <p:nvPr>
            <p:ph type="title" idx="4"/>
          </p:nvPr>
        </p:nvSpPr>
        <p:spPr>
          <a:xfrm>
            <a:off x="961183" y="4200317"/>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090" name="Google Shape;2090;p33"/>
          <p:cNvSpPr txBox="1">
            <a:spLocks noGrp="1"/>
          </p:cNvSpPr>
          <p:nvPr>
            <p:ph type="subTitle" idx="5"/>
          </p:nvPr>
        </p:nvSpPr>
        <p:spPr>
          <a:xfrm>
            <a:off x="961183" y="4880751"/>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91" name="Google Shape;2091;p33"/>
          <p:cNvSpPr txBox="1">
            <a:spLocks noGrp="1"/>
          </p:cNvSpPr>
          <p:nvPr>
            <p:ph type="title" idx="6"/>
          </p:nvPr>
        </p:nvSpPr>
        <p:spPr>
          <a:xfrm>
            <a:off x="7829981" y="4200317"/>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p:txBody>
      </p:sp>
      <p:sp>
        <p:nvSpPr>
          <p:cNvPr id="2092" name="Google Shape;2092;p33"/>
          <p:cNvSpPr txBox="1">
            <a:spLocks noGrp="1"/>
          </p:cNvSpPr>
          <p:nvPr>
            <p:ph type="subTitle" idx="7"/>
          </p:nvPr>
        </p:nvSpPr>
        <p:spPr>
          <a:xfrm>
            <a:off x="7829981" y="4880751"/>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93" name="Google Shape;2093;p33"/>
          <p:cNvSpPr txBox="1">
            <a:spLocks noGrp="1"/>
          </p:cNvSpPr>
          <p:nvPr>
            <p:ph type="title" idx="8"/>
          </p:nvPr>
        </p:nvSpPr>
        <p:spPr>
          <a:xfrm>
            <a:off x="3352167" y="720000"/>
            <a:ext cx="54876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63078" y="105368"/>
            <a:ext cx="11860749" cy="6609251"/>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5" name="Google Shape;2415;p38"/>
          <p:cNvSpPr/>
          <p:nvPr/>
        </p:nvSpPr>
        <p:spPr>
          <a:xfrm>
            <a:off x="960000" y="397367"/>
            <a:ext cx="10272000" cy="60636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16" name="Google Shape;2416;p38"/>
          <p:cNvGrpSpPr/>
          <p:nvPr/>
        </p:nvGrpSpPr>
        <p:grpSpPr>
          <a:xfrm rot="1799965" flipH="1">
            <a:off x="8981540" y="3592577"/>
            <a:ext cx="2390217" cy="2318351"/>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2" name="Google Shape;2452;p38"/>
          <p:cNvGrpSpPr/>
          <p:nvPr/>
        </p:nvGrpSpPr>
        <p:grpSpPr>
          <a:xfrm>
            <a:off x="9394201" y="380468"/>
            <a:ext cx="2105633" cy="3636633"/>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68" name="Google Shape;2468;p38"/>
          <p:cNvGrpSpPr/>
          <p:nvPr/>
        </p:nvGrpSpPr>
        <p:grpSpPr>
          <a:xfrm>
            <a:off x="1274501" y="1024800"/>
            <a:ext cx="1019067" cy="1006067"/>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72" name="Google Shape;2472;p38"/>
          <p:cNvSpPr/>
          <p:nvPr/>
        </p:nvSpPr>
        <p:spPr>
          <a:xfrm rot="8823568">
            <a:off x="2254886" y="5510810"/>
            <a:ext cx="2715127" cy="2473629"/>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3" name="Google Shape;2473;p38"/>
          <p:cNvSpPr/>
          <p:nvPr/>
        </p:nvSpPr>
        <p:spPr>
          <a:xfrm rot="-8552197" flipH="1">
            <a:off x="7203899" y="5510745"/>
            <a:ext cx="2715252" cy="2473744"/>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87578" y="147199"/>
            <a:ext cx="11854231" cy="6577724"/>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960000" y="726633"/>
            <a:ext cx="102720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6" name="Google Shape;2526;p39"/>
          <p:cNvSpPr/>
          <p:nvPr/>
        </p:nvSpPr>
        <p:spPr>
          <a:xfrm>
            <a:off x="7470650" y="2272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27" name="Google Shape;2527;p39"/>
          <p:cNvGrpSpPr/>
          <p:nvPr/>
        </p:nvGrpSpPr>
        <p:grpSpPr>
          <a:xfrm>
            <a:off x="8714967" y="3093067"/>
            <a:ext cx="1157900" cy="6860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2" name="Google Shape;2532;p39"/>
          <p:cNvSpPr/>
          <p:nvPr/>
        </p:nvSpPr>
        <p:spPr>
          <a:xfrm flipH="1">
            <a:off x="9146232" y="2038567"/>
            <a:ext cx="258000" cy="245200"/>
          </a:xfrm>
          <a:prstGeom prst="star5">
            <a:avLst>
              <a:gd name="adj" fmla="val 19098"/>
              <a:gd name="hf" fmla="val 105146"/>
              <a:gd name="vf" fmla="val 11055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3" name="Google Shape;2533;p39"/>
          <p:cNvSpPr/>
          <p:nvPr/>
        </p:nvSpPr>
        <p:spPr>
          <a:xfrm>
            <a:off x="9568083" y="4064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4" name="Google Shape;2534;p39"/>
          <p:cNvSpPr/>
          <p:nvPr/>
        </p:nvSpPr>
        <p:spPr>
          <a:xfrm>
            <a:off x="9568083" y="1648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5" name="Google Shape;2535;p39"/>
          <p:cNvSpPr/>
          <p:nvPr/>
        </p:nvSpPr>
        <p:spPr>
          <a:xfrm>
            <a:off x="7780783" y="4976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6" name="Google Shape;2536;p39"/>
          <p:cNvSpPr/>
          <p:nvPr/>
        </p:nvSpPr>
        <p:spPr>
          <a:xfrm flipH="1">
            <a:off x="9146232" y="4484967"/>
            <a:ext cx="258000" cy="245200"/>
          </a:xfrm>
          <a:prstGeom prst="star5">
            <a:avLst>
              <a:gd name="adj" fmla="val 19098"/>
              <a:gd name="hf" fmla="val 105146"/>
              <a:gd name="vf" fmla="val 110557"/>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7" name="Google Shape;2537;p39"/>
          <p:cNvSpPr/>
          <p:nvPr/>
        </p:nvSpPr>
        <p:spPr>
          <a:xfrm flipH="1">
            <a:off x="7660632" y="33134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8" name="Google Shape;2538;p39"/>
          <p:cNvSpPr/>
          <p:nvPr/>
        </p:nvSpPr>
        <p:spPr>
          <a:xfrm flipH="1">
            <a:off x="10669199" y="3313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87578" y="147199"/>
            <a:ext cx="11854231" cy="6577724"/>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2153533" y="726633"/>
            <a:ext cx="79224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1" name="Google Shape;2591;p40"/>
          <p:cNvGrpSpPr/>
          <p:nvPr/>
        </p:nvGrpSpPr>
        <p:grpSpPr>
          <a:xfrm>
            <a:off x="555094" y="2741405"/>
            <a:ext cx="2462727" cy="457727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98" name="Google Shape;2598;p40"/>
          <p:cNvGrpSpPr/>
          <p:nvPr/>
        </p:nvGrpSpPr>
        <p:grpSpPr>
          <a:xfrm rot="536064" flipH="1">
            <a:off x="8914812" y="1203254"/>
            <a:ext cx="2353801" cy="2655671"/>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7" name="Google Shape;2637;p40"/>
          <p:cNvSpPr/>
          <p:nvPr/>
        </p:nvSpPr>
        <p:spPr>
          <a:xfrm flipH="1">
            <a:off x="9259832" y="5537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8" name="Google Shape;2638;p40"/>
          <p:cNvSpPr/>
          <p:nvPr/>
        </p:nvSpPr>
        <p:spPr>
          <a:xfrm flipH="1">
            <a:off x="5985681" y="902800"/>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39" name="Google Shape;2639;p40"/>
          <p:cNvGrpSpPr/>
          <p:nvPr/>
        </p:nvGrpSpPr>
        <p:grpSpPr>
          <a:xfrm>
            <a:off x="1520450" y="784213"/>
            <a:ext cx="9347391" cy="4752336"/>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46" name="Google Shape;2646;p40"/>
          <p:cNvSpPr/>
          <p:nvPr/>
        </p:nvSpPr>
        <p:spPr>
          <a:xfrm flipH="1">
            <a:off x="3079765" y="4907433"/>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matchingName="Diapositiva con título">
  <p:cSld name="Diapositiva con título">
    <p:bg>
      <p:bgPr>
        <a:solidFill>
          <a:schemeClr val="accen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00199" y="-2026920"/>
            <a:ext cx="14536161" cy="8884920"/>
            <a:chOff x="-1127545" y="-1774916"/>
            <a:chExt cx="10783796" cy="5613946"/>
          </a:xfrm>
        </p:grpSpPr>
        <p:grpSp>
          <p:nvGrpSpPr>
            <p:cNvPr id="10" name="Google Shape;10;p2"/>
            <p:cNvGrpSpPr/>
            <p:nvPr/>
          </p:nvGrpSpPr>
          <p:grpSpPr>
            <a:xfrm>
              <a:off x="-1127545" y="-1774916"/>
              <a:ext cx="10401570" cy="5613946"/>
              <a:chOff x="-1127545" y="-1774916"/>
              <a:chExt cx="10401570" cy="5613946"/>
            </a:xfrm>
          </p:grpSpPr>
          <p:sp>
            <p:nvSpPr>
              <p:cNvPr id="11" name="Google Shape;11;p2"/>
              <p:cNvSpPr/>
              <p:nvPr/>
            </p:nvSpPr>
            <p:spPr>
              <a:xfrm>
                <a:off x="-25975" y="-522825"/>
                <a:ext cx="9300000" cy="250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2029712" y="-1774916"/>
                <a:ext cx="4828236" cy="5613946"/>
                <a:chOff x="2207750" y="238125"/>
                <a:chExt cx="3168550" cy="3684175"/>
              </a:xfrm>
            </p:grpSpPr>
            <p:sp>
              <p:nvSpPr>
                <p:cNvPr id="13" name="Google Shape;13;p2"/>
                <p:cNvSpPr/>
                <p:nvPr/>
              </p:nvSpPr>
              <p:spPr>
                <a:xfrm>
                  <a:off x="2207750" y="238125"/>
                  <a:ext cx="3168550" cy="3112325"/>
                </a:xfrm>
                <a:custGeom>
                  <a:avLst/>
                  <a:gdLst/>
                  <a:ahLst/>
                  <a:cxnLst/>
                  <a:rect l="l" t="t" r="r" b="b"/>
                  <a:pathLst>
                    <a:path w="126742" h="124493" extrusionOk="0">
                      <a:moveTo>
                        <a:pt x="1687" y="0"/>
                      </a:moveTo>
                      <a:lnTo>
                        <a:pt x="1687" y="0"/>
                      </a:lnTo>
                      <a:cubicBezTo>
                        <a:pt x="0" y="38248"/>
                        <a:pt x="313" y="76620"/>
                        <a:pt x="2750" y="114868"/>
                      </a:cubicBezTo>
                      <a:cubicBezTo>
                        <a:pt x="15124" y="117868"/>
                        <a:pt x="27686" y="121805"/>
                        <a:pt x="44060" y="124493"/>
                      </a:cubicBezTo>
                      <a:cubicBezTo>
                        <a:pt x="52997" y="124493"/>
                        <a:pt x="69183" y="121930"/>
                        <a:pt x="77557" y="120868"/>
                      </a:cubicBezTo>
                      <a:cubicBezTo>
                        <a:pt x="94056" y="118680"/>
                        <a:pt x="110430" y="115993"/>
                        <a:pt x="126742" y="112618"/>
                      </a:cubicBezTo>
                      <a:cubicBezTo>
                        <a:pt x="123242" y="75433"/>
                        <a:pt x="122617" y="38060"/>
                        <a:pt x="124867" y="812"/>
                      </a:cubicBezTo>
                      <a:lnTo>
                        <a:pt x="124867" y="812"/>
                      </a:lnTo>
                      <a:cubicBezTo>
                        <a:pt x="121492" y="937"/>
                        <a:pt x="118180" y="1000"/>
                        <a:pt x="114805" y="1062"/>
                      </a:cubicBezTo>
                      <a:cubicBezTo>
                        <a:pt x="101230" y="1400"/>
                        <a:pt x="87654" y="1568"/>
                        <a:pt x="74076" y="1568"/>
                      </a:cubicBezTo>
                      <a:cubicBezTo>
                        <a:pt x="49961" y="1568"/>
                        <a:pt x="25837" y="104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121750" y="3050450"/>
                  <a:ext cx="468725" cy="782775"/>
                </a:xfrm>
                <a:custGeom>
                  <a:avLst/>
                  <a:gdLst/>
                  <a:ahLst/>
                  <a:cxnLst/>
                  <a:rect l="l" t="t" r="r" b="b"/>
                  <a:pathLst>
                    <a:path w="18749" h="31311" extrusionOk="0">
                      <a:moveTo>
                        <a:pt x="18749" y="0"/>
                      </a:moveTo>
                      <a:lnTo>
                        <a:pt x="63" y="1375"/>
                      </a:lnTo>
                      <a:cubicBezTo>
                        <a:pt x="0" y="10750"/>
                        <a:pt x="0" y="20124"/>
                        <a:pt x="188" y="29499"/>
                      </a:cubicBezTo>
                      <a:lnTo>
                        <a:pt x="3812" y="31311"/>
                      </a:lnTo>
                      <a:cubicBezTo>
                        <a:pt x="4312" y="30124"/>
                        <a:pt x="4875" y="28999"/>
                        <a:pt x="5375" y="27811"/>
                      </a:cubicBezTo>
                      <a:cubicBezTo>
                        <a:pt x="9624" y="18437"/>
                        <a:pt x="14062" y="9187"/>
                        <a:pt x="18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217050" y="3745725"/>
                  <a:ext cx="182825" cy="176575"/>
                </a:xfrm>
                <a:custGeom>
                  <a:avLst/>
                  <a:gdLst/>
                  <a:ahLst/>
                  <a:cxnLst/>
                  <a:rect l="l" t="t" r="r" b="b"/>
                  <a:pathLst>
                    <a:path w="7313" h="7063" extrusionOk="0">
                      <a:moveTo>
                        <a:pt x="1563" y="0"/>
                      </a:moveTo>
                      <a:cubicBezTo>
                        <a:pt x="1063" y="1125"/>
                        <a:pt x="500" y="2313"/>
                        <a:pt x="0" y="3500"/>
                      </a:cubicBezTo>
                      <a:cubicBezTo>
                        <a:pt x="2438" y="4687"/>
                        <a:pt x="4875" y="5875"/>
                        <a:pt x="7312" y="7062"/>
                      </a:cubicBezTo>
                      <a:lnTo>
                        <a:pt x="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p:nvPr/>
            </p:nvSpPr>
            <p:spPr>
              <a:xfrm rot="639656">
                <a:off x="-903799" y="232978"/>
                <a:ext cx="5168207" cy="2900684"/>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2"/>
            <p:cNvSpPr/>
            <p:nvPr/>
          </p:nvSpPr>
          <p:spPr>
            <a:xfrm rot="-200">
              <a:off x="4488151" y="-323821"/>
              <a:ext cx="5168100" cy="2900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2"/>
          <p:cNvSpPr txBox="1">
            <a:spLocks noGrp="1"/>
          </p:cNvSpPr>
          <p:nvPr>
            <p:ph type="ctrTitle"/>
          </p:nvPr>
        </p:nvSpPr>
        <p:spPr>
          <a:xfrm>
            <a:off x="960400" y="1018567"/>
            <a:ext cx="10271200" cy="15624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935"/>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p:txBody>
      </p:sp>
      <p:sp>
        <p:nvSpPr>
          <p:cNvPr id="19" name="Google Shape;19;p2"/>
          <p:cNvSpPr txBox="1">
            <a:spLocks noGrp="1"/>
          </p:cNvSpPr>
          <p:nvPr>
            <p:ph type="subTitle" idx="1"/>
          </p:nvPr>
        </p:nvSpPr>
        <p:spPr>
          <a:xfrm>
            <a:off x="995800" y="2280067"/>
            <a:ext cx="10189600" cy="98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p:txBody>
      </p:sp>
      <p:sp>
        <p:nvSpPr>
          <p:cNvPr id="20" name="Google Shape;20;p2"/>
          <p:cNvSpPr/>
          <p:nvPr/>
        </p:nvSpPr>
        <p:spPr>
          <a:xfrm>
            <a:off x="139133" y="5085100"/>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13800" y="-431966"/>
            <a:ext cx="208333" cy="164633"/>
          </a:xfrm>
          <a:custGeom>
            <a:avLst/>
            <a:gdLst/>
            <a:ahLst/>
            <a:cxnLst/>
            <a:rect l="l" t="t" r="r" b="b"/>
            <a:pathLst>
              <a:path w="6250" h="4939" extrusionOk="0">
                <a:moveTo>
                  <a:pt x="3125" y="1"/>
                </a:moveTo>
                <a:cubicBezTo>
                  <a:pt x="0" y="1"/>
                  <a:pt x="0" y="4938"/>
                  <a:pt x="3125" y="4938"/>
                </a:cubicBezTo>
                <a:cubicBezTo>
                  <a:pt x="6250" y="4938"/>
                  <a:pt x="6250" y="1"/>
                  <a:pt x="3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584233" y="4768801"/>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1968100" y="-394466"/>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3855602">
            <a:off x="-410119" y="3706641"/>
            <a:ext cx="2635275" cy="2231497"/>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bg>
      <p:bgPr>
        <a:solidFill>
          <a:schemeClr val="accent4"/>
        </a:solidFill>
        <a:effectLst/>
      </p:bgPr>
    </p:bg>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960400" y="4463633"/>
            <a:ext cx="10194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
        <p:nvSpPr>
          <p:cNvPr id="27" name="Google Shape;27;p3"/>
          <p:cNvSpPr/>
          <p:nvPr/>
        </p:nvSpPr>
        <p:spPr>
          <a:xfrm>
            <a:off x="282301" y="362100"/>
            <a:ext cx="160433" cy="122933"/>
          </a:xfrm>
          <a:custGeom>
            <a:avLst/>
            <a:gdLst/>
            <a:ahLst/>
            <a:cxnLst/>
            <a:rect l="l" t="t" r="r" b="b"/>
            <a:pathLst>
              <a:path w="4813" h="3688" extrusionOk="0">
                <a:moveTo>
                  <a:pt x="2438" y="1"/>
                </a:moveTo>
                <a:cubicBezTo>
                  <a:pt x="0" y="1"/>
                  <a:pt x="0" y="3688"/>
                  <a:pt x="2438" y="3688"/>
                </a:cubicBezTo>
                <a:cubicBezTo>
                  <a:pt x="4812" y="3688"/>
                  <a:pt x="4812" y="1"/>
                  <a:pt x="243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1299651" y="1471834"/>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11291767" y="5930101"/>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title" idx="2" hasCustomPrompt="1"/>
          </p:nvPr>
        </p:nvSpPr>
        <p:spPr>
          <a:xfrm>
            <a:off x="3623200" y="717767"/>
            <a:ext cx="4868800" cy="3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 name="Google Shape;31;p3"/>
          <p:cNvSpPr/>
          <p:nvPr/>
        </p:nvSpPr>
        <p:spPr>
          <a:xfrm>
            <a:off x="-1014534" y="485033"/>
            <a:ext cx="3177867" cy="1569467"/>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rot="-13063">
            <a:off x="8600650" y="4491348"/>
            <a:ext cx="3763793" cy="2322417"/>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noFill/>
          <a:ln w="111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13063">
            <a:off x="8718153" y="4669902"/>
            <a:ext cx="3812595" cy="2356351"/>
          </a:xfrm>
          <a:custGeom>
            <a:avLst/>
            <a:gdLst/>
            <a:ahLst/>
            <a:cxnLst/>
            <a:rect l="l" t="t" r="r" b="b"/>
            <a:pathLst>
              <a:path w="114377" h="70690" extrusionOk="0">
                <a:moveTo>
                  <a:pt x="114377" y="1"/>
                </a:moveTo>
                <a:cubicBezTo>
                  <a:pt x="112912" y="1"/>
                  <a:pt x="111511" y="256"/>
                  <a:pt x="110174" y="701"/>
                </a:cubicBezTo>
                <a:cubicBezTo>
                  <a:pt x="103996" y="2930"/>
                  <a:pt x="99984" y="9044"/>
                  <a:pt x="97946" y="15285"/>
                </a:cubicBezTo>
                <a:cubicBezTo>
                  <a:pt x="95908" y="21526"/>
                  <a:pt x="95590" y="28213"/>
                  <a:pt x="94189" y="34645"/>
                </a:cubicBezTo>
                <a:cubicBezTo>
                  <a:pt x="92788" y="41077"/>
                  <a:pt x="90240" y="47636"/>
                  <a:pt x="85082" y="51648"/>
                </a:cubicBezTo>
                <a:cubicBezTo>
                  <a:pt x="81075" y="54728"/>
                  <a:pt x="76138" y="55884"/>
                  <a:pt x="71065" y="55884"/>
                </a:cubicBezTo>
                <a:cubicBezTo>
                  <a:pt x="67431" y="55884"/>
                  <a:pt x="63727" y="55291"/>
                  <a:pt x="60245" y="54387"/>
                </a:cubicBezTo>
                <a:cubicBezTo>
                  <a:pt x="51839" y="52222"/>
                  <a:pt x="43815" y="48528"/>
                  <a:pt x="35218" y="47955"/>
                </a:cubicBezTo>
                <a:cubicBezTo>
                  <a:pt x="34522" y="47907"/>
                  <a:pt x="33828" y="47884"/>
                  <a:pt x="33136" y="47884"/>
                </a:cubicBezTo>
                <a:cubicBezTo>
                  <a:pt x="18922" y="47884"/>
                  <a:pt x="5466" y="57695"/>
                  <a:pt x="0" y="70690"/>
                </a:cubicBezTo>
                <a:lnTo>
                  <a:pt x="114377" y="70690"/>
                </a:lnTo>
                <a:lnTo>
                  <a:pt x="11437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84901" y="22501"/>
            <a:ext cx="2931633" cy="2391433"/>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rgbClr val="FF85B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0" y="-20967"/>
            <a:ext cx="2878533" cy="2305000"/>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36"/>
        <p:cNvGrpSpPr/>
        <p:nvPr/>
      </p:nvGrpSpPr>
      <p:grpSpPr>
        <a:xfrm>
          <a:off x="0" y="0"/>
          <a:ext cx="0" cy="0"/>
          <a:chOff x="0" y="0"/>
          <a:chExt cx="0" cy="0"/>
        </a:xfrm>
      </p:grpSpPr>
      <p:sp>
        <p:nvSpPr>
          <p:cNvPr id="37" name="Google Shape;37;p4"/>
          <p:cNvSpPr/>
          <p:nvPr/>
        </p:nvSpPr>
        <p:spPr>
          <a:xfrm>
            <a:off x="9856534" y="8590"/>
            <a:ext cx="2343733" cy="6858181"/>
          </a:xfrm>
          <a:custGeom>
            <a:avLst/>
            <a:gdLst/>
            <a:ahLst/>
            <a:cxnLst/>
            <a:rect l="l" t="t" r="r" b="b"/>
            <a:pathLst>
              <a:path w="70312" h="125058" extrusionOk="0">
                <a:moveTo>
                  <a:pt x="0" y="1"/>
                </a:moveTo>
                <a:lnTo>
                  <a:pt x="0" y="125058"/>
                </a:lnTo>
                <a:lnTo>
                  <a:pt x="70312" y="125058"/>
                </a:lnTo>
                <a:lnTo>
                  <a:pt x="7031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4"/>
          <p:cNvSpPr/>
          <p:nvPr/>
        </p:nvSpPr>
        <p:spPr>
          <a:xfrm rot="-2083439">
            <a:off x="9392452" y="4412384"/>
            <a:ext cx="3297131" cy="2995384"/>
          </a:xfrm>
          <a:custGeom>
            <a:avLst/>
            <a:gdLst/>
            <a:ahLst/>
            <a:cxnLst/>
            <a:rect l="l" t="t" r="r" b="b"/>
            <a:pathLst>
              <a:path w="46836" h="42548" extrusionOk="0">
                <a:moveTo>
                  <a:pt x="10603" y="465"/>
                </a:moveTo>
                <a:lnTo>
                  <a:pt x="10603" y="465"/>
                </a:lnTo>
                <a:cubicBezTo>
                  <a:pt x="10621" y="473"/>
                  <a:pt x="10638" y="480"/>
                  <a:pt x="10656" y="488"/>
                </a:cubicBezTo>
                <a:cubicBezTo>
                  <a:pt x="10638" y="480"/>
                  <a:pt x="10620" y="472"/>
                  <a:pt x="10603" y="465"/>
                </a:cubicBezTo>
                <a:close/>
                <a:moveTo>
                  <a:pt x="2023" y="1312"/>
                </a:moveTo>
                <a:lnTo>
                  <a:pt x="2023" y="1312"/>
                </a:lnTo>
                <a:cubicBezTo>
                  <a:pt x="2229" y="1593"/>
                  <a:pt x="2397" y="1892"/>
                  <a:pt x="2547" y="2192"/>
                </a:cubicBezTo>
                <a:cubicBezTo>
                  <a:pt x="2472" y="2079"/>
                  <a:pt x="2341" y="1892"/>
                  <a:pt x="2229" y="1724"/>
                </a:cubicBezTo>
                <a:cubicBezTo>
                  <a:pt x="2154" y="1593"/>
                  <a:pt x="2079" y="1443"/>
                  <a:pt x="2023" y="1312"/>
                </a:cubicBezTo>
                <a:close/>
                <a:moveTo>
                  <a:pt x="3441" y="3761"/>
                </a:moveTo>
                <a:cubicBezTo>
                  <a:pt x="3432" y="3761"/>
                  <a:pt x="3490" y="3809"/>
                  <a:pt x="3558" y="3877"/>
                </a:cubicBezTo>
                <a:cubicBezTo>
                  <a:pt x="3576" y="3889"/>
                  <a:pt x="3596" y="3902"/>
                  <a:pt x="3614" y="3914"/>
                </a:cubicBezTo>
                <a:lnTo>
                  <a:pt x="3614" y="3914"/>
                </a:lnTo>
                <a:lnTo>
                  <a:pt x="3614" y="3877"/>
                </a:lnTo>
                <a:lnTo>
                  <a:pt x="3483" y="3784"/>
                </a:lnTo>
                <a:cubicBezTo>
                  <a:pt x="3457" y="3768"/>
                  <a:pt x="3444" y="3761"/>
                  <a:pt x="3441" y="3761"/>
                </a:cubicBezTo>
                <a:close/>
                <a:moveTo>
                  <a:pt x="3614" y="3914"/>
                </a:moveTo>
                <a:lnTo>
                  <a:pt x="3614" y="3915"/>
                </a:lnTo>
                <a:lnTo>
                  <a:pt x="3650" y="3938"/>
                </a:lnTo>
                <a:lnTo>
                  <a:pt x="3650" y="3938"/>
                </a:lnTo>
                <a:cubicBezTo>
                  <a:pt x="3639" y="3931"/>
                  <a:pt x="3627" y="3923"/>
                  <a:pt x="3614" y="3914"/>
                </a:cubicBezTo>
                <a:close/>
                <a:moveTo>
                  <a:pt x="9925" y="3709"/>
                </a:moveTo>
                <a:cubicBezTo>
                  <a:pt x="10187" y="3877"/>
                  <a:pt x="10356" y="4008"/>
                  <a:pt x="10581" y="4177"/>
                </a:cubicBezTo>
                <a:lnTo>
                  <a:pt x="10075" y="3746"/>
                </a:lnTo>
                <a:lnTo>
                  <a:pt x="10075" y="3746"/>
                </a:lnTo>
                <a:cubicBezTo>
                  <a:pt x="10225" y="3840"/>
                  <a:pt x="10375" y="3933"/>
                  <a:pt x="10506" y="4008"/>
                </a:cubicBezTo>
                <a:lnTo>
                  <a:pt x="10656" y="4270"/>
                </a:lnTo>
                <a:cubicBezTo>
                  <a:pt x="10412" y="4102"/>
                  <a:pt x="10169" y="3915"/>
                  <a:pt x="9925" y="3709"/>
                </a:cubicBezTo>
                <a:close/>
                <a:moveTo>
                  <a:pt x="18764" y="4420"/>
                </a:moveTo>
                <a:cubicBezTo>
                  <a:pt x="18877" y="4420"/>
                  <a:pt x="18877" y="4420"/>
                  <a:pt x="18858" y="4439"/>
                </a:cubicBezTo>
                <a:cubicBezTo>
                  <a:pt x="18820" y="4458"/>
                  <a:pt x="18783" y="4476"/>
                  <a:pt x="18802" y="4476"/>
                </a:cubicBezTo>
                <a:cubicBezTo>
                  <a:pt x="18914" y="4495"/>
                  <a:pt x="19008" y="4495"/>
                  <a:pt x="19120" y="4495"/>
                </a:cubicBezTo>
                <a:cubicBezTo>
                  <a:pt x="18933" y="4495"/>
                  <a:pt x="18764" y="4514"/>
                  <a:pt x="18577" y="4570"/>
                </a:cubicBezTo>
                <a:lnTo>
                  <a:pt x="18371" y="4626"/>
                </a:lnTo>
                <a:lnTo>
                  <a:pt x="18277" y="4664"/>
                </a:lnTo>
                <a:cubicBezTo>
                  <a:pt x="18259" y="4664"/>
                  <a:pt x="18259" y="4682"/>
                  <a:pt x="18240" y="4701"/>
                </a:cubicBezTo>
                <a:cubicBezTo>
                  <a:pt x="18277" y="4814"/>
                  <a:pt x="18296" y="4907"/>
                  <a:pt x="18296" y="5001"/>
                </a:cubicBezTo>
                <a:lnTo>
                  <a:pt x="18146" y="4907"/>
                </a:lnTo>
                <a:cubicBezTo>
                  <a:pt x="18127" y="4795"/>
                  <a:pt x="18090" y="4682"/>
                  <a:pt x="18071" y="4608"/>
                </a:cubicBezTo>
                <a:cubicBezTo>
                  <a:pt x="18146" y="4570"/>
                  <a:pt x="18221" y="4551"/>
                  <a:pt x="18296" y="4533"/>
                </a:cubicBezTo>
                <a:lnTo>
                  <a:pt x="18502" y="4476"/>
                </a:lnTo>
                <a:cubicBezTo>
                  <a:pt x="18577" y="4439"/>
                  <a:pt x="18671" y="4439"/>
                  <a:pt x="18764" y="4420"/>
                </a:cubicBezTo>
                <a:close/>
                <a:moveTo>
                  <a:pt x="18146" y="4926"/>
                </a:moveTo>
                <a:cubicBezTo>
                  <a:pt x="18202" y="4963"/>
                  <a:pt x="18259" y="5001"/>
                  <a:pt x="18315" y="5038"/>
                </a:cubicBezTo>
                <a:lnTo>
                  <a:pt x="18315" y="5057"/>
                </a:lnTo>
                <a:lnTo>
                  <a:pt x="18221" y="5019"/>
                </a:lnTo>
                <a:lnTo>
                  <a:pt x="18165" y="4982"/>
                </a:lnTo>
                <a:cubicBezTo>
                  <a:pt x="18165" y="4963"/>
                  <a:pt x="18146" y="4945"/>
                  <a:pt x="18146" y="4926"/>
                </a:cubicBezTo>
                <a:close/>
                <a:moveTo>
                  <a:pt x="24200" y="7938"/>
                </a:moveTo>
                <a:lnTo>
                  <a:pt x="24200" y="7938"/>
                </a:lnTo>
                <a:cubicBezTo>
                  <a:pt x="24217" y="7958"/>
                  <a:pt x="24234" y="7977"/>
                  <a:pt x="24251" y="7997"/>
                </a:cubicBezTo>
                <a:cubicBezTo>
                  <a:pt x="24231" y="7972"/>
                  <a:pt x="24215" y="7953"/>
                  <a:pt x="24200" y="7938"/>
                </a:cubicBezTo>
                <a:close/>
                <a:moveTo>
                  <a:pt x="4494" y="7754"/>
                </a:moveTo>
                <a:lnTo>
                  <a:pt x="4494" y="7754"/>
                </a:lnTo>
                <a:cubicBezTo>
                  <a:pt x="4644" y="7885"/>
                  <a:pt x="4794" y="8034"/>
                  <a:pt x="4925" y="8184"/>
                </a:cubicBezTo>
                <a:cubicBezTo>
                  <a:pt x="4775" y="8053"/>
                  <a:pt x="4626" y="7922"/>
                  <a:pt x="4494" y="7754"/>
                </a:cubicBezTo>
                <a:close/>
                <a:moveTo>
                  <a:pt x="6030" y="9458"/>
                </a:moveTo>
                <a:cubicBezTo>
                  <a:pt x="6044" y="9474"/>
                  <a:pt x="6058" y="9490"/>
                  <a:pt x="6072" y="9506"/>
                </a:cubicBezTo>
                <a:lnTo>
                  <a:pt x="6072" y="9506"/>
                </a:lnTo>
                <a:cubicBezTo>
                  <a:pt x="6059" y="9491"/>
                  <a:pt x="6045" y="9475"/>
                  <a:pt x="6030" y="9458"/>
                </a:cubicBezTo>
                <a:close/>
                <a:moveTo>
                  <a:pt x="7622" y="11967"/>
                </a:moveTo>
                <a:cubicBezTo>
                  <a:pt x="7622" y="12023"/>
                  <a:pt x="7641" y="12079"/>
                  <a:pt x="7659" y="12136"/>
                </a:cubicBezTo>
                <a:cubicBezTo>
                  <a:pt x="7678" y="12192"/>
                  <a:pt x="7697" y="12248"/>
                  <a:pt x="7734" y="12285"/>
                </a:cubicBezTo>
                <a:lnTo>
                  <a:pt x="7753" y="12323"/>
                </a:lnTo>
                <a:cubicBezTo>
                  <a:pt x="7715" y="12229"/>
                  <a:pt x="7697" y="12136"/>
                  <a:pt x="7622" y="11967"/>
                </a:cubicBezTo>
                <a:close/>
                <a:moveTo>
                  <a:pt x="5206" y="15525"/>
                </a:moveTo>
                <a:lnTo>
                  <a:pt x="5206" y="15525"/>
                </a:lnTo>
                <a:cubicBezTo>
                  <a:pt x="5215" y="15553"/>
                  <a:pt x="5226" y="15572"/>
                  <a:pt x="5237" y="15585"/>
                </a:cubicBezTo>
                <a:lnTo>
                  <a:pt x="5237" y="15585"/>
                </a:lnTo>
                <a:cubicBezTo>
                  <a:pt x="5226" y="15565"/>
                  <a:pt x="5216" y="15545"/>
                  <a:pt x="5206" y="15525"/>
                </a:cubicBezTo>
                <a:close/>
                <a:moveTo>
                  <a:pt x="9139" y="1"/>
                </a:moveTo>
                <a:lnTo>
                  <a:pt x="8895" y="19"/>
                </a:lnTo>
                <a:lnTo>
                  <a:pt x="8671" y="57"/>
                </a:lnTo>
                <a:cubicBezTo>
                  <a:pt x="8652" y="57"/>
                  <a:pt x="8577" y="57"/>
                  <a:pt x="8483" y="76"/>
                </a:cubicBezTo>
                <a:cubicBezTo>
                  <a:pt x="8408" y="76"/>
                  <a:pt x="8315" y="94"/>
                  <a:pt x="8240" y="113"/>
                </a:cubicBezTo>
                <a:cubicBezTo>
                  <a:pt x="8310" y="267"/>
                  <a:pt x="8369" y="411"/>
                  <a:pt x="8364" y="411"/>
                </a:cubicBezTo>
                <a:cubicBezTo>
                  <a:pt x="8362" y="411"/>
                  <a:pt x="8352" y="394"/>
                  <a:pt x="8334" y="357"/>
                </a:cubicBezTo>
                <a:lnTo>
                  <a:pt x="8334" y="357"/>
                </a:lnTo>
                <a:cubicBezTo>
                  <a:pt x="8465" y="619"/>
                  <a:pt x="8614" y="900"/>
                  <a:pt x="8802" y="1199"/>
                </a:cubicBezTo>
                <a:lnTo>
                  <a:pt x="8970" y="1480"/>
                </a:lnTo>
                <a:lnTo>
                  <a:pt x="9139" y="1742"/>
                </a:lnTo>
                <a:cubicBezTo>
                  <a:pt x="9382" y="2117"/>
                  <a:pt x="9626" y="2510"/>
                  <a:pt x="9832" y="2885"/>
                </a:cubicBezTo>
                <a:cubicBezTo>
                  <a:pt x="9888" y="2978"/>
                  <a:pt x="9963" y="3072"/>
                  <a:pt x="10019" y="3147"/>
                </a:cubicBezTo>
                <a:cubicBezTo>
                  <a:pt x="10169" y="3428"/>
                  <a:pt x="10300" y="3690"/>
                  <a:pt x="10468" y="3952"/>
                </a:cubicBezTo>
                <a:cubicBezTo>
                  <a:pt x="10225" y="3821"/>
                  <a:pt x="9906" y="3578"/>
                  <a:pt x="9588" y="3353"/>
                </a:cubicBezTo>
                <a:cubicBezTo>
                  <a:pt x="9072" y="2997"/>
                  <a:pt x="8538" y="2657"/>
                  <a:pt x="8390" y="2657"/>
                </a:cubicBezTo>
                <a:cubicBezTo>
                  <a:pt x="8383" y="2657"/>
                  <a:pt x="8376" y="2658"/>
                  <a:pt x="8371" y="2660"/>
                </a:cubicBezTo>
                <a:lnTo>
                  <a:pt x="8015" y="2398"/>
                </a:lnTo>
                <a:lnTo>
                  <a:pt x="8015" y="2398"/>
                </a:lnTo>
                <a:cubicBezTo>
                  <a:pt x="8127" y="2454"/>
                  <a:pt x="8146" y="2454"/>
                  <a:pt x="8259" y="2529"/>
                </a:cubicBezTo>
                <a:cubicBezTo>
                  <a:pt x="8034" y="2360"/>
                  <a:pt x="7790" y="2229"/>
                  <a:pt x="7547" y="2136"/>
                </a:cubicBezTo>
                <a:cubicBezTo>
                  <a:pt x="7210" y="2023"/>
                  <a:pt x="6891" y="1892"/>
                  <a:pt x="6573" y="1742"/>
                </a:cubicBezTo>
                <a:cubicBezTo>
                  <a:pt x="6286" y="1599"/>
                  <a:pt x="6033" y="1510"/>
                  <a:pt x="6064" y="1510"/>
                </a:cubicBezTo>
                <a:cubicBezTo>
                  <a:pt x="6073" y="1510"/>
                  <a:pt x="6110" y="1519"/>
                  <a:pt x="6180" y="1536"/>
                </a:cubicBezTo>
                <a:cubicBezTo>
                  <a:pt x="5955" y="1461"/>
                  <a:pt x="5730" y="1443"/>
                  <a:pt x="5487" y="1443"/>
                </a:cubicBezTo>
                <a:lnTo>
                  <a:pt x="5169" y="1443"/>
                </a:lnTo>
                <a:lnTo>
                  <a:pt x="5187" y="1686"/>
                </a:lnTo>
                <a:cubicBezTo>
                  <a:pt x="5206" y="1724"/>
                  <a:pt x="5206" y="1780"/>
                  <a:pt x="5225" y="1836"/>
                </a:cubicBezTo>
                <a:cubicBezTo>
                  <a:pt x="4981" y="1817"/>
                  <a:pt x="4757" y="1780"/>
                  <a:pt x="4513" y="1724"/>
                </a:cubicBezTo>
                <a:cubicBezTo>
                  <a:pt x="4232" y="1686"/>
                  <a:pt x="3951" y="1611"/>
                  <a:pt x="3671" y="1536"/>
                </a:cubicBezTo>
                <a:cubicBezTo>
                  <a:pt x="3539" y="1492"/>
                  <a:pt x="3504" y="1474"/>
                  <a:pt x="3520" y="1474"/>
                </a:cubicBezTo>
                <a:cubicBezTo>
                  <a:pt x="3531" y="1474"/>
                  <a:pt x="3568" y="1483"/>
                  <a:pt x="3614" y="1499"/>
                </a:cubicBezTo>
                <a:cubicBezTo>
                  <a:pt x="3683" y="1526"/>
                  <a:pt x="3761" y="1544"/>
                  <a:pt x="3784" y="1544"/>
                </a:cubicBezTo>
                <a:cubicBezTo>
                  <a:pt x="3792" y="1544"/>
                  <a:pt x="3793" y="1541"/>
                  <a:pt x="3783" y="1536"/>
                </a:cubicBezTo>
                <a:lnTo>
                  <a:pt x="3277" y="1405"/>
                </a:lnTo>
                <a:cubicBezTo>
                  <a:pt x="3109" y="1349"/>
                  <a:pt x="2959" y="1312"/>
                  <a:pt x="2809" y="1274"/>
                </a:cubicBezTo>
                <a:cubicBezTo>
                  <a:pt x="2678" y="1242"/>
                  <a:pt x="2649" y="1222"/>
                  <a:pt x="2695" y="1222"/>
                </a:cubicBezTo>
                <a:cubicBezTo>
                  <a:pt x="2728" y="1222"/>
                  <a:pt x="2801" y="1232"/>
                  <a:pt x="2903" y="1255"/>
                </a:cubicBezTo>
                <a:cubicBezTo>
                  <a:pt x="3053" y="1274"/>
                  <a:pt x="3202" y="1312"/>
                  <a:pt x="3371" y="1368"/>
                </a:cubicBezTo>
                <a:lnTo>
                  <a:pt x="3652" y="1461"/>
                </a:lnTo>
                <a:lnTo>
                  <a:pt x="3877" y="1536"/>
                </a:lnTo>
                <a:lnTo>
                  <a:pt x="3877" y="1536"/>
                </a:lnTo>
                <a:lnTo>
                  <a:pt x="3783" y="1480"/>
                </a:lnTo>
                <a:lnTo>
                  <a:pt x="3745" y="1461"/>
                </a:lnTo>
                <a:lnTo>
                  <a:pt x="3671" y="1424"/>
                </a:lnTo>
                <a:cubicBezTo>
                  <a:pt x="3577" y="1387"/>
                  <a:pt x="3502" y="1349"/>
                  <a:pt x="3427" y="1312"/>
                </a:cubicBezTo>
                <a:cubicBezTo>
                  <a:pt x="3277" y="1255"/>
                  <a:pt x="3127" y="1218"/>
                  <a:pt x="2978" y="1181"/>
                </a:cubicBezTo>
                <a:cubicBezTo>
                  <a:pt x="2678" y="1124"/>
                  <a:pt x="2397" y="1087"/>
                  <a:pt x="1798" y="975"/>
                </a:cubicBezTo>
                <a:lnTo>
                  <a:pt x="1798" y="975"/>
                </a:lnTo>
                <a:cubicBezTo>
                  <a:pt x="1929" y="1218"/>
                  <a:pt x="2041" y="1443"/>
                  <a:pt x="2210" y="1780"/>
                </a:cubicBezTo>
                <a:cubicBezTo>
                  <a:pt x="2041" y="1499"/>
                  <a:pt x="1891" y="1218"/>
                  <a:pt x="1704" y="918"/>
                </a:cubicBezTo>
                <a:lnTo>
                  <a:pt x="1685" y="918"/>
                </a:lnTo>
                <a:cubicBezTo>
                  <a:pt x="1817" y="1255"/>
                  <a:pt x="1966" y="1574"/>
                  <a:pt x="2135" y="1892"/>
                </a:cubicBezTo>
                <a:cubicBezTo>
                  <a:pt x="2247" y="2079"/>
                  <a:pt x="2378" y="2304"/>
                  <a:pt x="2528" y="2566"/>
                </a:cubicBezTo>
                <a:lnTo>
                  <a:pt x="2809" y="2997"/>
                </a:lnTo>
                <a:lnTo>
                  <a:pt x="2397" y="2229"/>
                </a:lnTo>
                <a:cubicBezTo>
                  <a:pt x="2341" y="2117"/>
                  <a:pt x="2285" y="2005"/>
                  <a:pt x="2266" y="1892"/>
                </a:cubicBezTo>
                <a:cubicBezTo>
                  <a:pt x="2266" y="1887"/>
                  <a:pt x="2268" y="1884"/>
                  <a:pt x="2271" y="1884"/>
                </a:cubicBezTo>
                <a:cubicBezTo>
                  <a:pt x="2289" y="1884"/>
                  <a:pt x="2362" y="1983"/>
                  <a:pt x="2491" y="2192"/>
                </a:cubicBezTo>
                <a:cubicBezTo>
                  <a:pt x="2659" y="2491"/>
                  <a:pt x="2865" y="2772"/>
                  <a:pt x="3090" y="3034"/>
                </a:cubicBezTo>
                <a:cubicBezTo>
                  <a:pt x="3071" y="3053"/>
                  <a:pt x="3109" y="3147"/>
                  <a:pt x="3202" y="3278"/>
                </a:cubicBezTo>
                <a:lnTo>
                  <a:pt x="3352" y="3484"/>
                </a:lnTo>
                <a:cubicBezTo>
                  <a:pt x="3390" y="3521"/>
                  <a:pt x="3427" y="3559"/>
                  <a:pt x="3446" y="3596"/>
                </a:cubicBezTo>
                <a:lnTo>
                  <a:pt x="3333" y="3578"/>
                </a:lnTo>
                <a:lnTo>
                  <a:pt x="3333" y="3578"/>
                </a:lnTo>
                <a:cubicBezTo>
                  <a:pt x="3446" y="3671"/>
                  <a:pt x="3521" y="3709"/>
                  <a:pt x="3671" y="3858"/>
                </a:cubicBezTo>
                <a:cubicBezTo>
                  <a:pt x="3729" y="3931"/>
                  <a:pt x="3730" y="3959"/>
                  <a:pt x="3702" y="3959"/>
                </a:cubicBezTo>
                <a:cubicBezTo>
                  <a:pt x="3694" y="3959"/>
                  <a:pt x="3683" y="3956"/>
                  <a:pt x="3671" y="3952"/>
                </a:cubicBezTo>
                <a:lnTo>
                  <a:pt x="3650" y="3938"/>
                </a:lnTo>
                <a:lnTo>
                  <a:pt x="3650" y="3938"/>
                </a:lnTo>
                <a:cubicBezTo>
                  <a:pt x="3694" y="3968"/>
                  <a:pt x="3724" y="3991"/>
                  <a:pt x="3708" y="3991"/>
                </a:cubicBezTo>
                <a:cubicBezTo>
                  <a:pt x="3697" y="3991"/>
                  <a:pt x="3663" y="3980"/>
                  <a:pt x="3596" y="3952"/>
                </a:cubicBezTo>
                <a:cubicBezTo>
                  <a:pt x="3465" y="3877"/>
                  <a:pt x="3315" y="3821"/>
                  <a:pt x="3165" y="3765"/>
                </a:cubicBezTo>
                <a:cubicBezTo>
                  <a:pt x="2847" y="3615"/>
                  <a:pt x="2435" y="3446"/>
                  <a:pt x="1948" y="3259"/>
                </a:cubicBezTo>
                <a:lnTo>
                  <a:pt x="1891" y="3240"/>
                </a:lnTo>
                <a:lnTo>
                  <a:pt x="1835" y="3222"/>
                </a:lnTo>
                <a:lnTo>
                  <a:pt x="1742" y="3184"/>
                </a:lnTo>
                <a:cubicBezTo>
                  <a:pt x="1704" y="3166"/>
                  <a:pt x="1667" y="3147"/>
                  <a:pt x="1629" y="3128"/>
                </a:cubicBezTo>
                <a:cubicBezTo>
                  <a:pt x="1623" y="3122"/>
                  <a:pt x="1621" y="3120"/>
                  <a:pt x="1624" y="3120"/>
                </a:cubicBezTo>
                <a:cubicBezTo>
                  <a:pt x="1629" y="3120"/>
                  <a:pt x="1654" y="3128"/>
                  <a:pt x="1704" y="3128"/>
                </a:cubicBezTo>
                <a:cubicBezTo>
                  <a:pt x="1768" y="3141"/>
                  <a:pt x="1875" y="3179"/>
                  <a:pt x="1890" y="3179"/>
                </a:cubicBezTo>
                <a:cubicBezTo>
                  <a:pt x="1897" y="3179"/>
                  <a:pt x="1883" y="3171"/>
                  <a:pt x="1835" y="3147"/>
                </a:cubicBezTo>
                <a:cubicBezTo>
                  <a:pt x="1573" y="3072"/>
                  <a:pt x="1311" y="2997"/>
                  <a:pt x="1068" y="2941"/>
                </a:cubicBezTo>
                <a:cubicBezTo>
                  <a:pt x="899" y="2885"/>
                  <a:pt x="936" y="2885"/>
                  <a:pt x="955" y="2885"/>
                </a:cubicBezTo>
                <a:cubicBezTo>
                  <a:pt x="790" y="2843"/>
                  <a:pt x="715" y="2830"/>
                  <a:pt x="676" y="2830"/>
                </a:cubicBezTo>
                <a:cubicBezTo>
                  <a:pt x="644" y="2830"/>
                  <a:pt x="635" y="2839"/>
                  <a:pt x="618" y="2847"/>
                </a:cubicBezTo>
                <a:cubicBezTo>
                  <a:pt x="599" y="2847"/>
                  <a:pt x="524" y="2847"/>
                  <a:pt x="94" y="2754"/>
                </a:cubicBezTo>
                <a:cubicBezTo>
                  <a:pt x="84" y="2763"/>
                  <a:pt x="75" y="2768"/>
                  <a:pt x="68" y="2768"/>
                </a:cubicBezTo>
                <a:cubicBezTo>
                  <a:pt x="61" y="2768"/>
                  <a:pt x="56" y="2763"/>
                  <a:pt x="56" y="2754"/>
                </a:cubicBezTo>
                <a:lnTo>
                  <a:pt x="0" y="2754"/>
                </a:lnTo>
                <a:lnTo>
                  <a:pt x="19" y="2791"/>
                </a:lnTo>
                <a:cubicBezTo>
                  <a:pt x="56" y="2847"/>
                  <a:pt x="94" y="2903"/>
                  <a:pt x="131" y="2978"/>
                </a:cubicBezTo>
                <a:cubicBezTo>
                  <a:pt x="206" y="3128"/>
                  <a:pt x="300" y="3315"/>
                  <a:pt x="431" y="3540"/>
                </a:cubicBezTo>
                <a:cubicBezTo>
                  <a:pt x="487" y="3634"/>
                  <a:pt x="562" y="3765"/>
                  <a:pt x="637" y="3896"/>
                </a:cubicBezTo>
                <a:cubicBezTo>
                  <a:pt x="712" y="4008"/>
                  <a:pt x="805" y="4121"/>
                  <a:pt x="899" y="4252"/>
                </a:cubicBezTo>
                <a:cubicBezTo>
                  <a:pt x="1030" y="4439"/>
                  <a:pt x="1180" y="4608"/>
                  <a:pt x="1348" y="4757"/>
                </a:cubicBezTo>
                <a:cubicBezTo>
                  <a:pt x="1381" y="4806"/>
                  <a:pt x="1385" y="4822"/>
                  <a:pt x="1376" y="4822"/>
                </a:cubicBezTo>
                <a:cubicBezTo>
                  <a:pt x="1357" y="4822"/>
                  <a:pt x="1284" y="4760"/>
                  <a:pt x="1261" y="4760"/>
                </a:cubicBezTo>
                <a:cubicBezTo>
                  <a:pt x="1255" y="4760"/>
                  <a:pt x="1252" y="4765"/>
                  <a:pt x="1255" y="4776"/>
                </a:cubicBezTo>
                <a:cubicBezTo>
                  <a:pt x="1648" y="5188"/>
                  <a:pt x="1835" y="5357"/>
                  <a:pt x="2004" y="5506"/>
                </a:cubicBezTo>
                <a:cubicBezTo>
                  <a:pt x="2154" y="5656"/>
                  <a:pt x="2322" y="5787"/>
                  <a:pt x="2678" y="6087"/>
                </a:cubicBezTo>
                <a:cubicBezTo>
                  <a:pt x="2865" y="6274"/>
                  <a:pt x="3034" y="6461"/>
                  <a:pt x="3221" y="6667"/>
                </a:cubicBezTo>
                <a:cubicBezTo>
                  <a:pt x="3115" y="6540"/>
                  <a:pt x="3087" y="6487"/>
                  <a:pt x="3114" y="6487"/>
                </a:cubicBezTo>
                <a:cubicBezTo>
                  <a:pt x="3181" y="6487"/>
                  <a:pt x="3595" y="6817"/>
                  <a:pt x="3970" y="7098"/>
                </a:cubicBezTo>
                <a:lnTo>
                  <a:pt x="3914" y="7042"/>
                </a:lnTo>
                <a:lnTo>
                  <a:pt x="3914" y="7042"/>
                </a:lnTo>
                <a:lnTo>
                  <a:pt x="4082" y="7192"/>
                </a:lnTo>
                <a:lnTo>
                  <a:pt x="3970" y="7098"/>
                </a:lnTo>
                <a:lnTo>
                  <a:pt x="4045" y="7192"/>
                </a:lnTo>
                <a:lnTo>
                  <a:pt x="4176" y="7285"/>
                </a:lnTo>
                <a:lnTo>
                  <a:pt x="4569" y="7641"/>
                </a:lnTo>
                <a:cubicBezTo>
                  <a:pt x="4567" y="7643"/>
                  <a:pt x="4564" y="7644"/>
                  <a:pt x="4560" y="7644"/>
                </a:cubicBezTo>
                <a:cubicBezTo>
                  <a:pt x="4523" y="7644"/>
                  <a:pt x="4406" y="7575"/>
                  <a:pt x="4288" y="7491"/>
                </a:cubicBezTo>
                <a:lnTo>
                  <a:pt x="4045" y="7192"/>
                </a:lnTo>
                <a:cubicBezTo>
                  <a:pt x="3857" y="7082"/>
                  <a:pt x="3669" y="6972"/>
                  <a:pt x="3613" y="6972"/>
                </a:cubicBezTo>
                <a:cubicBezTo>
                  <a:pt x="3602" y="6972"/>
                  <a:pt x="3596" y="6977"/>
                  <a:pt x="3596" y="6986"/>
                </a:cubicBezTo>
                <a:cubicBezTo>
                  <a:pt x="3652" y="7023"/>
                  <a:pt x="3764" y="7117"/>
                  <a:pt x="3877" y="7211"/>
                </a:cubicBezTo>
                <a:cubicBezTo>
                  <a:pt x="3822" y="7183"/>
                  <a:pt x="3787" y="7166"/>
                  <a:pt x="3780" y="7166"/>
                </a:cubicBezTo>
                <a:cubicBezTo>
                  <a:pt x="3777" y="7166"/>
                  <a:pt x="3778" y="7168"/>
                  <a:pt x="3783" y="7173"/>
                </a:cubicBezTo>
                <a:cubicBezTo>
                  <a:pt x="3858" y="7248"/>
                  <a:pt x="3951" y="7304"/>
                  <a:pt x="4045" y="7379"/>
                </a:cubicBezTo>
                <a:lnTo>
                  <a:pt x="4139" y="7585"/>
                </a:lnTo>
                <a:lnTo>
                  <a:pt x="4214" y="7604"/>
                </a:lnTo>
                <a:cubicBezTo>
                  <a:pt x="4532" y="7922"/>
                  <a:pt x="4832" y="8259"/>
                  <a:pt x="5150" y="8578"/>
                </a:cubicBezTo>
                <a:lnTo>
                  <a:pt x="5712" y="9046"/>
                </a:lnTo>
                <a:cubicBezTo>
                  <a:pt x="5880" y="9214"/>
                  <a:pt x="6068" y="9383"/>
                  <a:pt x="6255" y="9551"/>
                </a:cubicBezTo>
                <a:cubicBezTo>
                  <a:pt x="6461" y="9739"/>
                  <a:pt x="6629" y="9945"/>
                  <a:pt x="6835" y="10169"/>
                </a:cubicBezTo>
                <a:cubicBezTo>
                  <a:pt x="6948" y="10300"/>
                  <a:pt x="7023" y="10431"/>
                  <a:pt x="7135" y="10563"/>
                </a:cubicBezTo>
                <a:cubicBezTo>
                  <a:pt x="7247" y="10694"/>
                  <a:pt x="7341" y="10843"/>
                  <a:pt x="7435" y="10993"/>
                </a:cubicBezTo>
                <a:cubicBezTo>
                  <a:pt x="7351" y="10890"/>
                  <a:pt x="7307" y="10856"/>
                  <a:pt x="7282" y="10856"/>
                </a:cubicBezTo>
                <a:cubicBezTo>
                  <a:pt x="7233" y="10856"/>
                  <a:pt x="7253" y="10981"/>
                  <a:pt x="7191" y="10993"/>
                </a:cubicBezTo>
                <a:cubicBezTo>
                  <a:pt x="7079" y="10731"/>
                  <a:pt x="6948" y="10506"/>
                  <a:pt x="6760" y="10300"/>
                </a:cubicBezTo>
                <a:cubicBezTo>
                  <a:pt x="6548" y="10052"/>
                  <a:pt x="6318" y="9788"/>
                  <a:pt x="6072" y="9506"/>
                </a:cubicBezTo>
                <a:lnTo>
                  <a:pt x="6072" y="9506"/>
                </a:lnTo>
                <a:cubicBezTo>
                  <a:pt x="6202" y="9656"/>
                  <a:pt x="6230" y="9703"/>
                  <a:pt x="6213" y="9703"/>
                </a:cubicBezTo>
                <a:cubicBezTo>
                  <a:pt x="6200" y="9703"/>
                  <a:pt x="6162" y="9676"/>
                  <a:pt x="6124" y="9645"/>
                </a:cubicBezTo>
                <a:lnTo>
                  <a:pt x="6124" y="9645"/>
                </a:lnTo>
                <a:cubicBezTo>
                  <a:pt x="6442" y="9982"/>
                  <a:pt x="6742" y="10338"/>
                  <a:pt x="7023" y="10712"/>
                </a:cubicBezTo>
                <a:cubicBezTo>
                  <a:pt x="6929" y="10712"/>
                  <a:pt x="7135" y="10975"/>
                  <a:pt x="7247" y="11293"/>
                </a:cubicBezTo>
                <a:cubicBezTo>
                  <a:pt x="7247" y="11259"/>
                  <a:pt x="7255" y="11243"/>
                  <a:pt x="7269" y="11243"/>
                </a:cubicBezTo>
                <a:cubicBezTo>
                  <a:pt x="7316" y="11243"/>
                  <a:pt x="7431" y="11422"/>
                  <a:pt x="7547" y="11667"/>
                </a:cubicBezTo>
                <a:lnTo>
                  <a:pt x="7734" y="12117"/>
                </a:lnTo>
                <a:cubicBezTo>
                  <a:pt x="7790" y="12229"/>
                  <a:pt x="7828" y="12342"/>
                  <a:pt x="7865" y="12454"/>
                </a:cubicBezTo>
                <a:cubicBezTo>
                  <a:pt x="7809" y="12417"/>
                  <a:pt x="7772" y="12360"/>
                  <a:pt x="7753" y="12323"/>
                </a:cubicBezTo>
                <a:lnTo>
                  <a:pt x="7753" y="12323"/>
                </a:lnTo>
                <a:lnTo>
                  <a:pt x="7828" y="12473"/>
                </a:lnTo>
                <a:lnTo>
                  <a:pt x="7865" y="12585"/>
                </a:lnTo>
                <a:lnTo>
                  <a:pt x="7903" y="12641"/>
                </a:lnTo>
                <a:lnTo>
                  <a:pt x="7903" y="12679"/>
                </a:lnTo>
                <a:cubicBezTo>
                  <a:pt x="7772" y="12623"/>
                  <a:pt x="7641" y="12566"/>
                  <a:pt x="7528" y="12491"/>
                </a:cubicBezTo>
                <a:lnTo>
                  <a:pt x="7528" y="12491"/>
                </a:lnTo>
                <a:cubicBezTo>
                  <a:pt x="7621" y="12538"/>
                  <a:pt x="7688" y="12571"/>
                  <a:pt x="7719" y="12571"/>
                </a:cubicBezTo>
                <a:cubicBezTo>
                  <a:pt x="7726" y="12571"/>
                  <a:pt x="7731" y="12570"/>
                  <a:pt x="7734" y="12566"/>
                </a:cubicBezTo>
                <a:cubicBezTo>
                  <a:pt x="7547" y="12491"/>
                  <a:pt x="7378" y="12417"/>
                  <a:pt x="7229" y="12323"/>
                </a:cubicBezTo>
                <a:lnTo>
                  <a:pt x="7079" y="12248"/>
                </a:lnTo>
                <a:lnTo>
                  <a:pt x="6948" y="12192"/>
                </a:lnTo>
                <a:cubicBezTo>
                  <a:pt x="6907" y="12164"/>
                  <a:pt x="6885" y="12147"/>
                  <a:pt x="6899" y="12147"/>
                </a:cubicBezTo>
                <a:cubicBezTo>
                  <a:pt x="6904" y="12147"/>
                  <a:pt x="6914" y="12149"/>
                  <a:pt x="6929" y="12154"/>
                </a:cubicBezTo>
                <a:lnTo>
                  <a:pt x="7097" y="12229"/>
                </a:lnTo>
                <a:cubicBezTo>
                  <a:pt x="6798" y="12079"/>
                  <a:pt x="6423" y="11911"/>
                  <a:pt x="6011" y="11742"/>
                </a:cubicBezTo>
                <a:lnTo>
                  <a:pt x="5693" y="11611"/>
                </a:lnTo>
                <a:lnTo>
                  <a:pt x="5318" y="11443"/>
                </a:lnTo>
                <a:cubicBezTo>
                  <a:pt x="5019" y="11330"/>
                  <a:pt x="4738" y="11237"/>
                  <a:pt x="4457" y="11124"/>
                </a:cubicBezTo>
                <a:lnTo>
                  <a:pt x="4420" y="11162"/>
                </a:lnTo>
                <a:cubicBezTo>
                  <a:pt x="4420" y="11181"/>
                  <a:pt x="4420" y="11199"/>
                  <a:pt x="4420" y="11237"/>
                </a:cubicBezTo>
                <a:cubicBezTo>
                  <a:pt x="4420" y="11274"/>
                  <a:pt x="4420" y="11330"/>
                  <a:pt x="4401" y="11368"/>
                </a:cubicBezTo>
                <a:cubicBezTo>
                  <a:pt x="4401" y="11480"/>
                  <a:pt x="4401" y="11555"/>
                  <a:pt x="4382" y="11649"/>
                </a:cubicBezTo>
                <a:cubicBezTo>
                  <a:pt x="4382" y="11742"/>
                  <a:pt x="4382" y="11817"/>
                  <a:pt x="4420" y="11892"/>
                </a:cubicBezTo>
                <a:cubicBezTo>
                  <a:pt x="4420" y="11967"/>
                  <a:pt x="4438" y="12042"/>
                  <a:pt x="4476" y="12117"/>
                </a:cubicBezTo>
                <a:cubicBezTo>
                  <a:pt x="4494" y="12192"/>
                  <a:pt x="4532" y="12248"/>
                  <a:pt x="4551" y="12304"/>
                </a:cubicBezTo>
                <a:cubicBezTo>
                  <a:pt x="4569" y="12360"/>
                  <a:pt x="4588" y="12379"/>
                  <a:pt x="4626" y="12417"/>
                </a:cubicBezTo>
                <a:cubicBezTo>
                  <a:pt x="4644" y="12454"/>
                  <a:pt x="4682" y="12491"/>
                  <a:pt x="4719" y="12529"/>
                </a:cubicBezTo>
                <a:cubicBezTo>
                  <a:pt x="4682" y="12510"/>
                  <a:pt x="4644" y="12510"/>
                  <a:pt x="4607" y="12473"/>
                </a:cubicBezTo>
                <a:cubicBezTo>
                  <a:pt x="4551" y="12454"/>
                  <a:pt x="4513" y="12417"/>
                  <a:pt x="4457" y="12379"/>
                </a:cubicBezTo>
                <a:lnTo>
                  <a:pt x="4457" y="12379"/>
                </a:lnTo>
                <a:cubicBezTo>
                  <a:pt x="4682" y="12679"/>
                  <a:pt x="4981" y="12922"/>
                  <a:pt x="5318" y="13109"/>
                </a:cubicBezTo>
                <a:cubicBezTo>
                  <a:pt x="5431" y="13166"/>
                  <a:pt x="5543" y="13240"/>
                  <a:pt x="5674" y="13297"/>
                </a:cubicBezTo>
                <a:cubicBezTo>
                  <a:pt x="5862" y="13409"/>
                  <a:pt x="6049" y="13521"/>
                  <a:pt x="6255" y="13652"/>
                </a:cubicBezTo>
                <a:cubicBezTo>
                  <a:pt x="6236" y="13690"/>
                  <a:pt x="6199" y="13709"/>
                  <a:pt x="6161" y="13727"/>
                </a:cubicBezTo>
                <a:cubicBezTo>
                  <a:pt x="6142" y="13737"/>
                  <a:pt x="6119" y="13741"/>
                  <a:pt x="6096" y="13741"/>
                </a:cubicBezTo>
                <a:cubicBezTo>
                  <a:pt x="6072" y="13741"/>
                  <a:pt x="6049" y="13737"/>
                  <a:pt x="6030" y="13727"/>
                </a:cubicBezTo>
                <a:cubicBezTo>
                  <a:pt x="5993" y="13709"/>
                  <a:pt x="5936" y="13709"/>
                  <a:pt x="5899" y="13690"/>
                </a:cubicBezTo>
                <a:cubicBezTo>
                  <a:pt x="5880" y="13690"/>
                  <a:pt x="5862" y="13671"/>
                  <a:pt x="5843" y="13671"/>
                </a:cubicBezTo>
                <a:cubicBezTo>
                  <a:pt x="5805" y="13671"/>
                  <a:pt x="5749" y="13615"/>
                  <a:pt x="5693" y="13596"/>
                </a:cubicBezTo>
                <a:lnTo>
                  <a:pt x="5693" y="13596"/>
                </a:lnTo>
                <a:cubicBezTo>
                  <a:pt x="5843" y="13709"/>
                  <a:pt x="5862" y="13709"/>
                  <a:pt x="5936" y="13765"/>
                </a:cubicBezTo>
                <a:lnTo>
                  <a:pt x="5899" y="13896"/>
                </a:lnTo>
                <a:cubicBezTo>
                  <a:pt x="5880" y="13933"/>
                  <a:pt x="5880" y="13990"/>
                  <a:pt x="5862" y="14027"/>
                </a:cubicBezTo>
                <a:cubicBezTo>
                  <a:pt x="5843" y="14083"/>
                  <a:pt x="5805" y="14121"/>
                  <a:pt x="5787" y="14177"/>
                </a:cubicBezTo>
                <a:cubicBezTo>
                  <a:pt x="5850" y="14101"/>
                  <a:pt x="5964" y="13983"/>
                  <a:pt x="6015" y="13983"/>
                </a:cubicBezTo>
                <a:cubicBezTo>
                  <a:pt x="6039" y="13983"/>
                  <a:pt x="6048" y="14010"/>
                  <a:pt x="6030" y="14083"/>
                </a:cubicBezTo>
                <a:cubicBezTo>
                  <a:pt x="5918" y="14233"/>
                  <a:pt x="5768" y="14364"/>
                  <a:pt x="5618" y="14476"/>
                </a:cubicBezTo>
                <a:cubicBezTo>
                  <a:pt x="5581" y="14514"/>
                  <a:pt x="5506" y="14551"/>
                  <a:pt x="5412" y="14626"/>
                </a:cubicBezTo>
                <a:cubicBezTo>
                  <a:pt x="5337" y="14682"/>
                  <a:pt x="5281" y="14739"/>
                  <a:pt x="5225" y="14814"/>
                </a:cubicBezTo>
                <a:cubicBezTo>
                  <a:pt x="5169" y="14907"/>
                  <a:pt x="5131" y="15001"/>
                  <a:pt x="5131" y="15094"/>
                </a:cubicBezTo>
                <a:cubicBezTo>
                  <a:pt x="5131" y="15057"/>
                  <a:pt x="5150" y="15038"/>
                  <a:pt x="5169" y="15038"/>
                </a:cubicBezTo>
                <a:cubicBezTo>
                  <a:pt x="5187" y="15038"/>
                  <a:pt x="5187" y="15076"/>
                  <a:pt x="5225" y="15113"/>
                </a:cubicBezTo>
                <a:cubicBezTo>
                  <a:pt x="5244" y="15244"/>
                  <a:pt x="5337" y="15413"/>
                  <a:pt x="5412" y="15600"/>
                </a:cubicBezTo>
                <a:cubicBezTo>
                  <a:pt x="5402" y="15590"/>
                  <a:pt x="5391" y="15587"/>
                  <a:pt x="5379" y="15587"/>
                </a:cubicBezTo>
                <a:cubicBezTo>
                  <a:pt x="5350" y="15587"/>
                  <a:pt x="5317" y="15608"/>
                  <a:pt x="5284" y="15608"/>
                </a:cubicBezTo>
                <a:cubicBezTo>
                  <a:pt x="5268" y="15608"/>
                  <a:pt x="5251" y="15602"/>
                  <a:pt x="5237" y="15585"/>
                </a:cubicBezTo>
                <a:lnTo>
                  <a:pt x="5237" y="15585"/>
                </a:lnTo>
                <a:cubicBezTo>
                  <a:pt x="5391" y="15882"/>
                  <a:pt x="5575" y="16151"/>
                  <a:pt x="5789" y="16418"/>
                </a:cubicBezTo>
                <a:lnTo>
                  <a:pt x="5789" y="16418"/>
                </a:lnTo>
                <a:cubicBezTo>
                  <a:pt x="5759" y="16383"/>
                  <a:pt x="5736" y="16368"/>
                  <a:pt x="5721" y="16368"/>
                </a:cubicBezTo>
                <a:cubicBezTo>
                  <a:pt x="5673" y="16368"/>
                  <a:pt x="5702" y="16527"/>
                  <a:pt x="5768" y="16686"/>
                </a:cubicBezTo>
                <a:cubicBezTo>
                  <a:pt x="5768" y="16680"/>
                  <a:pt x="5769" y="16677"/>
                  <a:pt x="5771" y="16677"/>
                </a:cubicBezTo>
                <a:cubicBezTo>
                  <a:pt x="5790" y="16677"/>
                  <a:pt x="5878" y="16863"/>
                  <a:pt x="6011" y="17079"/>
                </a:cubicBezTo>
                <a:cubicBezTo>
                  <a:pt x="6161" y="17323"/>
                  <a:pt x="6348" y="17585"/>
                  <a:pt x="6423" y="17716"/>
                </a:cubicBezTo>
                <a:lnTo>
                  <a:pt x="6199" y="17323"/>
                </a:lnTo>
                <a:lnTo>
                  <a:pt x="6199" y="17323"/>
                </a:lnTo>
                <a:cubicBezTo>
                  <a:pt x="6405" y="17660"/>
                  <a:pt x="6685" y="17978"/>
                  <a:pt x="6985" y="18259"/>
                </a:cubicBezTo>
                <a:cubicBezTo>
                  <a:pt x="7285" y="18521"/>
                  <a:pt x="7566" y="18821"/>
                  <a:pt x="7828" y="19139"/>
                </a:cubicBezTo>
                <a:cubicBezTo>
                  <a:pt x="7784" y="19103"/>
                  <a:pt x="7712" y="19069"/>
                  <a:pt x="7665" y="19069"/>
                </a:cubicBezTo>
                <a:cubicBezTo>
                  <a:pt x="7590" y="19069"/>
                  <a:pt x="7576" y="19153"/>
                  <a:pt x="7828" y="19439"/>
                </a:cubicBezTo>
                <a:cubicBezTo>
                  <a:pt x="7959" y="19551"/>
                  <a:pt x="8277" y="19757"/>
                  <a:pt x="8671" y="20057"/>
                </a:cubicBezTo>
                <a:cubicBezTo>
                  <a:pt x="8970" y="20394"/>
                  <a:pt x="9270" y="20712"/>
                  <a:pt x="9607" y="21049"/>
                </a:cubicBezTo>
                <a:cubicBezTo>
                  <a:pt x="9120" y="20675"/>
                  <a:pt x="8577" y="20244"/>
                  <a:pt x="8221" y="19926"/>
                </a:cubicBezTo>
                <a:lnTo>
                  <a:pt x="8221" y="19926"/>
                </a:lnTo>
                <a:cubicBezTo>
                  <a:pt x="8371" y="20151"/>
                  <a:pt x="8539" y="20375"/>
                  <a:pt x="8745" y="20563"/>
                </a:cubicBezTo>
                <a:cubicBezTo>
                  <a:pt x="8769" y="20600"/>
                  <a:pt x="8774" y="20616"/>
                  <a:pt x="8765" y="20616"/>
                </a:cubicBezTo>
                <a:cubicBezTo>
                  <a:pt x="8724" y="20616"/>
                  <a:pt x="8403" y="20292"/>
                  <a:pt x="8296" y="20169"/>
                </a:cubicBezTo>
                <a:lnTo>
                  <a:pt x="8296" y="20169"/>
                </a:lnTo>
                <a:cubicBezTo>
                  <a:pt x="8652" y="20581"/>
                  <a:pt x="9008" y="20975"/>
                  <a:pt x="9382" y="21368"/>
                </a:cubicBezTo>
                <a:cubicBezTo>
                  <a:pt x="9383" y="21363"/>
                  <a:pt x="9386" y="21361"/>
                  <a:pt x="9391" y="21361"/>
                </a:cubicBezTo>
                <a:cubicBezTo>
                  <a:pt x="9482" y="21361"/>
                  <a:pt x="10238" y="22124"/>
                  <a:pt x="10329" y="22124"/>
                </a:cubicBezTo>
                <a:cubicBezTo>
                  <a:pt x="10333" y="22124"/>
                  <a:pt x="10336" y="22121"/>
                  <a:pt x="10337" y="22117"/>
                </a:cubicBezTo>
                <a:cubicBezTo>
                  <a:pt x="9906" y="21724"/>
                  <a:pt x="9457" y="21312"/>
                  <a:pt x="9026" y="20900"/>
                </a:cubicBezTo>
                <a:cubicBezTo>
                  <a:pt x="9029" y="20894"/>
                  <a:pt x="9034" y="20891"/>
                  <a:pt x="9042" y="20891"/>
                </a:cubicBezTo>
                <a:cubicBezTo>
                  <a:pt x="9169" y="20891"/>
                  <a:pt x="9992" y="21566"/>
                  <a:pt x="10749" y="22323"/>
                </a:cubicBezTo>
                <a:cubicBezTo>
                  <a:pt x="10799" y="22395"/>
                  <a:pt x="10795" y="22419"/>
                  <a:pt x="10764" y="22419"/>
                </a:cubicBezTo>
                <a:cubicBezTo>
                  <a:pt x="10697" y="22419"/>
                  <a:pt x="10501" y="22301"/>
                  <a:pt x="10457" y="22301"/>
                </a:cubicBezTo>
                <a:cubicBezTo>
                  <a:pt x="10453" y="22301"/>
                  <a:pt x="10451" y="22302"/>
                  <a:pt x="10450" y="22304"/>
                </a:cubicBezTo>
                <a:cubicBezTo>
                  <a:pt x="10768" y="22566"/>
                  <a:pt x="11049" y="22847"/>
                  <a:pt x="11330" y="23147"/>
                </a:cubicBezTo>
                <a:lnTo>
                  <a:pt x="10936" y="22847"/>
                </a:lnTo>
                <a:lnTo>
                  <a:pt x="10936" y="22847"/>
                </a:lnTo>
                <a:cubicBezTo>
                  <a:pt x="11367" y="23315"/>
                  <a:pt x="11779" y="23503"/>
                  <a:pt x="12266" y="24102"/>
                </a:cubicBezTo>
                <a:cubicBezTo>
                  <a:pt x="12453" y="24289"/>
                  <a:pt x="12734" y="24720"/>
                  <a:pt x="12809" y="24720"/>
                </a:cubicBezTo>
                <a:cubicBezTo>
                  <a:pt x="12678" y="24495"/>
                  <a:pt x="12697" y="24327"/>
                  <a:pt x="12772" y="24252"/>
                </a:cubicBezTo>
                <a:lnTo>
                  <a:pt x="12772" y="24252"/>
                </a:lnTo>
                <a:cubicBezTo>
                  <a:pt x="12996" y="24476"/>
                  <a:pt x="13221" y="24682"/>
                  <a:pt x="13427" y="24907"/>
                </a:cubicBezTo>
                <a:lnTo>
                  <a:pt x="13371" y="24907"/>
                </a:lnTo>
                <a:lnTo>
                  <a:pt x="13502" y="25020"/>
                </a:lnTo>
                <a:lnTo>
                  <a:pt x="13521" y="25001"/>
                </a:lnTo>
                <a:cubicBezTo>
                  <a:pt x="13745" y="25226"/>
                  <a:pt x="13951" y="25432"/>
                  <a:pt x="14157" y="25656"/>
                </a:cubicBezTo>
                <a:cubicBezTo>
                  <a:pt x="14157" y="25667"/>
                  <a:pt x="14151" y="25672"/>
                  <a:pt x="14141" y="25672"/>
                </a:cubicBezTo>
                <a:cubicBezTo>
                  <a:pt x="14065" y="25672"/>
                  <a:pt x="13757" y="25432"/>
                  <a:pt x="13691" y="25432"/>
                </a:cubicBezTo>
                <a:cubicBezTo>
                  <a:pt x="13672" y="25432"/>
                  <a:pt x="13674" y="25453"/>
                  <a:pt x="13708" y="25506"/>
                </a:cubicBezTo>
                <a:cubicBezTo>
                  <a:pt x="13820" y="25581"/>
                  <a:pt x="13933" y="25638"/>
                  <a:pt x="14026" y="25731"/>
                </a:cubicBezTo>
                <a:cubicBezTo>
                  <a:pt x="14195" y="25937"/>
                  <a:pt x="13877" y="25694"/>
                  <a:pt x="14307" y="26106"/>
                </a:cubicBezTo>
                <a:cubicBezTo>
                  <a:pt x="14400" y="26132"/>
                  <a:pt x="14770" y="26567"/>
                  <a:pt x="14786" y="26567"/>
                </a:cubicBezTo>
                <a:cubicBezTo>
                  <a:pt x="14792" y="26567"/>
                  <a:pt x="14736" y="26490"/>
                  <a:pt x="14569" y="26274"/>
                </a:cubicBezTo>
                <a:lnTo>
                  <a:pt x="14569" y="26274"/>
                </a:lnTo>
                <a:cubicBezTo>
                  <a:pt x="14981" y="26686"/>
                  <a:pt x="14963" y="26742"/>
                  <a:pt x="15431" y="27248"/>
                </a:cubicBezTo>
                <a:cubicBezTo>
                  <a:pt x="15419" y="27220"/>
                  <a:pt x="15421" y="27208"/>
                  <a:pt x="15436" y="27208"/>
                </a:cubicBezTo>
                <a:cubicBezTo>
                  <a:pt x="15488" y="27208"/>
                  <a:pt x="15704" y="27382"/>
                  <a:pt x="15955" y="27604"/>
                </a:cubicBezTo>
                <a:cubicBezTo>
                  <a:pt x="16105" y="27791"/>
                  <a:pt x="16274" y="27978"/>
                  <a:pt x="16442" y="28184"/>
                </a:cubicBezTo>
                <a:lnTo>
                  <a:pt x="16442" y="28203"/>
                </a:lnTo>
                <a:cubicBezTo>
                  <a:pt x="17210" y="29139"/>
                  <a:pt x="17566" y="29664"/>
                  <a:pt x="18240" y="30544"/>
                </a:cubicBezTo>
                <a:cubicBezTo>
                  <a:pt x="18271" y="30607"/>
                  <a:pt x="18490" y="30937"/>
                  <a:pt x="18456" y="30937"/>
                </a:cubicBezTo>
                <a:cubicBezTo>
                  <a:pt x="18450" y="30937"/>
                  <a:pt x="18435" y="30926"/>
                  <a:pt x="18408" y="30900"/>
                </a:cubicBezTo>
                <a:lnTo>
                  <a:pt x="18408" y="30900"/>
                </a:lnTo>
                <a:cubicBezTo>
                  <a:pt x="18558" y="31050"/>
                  <a:pt x="18708" y="31218"/>
                  <a:pt x="18839" y="31405"/>
                </a:cubicBezTo>
                <a:cubicBezTo>
                  <a:pt x="18903" y="31518"/>
                  <a:pt x="18922" y="31560"/>
                  <a:pt x="18914" y="31560"/>
                </a:cubicBezTo>
                <a:cubicBezTo>
                  <a:pt x="18890" y="31560"/>
                  <a:pt x="18592" y="31132"/>
                  <a:pt x="18558" y="31132"/>
                </a:cubicBezTo>
                <a:cubicBezTo>
                  <a:pt x="18549" y="31132"/>
                  <a:pt x="18558" y="31162"/>
                  <a:pt x="18596" y="31237"/>
                </a:cubicBezTo>
                <a:cubicBezTo>
                  <a:pt x="18671" y="31237"/>
                  <a:pt x="19176" y="31911"/>
                  <a:pt x="19495" y="32285"/>
                </a:cubicBezTo>
                <a:cubicBezTo>
                  <a:pt x="19476" y="32136"/>
                  <a:pt x="18858" y="31387"/>
                  <a:pt x="18521" y="31012"/>
                </a:cubicBezTo>
                <a:cubicBezTo>
                  <a:pt x="18525" y="31010"/>
                  <a:pt x="18531" y="31009"/>
                  <a:pt x="18537" y="31009"/>
                </a:cubicBezTo>
                <a:cubicBezTo>
                  <a:pt x="18582" y="31009"/>
                  <a:pt x="18671" y="31066"/>
                  <a:pt x="18802" y="31181"/>
                </a:cubicBezTo>
                <a:cubicBezTo>
                  <a:pt x="19495" y="32136"/>
                  <a:pt x="20206" y="33109"/>
                  <a:pt x="20862" y="34083"/>
                </a:cubicBezTo>
                <a:cubicBezTo>
                  <a:pt x="21292" y="34757"/>
                  <a:pt x="22435" y="36387"/>
                  <a:pt x="23015" y="37360"/>
                </a:cubicBezTo>
                <a:cubicBezTo>
                  <a:pt x="23128" y="37491"/>
                  <a:pt x="23277" y="37697"/>
                  <a:pt x="23333" y="37735"/>
                </a:cubicBezTo>
                <a:lnTo>
                  <a:pt x="25337" y="40825"/>
                </a:lnTo>
                <a:cubicBezTo>
                  <a:pt x="25506" y="41087"/>
                  <a:pt x="25656" y="41312"/>
                  <a:pt x="25768" y="41518"/>
                </a:cubicBezTo>
                <a:cubicBezTo>
                  <a:pt x="25749" y="41518"/>
                  <a:pt x="25749" y="41518"/>
                  <a:pt x="25749" y="41536"/>
                </a:cubicBezTo>
                <a:cubicBezTo>
                  <a:pt x="25843" y="41686"/>
                  <a:pt x="25936" y="41836"/>
                  <a:pt x="26049" y="41967"/>
                </a:cubicBezTo>
                <a:cubicBezTo>
                  <a:pt x="26068" y="42005"/>
                  <a:pt x="26105" y="42042"/>
                  <a:pt x="26124" y="42061"/>
                </a:cubicBezTo>
                <a:cubicBezTo>
                  <a:pt x="26111" y="42061"/>
                  <a:pt x="26049" y="41994"/>
                  <a:pt x="26031" y="41994"/>
                </a:cubicBezTo>
                <a:cubicBezTo>
                  <a:pt x="26022" y="41994"/>
                  <a:pt x="26024" y="42011"/>
                  <a:pt x="26049" y="42061"/>
                </a:cubicBezTo>
                <a:cubicBezTo>
                  <a:pt x="26124" y="42117"/>
                  <a:pt x="26180" y="42154"/>
                  <a:pt x="26236" y="42211"/>
                </a:cubicBezTo>
                <a:cubicBezTo>
                  <a:pt x="26480" y="42454"/>
                  <a:pt x="26723" y="42548"/>
                  <a:pt x="27229" y="42548"/>
                </a:cubicBezTo>
                <a:lnTo>
                  <a:pt x="27304" y="42548"/>
                </a:lnTo>
                <a:cubicBezTo>
                  <a:pt x="27491" y="42548"/>
                  <a:pt x="27678" y="42548"/>
                  <a:pt x="27922" y="42529"/>
                </a:cubicBezTo>
                <a:cubicBezTo>
                  <a:pt x="28015" y="42529"/>
                  <a:pt x="28128" y="42510"/>
                  <a:pt x="28221" y="42510"/>
                </a:cubicBezTo>
                <a:lnTo>
                  <a:pt x="28334" y="42510"/>
                </a:lnTo>
                <a:lnTo>
                  <a:pt x="28502" y="42435"/>
                </a:lnTo>
                <a:cubicBezTo>
                  <a:pt x="31143" y="42061"/>
                  <a:pt x="34551" y="40263"/>
                  <a:pt x="36667" y="39233"/>
                </a:cubicBezTo>
                <a:cubicBezTo>
                  <a:pt x="40599" y="37285"/>
                  <a:pt x="42453" y="33727"/>
                  <a:pt x="46835" y="31986"/>
                </a:cubicBezTo>
                <a:cubicBezTo>
                  <a:pt x="46742" y="31536"/>
                  <a:pt x="46555" y="31124"/>
                  <a:pt x="46311" y="30731"/>
                </a:cubicBezTo>
                <a:cubicBezTo>
                  <a:pt x="46236" y="30506"/>
                  <a:pt x="46143" y="30263"/>
                  <a:pt x="46217" y="30263"/>
                </a:cubicBezTo>
                <a:cubicBezTo>
                  <a:pt x="45749" y="29757"/>
                  <a:pt x="45225" y="28784"/>
                  <a:pt x="44307" y="28053"/>
                </a:cubicBezTo>
                <a:cubicBezTo>
                  <a:pt x="44272" y="28009"/>
                  <a:pt x="44264" y="27993"/>
                  <a:pt x="44271" y="27993"/>
                </a:cubicBezTo>
                <a:cubicBezTo>
                  <a:pt x="44290" y="27993"/>
                  <a:pt x="44408" y="28097"/>
                  <a:pt x="44428" y="28097"/>
                </a:cubicBezTo>
                <a:cubicBezTo>
                  <a:pt x="44433" y="28097"/>
                  <a:pt x="44431" y="28090"/>
                  <a:pt x="44420" y="28072"/>
                </a:cubicBezTo>
                <a:cubicBezTo>
                  <a:pt x="44083" y="27810"/>
                  <a:pt x="43802" y="27510"/>
                  <a:pt x="43540" y="27173"/>
                </a:cubicBezTo>
                <a:lnTo>
                  <a:pt x="43540" y="27173"/>
                </a:lnTo>
                <a:lnTo>
                  <a:pt x="43596" y="27211"/>
                </a:lnTo>
                <a:cubicBezTo>
                  <a:pt x="42397" y="25900"/>
                  <a:pt x="41910" y="25300"/>
                  <a:pt x="40450" y="23896"/>
                </a:cubicBezTo>
                <a:lnTo>
                  <a:pt x="40450" y="23896"/>
                </a:lnTo>
                <a:lnTo>
                  <a:pt x="40525" y="24027"/>
                </a:lnTo>
                <a:cubicBezTo>
                  <a:pt x="40206" y="23727"/>
                  <a:pt x="40150" y="23653"/>
                  <a:pt x="40019" y="23503"/>
                </a:cubicBezTo>
                <a:cubicBezTo>
                  <a:pt x="39968" y="23471"/>
                  <a:pt x="39941" y="23457"/>
                  <a:pt x="39930" y="23457"/>
                </a:cubicBezTo>
                <a:cubicBezTo>
                  <a:pt x="39860" y="23457"/>
                  <a:pt x="40642" y="24123"/>
                  <a:pt x="40568" y="24123"/>
                </a:cubicBezTo>
                <a:cubicBezTo>
                  <a:pt x="40558" y="24123"/>
                  <a:pt x="40533" y="24111"/>
                  <a:pt x="40487" y="24083"/>
                </a:cubicBezTo>
                <a:cubicBezTo>
                  <a:pt x="40094" y="23634"/>
                  <a:pt x="39663" y="23222"/>
                  <a:pt x="39214" y="22829"/>
                </a:cubicBezTo>
                <a:cubicBezTo>
                  <a:pt x="38652" y="22323"/>
                  <a:pt x="38109" y="21836"/>
                  <a:pt x="38015" y="21649"/>
                </a:cubicBezTo>
                <a:cubicBezTo>
                  <a:pt x="37868" y="21524"/>
                  <a:pt x="37815" y="21487"/>
                  <a:pt x="37800" y="21487"/>
                </a:cubicBezTo>
                <a:cubicBezTo>
                  <a:pt x="37780" y="21487"/>
                  <a:pt x="37837" y="21560"/>
                  <a:pt x="37820" y="21560"/>
                </a:cubicBezTo>
                <a:cubicBezTo>
                  <a:pt x="37807" y="21560"/>
                  <a:pt x="37755" y="21521"/>
                  <a:pt x="37603" y="21387"/>
                </a:cubicBezTo>
                <a:lnTo>
                  <a:pt x="37510" y="21237"/>
                </a:lnTo>
                <a:lnTo>
                  <a:pt x="37341" y="21162"/>
                </a:lnTo>
                <a:cubicBezTo>
                  <a:pt x="37004" y="20862"/>
                  <a:pt x="36873" y="20694"/>
                  <a:pt x="36892" y="20656"/>
                </a:cubicBezTo>
                <a:lnTo>
                  <a:pt x="36892" y="20656"/>
                </a:lnTo>
                <a:cubicBezTo>
                  <a:pt x="36966" y="20731"/>
                  <a:pt x="37116" y="20862"/>
                  <a:pt x="37210" y="20937"/>
                </a:cubicBezTo>
                <a:cubicBezTo>
                  <a:pt x="36835" y="20544"/>
                  <a:pt x="36105" y="19963"/>
                  <a:pt x="35880" y="19776"/>
                </a:cubicBezTo>
                <a:lnTo>
                  <a:pt x="35880" y="19776"/>
                </a:lnTo>
                <a:lnTo>
                  <a:pt x="36311" y="20169"/>
                </a:lnTo>
                <a:cubicBezTo>
                  <a:pt x="34907" y="19008"/>
                  <a:pt x="33240" y="17491"/>
                  <a:pt x="31910" y="16330"/>
                </a:cubicBezTo>
                <a:lnTo>
                  <a:pt x="31910" y="16330"/>
                </a:lnTo>
                <a:lnTo>
                  <a:pt x="31985" y="16424"/>
                </a:lnTo>
                <a:cubicBezTo>
                  <a:pt x="30974" y="15525"/>
                  <a:pt x="31236" y="15675"/>
                  <a:pt x="30187" y="14645"/>
                </a:cubicBezTo>
                <a:lnTo>
                  <a:pt x="30187" y="14645"/>
                </a:lnTo>
                <a:lnTo>
                  <a:pt x="30244" y="14664"/>
                </a:lnTo>
                <a:cubicBezTo>
                  <a:pt x="29963" y="14439"/>
                  <a:pt x="29701" y="14177"/>
                  <a:pt x="29457" y="13896"/>
                </a:cubicBezTo>
                <a:lnTo>
                  <a:pt x="29457" y="13896"/>
                </a:lnTo>
                <a:cubicBezTo>
                  <a:pt x="29498" y="13934"/>
                  <a:pt x="29518" y="13949"/>
                  <a:pt x="29524" y="13949"/>
                </a:cubicBezTo>
                <a:cubicBezTo>
                  <a:pt x="29552" y="13949"/>
                  <a:pt x="29268" y="13606"/>
                  <a:pt x="29299" y="13606"/>
                </a:cubicBezTo>
                <a:cubicBezTo>
                  <a:pt x="29307" y="13606"/>
                  <a:pt x="29337" y="13630"/>
                  <a:pt x="29401" y="13690"/>
                </a:cubicBezTo>
                <a:cubicBezTo>
                  <a:pt x="29026" y="13278"/>
                  <a:pt x="28614" y="12885"/>
                  <a:pt x="28184" y="12548"/>
                </a:cubicBezTo>
                <a:lnTo>
                  <a:pt x="28090" y="12342"/>
                </a:lnTo>
                <a:cubicBezTo>
                  <a:pt x="27790" y="12117"/>
                  <a:pt x="27547" y="11855"/>
                  <a:pt x="27304" y="11574"/>
                </a:cubicBezTo>
                <a:lnTo>
                  <a:pt x="27304" y="11574"/>
                </a:lnTo>
                <a:cubicBezTo>
                  <a:pt x="27401" y="11671"/>
                  <a:pt x="27442" y="11705"/>
                  <a:pt x="27452" y="11705"/>
                </a:cubicBezTo>
                <a:cubicBezTo>
                  <a:pt x="27477" y="11705"/>
                  <a:pt x="27332" y="11516"/>
                  <a:pt x="27357" y="11516"/>
                </a:cubicBezTo>
                <a:cubicBezTo>
                  <a:pt x="27369" y="11516"/>
                  <a:pt x="27415" y="11555"/>
                  <a:pt x="27528" y="11667"/>
                </a:cubicBezTo>
                <a:cubicBezTo>
                  <a:pt x="26629" y="10469"/>
                  <a:pt x="25955" y="10020"/>
                  <a:pt x="25599" y="9420"/>
                </a:cubicBezTo>
                <a:cubicBezTo>
                  <a:pt x="25521" y="9360"/>
                  <a:pt x="25479" y="9334"/>
                  <a:pt x="25464" y="9334"/>
                </a:cubicBezTo>
                <a:cubicBezTo>
                  <a:pt x="25377" y="9334"/>
                  <a:pt x="26199" y="10201"/>
                  <a:pt x="26180" y="10201"/>
                </a:cubicBezTo>
                <a:cubicBezTo>
                  <a:pt x="26178" y="10201"/>
                  <a:pt x="26166" y="10191"/>
                  <a:pt x="26142" y="10169"/>
                </a:cubicBezTo>
                <a:lnTo>
                  <a:pt x="26142" y="10169"/>
                </a:lnTo>
                <a:cubicBezTo>
                  <a:pt x="26169" y="10211"/>
                  <a:pt x="26176" y="10230"/>
                  <a:pt x="26166" y="10230"/>
                </a:cubicBezTo>
                <a:cubicBezTo>
                  <a:pt x="26116" y="10230"/>
                  <a:pt x="25623" y="9719"/>
                  <a:pt x="25356" y="9420"/>
                </a:cubicBezTo>
                <a:cubicBezTo>
                  <a:pt x="25038" y="9064"/>
                  <a:pt x="24944" y="8727"/>
                  <a:pt x="24064" y="7828"/>
                </a:cubicBezTo>
                <a:lnTo>
                  <a:pt x="24064" y="7828"/>
                </a:lnTo>
                <a:cubicBezTo>
                  <a:pt x="24132" y="7883"/>
                  <a:pt x="24161" y="7898"/>
                  <a:pt x="24200" y="7938"/>
                </a:cubicBezTo>
                <a:lnTo>
                  <a:pt x="24200" y="7938"/>
                </a:lnTo>
                <a:cubicBezTo>
                  <a:pt x="23908" y="7612"/>
                  <a:pt x="23539" y="7355"/>
                  <a:pt x="23221" y="6948"/>
                </a:cubicBezTo>
                <a:cubicBezTo>
                  <a:pt x="22940" y="6761"/>
                  <a:pt x="22716" y="6405"/>
                  <a:pt x="22547" y="6405"/>
                </a:cubicBezTo>
                <a:lnTo>
                  <a:pt x="23371" y="7211"/>
                </a:lnTo>
                <a:cubicBezTo>
                  <a:pt x="23128" y="6986"/>
                  <a:pt x="22884" y="6780"/>
                  <a:pt x="22603" y="6536"/>
                </a:cubicBezTo>
                <a:cubicBezTo>
                  <a:pt x="22341" y="6293"/>
                  <a:pt x="22023" y="5993"/>
                  <a:pt x="21592" y="5656"/>
                </a:cubicBezTo>
                <a:lnTo>
                  <a:pt x="21592" y="5656"/>
                </a:lnTo>
                <a:cubicBezTo>
                  <a:pt x="21798" y="5750"/>
                  <a:pt x="21966" y="5881"/>
                  <a:pt x="22135" y="6012"/>
                </a:cubicBezTo>
                <a:cubicBezTo>
                  <a:pt x="21910" y="5787"/>
                  <a:pt x="21648" y="5600"/>
                  <a:pt x="21386" y="5413"/>
                </a:cubicBezTo>
                <a:lnTo>
                  <a:pt x="21386" y="5413"/>
                </a:lnTo>
                <a:cubicBezTo>
                  <a:pt x="21667" y="5525"/>
                  <a:pt x="21910" y="5694"/>
                  <a:pt x="22116" y="5900"/>
                </a:cubicBezTo>
                <a:cubicBezTo>
                  <a:pt x="22453" y="6181"/>
                  <a:pt x="22790" y="6536"/>
                  <a:pt x="23071" y="6761"/>
                </a:cubicBezTo>
                <a:cubicBezTo>
                  <a:pt x="22903" y="6574"/>
                  <a:pt x="22734" y="6405"/>
                  <a:pt x="22528" y="6237"/>
                </a:cubicBezTo>
                <a:cubicBezTo>
                  <a:pt x="22402" y="6125"/>
                  <a:pt x="22298" y="6034"/>
                  <a:pt x="22330" y="6034"/>
                </a:cubicBezTo>
                <a:cubicBezTo>
                  <a:pt x="22341" y="6034"/>
                  <a:pt x="22368" y="6044"/>
                  <a:pt x="22416" y="6068"/>
                </a:cubicBezTo>
                <a:cubicBezTo>
                  <a:pt x="22135" y="5881"/>
                  <a:pt x="21873" y="5694"/>
                  <a:pt x="21629" y="5488"/>
                </a:cubicBezTo>
                <a:cubicBezTo>
                  <a:pt x="21292" y="5225"/>
                  <a:pt x="20880" y="5019"/>
                  <a:pt x="20468" y="4907"/>
                </a:cubicBezTo>
                <a:lnTo>
                  <a:pt x="20543" y="4888"/>
                </a:lnTo>
                <a:cubicBezTo>
                  <a:pt x="20319" y="4832"/>
                  <a:pt x="20094" y="4757"/>
                  <a:pt x="19869" y="4682"/>
                </a:cubicBezTo>
                <a:lnTo>
                  <a:pt x="19869" y="4682"/>
                </a:lnTo>
                <a:cubicBezTo>
                  <a:pt x="20038" y="4720"/>
                  <a:pt x="20187" y="4739"/>
                  <a:pt x="20337" y="4776"/>
                </a:cubicBezTo>
                <a:cubicBezTo>
                  <a:pt x="20056" y="4701"/>
                  <a:pt x="19794" y="4570"/>
                  <a:pt x="19438" y="4458"/>
                </a:cubicBezTo>
                <a:cubicBezTo>
                  <a:pt x="19382" y="4439"/>
                  <a:pt x="19345" y="4439"/>
                  <a:pt x="19289" y="4420"/>
                </a:cubicBezTo>
                <a:cubicBezTo>
                  <a:pt x="19232" y="4420"/>
                  <a:pt x="19176" y="4402"/>
                  <a:pt x="19120" y="4402"/>
                </a:cubicBezTo>
                <a:cubicBezTo>
                  <a:pt x="19054" y="4392"/>
                  <a:pt x="18989" y="4387"/>
                  <a:pt x="18926" y="4387"/>
                </a:cubicBezTo>
                <a:cubicBezTo>
                  <a:pt x="18863" y="4387"/>
                  <a:pt x="18802" y="4392"/>
                  <a:pt x="18745" y="4402"/>
                </a:cubicBezTo>
                <a:cubicBezTo>
                  <a:pt x="18614" y="4420"/>
                  <a:pt x="18502" y="4439"/>
                  <a:pt x="18371" y="4476"/>
                </a:cubicBezTo>
                <a:cubicBezTo>
                  <a:pt x="18259" y="4514"/>
                  <a:pt x="18146" y="4551"/>
                  <a:pt x="18053" y="4589"/>
                </a:cubicBezTo>
                <a:lnTo>
                  <a:pt x="18127" y="4888"/>
                </a:lnTo>
                <a:lnTo>
                  <a:pt x="17903" y="4776"/>
                </a:lnTo>
                <a:lnTo>
                  <a:pt x="17903" y="4776"/>
                </a:lnTo>
                <a:lnTo>
                  <a:pt x="18127" y="4907"/>
                </a:lnTo>
                <a:cubicBezTo>
                  <a:pt x="18127" y="4926"/>
                  <a:pt x="18146" y="4945"/>
                  <a:pt x="18146" y="4963"/>
                </a:cubicBezTo>
                <a:cubicBezTo>
                  <a:pt x="17809" y="4757"/>
                  <a:pt x="17378" y="4551"/>
                  <a:pt x="17172" y="4458"/>
                </a:cubicBezTo>
                <a:cubicBezTo>
                  <a:pt x="16780" y="4323"/>
                  <a:pt x="16638" y="4279"/>
                  <a:pt x="16616" y="4279"/>
                </a:cubicBezTo>
                <a:cubicBezTo>
                  <a:pt x="16575" y="4279"/>
                  <a:pt x="16959" y="4434"/>
                  <a:pt x="16908" y="4434"/>
                </a:cubicBezTo>
                <a:cubicBezTo>
                  <a:pt x="16895" y="4434"/>
                  <a:pt x="16857" y="4425"/>
                  <a:pt x="16779" y="4402"/>
                </a:cubicBezTo>
                <a:cubicBezTo>
                  <a:pt x="16367" y="4196"/>
                  <a:pt x="16124" y="4214"/>
                  <a:pt x="15581" y="4046"/>
                </a:cubicBezTo>
                <a:lnTo>
                  <a:pt x="15599" y="3990"/>
                </a:lnTo>
                <a:cubicBezTo>
                  <a:pt x="15468" y="3952"/>
                  <a:pt x="15337" y="3896"/>
                  <a:pt x="15225" y="3821"/>
                </a:cubicBezTo>
                <a:lnTo>
                  <a:pt x="15000" y="3709"/>
                </a:lnTo>
                <a:cubicBezTo>
                  <a:pt x="14944" y="3671"/>
                  <a:pt x="14869" y="3652"/>
                  <a:pt x="14813" y="3634"/>
                </a:cubicBezTo>
                <a:cubicBezTo>
                  <a:pt x="14719" y="3615"/>
                  <a:pt x="14644" y="3615"/>
                  <a:pt x="14139" y="3203"/>
                </a:cubicBezTo>
                <a:lnTo>
                  <a:pt x="14139" y="3203"/>
                </a:lnTo>
                <a:cubicBezTo>
                  <a:pt x="14307" y="3297"/>
                  <a:pt x="14476" y="3390"/>
                  <a:pt x="14644" y="3465"/>
                </a:cubicBezTo>
                <a:cubicBezTo>
                  <a:pt x="14457" y="3353"/>
                  <a:pt x="14270" y="3222"/>
                  <a:pt x="14083" y="3091"/>
                </a:cubicBezTo>
                <a:lnTo>
                  <a:pt x="14083" y="3091"/>
                </a:lnTo>
                <a:lnTo>
                  <a:pt x="14251" y="3128"/>
                </a:lnTo>
                <a:cubicBezTo>
                  <a:pt x="13783" y="2810"/>
                  <a:pt x="13333" y="2473"/>
                  <a:pt x="12903" y="2079"/>
                </a:cubicBezTo>
                <a:lnTo>
                  <a:pt x="12903" y="2079"/>
                </a:lnTo>
                <a:cubicBezTo>
                  <a:pt x="12933" y="2120"/>
                  <a:pt x="12936" y="2140"/>
                  <a:pt x="12915" y="2140"/>
                </a:cubicBezTo>
                <a:cubicBezTo>
                  <a:pt x="12856" y="2140"/>
                  <a:pt x="12617" y="1992"/>
                  <a:pt x="12247" y="1705"/>
                </a:cubicBezTo>
                <a:cubicBezTo>
                  <a:pt x="12112" y="1585"/>
                  <a:pt x="12121" y="1579"/>
                  <a:pt x="12134" y="1579"/>
                </a:cubicBezTo>
                <a:cubicBezTo>
                  <a:pt x="12135" y="1579"/>
                  <a:pt x="12137" y="1579"/>
                  <a:pt x="12138" y="1579"/>
                </a:cubicBezTo>
                <a:cubicBezTo>
                  <a:pt x="12154" y="1579"/>
                  <a:pt x="12147" y="1568"/>
                  <a:pt x="11742" y="1255"/>
                </a:cubicBezTo>
                <a:lnTo>
                  <a:pt x="11742" y="1255"/>
                </a:lnTo>
                <a:cubicBezTo>
                  <a:pt x="12004" y="1368"/>
                  <a:pt x="12247" y="1536"/>
                  <a:pt x="12435" y="1742"/>
                </a:cubicBezTo>
                <a:cubicBezTo>
                  <a:pt x="12491" y="1742"/>
                  <a:pt x="12641" y="1855"/>
                  <a:pt x="12678" y="1855"/>
                </a:cubicBezTo>
                <a:cubicBezTo>
                  <a:pt x="12285" y="1518"/>
                  <a:pt x="11873" y="1199"/>
                  <a:pt x="11442" y="918"/>
                </a:cubicBezTo>
                <a:lnTo>
                  <a:pt x="11442" y="918"/>
                </a:lnTo>
                <a:cubicBezTo>
                  <a:pt x="11536" y="993"/>
                  <a:pt x="11648" y="1068"/>
                  <a:pt x="11742" y="1143"/>
                </a:cubicBezTo>
                <a:cubicBezTo>
                  <a:pt x="11330" y="900"/>
                  <a:pt x="10918" y="675"/>
                  <a:pt x="10506" y="469"/>
                </a:cubicBezTo>
                <a:cubicBezTo>
                  <a:pt x="10422" y="423"/>
                  <a:pt x="10403" y="405"/>
                  <a:pt x="10422" y="405"/>
                </a:cubicBezTo>
                <a:cubicBezTo>
                  <a:pt x="10444" y="405"/>
                  <a:pt x="10521" y="431"/>
                  <a:pt x="10603" y="465"/>
                </a:cubicBezTo>
                <a:lnTo>
                  <a:pt x="10603" y="465"/>
                </a:lnTo>
                <a:cubicBezTo>
                  <a:pt x="10489" y="416"/>
                  <a:pt x="10376" y="368"/>
                  <a:pt x="10262" y="319"/>
                </a:cubicBezTo>
                <a:cubicBezTo>
                  <a:pt x="10187" y="300"/>
                  <a:pt x="10131" y="263"/>
                  <a:pt x="10038" y="244"/>
                </a:cubicBezTo>
                <a:cubicBezTo>
                  <a:pt x="9906" y="188"/>
                  <a:pt x="9775" y="151"/>
                  <a:pt x="9644" y="132"/>
                </a:cubicBezTo>
                <a:cubicBezTo>
                  <a:pt x="9682" y="122"/>
                  <a:pt x="9719" y="118"/>
                  <a:pt x="9757" y="118"/>
                </a:cubicBezTo>
                <a:cubicBezTo>
                  <a:pt x="9794" y="118"/>
                  <a:pt x="9832" y="122"/>
                  <a:pt x="9869" y="132"/>
                </a:cubicBezTo>
                <a:cubicBezTo>
                  <a:pt x="9963" y="151"/>
                  <a:pt x="10056" y="169"/>
                  <a:pt x="10150" y="188"/>
                </a:cubicBezTo>
                <a:lnTo>
                  <a:pt x="10038" y="151"/>
                </a:lnTo>
                <a:lnTo>
                  <a:pt x="9906" y="113"/>
                </a:lnTo>
                <a:lnTo>
                  <a:pt x="9775" y="76"/>
                </a:lnTo>
                <a:lnTo>
                  <a:pt x="9644" y="38"/>
                </a:lnTo>
                <a:cubicBezTo>
                  <a:pt x="9476" y="19"/>
                  <a:pt x="9307" y="1"/>
                  <a:pt x="91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0" y="-83"/>
            <a:ext cx="2343733" cy="6858181"/>
          </a:xfrm>
          <a:custGeom>
            <a:avLst/>
            <a:gdLst/>
            <a:ahLst/>
            <a:cxnLst/>
            <a:rect l="l" t="t" r="r" b="b"/>
            <a:pathLst>
              <a:path w="70312" h="125058" extrusionOk="0">
                <a:moveTo>
                  <a:pt x="0" y="1"/>
                </a:moveTo>
                <a:lnTo>
                  <a:pt x="0" y="125058"/>
                </a:lnTo>
                <a:lnTo>
                  <a:pt x="70312" y="125058"/>
                </a:lnTo>
                <a:lnTo>
                  <a:pt x="7031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rot="9972499">
            <a:off x="191621" y="-2225387"/>
            <a:ext cx="2687152" cy="3433309"/>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rot="2014349">
            <a:off x="2048344" y="902581"/>
            <a:ext cx="153203" cy="118868"/>
          </a:xfrm>
          <a:custGeom>
            <a:avLst/>
            <a:gdLst/>
            <a:ahLst/>
            <a:cxnLst/>
            <a:rect l="l" t="t" r="r" b="b"/>
            <a:pathLst>
              <a:path w="4596" h="3566" extrusionOk="0">
                <a:moveTo>
                  <a:pt x="2298" y="0"/>
                </a:moveTo>
                <a:cubicBezTo>
                  <a:pt x="1" y="0"/>
                  <a:pt x="1" y="3566"/>
                  <a:pt x="2298" y="3566"/>
                </a:cubicBezTo>
                <a:cubicBezTo>
                  <a:pt x="4596" y="3566"/>
                  <a:pt x="4596" y="0"/>
                  <a:pt x="229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rot="2014349">
            <a:off x="2071465" y="1151216"/>
            <a:ext cx="106968" cy="83235"/>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txBox="1">
            <a:spLocks noGrp="1"/>
          </p:cNvSpPr>
          <p:nvPr>
            <p:ph type="title"/>
          </p:nvPr>
        </p:nvSpPr>
        <p:spPr>
          <a:xfrm>
            <a:off x="3775400" y="1601235"/>
            <a:ext cx="4641200" cy="1276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4" name="Google Shape;44;p4"/>
          <p:cNvSpPr txBox="1">
            <a:spLocks noGrp="1"/>
          </p:cNvSpPr>
          <p:nvPr>
            <p:ph type="subTitle" idx="1"/>
          </p:nvPr>
        </p:nvSpPr>
        <p:spPr>
          <a:xfrm>
            <a:off x="3775400" y="2843093"/>
            <a:ext cx="4641200" cy="159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p:txBody>
      </p:sp>
      <p:sp>
        <p:nvSpPr>
          <p:cNvPr id="45" name="Google Shape;45;p4"/>
          <p:cNvSpPr/>
          <p:nvPr/>
        </p:nvSpPr>
        <p:spPr>
          <a:xfrm rot="-2295052">
            <a:off x="9582622" y="5982423"/>
            <a:ext cx="72665" cy="54167"/>
          </a:xfrm>
          <a:custGeom>
            <a:avLst/>
            <a:gdLst/>
            <a:ahLst/>
            <a:cxnLst/>
            <a:rect l="l" t="t" r="r" b="b"/>
            <a:pathLst>
              <a:path w="2180" h="1625" extrusionOk="0">
                <a:moveTo>
                  <a:pt x="1070" y="0"/>
                </a:moveTo>
                <a:cubicBezTo>
                  <a:pt x="1" y="0"/>
                  <a:pt x="1" y="1624"/>
                  <a:pt x="1070" y="1624"/>
                </a:cubicBezTo>
                <a:cubicBezTo>
                  <a:pt x="2179" y="1624"/>
                  <a:pt x="2179" y="0"/>
                  <a:pt x="107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4"/>
          <p:cNvSpPr/>
          <p:nvPr/>
        </p:nvSpPr>
        <p:spPr>
          <a:xfrm rot="-2295052">
            <a:off x="9303764" y="5858336"/>
            <a:ext cx="106965" cy="83232"/>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4"/>
          <p:cNvSpPr/>
          <p:nvPr/>
        </p:nvSpPr>
        <p:spPr>
          <a:xfrm rot="-5400000">
            <a:off x="1642985" y="4273318"/>
            <a:ext cx="2931633" cy="2391433"/>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rgbClr val="FF85B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4"/>
          <p:cNvSpPr/>
          <p:nvPr/>
        </p:nvSpPr>
        <p:spPr>
          <a:xfrm rot="-5400000">
            <a:off x="1582851" y="4427984"/>
            <a:ext cx="2878533" cy="2305000"/>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 name="Google Shape;49;p4"/>
          <p:cNvGrpSpPr/>
          <p:nvPr/>
        </p:nvGrpSpPr>
        <p:grpSpPr>
          <a:xfrm rot="-7661675">
            <a:off x="1327440" y="4621080"/>
            <a:ext cx="1138528" cy="1053593"/>
            <a:chOff x="3904050" y="2322725"/>
            <a:chExt cx="464475" cy="429825"/>
          </a:xfrm>
        </p:grpSpPr>
        <p:sp>
          <p:nvSpPr>
            <p:cNvPr id="50" name="Google Shape;50;p4"/>
            <p:cNvSpPr/>
            <p:nvPr/>
          </p:nvSpPr>
          <p:spPr>
            <a:xfrm>
              <a:off x="3904050" y="2531675"/>
              <a:ext cx="114900" cy="89150"/>
            </a:xfrm>
            <a:custGeom>
              <a:avLst/>
              <a:gdLst/>
              <a:ahLst/>
              <a:cxnLst/>
              <a:rect l="l" t="t" r="r" b="b"/>
              <a:pathLst>
                <a:path w="4596" h="3566" extrusionOk="0">
                  <a:moveTo>
                    <a:pt x="2298" y="0"/>
                  </a:moveTo>
                  <a:cubicBezTo>
                    <a:pt x="1" y="0"/>
                    <a:pt x="1" y="3566"/>
                    <a:pt x="2298" y="3566"/>
                  </a:cubicBezTo>
                  <a:cubicBezTo>
                    <a:pt x="4596" y="3566"/>
                    <a:pt x="4596" y="0"/>
                    <a:pt x="2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4"/>
            <p:cNvSpPr/>
            <p:nvPr/>
          </p:nvSpPr>
          <p:spPr>
            <a:xfrm>
              <a:off x="4001100" y="2322725"/>
              <a:ext cx="54500" cy="40625"/>
            </a:xfrm>
            <a:custGeom>
              <a:avLst/>
              <a:gdLst/>
              <a:ahLst/>
              <a:cxnLst/>
              <a:rect l="l" t="t" r="r" b="b"/>
              <a:pathLst>
                <a:path w="2180" h="1625" extrusionOk="0">
                  <a:moveTo>
                    <a:pt x="1070" y="0"/>
                  </a:moveTo>
                  <a:cubicBezTo>
                    <a:pt x="1" y="0"/>
                    <a:pt x="1" y="1624"/>
                    <a:pt x="1070" y="1624"/>
                  </a:cubicBezTo>
                  <a:cubicBezTo>
                    <a:pt x="2179" y="1624"/>
                    <a:pt x="2179" y="0"/>
                    <a:pt x="1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4288300" y="2690125"/>
              <a:ext cx="80225" cy="62425"/>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matchingName="One column text">
  <p:cSld name="One column text">
    <p:bg>
      <p:bgPr>
        <a:blipFill dpi="0" rotWithShape="1">
          <a:blip r:embed="rId2">
            <a:lum/>
          </a:blip>
          <a:srcRect/>
          <a:stretch>
            <a:fillRect t="-9000" b="-9000"/>
          </a:stretch>
        </a:blipFill>
        <a:effectLst/>
      </p:bgPr>
    </p:bg>
    <p:spTree>
      <p:nvGrpSpPr>
        <p:cNvPr id="1" name="Shape 74"/>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9"/>
        <p:cNvGrpSpPr/>
        <p:nvPr/>
      </p:nvGrpSpPr>
      <p:grpSpPr>
        <a:xfrm>
          <a:off x="0" y="0"/>
          <a:ext cx="0" cy="0"/>
          <a:chOff x="0" y="0"/>
          <a:chExt cx="0" cy="0"/>
        </a:xfrm>
      </p:grpSpPr>
      <p:sp>
        <p:nvSpPr>
          <p:cNvPr id="80" name="Google Shape;80;p8"/>
          <p:cNvSpPr/>
          <p:nvPr/>
        </p:nvSpPr>
        <p:spPr>
          <a:xfrm rot="6583395" flipH="1">
            <a:off x="1076953" y="-3028519"/>
            <a:ext cx="7984047" cy="11844768"/>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highlight>
                <a:srgbClr val="F7C42B"/>
              </a:highlight>
            </a:endParaRPr>
          </a:p>
        </p:txBody>
      </p:sp>
      <p:sp>
        <p:nvSpPr>
          <p:cNvPr id="81" name="Google Shape;81;p8"/>
          <p:cNvSpPr txBox="1">
            <a:spLocks noGrp="1"/>
          </p:cNvSpPr>
          <p:nvPr>
            <p:ph type="title"/>
          </p:nvPr>
        </p:nvSpPr>
        <p:spPr>
          <a:xfrm>
            <a:off x="960400" y="600200"/>
            <a:ext cx="81836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935"/>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grpSp>
        <p:nvGrpSpPr>
          <p:cNvPr id="82" name="Google Shape;82;p8"/>
          <p:cNvGrpSpPr/>
          <p:nvPr/>
        </p:nvGrpSpPr>
        <p:grpSpPr>
          <a:xfrm rot="-6654526">
            <a:off x="9819653" y="1347829"/>
            <a:ext cx="1794929" cy="2110480"/>
            <a:chOff x="5233125" y="-310150"/>
            <a:chExt cx="1346125" cy="1582775"/>
          </a:xfrm>
        </p:grpSpPr>
        <p:sp>
          <p:nvSpPr>
            <p:cNvPr id="83" name="Google Shape;83;p8"/>
            <p:cNvSpPr/>
            <p:nvPr/>
          </p:nvSpPr>
          <p:spPr>
            <a:xfrm>
              <a:off x="5233125" y="-310150"/>
              <a:ext cx="1346125" cy="1582775"/>
            </a:xfrm>
            <a:custGeom>
              <a:avLst/>
              <a:gdLst/>
              <a:ahLst/>
              <a:cxnLst/>
              <a:rect l="l" t="t" r="r" b="b"/>
              <a:pathLst>
                <a:path w="53845" h="63311" extrusionOk="0">
                  <a:moveTo>
                    <a:pt x="42580" y="1"/>
                  </a:moveTo>
                  <a:lnTo>
                    <a:pt x="3914" y="48452"/>
                  </a:lnTo>
                  <a:lnTo>
                    <a:pt x="739" y="59673"/>
                  </a:lnTo>
                  <a:cubicBezTo>
                    <a:pt x="739" y="59673"/>
                    <a:pt x="0" y="61935"/>
                    <a:pt x="1174" y="62935"/>
                  </a:cubicBezTo>
                  <a:cubicBezTo>
                    <a:pt x="1527" y="63212"/>
                    <a:pt x="1967" y="63311"/>
                    <a:pt x="2414" y="63311"/>
                  </a:cubicBezTo>
                  <a:cubicBezTo>
                    <a:pt x="3512" y="63311"/>
                    <a:pt x="4654" y="62718"/>
                    <a:pt x="4654" y="62718"/>
                  </a:cubicBezTo>
                  <a:lnTo>
                    <a:pt x="14179" y="57672"/>
                  </a:lnTo>
                  <a:lnTo>
                    <a:pt x="53844" y="8003"/>
                  </a:lnTo>
                  <a:cubicBezTo>
                    <a:pt x="53844" y="8003"/>
                    <a:pt x="51800" y="2045"/>
                    <a:pt x="425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 name="Google Shape;84;p8"/>
            <p:cNvGrpSpPr/>
            <p:nvPr/>
          </p:nvGrpSpPr>
          <p:grpSpPr>
            <a:xfrm>
              <a:off x="5315750" y="-256875"/>
              <a:ext cx="1263500" cy="1526650"/>
              <a:chOff x="5315750" y="-256875"/>
              <a:chExt cx="1263500" cy="1526650"/>
            </a:xfrm>
          </p:grpSpPr>
          <p:sp>
            <p:nvSpPr>
              <p:cNvPr id="85" name="Google Shape;85;p8"/>
              <p:cNvSpPr/>
              <p:nvPr/>
            </p:nvSpPr>
            <p:spPr>
              <a:xfrm>
                <a:off x="5315750" y="-256875"/>
                <a:ext cx="1263500" cy="1526650"/>
              </a:xfrm>
              <a:custGeom>
                <a:avLst/>
                <a:gdLst/>
                <a:ahLst/>
                <a:cxnLst/>
                <a:rect l="l" t="t" r="r" b="b"/>
                <a:pathLst>
                  <a:path w="50540" h="61066" extrusionOk="0">
                    <a:moveTo>
                      <a:pt x="44929" y="1"/>
                    </a:moveTo>
                    <a:lnTo>
                      <a:pt x="5785" y="49061"/>
                    </a:lnTo>
                    <a:cubicBezTo>
                      <a:pt x="5785" y="49061"/>
                      <a:pt x="1523" y="55020"/>
                      <a:pt x="1914" y="57499"/>
                    </a:cubicBezTo>
                    <a:cubicBezTo>
                      <a:pt x="2045" y="58543"/>
                      <a:pt x="1131" y="59847"/>
                      <a:pt x="0" y="61065"/>
                    </a:cubicBezTo>
                    <a:cubicBezTo>
                      <a:pt x="479" y="60935"/>
                      <a:pt x="914" y="60804"/>
                      <a:pt x="1349" y="60587"/>
                    </a:cubicBezTo>
                    <a:lnTo>
                      <a:pt x="10874" y="55541"/>
                    </a:lnTo>
                    <a:lnTo>
                      <a:pt x="50539" y="5872"/>
                    </a:lnTo>
                    <a:cubicBezTo>
                      <a:pt x="50539" y="5872"/>
                      <a:pt x="49365" y="2523"/>
                      <a:pt x="44929"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8"/>
              <p:cNvSpPr/>
              <p:nvPr/>
            </p:nvSpPr>
            <p:spPr>
              <a:xfrm>
                <a:off x="5431000" y="-99200"/>
                <a:ext cx="962325" cy="1066700"/>
              </a:xfrm>
              <a:custGeom>
                <a:avLst/>
                <a:gdLst/>
                <a:ahLst/>
                <a:cxnLst/>
                <a:rect l="l" t="t" r="r" b="b"/>
                <a:pathLst>
                  <a:path w="38493" h="42668" extrusionOk="0">
                    <a:moveTo>
                      <a:pt x="26749" y="0"/>
                    </a:moveTo>
                    <a:lnTo>
                      <a:pt x="1" y="33490"/>
                    </a:lnTo>
                    <a:cubicBezTo>
                      <a:pt x="10091" y="36274"/>
                      <a:pt x="12701" y="42667"/>
                      <a:pt x="12701" y="42667"/>
                    </a:cubicBezTo>
                    <a:lnTo>
                      <a:pt x="38492" y="10352"/>
                    </a:lnTo>
                    <a:cubicBezTo>
                      <a:pt x="37144" y="4958"/>
                      <a:pt x="28097" y="261"/>
                      <a:pt x="267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8"/>
              <p:cNvSpPr/>
              <p:nvPr/>
            </p:nvSpPr>
            <p:spPr>
              <a:xfrm>
                <a:off x="6024675" y="-36150"/>
                <a:ext cx="328400" cy="282750"/>
              </a:xfrm>
              <a:custGeom>
                <a:avLst/>
                <a:gdLst/>
                <a:ahLst/>
                <a:cxnLst/>
                <a:rect l="l" t="t" r="r" b="b"/>
                <a:pathLst>
                  <a:path w="13136" h="11310" extrusionOk="0">
                    <a:moveTo>
                      <a:pt x="523" y="1"/>
                    </a:moveTo>
                    <a:lnTo>
                      <a:pt x="1" y="1871"/>
                    </a:lnTo>
                    <a:lnTo>
                      <a:pt x="88" y="1915"/>
                    </a:lnTo>
                    <a:cubicBezTo>
                      <a:pt x="1654" y="2523"/>
                      <a:pt x="3219" y="3306"/>
                      <a:pt x="4698" y="4133"/>
                    </a:cubicBezTo>
                    <a:cubicBezTo>
                      <a:pt x="4220" y="4220"/>
                      <a:pt x="3785" y="4437"/>
                      <a:pt x="3480" y="4829"/>
                    </a:cubicBezTo>
                    <a:cubicBezTo>
                      <a:pt x="2741" y="5785"/>
                      <a:pt x="3089" y="7395"/>
                      <a:pt x="4307" y="8352"/>
                    </a:cubicBezTo>
                    <a:cubicBezTo>
                      <a:pt x="4916" y="8852"/>
                      <a:pt x="5633" y="9102"/>
                      <a:pt x="6297" y="9102"/>
                    </a:cubicBezTo>
                    <a:cubicBezTo>
                      <a:pt x="6960" y="9102"/>
                      <a:pt x="7569" y="8852"/>
                      <a:pt x="7960" y="8352"/>
                    </a:cubicBezTo>
                    <a:cubicBezTo>
                      <a:pt x="8178" y="8047"/>
                      <a:pt x="8352" y="7612"/>
                      <a:pt x="8352" y="7221"/>
                    </a:cubicBezTo>
                    <a:cubicBezTo>
                      <a:pt x="9439" y="8482"/>
                      <a:pt x="10483" y="9874"/>
                      <a:pt x="11396" y="11309"/>
                    </a:cubicBezTo>
                    <a:lnTo>
                      <a:pt x="13136" y="10526"/>
                    </a:lnTo>
                    <a:cubicBezTo>
                      <a:pt x="8526" y="3524"/>
                      <a:pt x="5873" y="2393"/>
                      <a:pt x="610" y="88"/>
                    </a:cubicBezTo>
                    <a:lnTo>
                      <a:pt x="523"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5512550" y="610825"/>
                <a:ext cx="319700" cy="283800"/>
              </a:xfrm>
              <a:custGeom>
                <a:avLst/>
                <a:gdLst/>
                <a:ahLst/>
                <a:cxnLst/>
                <a:rect l="l" t="t" r="r" b="b"/>
                <a:pathLst>
                  <a:path w="12788" h="11352" extrusionOk="0">
                    <a:moveTo>
                      <a:pt x="1" y="0"/>
                    </a:moveTo>
                    <a:lnTo>
                      <a:pt x="44" y="2001"/>
                    </a:lnTo>
                    <a:cubicBezTo>
                      <a:pt x="1393" y="2305"/>
                      <a:pt x="9569" y="6742"/>
                      <a:pt x="10700" y="11352"/>
                    </a:cubicBezTo>
                    <a:lnTo>
                      <a:pt x="12788" y="11308"/>
                    </a:lnTo>
                    <a:cubicBezTo>
                      <a:pt x="12309" y="9264"/>
                      <a:pt x="10831" y="7351"/>
                      <a:pt x="9091" y="5698"/>
                    </a:cubicBezTo>
                    <a:cubicBezTo>
                      <a:pt x="9613" y="5654"/>
                      <a:pt x="10135" y="5393"/>
                      <a:pt x="10483" y="4958"/>
                    </a:cubicBezTo>
                    <a:cubicBezTo>
                      <a:pt x="11265" y="4002"/>
                      <a:pt x="10918" y="2392"/>
                      <a:pt x="9656" y="1436"/>
                    </a:cubicBezTo>
                    <a:cubicBezTo>
                      <a:pt x="9047" y="935"/>
                      <a:pt x="8341" y="685"/>
                      <a:pt x="7688" y="685"/>
                    </a:cubicBezTo>
                    <a:cubicBezTo>
                      <a:pt x="7036" y="685"/>
                      <a:pt x="6438" y="935"/>
                      <a:pt x="6046" y="1436"/>
                    </a:cubicBezTo>
                    <a:cubicBezTo>
                      <a:pt x="5698" y="1870"/>
                      <a:pt x="5568" y="2436"/>
                      <a:pt x="5655" y="2958"/>
                    </a:cubicBezTo>
                    <a:cubicBezTo>
                      <a:pt x="3132" y="1218"/>
                      <a:pt x="784" y="131"/>
                      <a:pt x="1"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9"/>
        <p:cNvGrpSpPr/>
        <p:nvPr/>
      </p:nvGrpSpPr>
      <p:grpSpPr>
        <a:xfrm>
          <a:off x="0" y="0"/>
          <a:ext cx="0" cy="0"/>
          <a:chOff x="0" y="0"/>
          <a:chExt cx="0" cy="0"/>
        </a:xfrm>
      </p:grpSpPr>
      <p:sp>
        <p:nvSpPr>
          <p:cNvPr id="90" name="Google Shape;90;p9"/>
          <p:cNvSpPr/>
          <p:nvPr/>
        </p:nvSpPr>
        <p:spPr>
          <a:xfrm rot="-3970567">
            <a:off x="5198244" y="4543361"/>
            <a:ext cx="2424787" cy="3098091"/>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9"/>
          <p:cNvSpPr/>
          <p:nvPr/>
        </p:nvSpPr>
        <p:spPr>
          <a:xfrm>
            <a:off x="6096000" y="-167"/>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8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p:txBody>
      </p:sp>
      <p:sp>
        <p:nvSpPr>
          <p:cNvPr id="93" name="Google Shape;93;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94" name="Google Shape;94;p9"/>
          <p:cNvSpPr txBox="1">
            <a:spLocks noGrp="1"/>
          </p:cNvSpPr>
          <p:nvPr>
            <p:ph type="subTitle" idx="2"/>
          </p:nvPr>
        </p:nvSpPr>
        <p:spPr>
          <a:xfrm>
            <a:off x="6822133" y="1135867"/>
            <a:ext cx="4409600" cy="5004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4"/>
        </a:solidFill>
        <a:effectLst/>
      </p:bgPr>
    </p:bg>
    <p:spTree>
      <p:nvGrpSpPr>
        <p:cNvPr id="1" name="Shape 95"/>
        <p:cNvGrpSpPr/>
        <p:nvPr/>
      </p:nvGrpSpPr>
      <p:grpSpPr>
        <a:xfrm>
          <a:off x="0" y="0"/>
          <a:ext cx="0" cy="0"/>
          <a:chOff x="0" y="0"/>
          <a:chExt cx="0" cy="0"/>
        </a:xfrm>
      </p:grpSpPr>
      <p:sp>
        <p:nvSpPr>
          <p:cNvPr id="96" name="Google Shape;96;p10"/>
          <p:cNvSpPr/>
          <p:nvPr/>
        </p:nvSpPr>
        <p:spPr>
          <a:xfrm>
            <a:off x="583433" y="4414833"/>
            <a:ext cx="8792800" cy="215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0"/>
          <p:cNvSpPr txBox="1">
            <a:spLocks noGrp="1"/>
          </p:cNvSpPr>
          <p:nvPr>
            <p:ph type="body" idx="1"/>
          </p:nvPr>
        </p:nvSpPr>
        <p:spPr>
          <a:xfrm>
            <a:off x="960400" y="5333433"/>
            <a:ext cx="7998400" cy="806800"/>
          </a:xfrm>
          <a:prstGeom prst="rect">
            <a:avLst/>
          </a:prstGeom>
        </p:spPr>
        <p:txBody>
          <a:bodyPr spcFirstLastPara="1" wrap="square" lIns="91425" tIns="91425" rIns="91425" bIns="91425" anchor="ctr" anchorCtr="0">
            <a:noAutofit/>
          </a:bodyPr>
          <a:lstStyle>
            <a:lvl1pPr marL="609600" lvl="0" indent="-304800">
              <a:lnSpc>
                <a:spcPct val="100000"/>
              </a:lnSpc>
              <a:spcBef>
                <a:spcPts val="0"/>
              </a:spcBef>
              <a:spcAft>
                <a:spcPts val="0"/>
              </a:spcAft>
              <a:buSzPts val="2800"/>
              <a:buFont typeface="Gochi Hand"/>
              <a:buNone/>
              <a:defRPr sz="3735">
                <a:latin typeface="Gochi Hand"/>
                <a:ea typeface="Gochi Hand"/>
                <a:cs typeface="Gochi Hand"/>
                <a:sym typeface="Gochi Hand"/>
              </a:defRPr>
            </a:lvl1pPr>
          </a:lstStyle>
          <a:p/>
        </p:txBody>
      </p:sp>
      <p:sp>
        <p:nvSpPr>
          <p:cNvPr id="98" name="Google Shape;98;p10"/>
          <p:cNvSpPr/>
          <p:nvPr/>
        </p:nvSpPr>
        <p:spPr>
          <a:xfrm rot="-2083439">
            <a:off x="9392452" y="4412384"/>
            <a:ext cx="3297131" cy="2995384"/>
          </a:xfrm>
          <a:custGeom>
            <a:avLst/>
            <a:gdLst/>
            <a:ahLst/>
            <a:cxnLst/>
            <a:rect l="l" t="t" r="r" b="b"/>
            <a:pathLst>
              <a:path w="46836" h="42548" extrusionOk="0">
                <a:moveTo>
                  <a:pt x="10603" y="465"/>
                </a:moveTo>
                <a:lnTo>
                  <a:pt x="10603" y="465"/>
                </a:lnTo>
                <a:cubicBezTo>
                  <a:pt x="10621" y="473"/>
                  <a:pt x="10638" y="480"/>
                  <a:pt x="10656" y="488"/>
                </a:cubicBezTo>
                <a:cubicBezTo>
                  <a:pt x="10638" y="480"/>
                  <a:pt x="10620" y="472"/>
                  <a:pt x="10603" y="465"/>
                </a:cubicBezTo>
                <a:close/>
                <a:moveTo>
                  <a:pt x="2023" y="1312"/>
                </a:moveTo>
                <a:lnTo>
                  <a:pt x="2023" y="1312"/>
                </a:lnTo>
                <a:cubicBezTo>
                  <a:pt x="2229" y="1593"/>
                  <a:pt x="2397" y="1892"/>
                  <a:pt x="2547" y="2192"/>
                </a:cubicBezTo>
                <a:cubicBezTo>
                  <a:pt x="2472" y="2079"/>
                  <a:pt x="2341" y="1892"/>
                  <a:pt x="2229" y="1724"/>
                </a:cubicBezTo>
                <a:cubicBezTo>
                  <a:pt x="2154" y="1593"/>
                  <a:pt x="2079" y="1443"/>
                  <a:pt x="2023" y="1312"/>
                </a:cubicBezTo>
                <a:close/>
                <a:moveTo>
                  <a:pt x="3441" y="3761"/>
                </a:moveTo>
                <a:cubicBezTo>
                  <a:pt x="3432" y="3761"/>
                  <a:pt x="3490" y="3809"/>
                  <a:pt x="3558" y="3877"/>
                </a:cubicBezTo>
                <a:cubicBezTo>
                  <a:pt x="3576" y="3889"/>
                  <a:pt x="3596" y="3902"/>
                  <a:pt x="3614" y="3914"/>
                </a:cubicBezTo>
                <a:lnTo>
                  <a:pt x="3614" y="3914"/>
                </a:lnTo>
                <a:lnTo>
                  <a:pt x="3614" y="3877"/>
                </a:lnTo>
                <a:lnTo>
                  <a:pt x="3483" y="3784"/>
                </a:lnTo>
                <a:cubicBezTo>
                  <a:pt x="3457" y="3768"/>
                  <a:pt x="3444" y="3761"/>
                  <a:pt x="3441" y="3761"/>
                </a:cubicBezTo>
                <a:close/>
                <a:moveTo>
                  <a:pt x="3614" y="3914"/>
                </a:moveTo>
                <a:lnTo>
                  <a:pt x="3614" y="3915"/>
                </a:lnTo>
                <a:lnTo>
                  <a:pt x="3650" y="3938"/>
                </a:lnTo>
                <a:lnTo>
                  <a:pt x="3650" y="3938"/>
                </a:lnTo>
                <a:cubicBezTo>
                  <a:pt x="3639" y="3931"/>
                  <a:pt x="3627" y="3923"/>
                  <a:pt x="3614" y="3914"/>
                </a:cubicBezTo>
                <a:close/>
                <a:moveTo>
                  <a:pt x="9925" y="3709"/>
                </a:moveTo>
                <a:cubicBezTo>
                  <a:pt x="10187" y="3877"/>
                  <a:pt x="10356" y="4008"/>
                  <a:pt x="10581" y="4177"/>
                </a:cubicBezTo>
                <a:lnTo>
                  <a:pt x="10075" y="3746"/>
                </a:lnTo>
                <a:lnTo>
                  <a:pt x="10075" y="3746"/>
                </a:lnTo>
                <a:cubicBezTo>
                  <a:pt x="10225" y="3840"/>
                  <a:pt x="10375" y="3933"/>
                  <a:pt x="10506" y="4008"/>
                </a:cubicBezTo>
                <a:lnTo>
                  <a:pt x="10656" y="4270"/>
                </a:lnTo>
                <a:cubicBezTo>
                  <a:pt x="10412" y="4102"/>
                  <a:pt x="10169" y="3915"/>
                  <a:pt x="9925" y="3709"/>
                </a:cubicBezTo>
                <a:close/>
                <a:moveTo>
                  <a:pt x="18764" y="4420"/>
                </a:moveTo>
                <a:cubicBezTo>
                  <a:pt x="18877" y="4420"/>
                  <a:pt x="18877" y="4420"/>
                  <a:pt x="18858" y="4439"/>
                </a:cubicBezTo>
                <a:cubicBezTo>
                  <a:pt x="18820" y="4458"/>
                  <a:pt x="18783" y="4476"/>
                  <a:pt x="18802" y="4476"/>
                </a:cubicBezTo>
                <a:cubicBezTo>
                  <a:pt x="18914" y="4495"/>
                  <a:pt x="19008" y="4495"/>
                  <a:pt x="19120" y="4495"/>
                </a:cubicBezTo>
                <a:cubicBezTo>
                  <a:pt x="18933" y="4495"/>
                  <a:pt x="18764" y="4514"/>
                  <a:pt x="18577" y="4570"/>
                </a:cubicBezTo>
                <a:lnTo>
                  <a:pt x="18371" y="4626"/>
                </a:lnTo>
                <a:lnTo>
                  <a:pt x="18277" y="4664"/>
                </a:lnTo>
                <a:cubicBezTo>
                  <a:pt x="18259" y="4664"/>
                  <a:pt x="18259" y="4682"/>
                  <a:pt x="18240" y="4701"/>
                </a:cubicBezTo>
                <a:cubicBezTo>
                  <a:pt x="18277" y="4814"/>
                  <a:pt x="18296" y="4907"/>
                  <a:pt x="18296" y="5001"/>
                </a:cubicBezTo>
                <a:lnTo>
                  <a:pt x="18146" y="4907"/>
                </a:lnTo>
                <a:cubicBezTo>
                  <a:pt x="18127" y="4795"/>
                  <a:pt x="18090" y="4682"/>
                  <a:pt x="18071" y="4608"/>
                </a:cubicBezTo>
                <a:cubicBezTo>
                  <a:pt x="18146" y="4570"/>
                  <a:pt x="18221" y="4551"/>
                  <a:pt x="18296" y="4533"/>
                </a:cubicBezTo>
                <a:lnTo>
                  <a:pt x="18502" y="4476"/>
                </a:lnTo>
                <a:cubicBezTo>
                  <a:pt x="18577" y="4439"/>
                  <a:pt x="18671" y="4439"/>
                  <a:pt x="18764" y="4420"/>
                </a:cubicBezTo>
                <a:close/>
                <a:moveTo>
                  <a:pt x="18146" y="4926"/>
                </a:moveTo>
                <a:cubicBezTo>
                  <a:pt x="18202" y="4963"/>
                  <a:pt x="18259" y="5001"/>
                  <a:pt x="18315" y="5038"/>
                </a:cubicBezTo>
                <a:lnTo>
                  <a:pt x="18315" y="5057"/>
                </a:lnTo>
                <a:lnTo>
                  <a:pt x="18221" y="5019"/>
                </a:lnTo>
                <a:lnTo>
                  <a:pt x="18165" y="4982"/>
                </a:lnTo>
                <a:cubicBezTo>
                  <a:pt x="18165" y="4963"/>
                  <a:pt x="18146" y="4945"/>
                  <a:pt x="18146" y="4926"/>
                </a:cubicBezTo>
                <a:close/>
                <a:moveTo>
                  <a:pt x="24200" y="7938"/>
                </a:moveTo>
                <a:lnTo>
                  <a:pt x="24200" y="7938"/>
                </a:lnTo>
                <a:cubicBezTo>
                  <a:pt x="24217" y="7958"/>
                  <a:pt x="24234" y="7977"/>
                  <a:pt x="24251" y="7997"/>
                </a:cubicBezTo>
                <a:cubicBezTo>
                  <a:pt x="24231" y="7972"/>
                  <a:pt x="24215" y="7953"/>
                  <a:pt x="24200" y="7938"/>
                </a:cubicBezTo>
                <a:close/>
                <a:moveTo>
                  <a:pt x="4494" y="7754"/>
                </a:moveTo>
                <a:lnTo>
                  <a:pt x="4494" y="7754"/>
                </a:lnTo>
                <a:cubicBezTo>
                  <a:pt x="4644" y="7885"/>
                  <a:pt x="4794" y="8034"/>
                  <a:pt x="4925" y="8184"/>
                </a:cubicBezTo>
                <a:cubicBezTo>
                  <a:pt x="4775" y="8053"/>
                  <a:pt x="4626" y="7922"/>
                  <a:pt x="4494" y="7754"/>
                </a:cubicBezTo>
                <a:close/>
                <a:moveTo>
                  <a:pt x="6030" y="9458"/>
                </a:moveTo>
                <a:cubicBezTo>
                  <a:pt x="6044" y="9474"/>
                  <a:pt x="6058" y="9490"/>
                  <a:pt x="6072" y="9506"/>
                </a:cubicBezTo>
                <a:lnTo>
                  <a:pt x="6072" y="9506"/>
                </a:lnTo>
                <a:cubicBezTo>
                  <a:pt x="6059" y="9491"/>
                  <a:pt x="6045" y="9475"/>
                  <a:pt x="6030" y="9458"/>
                </a:cubicBezTo>
                <a:close/>
                <a:moveTo>
                  <a:pt x="7622" y="11967"/>
                </a:moveTo>
                <a:cubicBezTo>
                  <a:pt x="7622" y="12023"/>
                  <a:pt x="7641" y="12079"/>
                  <a:pt x="7659" y="12136"/>
                </a:cubicBezTo>
                <a:cubicBezTo>
                  <a:pt x="7678" y="12192"/>
                  <a:pt x="7697" y="12248"/>
                  <a:pt x="7734" y="12285"/>
                </a:cubicBezTo>
                <a:lnTo>
                  <a:pt x="7753" y="12323"/>
                </a:lnTo>
                <a:cubicBezTo>
                  <a:pt x="7715" y="12229"/>
                  <a:pt x="7697" y="12136"/>
                  <a:pt x="7622" y="11967"/>
                </a:cubicBezTo>
                <a:close/>
                <a:moveTo>
                  <a:pt x="5206" y="15525"/>
                </a:moveTo>
                <a:lnTo>
                  <a:pt x="5206" y="15525"/>
                </a:lnTo>
                <a:cubicBezTo>
                  <a:pt x="5215" y="15553"/>
                  <a:pt x="5226" y="15572"/>
                  <a:pt x="5237" y="15585"/>
                </a:cubicBezTo>
                <a:lnTo>
                  <a:pt x="5237" y="15585"/>
                </a:lnTo>
                <a:cubicBezTo>
                  <a:pt x="5226" y="15565"/>
                  <a:pt x="5216" y="15545"/>
                  <a:pt x="5206" y="15525"/>
                </a:cubicBezTo>
                <a:close/>
                <a:moveTo>
                  <a:pt x="9139" y="1"/>
                </a:moveTo>
                <a:lnTo>
                  <a:pt x="8895" y="19"/>
                </a:lnTo>
                <a:lnTo>
                  <a:pt x="8671" y="57"/>
                </a:lnTo>
                <a:cubicBezTo>
                  <a:pt x="8652" y="57"/>
                  <a:pt x="8577" y="57"/>
                  <a:pt x="8483" y="76"/>
                </a:cubicBezTo>
                <a:cubicBezTo>
                  <a:pt x="8408" y="76"/>
                  <a:pt x="8315" y="94"/>
                  <a:pt x="8240" y="113"/>
                </a:cubicBezTo>
                <a:cubicBezTo>
                  <a:pt x="8310" y="267"/>
                  <a:pt x="8369" y="411"/>
                  <a:pt x="8364" y="411"/>
                </a:cubicBezTo>
                <a:cubicBezTo>
                  <a:pt x="8362" y="411"/>
                  <a:pt x="8352" y="394"/>
                  <a:pt x="8334" y="357"/>
                </a:cubicBezTo>
                <a:lnTo>
                  <a:pt x="8334" y="357"/>
                </a:lnTo>
                <a:cubicBezTo>
                  <a:pt x="8465" y="619"/>
                  <a:pt x="8614" y="900"/>
                  <a:pt x="8802" y="1199"/>
                </a:cubicBezTo>
                <a:lnTo>
                  <a:pt x="8970" y="1480"/>
                </a:lnTo>
                <a:lnTo>
                  <a:pt x="9139" y="1742"/>
                </a:lnTo>
                <a:cubicBezTo>
                  <a:pt x="9382" y="2117"/>
                  <a:pt x="9626" y="2510"/>
                  <a:pt x="9832" y="2885"/>
                </a:cubicBezTo>
                <a:cubicBezTo>
                  <a:pt x="9888" y="2978"/>
                  <a:pt x="9963" y="3072"/>
                  <a:pt x="10019" y="3147"/>
                </a:cubicBezTo>
                <a:cubicBezTo>
                  <a:pt x="10169" y="3428"/>
                  <a:pt x="10300" y="3690"/>
                  <a:pt x="10468" y="3952"/>
                </a:cubicBezTo>
                <a:cubicBezTo>
                  <a:pt x="10225" y="3821"/>
                  <a:pt x="9906" y="3578"/>
                  <a:pt x="9588" y="3353"/>
                </a:cubicBezTo>
                <a:cubicBezTo>
                  <a:pt x="9072" y="2997"/>
                  <a:pt x="8538" y="2657"/>
                  <a:pt x="8390" y="2657"/>
                </a:cubicBezTo>
                <a:cubicBezTo>
                  <a:pt x="8383" y="2657"/>
                  <a:pt x="8376" y="2658"/>
                  <a:pt x="8371" y="2660"/>
                </a:cubicBezTo>
                <a:lnTo>
                  <a:pt x="8015" y="2398"/>
                </a:lnTo>
                <a:lnTo>
                  <a:pt x="8015" y="2398"/>
                </a:lnTo>
                <a:cubicBezTo>
                  <a:pt x="8127" y="2454"/>
                  <a:pt x="8146" y="2454"/>
                  <a:pt x="8259" y="2529"/>
                </a:cubicBezTo>
                <a:cubicBezTo>
                  <a:pt x="8034" y="2360"/>
                  <a:pt x="7790" y="2229"/>
                  <a:pt x="7547" y="2136"/>
                </a:cubicBezTo>
                <a:cubicBezTo>
                  <a:pt x="7210" y="2023"/>
                  <a:pt x="6891" y="1892"/>
                  <a:pt x="6573" y="1742"/>
                </a:cubicBezTo>
                <a:cubicBezTo>
                  <a:pt x="6286" y="1599"/>
                  <a:pt x="6033" y="1510"/>
                  <a:pt x="6064" y="1510"/>
                </a:cubicBezTo>
                <a:cubicBezTo>
                  <a:pt x="6073" y="1510"/>
                  <a:pt x="6110" y="1519"/>
                  <a:pt x="6180" y="1536"/>
                </a:cubicBezTo>
                <a:cubicBezTo>
                  <a:pt x="5955" y="1461"/>
                  <a:pt x="5730" y="1443"/>
                  <a:pt x="5487" y="1443"/>
                </a:cubicBezTo>
                <a:lnTo>
                  <a:pt x="5169" y="1443"/>
                </a:lnTo>
                <a:lnTo>
                  <a:pt x="5187" y="1686"/>
                </a:lnTo>
                <a:cubicBezTo>
                  <a:pt x="5206" y="1724"/>
                  <a:pt x="5206" y="1780"/>
                  <a:pt x="5225" y="1836"/>
                </a:cubicBezTo>
                <a:cubicBezTo>
                  <a:pt x="4981" y="1817"/>
                  <a:pt x="4757" y="1780"/>
                  <a:pt x="4513" y="1724"/>
                </a:cubicBezTo>
                <a:cubicBezTo>
                  <a:pt x="4232" y="1686"/>
                  <a:pt x="3951" y="1611"/>
                  <a:pt x="3671" y="1536"/>
                </a:cubicBezTo>
                <a:cubicBezTo>
                  <a:pt x="3539" y="1492"/>
                  <a:pt x="3504" y="1474"/>
                  <a:pt x="3520" y="1474"/>
                </a:cubicBezTo>
                <a:cubicBezTo>
                  <a:pt x="3531" y="1474"/>
                  <a:pt x="3568" y="1483"/>
                  <a:pt x="3614" y="1499"/>
                </a:cubicBezTo>
                <a:cubicBezTo>
                  <a:pt x="3683" y="1526"/>
                  <a:pt x="3761" y="1544"/>
                  <a:pt x="3784" y="1544"/>
                </a:cubicBezTo>
                <a:cubicBezTo>
                  <a:pt x="3792" y="1544"/>
                  <a:pt x="3793" y="1541"/>
                  <a:pt x="3783" y="1536"/>
                </a:cubicBezTo>
                <a:lnTo>
                  <a:pt x="3277" y="1405"/>
                </a:lnTo>
                <a:cubicBezTo>
                  <a:pt x="3109" y="1349"/>
                  <a:pt x="2959" y="1312"/>
                  <a:pt x="2809" y="1274"/>
                </a:cubicBezTo>
                <a:cubicBezTo>
                  <a:pt x="2678" y="1242"/>
                  <a:pt x="2649" y="1222"/>
                  <a:pt x="2695" y="1222"/>
                </a:cubicBezTo>
                <a:cubicBezTo>
                  <a:pt x="2728" y="1222"/>
                  <a:pt x="2801" y="1232"/>
                  <a:pt x="2903" y="1255"/>
                </a:cubicBezTo>
                <a:cubicBezTo>
                  <a:pt x="3053" y="1274"/>
                  <a:pt x="3202" y="1312"/>
                  <a:pt x="3371" y="1368"/>
                </a:cubicBezTo>
                <a:lnTo>
                  <a:pt x="3652" y="1461"/>
                </a:lnTo>
                <a:lnTo>
                  <a:pt x="3877" y="1536"/>
                </a:lnTo>
                <a:lnTo>
                  <a:pt x="3877" y="1536"/>
                </a:lnTo>
                <a:lnTo>
                  <a:pt x="3783" y="1480"/>
                </a:lnTo>
                <a:lnTo>
                  <a:pt x="3745" y="1461"/>
                </a:lnTo>
                <a:lnTo>
                  <a:pt x="3671" y="1424"/>
                </a:lnTo>
                <a:cubicBezTo>
                  <a:pt x="3577" y="1387"/>
                  <a:pt x="3502" y="1349"/>
                  <a:pt x="3427" y="1312"/>
                </a:cubicBezTo>
                <a:cubicBezTo>
                  <a:pt x="3277" y="1255"/>
                  <a:pt x="3127" y="1218"/>
                  <a:pt x="2978" y="1181"/>
                </a:cubicBezTo>
                <a:cubicBezTo>
                  <a:pt x="2678" y="1124"/>
                  <a:pt x="2397" y="1087"/>
                  <a:pt x="1798" y="975"/>
                </a:cubicBezTo>
                <a:lnTo>
                  <a:pt x="1798" y="975"/>
                </a:lnTo>
                <a:cubicBezTo>
                  <a:pt x="1929" y="1218"/>
                  <a:pt x="2041" y="1443"/>
                  <a:pt x="2210" y="1780"/>
                </a:cubicBezTo>
                <a:cubicBezTo>
                  <a:pt x="2041" y="1499"/>
                  <a:pt x="1891" y="1218"/>
                  <a:pt x="1704" y="918"/>
                </a:cubicBezTo>
                <a:lnTo>
                  <a:pt x="1685" y="918"/>
                </a:lnTo>
                <a:cubicBezTo>
                  <a:pt x="1817" y="1255"/>
                  <a:pt x="1966" y="1574"/>
                  <a:pt x="2135" y="1892"/>
                </a:cubicBezTo>
                <a:cubicBezTo>
                  <a:pt x="2247" y="2079"/>
                  <a:pt x="2378" y="2304"/>
                  <a:pt x="2528" y="2566"/>
                </a:cubicBezTo>
                <a:lnTo>
                  <a:pt x="2809" y="2997"/>
                </a:lnTo>
                <a:lnTo>
                  <a:pt x="2397" y="2229"/>
                </a:lnTo>
                <a:cubicBezTo>
                  <a:pt x="2341" y="2117"/>
                  <a:pt x="2285" y="2005"/>
                  <a:pt x="2266" y="1892"/>
                </a:cubicBezTo>
                <a:cubicBezTo>
                  <a:pt x="2266" y="1887"/>
                  <a:pt x="2268" y="1884"/>
                  <a:pt x="2271" y="1884"/>
                </a:cubicBezTo>
                <a:cubicBezTo>
                  <a:pt x="2289" y="1884"/>
                  <a:pt x="2362" y="1983"/>
                  <a:pt x="2491" y="2192"/>
                </a:cubicBezTo>
                <a:cubicBezTo>
                  <a:pt x="2659" y="2491"/>
                  <a:pt x="2865" y="2772"/>
                  <a:pt x="3090" y="3034"/>
                </a:cubicBezTo>
                <a:cubicBezTo>
                  <a:pt x="3071" y="3053"/>
                  <a:pt x="3109" y="3147"/>
                  <a:pt x="3202" y="3278"/>
                </a:cubicBezTo>
                <a:lnTo>
                  <a:pt x="3352" y="3484"/>
                </a:lnTo>
                <a:cubicBezTo>
                  <a:pt x="3390" y="3521"/>
                  <a:pt x="3427" y="3559"/>
                  <a:pt x="3446" y="3596"/>
                </a:cubicBezTo>
                <a:lnTo>
                  <a:pt x="3333" y="3578"/>
                </a:lnTo>
                <a:lnTo>
                  <a:pt x="3333" y="3578"/>
                </a:lnTo>
                <a:cubicBezTo>
                  <a:pt x="3446" y="3671"/>
                  <a:pt x="3521" y="3709"/>
                  <a:pt x="3671" y="3858"/>
                </a:cubicBezTo>
                <a:cubicBezTo>
                  <a:pt x="3729" y="3931"/>
                  <a:pt x="3730" y="3959"/>
                  <a:pt x="3702" y="3959"/>
                </a:cubicBezTo>
                <a:cubicBezTo>
                  <a:pt x="3694" y="3959"/>
                  <a:pt x="3683" y="3956"/>
                  <a:pt x="3671" y="3952"/>
                </a:cubicBezTo>
                <a:lnTo>
                  <a:pt x="3650" y="3938"/>
                </a:lnTo>
                <a:lnTo>
                  <a:pt x="3650" y="3938"/>
                </a:lnTo>
                <a:cubicBezTo>
                  <a:pt x="3694" y="3968"/>
                  <a:pt x="3724" y="3991"/>
                  <a:pt x="3708" y="3991"/>
                </a:cubicBezTo>
                <a:cubicBezTo>
                  <a:pt x="3697" y="3991"/>
                  <a:pt x="3663" y="3980"/>
                  <a:pt x="3596" y="3952"/>
                </a:cubicBezTo>
                <a:cubicBezTo>
                  <a:pt x="3465" y="3877"/>
                  <a:pt x="3315" y="3821"/>
                  <a:pt x="3165" y="3765"/>
                </a:cubicBezTo>
                <a:cubicBezTo>
                  <a:pt x="2847" y="3615"/>
                  <a:pt x="2435" y="3446"/>
                  <a:pt x="1948" y="3259"/>
                </a:cubicBezTo>
                <a:lnTo>
                  <a:pt x="1891" y="3240"/>
                </a:lnTo>
                <a:lnTo>
                  <a:pt x="1835" y="3222"/>
                </a:lnTo>
                <a:lnTo>
                  <a:pt x="1742" y="3184"/>
                </a:lnTo>
                <a:cubicBezTo>
                  <a:pt x="1704" y="3166"/>
                  <a:pt x="1667" y="3147"/>
                  <a:pt x="1629" y="3128"/>
                </a:cubicBezTo>
                <a:cubicBezTo>
                  <a:pt x="1623" y="3122"/>
                  <a:pt x="1621" y="3120"/>
                  <a:pt x="1624" y="3120"/>
                </a:cubicBezTo>
                <a:cubicBezTo>
                  <a:pt x="1629" y="3120"/>
                  <a:pt x="1654" y="3128"/>
                  <a:pt x="1704" y="3128"/>
                </a:cubicBezTo>
                <a:cubicBezTo>
                  <a:pt x="1768" y="3141"/>
                  <a:pt x="1875" y="3179"/>
                  <a:pt x="1890" y="3179"/>
                </a:cubicBezTo>
                <a:cubicBezTo>
                  <a:pt x="1897" y="3179"/>
                  <a:pt x="1883" y="3171"/>
                  <a:pt x="1835" y="3147"/>
                </a:cubicBezTo>
                <a:cubicBezTo>
                  <a:pt x="1573" y="3072"/>
                  <a:pt x="1311" y="2997"/>
                  <a:pt x="1068" y="2941"/>
                </a:cubicBezTo>
                <a:cubicBezTo>
                  <a:pt x="899" y="2885"/>
                  <a:pt x="936" y="2885"/>
                  <a:pt x="955" y="2885"/>
                </a:cubicBezTo>
                <a:cubicBezTo>
                  <a:pt x="790" y="2843"/>
                  <a:pt x="715" y="2830"/>
                  <a:pt x="676" y="2830"/>
                </a:cubicBezTo>
                <a:cubicBezTo>
                  <a:pt x="644" y="2830"/>
                  <a:pt x="635" y="2839"/>
                  <a:pt x="618" y="2847"/>
                </a:cubicBezTo>
                <a:cubicBezTo>
                  <a:pt x="599" y="2847"/>
                  <a:pt x="524" y="2847"/>
                  <a:pt x="94" y="2754"/>
                </a:cubicBezTo>
                <a:cubicBezTo>
                  <a:pt x="84" y="2763"/>
                  <a:pt x="75" y="2768"/>
                  <a:pt x="68" y="2768"/>
                </a:cubicBezTo>
                <a:cubicBezTo>
                  <a:pt x="61" y="2768"/>
                  <a:pt x="56" y="2763"/>
                  <a:pt x="56" y="2754"/>
                </a:cubicBezTo>
                <a:lnTo>
                  <a:pt x="0" y="2754"/>
                </a:lnTo>
                <a:lnTo>
                  <a:pt x="19" y="2791"/>
                </a:lnTo>
                <a:cubicBezTo>
                  <a:pt x="56" y="2847"/>
                  <a:pt x="94" y="2903"/>
                  <a:pt x="131" y="2978"/>
                </a:cubicBezTo>
                <a:cubicBezTo>
                  <a:pt x="206" y="3128"/>
                  <a:pt x="300" y="3315"/>
                  <a:pt x="431" y="3540"/>
                </a:cubicBezTo>
                <a:cubicBezTo>
                  <a:pt x="487" y="3634"/>
                  <a:pt x="562" y="3765"/>
                  <a:pt x="637" y="3896"/>
                </a:cubicBezTo>
                <a:cubicBezTo>
                  <a:pt x="712" y="4008"/>
                  <a:pt x="805" y="4121"/>
                  <a:pt x="899" y="4252"/>
                </a:cubicBezTo>
                <a:cubicBezTo>
                  <a:pt x="1030" y="4439"/>
                  <a:pt x="1180" y="4608"/>
                  <a:pt x="1348" y="4757"/>
                </a:cubicBezTo>
                <a:cubicBezTo>
                  <a:pt x="1381" y="4806"/>
                  <a:pt x="1385" y="4822"/>
                  <a:pt x="1376" y="4822"/>
                </a:cubicBezTo>
                <a:cubicBezTo>
                  <a:pt x="1357" y="4822"/>
                  <a:pt x="1284" y="4760"/>
                  <a:pt x="1261" y="4760"/>
                </a:cubicBezTo>
                <a:cubicBezTo>
                  <a:pt x="1255" y="4760"/>
                  <a:pt x="1252" y="4765"/>
                  <a:pt x="1255" y="4776"/>
                </a:cubicBezTo>
                <a:cubicBezTo>
                  <a:pt x="1648" y="5188"/>
                  <a:pt x="1835" y="5357"/>
                  <a:pt x="2004" y="5506"/>
                </a:cubicBezTo>
                <a:cubicBezTo>
                  <a:pt x="2154" y="5656"/>
                  <a:pt x="2322" y="5787"/>
                  <a:pt x="2678" y="6087"/>
                </a:cubicBezTo>
                <a:cubicBezTo>
                  <a:pt x="2865" y="6274"/>
                  <a:pt x="3034" y="6461"/>
                  <a:pt x="3221" y="6667"/>
                </a:cubicBezTo>
                <a:cubicBezTo>
                  <a:pt x="3115" y="6540"/>
                  <a:pt x="3087" y="6487"/>
                  <a:pt x="3114" y="6487"/>
                </a:cubicBezTo>
                <a:cubicBezTo>
                  <a:pt x="3181" y="6487"/>
                  <a:pt x="3595" y="6817"/>
                  <a:pt x="3970" y="7098"/>
                </a:cubicBezTo>
                <a:lnTo>
                  <a:pt x="3914" y="7042"/>
                </a:lnTo>
                <a:lnTo>
                  <a:pt x="3914" y="7042"/>
                </a:lnTo>
                <a:lnTo>
                  <a:pt x="4082" y="7192"/>
                </a:lnTo>
                <a:lnTo>
                  <a:pt x="3970" y="7098"/>
                </a:lnTo>
                <a:lnTo>
                  <a:pt x="4045" y="7192"/>
                </a:lnTo>
                <a:lnTo>
                  <a:pt x="4176" y="7285"/>
                </a:lnTo>
                <a:lnTo>
                  <a:pt x="4569" y="7641"/>
                </a:lnTo>
                <a:cubicBezTo>
                  <a:pt x="4567" y="7643"/>
                  <a:pt x="4564" y="7644"/>
                  <a:pt x="4560" y="7644"/>
                </a:cubicBezTo>
                <a:cubicBezTo>
                  <a:pt x="4523" y="7644"/>
                  <a:pt x="4406" y="7575"/>
                  <a:pt x="4288" y="7491"/>
                </a:cubicBezTo>
                <a:lnTo>
                  <a:pt x="4045" y="7192"/>
                </a:lnTo>
                <a:cubicBezTo>
                  <a:pt x="3857" y="7082"/>
                  <a:pt x="3669" y="6972"/>
                  <a:pt x="3613" y="6972"/>
                </a:cubicBezTo>
                <a:cubicBezTo>
                  <a:pt x="3602" y="6972"/>
                  <a:pt x="3596" y="6977"/>
                  <a:pt x="3596" y="6986"/>
                </a:cubicBezTo>
                <a:cubicBezTo>
                  <a:pt x="3652" y="7023"/>
                  <a:pt x="3764" y="7117"/>
                  <a:pt x="3877" y="7211"/>
                </a:cubicBezTo>
                <a:cubicBezTo>
                  <a:pt x="3822" y="7183"/>
                  <a:pt x="3787" y="7166"/>
                  <a:pt x="3780" y="7166"/>
                </a:cubicBezTo>
                <a:cubicBezTo>
                  <a:pt x="3777" y="7166"/>
                  <a:pt x="3778" y="7168"/>
                  <a:pt x="3783" y="7173"/>
                </a:cubicBezTo>
                <a:cubicBezTo>
                  <a:pt x="3858" y="7248"/>
                  <a:pt x="3951" y="7304"/>
                  <a:pt x="4045" y="7379"/>
                </a:cubicBezTo>
                <a:lnTo>
                  <a:pt x="4139" y="7585"/>
                </a:lnTo>
                <a:lnTo>
                  <a:pt x="4214" y="7604"/>
                </a:lnTo>
                <a:cubicBezTo>
                  <a:pt x="4532" y="7922"/>
                  <a:pt x="4832" y="8259"/>
                  <a:pt x="5150" y="8578"/>
                </a:cubicBezTo>
                <a:lnTo>
                  <a:pt x="5712" y="9046"/>
                </a:lnTo>
                <a:cubicBezTo>
                  <a:pt x="5880" y="9214"/>
                  <a:pt x="6068" y="9383"/>
                  <a:pt x="6255" y="9551"/>
                </a:cubicBezTo>
                <a:cubicBezTo>
                  <a:pt x="6461" y="9739"/>
                  <a:pt x="6629" y="9945"/>
                  <a:pt x="6835" y="10169"/>
                </a:cubicBezTo>
                <a:cubicBezTo>
                  <a:pt x="6948" y="10300"/>
                  <a:pt x="7023" y="10431"/>
                  <a:pt x="7135" y="10563"/>
                </a:cubicBezTo>
                <a:cubicBezTo>
                  <a:pt x="7247" y="10694"/>
                  <a:pt x="7341" y="10843"/>
                  <a:pt x="7435" y="10993"/>
                </a:cubicBezTo>
                <a:cubicBezTo>
                  <a:pt x="7351" y="10890"/>
                  <a:pt x="7307" y="10856"/>
                  <a:pt x="7282" y="10856"/>
                </a:cubicBezTo>
                <a:cubicBezTo>
                  <a:pt x="7233" y="10856"/>
                  <a:pt x="7253" y="10981"/>
                  <a:pt x="7191" y="10993"/>
                </a:cubicBezTo>
                <a:cubicBezTo>
                  <a:pt x="7079" y="10731"/>
                  <a:pt x="6948" y="10506"/>
                  <a:pt x="6760" y="10300"/>
                </a:cubicBezTo>
                <a:cubicBezTo>
                  <a:pt x="6548" y="10052"/>
                  <a:pt x="6318" y="9788"/>
                  <a:pt x="6072" y="9506"/>
                </a:cubicBezTo>
                <a:lnTo>
                  <a:pt x="6072" y="9506"/>
                </a:lnTo>
                <a:cubicBezTo>
                  <a:pt x="6202" y="9656"/>
                  <a:pt x="6230" y="9703"/>
                  <a:pt x="6213" y="9703"/>
                </a:cubicBezTo>
                <a:cubicBezTo>
                  <a:pt x="6200" y="9703"/>
                  <a:pt x="6162" y="9676"/>
                  <a:pt x="6124" y="9645"/>
                </a:cubicBezTo>
                <a:lnTo>
                  <a:pt x="6124" y="9645"/>
                </a:lnTo>
                <a:cubicBezTo>
                  <a:pt x="6442" y="9982"/>
                  <a:pt x="6742" y="10338"/>
                  <a:pt x="7023" y="10712"/>
                </a:cubicBezTo>
                <a:cubicBezTo>
                  <a:pt x="6929" y="10712"/>
                  <a:pt x="7135" y="10975"/>
                  <a:pt x="7247" y="11293"/>
                </a:cubicBezTo>
                <a:cubicBezTo>
                  <a:pt x="7247" y="11259"/>
                  <a:pt x="7255" y="11243"/>
                  <a:pt x="7269" y="11243"/>
                </a:cubicBezTo>
                <a:cubicBezTo>
                  <a:pt x="7316" y="11243"/>
                  <a:pt x="7431" y="11422"/>
                  <a:pt x="7547" y="11667"/>
                </a:cubicBezTo>
                <a:lnTo>
                  <a:pt x="7734" y="12117"/>
                </a:lnTo>
                <a:cubicBezTo>
                  <a:pt x="7790" y="12229"/>
                  <a:pt x="7828" y="12342"/>
                  <a:pt x="7865" y="12454"/>
                </a:cubicBezTo>
                <a:cubicBezTo>
                  <a:pt x="7809" y="12417"/>
                  <a:pt x="7772" y="12360"/>
                  <a:pt x="7753" y="12323"/>
                </a:cubicBezTo>
                <a:lnTo>
                  <a:pt x="7753" y="12323"/>
                </a:lnTo>
                <a:lnTo>
                  <a:pt x="7828" y="12473"/>
                </a:lnTo>
                <a:lnTo>
                  <a:pt x="7865" y="12585"/>
                </a:lnTo>
                <a:lnTo>
                  <a:pt x="7903" y="12641"/>
                </a:lnTo>
                <a:lnTo>
                  <a:pt x="7903" y="12679"/>
                </a:lnTo>
                <a:cubicBezTo>
                  <a:pt x="7772" y="12623"/>
                  <a:pt x="7641" y="12566"/>
                  <a:pt x="7528" y="12491"/>
                </a:cubicBezTo>
                <a:lnTo>
                  <a:pt x="7528" y="12491"/>
                </a:lnTo>
                <a:cubicBezTo>
                  <a:pt x="7621" y="12538"/>
                  <a:pt x="7688" y="12571"/>
                  <a:pt x="7719" y="12571"/>
                </a:cubicBezTo>
                <a:cubicBezTo>
                  <a:pt x="7726" y="12571"/>
                  <a:pt x="7731" y="12570"/>
                  <a:pt x="7734" y="12566"/>
                </a:cubicBezTo>
                <a:cubicBezTo>
                  <a:pt x="7547" y="12491"/>
                  <a:pt x="7378" y="12417"/>
                  <a:pt x="7229" y="12323"/>
                </a:cubicBezTo>
                <a:lnTo>
                  <a:pt x="7079" y="12248"/>
                </a:lnTo>
                <a:lnTo>
                  <a:pt x="6948" y="12192"/>
                </a:lnTo>
                <a:cubicBezTo>
                  <a:pt x="6907" y="12164"/>
                  <a:pt x="6885" y="12147"/>
                  <a:pt x="6899" y="12147"/>
                </a:cubicBezTo>
                <a:cubicBezTo>
                  <a:pt x="6904" y="12147"/>
                  <a:pt x="6914" y="12149"/>
                  <a:pt x="6929" y="12154"/>
                </a:cubicBezTo>
                <a:lnTo>
                  <a:pt x="7097" y="12229"/>
                </a:lnTo>
                <a:cubicBezTo>
                  <a:pt x="6798" y="12079"/>
                  <a:pt x="6423" y="11911"/>
                  <a:pt x="6011" y="11742"/>
                </a:cubicBezTo>
                <a:lnTo>
                  <a:pt x="5693" y="11611"/>
                </a:lnTo>
                <a:lnTo>
                  <a:pt x="5318" y="11443"/>
                </a:lnTo>
                <a:cubicBezTo>
                  <a:pt x="5019" y="11330"/>
                  <a:pt x="4738" y="11237"/>
                  <a:pt x="4457" y="11124"/>
                </a:cubicBezTo>
                <a:lnTo>
                  <a:pt x="4420" y="11162"/>
                </a:lnTo>
                <a:cubicBezTo>
                  <a:pt x="4420" y="11181"/>
                  <a:pt x="4420" y="11199"/>
                  <a:pt x="4420" y="11237"/>
                </a:cubicBezTo>
                <a:cubicBezTo>
                  <a:pt x="4420" y="11274"/>
                  <a:pt x="4420" y="11330"/>
                  <a:pt x="4401" y="11368"/>
                </a:cubicBezTo>
                <a:cubicBezTo>
                  <a:pt x="4401" y="11480"/>
                  <a:pt x="4401" y="11555"/>
                  <a:pt x="4382" y="11649"/>
                </a:cubicBezTo>
                <a:cubicBezTo>
                  <a:pt x="4382" y="11742"/>
                  <a:pt x="4382" y="11817"/>
                  <a:pt x="4420" y="11892"/>
                </a:cubicBezTo>
                <a:cubicBezTo>
                  <a:pt x="4420" y="11967"/>
                  <a:pt x="4438" y="12042"/>
                  <a:pt x="4476" y="12117"/>
                </a:cubicBezTo>
                <a:cubicBezTo>
                  <a:pt x="4494" y="12192"/>
                  <a:pt x="4532" y="12248"/>
                  <a:pt x="4551" y="12304"/>
                </a:cubicBezTo>
                <a:cubicBezTo>
                  <a:pt x="4569" y="12360"/>
                  <a:pt x="4588" y="12379"/>
                  <a:pt x="4626" y="12417"/>
                </a:cubicBezTo>
                <a:cubicBezTo>
                  <a:pt x="4644" y="12454"/>
                  <a:pt x="4682" y="12491"/>
                  <a:pt x="4719" y="12529"/>
                </a:cubicBezTo>
                <a:cubicBezTo>
                  <a:pt x="4682" y="12510"/>
                  <a:pt x="4644" y="12510"/>
                  <a:pt x="4607" y="12473"/>
                </a:cubicBezTo>
                <a:cubicBezTo>
                  <a:pt x="4551" y="12454"/>
                  <a:pt x="4513" y="12417"/>
                  <a:pt x="4457" y="12379"/>
                </a:cubicBezTo>
                <a:lnTo>
                  <a:pt x="4457" y="12379"/>
                </a:lnTo>
                <a:cubicBezTo>
                  <a:pt x="4682" y="12679"/>
                  <a:pt x="4981" y="12922"/>
                  <a:pt x="5318" y="13109"/>
                </a:cubicBezTo>
                <a:cubicBezTo>
                  <a:pt x="5431" y="13166"/>
                  <a:pt x="5543" y="13240"/>
                  <a:pt x="5674" y="13297"/>
                </a:cubicBezTo>
                <a:cubicBezTo>
                  <a:pt x="5862" y="13409"/>
                  <a:pt x="6049" y="13521"/>
                  <a:pt x="6255" y="13652"/>
                </a:cubicBezTo>
                <a:cubicBezTo>
                  <a:pt x="6236" y="13690"/>
                  <a:pt x="6199" y="13709"/>
                  <a:pt x="6161" y="13727"/>
                </a:cubicBezTo>
                <a:cubicBezTo>
                  <a:pt x="6142" y="13737"/>
                  <a:pt x="6119" y="13741"/>
                  <a:pt x="6096" y="13741"/>
                </a:cubicBezTo>
                <a:cubicBezTo>
                  <a:pt x="6072" y="13741"/>
                  <a:pt x="6049" y="13737"/>
                  <a:pt x="6030" y="13727"/>
                </a:cubicBezTo>
                <a:cubicBezTo>
                  <a:pt x="5993" y="13709"/>
                  <a:pt x="5936" y="13709"/>
                  <a:pt x="5899" y="13690"/>
                </a:cubicBezTo>
                <a:cubicBezTo>
                  <a:pt x="5880" y="13690"/>
                  <a:pt x="5862" y="13671"/>
                  <a:pt x="5843" y="13671"/>
                </a:cubicBezTo>
                <a:cubicBezTo>
                  <a:pt x="5805" y="13671"/>
                  <a:pt x="5749" y="13615"/>
                  <a:pt x="5693" y="13596"/>
                </a:cubicBezTo>
                <a:lnTo>
                  <a:pt x="5693" y="13596"/>
                </a:lnTo>
                <a:cubicBezTo>
                  <a:pt x="5843" y="13709"/>
                  <a:pt x="5862" y="13709"/>
                  <a:pt x="5936" y="13765"/>
                </a:cubicBezTo>
                <a:lnTo>
                  <a:pt x="5899" y="13896"/>
                </a:lnTo>
                <a:cubicBezTo>
                  <a:pt x="5880" y="13933"/>
                  <a:pt x="5880" y="13990"/>
                  <a:pt x="5862" y="14027"/>
                </a:cubicBezTo>
                <a:cubicBezTo>
                  <a:pt x="5843" y="14083"/>
                  <a:pt x="5805" y="14121"/>
                  <a:pt x="5787" y="14177"/>
                </a:cubicBezTo>
                <a:cubicBezTo>
                  <a:pt x="5850" y="14101"/>
                  <a:pt x="5964" y="13983"/>
                  <a:pt x="6015" y="13983"/>
                </a:cubicBezTo>
                <a:cubicBezTo>
                  <a:pt x="6039" y="13983"/>
                  <a:pt x="6048" y="14010"/>
                  <a:pt x="6030" y="14083"/>
                </a:cubicBezTo>
                <a:cubicBezTo>
                  <a:pt x="5918" y="14233"/>
                  <a:pt x="5768" y="14364"/>
                  <a:pt x="5618" y="14476"/>
                </a:cubicBezTo>
                <a:cubicBezTo>
                  <a:pt x="5581" y="14514"/>
                  <a:pt x="5506" y="14551"/>
                  <a:pt x="5412" y="14626"/>
                </a:cubicBezTo>
                <a:cubicBezTo>
                  <a:pt x="5337" y="14682"/>
                  <a:pt x="5281" y="14739"/>
                  <a:pt x="5225" y="14814"/>
                </a:cubicBezTo>
                <a:cubicBezTo>
                  <a:pt x="5169" y="14907"/>
                  <a:pt x="5131" y="15001"/>
                  <a:pt x="5131" y="15094"/>
                </a:cubicBezTo>
                <a:cubicBezTo>
                  <a:pt x="5131" y="15057"/>
                  <a:pt x="5150" y="15038"/>
                  <a:pt x="5169" y="15038"/>
                </a:cubicBezTo>
                <a:cubicBezTo>
                  <a:pt x="5187" y="15038"/>
                  <a:pt x="5187" y="15076"/>
                  <a:pt x="5225" y="15113"/>
                </a:cubicBezTo>
                <a:cubicBezTo>
                  <a:pt x="5244" y="15244"/>
                  <a:pt x="5337" y="15413"/>
                  <a:pt x="5412" y="15600"/>
                </a:cubicBezTo>
                <a:cubicBezTo>
                  <a:pt x="5402" y="15590"/>
                  <a:pt x="5391" y="15587"/>
                  <a:pt x="5379" y="15587"/>
                </a:cubicBezTo>
                <a:cubicBezTo>
                  <a:pt x="5350" y="15587"/>
                  <a:pt x="5317" y="15608"/>
                  <a:pt x="5284" y="15608"/>
                </a:cubicBezTo>
                <a:cubicBezTo>
                  <a:pt x="5268" y="15608"/>
                  <a:pt x="5251" y="15602"/>
                  <a:pt x="5237" y="15585"/>
                </a:cubicBezTo>
                <a:lnTo>
                  <a:pt x="5237" y="15585"/>
                </a:lnTo>
                <a:cubicBezTo>
                  <a:pt x="5391" y="15882"/>
                  <a:pt x="5575" y="16151"/>
                  <a:pt x="5789" y="16418"/>
                </a:cubicBezTo>
                <a:lnTo>
                  <a:pt x="5789" y="16418"/>
                </a:lnTo>
                <a:cubicBezTo>
                  <a:pt x="5759" y="16383"/>
                  <a:pt x="5736" y="16368"/>
                  <a:pt x="5721" y="16368"/>
                </a:cubicBezTo>
                <a:cubicBezTo>
                  <a:pt x="5673" y="16368"/>
                  <a:pt x="5702" y="16527"/>
                  <a:pt x="5768" y="16686"/>
                </a:cubicBezTo>
                <a:cubicBezTo>
                  <a:pt x="5768" y="16680"/>
                  <a:pt x="5769" y="16677"/>
                  <a:pt x="5771" y="16677"/>
                </a:cubicBezTo>
                <a:cubicBezTo>
                  <a:pt x="5790" y="16677"/>
                  <a:pt x="5878" y="16863"/>
                  <a:pt x="6011" y="17079"/>
                </a:cubicBezTo>
                <a:cubicBezTo>
                  <a:pt x="6161" y="17323"/>
                  <a:pt x="6348" y="17585"/>
                  <a:pt x="6423" y="17716"/>
                </a:cubicBezTo>
                <a:lnTo>
                  <a:pt x="6199" y="17323"/>
                </a:lnTo>
                <a:lnTo>
                  <a:pt x="6199" y="17323"/>
                </a:lnTo>
                <a:cubicBezTo>
                  <a:pt x="6405" y="17660"/>
                  <a:pt x="6685" y="17978"/>
                  <a:pt x="6985" y="18259"/>
                </a:cubicBezTo>
                <a:cubicBezTo>
                  <a:pt x="7285" y="18521"/>
                  <a:pt x="7566" y="18821"/>
                  <a:pt x="7828" y="19139"/>
                </a:cubicBezTo>
                <a:cubicBezTo>
                  <a:pt x="7784" y="19103"/>
                  <a:pt x="7712" y="19069"/>
                  <a:pt x="7665" y="19069"/>
                </a:cubicBezTo>
                <a:cubicBezTo>
                  <a:pt x="7590" y="19069"/>
                  <a:pt x="7576" y="19153"/>
                  <a:pt x="7828" y="19439"/>
                </a:cubicBezTo>
                <a:cubicBezTo>
                  <a:pt x="7959" y="19551"/>
                  <a:pt x="8277" y="19757"/>
                  <a:pt x="8671" y="20057"/>
                </a:cubicBezTo>
                <a:cubicBezTo>
                  <a:pt x="8970" y="20394"/>
                  <a:pt x="9270" y="20712"/>
                  <a:pt x="9607" y="21049"/>
                </a:cubicBezTo>
                <a:cubicBezTo>
                  <a:pt x="9120" y="20675"/>
                  <a:pt x="8577" y="20244"/>
                  <a:pt x="8221" y="19926"/>
                </a:cubicBezTo>
                <a:lnTo>
                  <a:pt x="8221" y="19926"/>
                </a:lnTo>
                <a:cubicBezTo>
                  <a:pt x="8371" y="20151"/>
                  <a:pt x="8539" y="20375"/>
                  <a:pt x="8745" y="20563"/>
                </a:cubicBezTo>
                <a:cubicBezTo>
                  <a:pt x="8769" y="20600"/>
                  <a:pt x="8774" y="20616"/>
                  <a:pt x="8765" y="20616"/>
                </a:cubicBezTo>
                <a:cubicBezTo>
                  <a:pt x="8724" y="20616"/>
                  <a:pt x="8403" y="20292"/>
                  <a:pt x="8296" y="20169"/>
                </a:cubicBezTo>
                <a:lnTo>
                  <a:pt x="8296" y="20169"/>
                </a:lnTo>
                <a:cubicBezTo>
                  <a:pt x="8652" y="20581"/>
                  <a:pt x="9008" y="20975"/>
                  <a:pt x="9382" y="21368"/>
                </a:cubicBezTo>
                <a:cubicBezTo>
                  <a:pt x="9383" y="21363"/>
                  <a:pt x="9386" y="21361"/>
                  <a:pt x="9391" y="21361"/>
                </a:cubicBezTo>
                <a:cubicBezTo>
                  <a:pt x="9482" y="21361"/>
                  <a:pt x="10238" y="22124"/>
                  <a:pt x="10329" y="22124"/>
                </a:cubicBezTo>
                <a:cubicBezTo>
                  <a:pt x="10333" y="22124"/>
                  <a:pt x="10336" y="22121"/>
                  <a:pt x="10337" y="22117"/>
                </a:cubicBezTo>
                <a:cubicBezTo>
                  <a:pt x="9906" y="21724"/>
                  <a:pt x="9457" y="21312"/>
                  <a:pt x="9026" y="20900"/>
                </a:cubicBezTo>
                <a:cubicBezTo>
                  <a:pt x="9029" y="20894"/>
                  <a:pt x="9034" y="20891"/>
                  <a:pt x="9042" y="20891"/>
                </a:cubicBezTo>
                <a:cubicBezTo>
                  <a:pt x="9169" y="20891"/>
                  <a:pt x="9992" y="21566"/>
                  <a:pt x="10749" y="22323"/>
                </a:cubicBezTo>
                <a:cubicBezTo>
                  <a:pt x="10799" y="22395"/>
                  <a:pt x="10795" y="22419"/>
                  <a:pt x="10764" y="22419"/>
                </a:cubicBezTo>
                <a:cubicBezTo>
                  <a:pt x="10697" y="22419"/>
                  <a:pt x="10501" y="22301"/>
                  <a:pt x="10457" y="22301"/>
                </a:cubicBezTo>
                <a:cubicBezTo>
                  <a:pt x="10453" y="22301"/>
                  <a:pt x="10451" y="22302"/>
                  <a:pt x="10450" y="22304"/>
                </a:cubicBezTo>
                <a:cubicBezTo>
                  <a:pt x="10768" y="22566"/>
                  <a:pt x="11049" y="22847"/>
                  <a:pt x="11330" y="23147"/>
                </a:cubicBezTo>
                <a:lnTo>
                  <a:pt x="10936" y="22847"/>
                </a:lnTo>
                <a:lnTo>
                  <a:pt x="10936" y="22847"/>
                </a:lnTo>
                <a:cubicBezTo>
                  <a:pt x="11367" y="23315"/>
                  <a:pt x="11779" y="23503"/>
                  <a:pt x="12266" y="24102"/>
                </a:cubicBezTo>
                <a:cubicBezTo>
                  <a:pt x="12453" y="24289"/>
                  <a:pt x="12734" y="24720"/>
                  <a:pt x="12809" y="24720"/>
                </a:cubicBezTo>
                <a:cubicBezTo>
                  <a:pt x="12678" y="24495"/>
                  <a:pt x="12697" y="24327"/>
                  <a:pt x="12772" y="24252"/>
                </a:cubicBezTo>
                <a:lnTo>
                  <a:pt x="12772" y="24252"/>
                </a:lnTo>
                <a:cubicBezTo>
                  <a:pt x="12996" y="24476"/>
                  <a:pt x="13221" y="24682"/>
                  <a:pt x="13427" y="24907"/>
                </a:cubicBezTo>
                <a:lnTo>
                  <a:pt x="13371" y="24907"/>
                </a:lnTo>
                <a:lnTo>
                  <a:pt x="13502" y="25020"/>
                </a:lnTo>
                <a:lnTo>
                  <a:pt x="13521" y="25001"/>
                </a:lnTo>
                <a:cubicBezTo>
                  <a:pt x="13745" y="25226"/>
                  <a:pt x="13951" y="25432"/>
                  <a:pt x="14157" y="25656"/>
                </a:cubicBezTo>
                <a:cubicBezTo>
                  <a:pt x="14157" y="25667"/>
                  <a:pt x="14151" y="25672"/>
                  <a:pt x="14141" y="25672"/>
                </a:cubicBezTo>
                <a:cubicBezTo>
                  <a:pt x="14065" y="25672"/>
                  <a:pt x="13757" y="25432"/>
                  <a:pt x="13691" y="25432"/>
                </a:cubicBezTo>
                <a:cubicBezTo>
                  <a:pt x="13672" y="25432"/>
                  <a:pt x="13674" y="25453"/>
                  <a:pt x="13708" y="25506"/>
                </a:cubicBezTo>
                <a:cubicBezTo>
                  <a:pt x="13820" y="25581"/>
                  <a:pt x="13933" y="25638"/>
                  <a:pt x="14026" y="25731"/>
                </a:cubicBezTo>
                <a:cubicBezTo>
                  <a:pt x="14195" y="25937"/>
                  <a:pt x="13877" y="25694"/>
                  <a:pt x="14307" y="26106"/>
                </a:cubicBezTo>
                <a:cubicBezTo>
                  <a:pt x="14400" y="26132"/>
                  <a:pt x="14770" y="26567"/>
                  <a:pt x="14786" y="26567"/>
                </a:cubicBezTo>
                <a:cubicBezTo>
                  <a:pt x="14792" y="26567"/>
                  <a:pt x="14736" y="26490"/>
                  <a:pt x="14569" y="26274"/>
                </a:cubicBezTo>
                <a:lnTo>
                  <a:pt x="14569" y="26274"/>
                </a:lnTo>
                <a:cubicBezTo>
                  <a:pt x="14981" y="26686"/>
                  <a:pt x="14963" y="26742"/>
                  <a:pt x="15431" y="27248"/>
                </a:cubicBezTo>
                <a:cubicBezTo>
                  <a:pt x="15419" y="27220"/>
                  <a:pt x="15421" y="27208"/>
                  <a:pt x="15436" y="27208"/>
                </a:cubicBezTo>
                <a:cubicBezTo>
                  <a:pt x="15488" y="27208"/>
                  <a:pt x="15704" y="27382"/>
                  <a:pt x="15955" y="27604"/>
                </a:cubicBezTo>
                <a:cubicBezTo>
                  <a:pt x="16105" y="27791"/>
                  <a:pt x="16274" y="27978"/>
                  <a:pt x="16442" y="28184"/>
                </a:cubicBezTo>
                <a:lnTo>
                  <a:pt x="16442" y="28203"/>
                </a:lnTo>
                <a:cubicBezTo>
                  <a:pt x="17210" y="29139"/>
                  <a:pt x="17566" y="29664"/>
                  <a:pt x="18240" y="30544"/>
                </a:cubicBezTo>
                <a:cubicBezTo>
                  <a:pt x="18271" y="30607"/>
                  <a:pt x="18490" y="30937"/>
                  <a:pt x="18456" y="30937"/>
                </a:cubicBezTo>
                <a:cubicBezTo>
                  <a:pt x="18450" y="30937"/>
                  <a:pt x="18435" y="30926"/>
                  <a:pt x="18408" y="30900"/>
                </a:cubicBezTo>
                <a:lnTo>
                  <a:pt x="18408" y="30900"/>
                </a:lnTo>
                <a:cubicBezTo>
                  <a:pt x="18558" y="31050"/>
                  <a:pt x="18708" y="31218"/>
                  <a:pt x="18839" y="31405"/>
                </a:cubicBezTo>
                <a:cubicBezTo>
                  <a:pt x="18903" y="31518"/>
                  <a:pt x="18922" y="31560"/>
                  <a:pt x="18914" y="31560"/>
                </a:cubicBezTo>
                <a:cubicBezTo>
                  <a:pt x="18890" y="31560"/>
                  <a:pt x="18592" y="31132"/>
                  <a:pt x="18558" y="31132"/>
                </a:cubicBezTo>
                <a:cubicBezTo>
                  <a:pt x="18549" y="31132"/>
                  <a:pt x="18558" y="31162"/>
                  <a:pt x="18596" y="31237"/>
                </a:cubicBezTo>
                <a:cubicBezTo>
                  <a:pt x="18671" y="31237"/>
                  <a:pt x="19176" y="31911"/>
                  <a:pt x="19495" y="32285"/>
                </a:cubicBezTo>
                <a:cubicBezTo>
                  <a:pt x="19476" y="32136"/>
                  <a:pt x="18858" y="31387"/>
                  <a:pt x="18521" y="31012"/>
                </a:cubicBezTo>
                <a:cubicBezTo>
                  <a:pt x="18525" y="31010"/>
                  <a:pt x="18531" y="31009"/>
                  <a:pt x="18537" y="31009"/>
                </a:cubicBezTo>
                <a:cubicBezTo>
                  <a:pt x="18582" y="31009"/>
                  <a:pt x="18671" y="31066"/>
                  <a:pt x="18802" y="31181"/>
                </a:cubicBezTo>
                <a:cubicBezTo>
                  <a:pt x="19495" y="32136"/>
                  <a:pt x="20206" y="33109"/>
                  <a:pt x="20862" y="34083"/>
                </a:cubicBezTo>
                <a:cubicBezTo>
                  <a:pt x="21292" y="34757"/>
                  <a:pt x="22435" y="36387"/>
                  <a:pt x="23015" y="37360"/>
                </a:cubicBezTo>
                <a:cubicBezTo>
                  <a:pt x="23128" y="37491"/>
                  <a:pt x="23277" y="37697"/>
                  <a:pt x="23333" y="37735"/>
                </a:cubicBezTo>
                <a:lnTo>
                  <a:pt x="25337" y="40825"/>
                </a:lnTo>
                <a:cubicBezTo>
                  <a:pt x="25506" y="41087"/>
                  <a:pt x="25656" y="41312"/>
                  <a:pt x="25768" y="41518"/>
                </a:cubicBezTo>
                <a:cubicBezTo>
                  <a:pt x="25749" y="41518"/>
                  <a:pt x="25749" y="41518"/>
                  <a:pt x="25749" y="41536"/>
                </a:cubicBezTo>
                <a:cubicBezTo>
                  <a:pt x="25843" y="41686"/>
                  <a:pt x="25936" y="41836"/>
                  <a:pt x="26049" y="41967"/>
                </a:cubicBezTo>
                <a:cubicBezTo>
                  <a:pt x="26068" y="42005"/>
                  <a:pt x="26105" y="42042"/>
                  <a:pt x="26124" y="42061"/>
                </a:cubicBezTo>
                <a:cubicBezTo>
                  <a:pt x="26111" y="42061"/>
                  <a:pt x="26049" y="41994"/>
                  <a:pt x="26031" y="41994"/>
                </a:cubicBezTo>
                <a:cubicBezTo>
                  <a:pt x="26022" y="41994"/>
                  <a:pt x="26024" y="42011"/>
                  <a:pt x="26049" y="42061"/>
                </a:cubicBezTo>
                <a:cubicBezTo>
                  <a:pt x="26124" y="42117"/>
                  <a:pt x="26180" y="42154"/>
                  <a:pt x="26236" y="42211"/>
                </a:cubicBezTo>
                <a:cubicBezTo>
                  <a:pt x="26480" y="42454"/>
                  <a:pt x="26723" y="42548"/>
                  <a:pt x="27229" y="42548"/>
                </a:cubicBezTo>
                <a:lnTo>
                  <a:pt x="27304" y="42548"/>
                </a:lnTo>
                <a:cubicBezTo>
                  <a:pt x="27491" y="42548"/>
                  <a:pt x="27678" y="42548"/>
                  <a:pt x="27922" y="42529"/>
                </a:cubicBezTo>
                <a:cubicBezTo>
                  <a:pt x="28015" y="42529"/>
                  <a:pt x="28128" y="42510"/>
                  <a:pt x="28221" y="42510"/>
                </a:cubicBezTo>
                <a:lnTo>
                  <a:pt x="28334" y="42510"/>
                </a:lnTo>
                <a:lnTo>
                  <a:pt x="28502" y="42435"/>
                </a:lnTo>
                <a:cubicBezTo>
                  <a:pt x="31143" y="42061"/>
                  <a:pt x="34551" y="40263"/>
                  <a:pt x="36667" y="39233"/>
                </a:cubicBezTo>
                <a:cubicBezTo>
                  <a:pt x="40599" y="37285"/>
                  <a:pt x="42453" y="33727"/>
                  <a:pt x="46835" y="31986"/>
                </a:cubicBezTo>
                <a:cubicBezTo>
                  <a:pt x="46742" y="31536"/>
                  <a:pt x="46555" y="31124"/>
                  <a:pt x="46311" y="30731"/>
                </a:cubicBezTo>
                <a:cubicBezTo>
                  <a:pt x="46236" y="30506"/>
                  <a:pt x="46143" y="30263"/>
                  <a:pt x="46217" y="30263"/>
                </a:cubicBezTo>
                <a:cubicBezTo>
                  <a:pt x="45749" y="29757"/>
                  <a:pt x="45225" y="28784"/>
                  <a:pt x="44307" y="28053"/>
                </a:cubicBezTo>
                <a:cubicBezTo>
                  <a:pt x="44272" y="28009"/>
                  <a:pt x="44264" y="27993"/>
                  <a:pt x="44271" y="27993"/>
                </a:cubicBezTo>
                <a:cubicBezTo>
                  <a:pt x="44290" y="27993"/>
                  <a:pt x="44408" y="28097"/>
                  <a:pt x="44428" y="28097"/>
                </a:cubicBezTo>
                <a:cubicBezTo>
                  <a:pt x="44433" y="28097"/>
                  <a:pt x="44431" y="28090"/>
                  <a:pt x="44420" y="28072"/>
                </a:cubicBezTo>
                <a:cubicBezTo>
                  <a:pt x="44083" y="27810"/>
                  <a:pt x="43802" y="27510"/>
                  <a:pt x="43540" y="27173"/>
                </a:cubicBezTo>
                <a:lnTo>
                  <a:pt x="43540" y="27173"/>
                </a:lnTo>
                <a:lnTo>
                  <a:pt x="43596" y="27211"/>
                </a:lnTo>
                <a:cubicBezTo>
                  <a:pt x="42397" y="25900"/>
                  <a:pt x="41910" y="25300"/>
                  <a:pt x="40450" y="23896"/>
                </a:cubicBezTo>
                <a:lnTo>
                  <a:pt x="40450" y="23896"/>
                </a:lnTo>
                <a:lnTo>
                  <a:pt x="40525" y="24027"/>
                </a:lnTo>
                <a:cubicBezTo>
                  <a:pt x="40206" y="23727"/>
                  <a:pt x="40150" y="23653"/>
                  <a:pt x="40019" y="23503"/>
                </a:cubicBezTo>
                <a:cubicBezTo>
                  <a:pt x="39968" y="23471"/>
                  <a:pt x="39941" y="23457"/>
                  <a:pt x="39930" y="23457"/>
                </a:cubicBezTo>
                <a:cubicBezTo>
                  <a:pt x="39860" y="23457"/>
                  <a:pt x="40642" y="24123"/>
                  <a:pt x="40568" y="24123"/>
                </a:cubicBezTo>
                <a:cubicBezTo>
                  <a:pt x="40558" y="24123"/>
                  <a:pt x="40533" y="24111"/>
                  <a:pt x="40487" y="24083"/>
                </a:cubicBezTo>
                <a:cubicBezTo>
                  <a:pt x="40094" y="23634"/>
                  <a:pt x="39663" y="23222"/>
                  <a:pt x="39214" y="22829"/>
                </a:cubicBezTo>
                <a:cubicBezTo>
                  <a:pt x="38652" y="22323"/>
                  <a:pt x="38109" y="21836"/>
                  <a:pt x="38015" y="21649"/>
                </a:cubicBezTo>
                <a:cubicBezTo>
                  <a:pt x="37868" y="21524"/>
                  <a:pt x="37815" y="21487"/>
                  <a:pt x="37800" y="21487"/>
                </a:cubicBezTo>
                <a:cubicBezTo>
                  <a:pt x="37780" y="21487"/>
                  <a:pt x="37837" y="21560"/>
                  <a:pt x="37820" y="21560"/>
                </a:cubicBezTo>
                <a:cubicBezTo>
                  <a:pt x="37807" y="21560"/>
                  <a:pt x="37755" y="21521"/>
                  <a:pt x="37603" y="21387"/>
                </a:cubicBezTo>
                <a:lnTo>
                  <a:pt x="37510" y="21237"/>
                </a:lnTo>
                <a:lnTo>
                  <a:pt x="37341" y="21162"/>
                </a:lnTo>
                <a:cubicBezTo>
                  <a:pt x="37004" y="20862"/>
                  <a:pt x="36873" y="20694"/>
                  <a:pt x="36892" y="20656"/>
                </a:cubicBezTo>
                <a:lnTo>
                  <a:pt x="36892" y="20656"/>
                </a:lnTo>
                <a:cubicBezTo>
                  <a:pt x="36966" y="20731"/>
                  <a:pt x="37116" y="20862"/>
                  <a:pt x="37210" y="20937"/>
                </a:cubicBezTo>
                <a:cubicBezTo>
                  <a:pt x="36835" y="20544"/>
                  <a:pt x="36105" y="19963"/>
                  <a:pt x="35880" y="19776"/>
                </a:cubicBezTo>
                <a:lnTo>
                  <a:pt x="35880" y="19776"/>
                </a:lnTo>
                <a:lnTo>
                  <a:pt x="36311" y="20169"/>
                </a:lnTo>
                <a:cubicBezTo>
                  <a:pt x="34907" y="19008"/>
                  <a:pt x="33240" y="17491"/>
                  <a:pt x="31910" y="16330"/>
                </a:cubicBezTo>
                <a:lnTo>
                  <a:pt x="31910" y="16330"/>
                </a:lnTo>
                <a:lnTo>
                  <a:pt x="31985" y="16424"/>
                </a:lnTo>
                <a:cubicBezTo>
                  <a:pt x="30974" y="15525"/>
                  <a:pt x="31236" y="15675"/>
                  <a:pt x="30187" y="14645"/>
                </a:cubicBezTo>
                <a:lnTo>
                  <a:pt x="30187" y="14645"/>
                </a:lnTo>
                <a:lnTo>
                  <a:pt x="30244" y="14664"/>
                </a:lnTo>
                <a:cubicBezTo>
                  <a:pt x="29963" y="14439"/>
                  <a:pt x="29701" y="14177"/>
                  <a:pt x="29457" y="13896"/>
                </a:cubicBezTo>
                <a:lnTo>
                  <a:pt x="29457" y="13896"/>
                </a:lnTo>
                <a:cubicBezTo>
                  <a:pt x="29498" y="13934"/>
                  <a:pt x="29518" y="13949"/>
                  <a:pt x="29524" y="13949"/>
                </a:cubicBezTo>
                <a:cubicBezTo>
                  <a:pt x="29552" y="13949"/>
                  <a:pt x="29268" y="13606"/>
                  <a:pt x="29299" y="13606"/>
                </a:cubicBezTo>
                <a:cubicBezTo>
                  <a:pt x="29307" y="13606"/>
                  <a:pt x="29337" y="13630"/>
                  <a:pt x="29401" y="13690"/>
                </a:cubicBezTo>
                <a:cubicBezTo>
                  <a:pt x="29026" y="13278"/>
                  <a:pt x="28614" y="12885"/>
                  <a:pt x="28184" y="12548"/>
                </a:cubicBezTo>
                <a:lnTo>
                  <a:pt x="28090" y="12342"/>
                </a:lnTo>
                <a:cubicBezTo>
                  <a:pt x="27790" y="12117"/>
                  <a:pt x="27547" y="11855"/>
                  <a:pt x="27304" y="11574"/>
                </a:cubicBezTo>
                <a:lnTo>
                  <a:pt x="27304" y="11574"/>
                </a:lnTo>
                <a:cubicBezTo>
                  <a:pt x="27401" y="11671"/>
                  <a:pt x="27442" y="11705"/>
                  <a:pt x="27452" y="11705"/>
                </a:cubicBezTo>
                <a:cubicBezTo>
                  <a:pt x="27477" y="11705"/>
                  <a:pt x="27332" y="11516"/>
                  <a:pt x="27357" y="11516"/>
                </a:cubicBezTo>
                <a:cubicBezTo>
                  <a:pt x="27369" y="11516"/>
                  <a:pt x="27415" y="11555"/>
                  <a:pt x="27528" y="11667"/>
                </a:cubicBezTo>
                <a:cubicBezTo>
                  <a:pt x="26629" y="10469"/>
                  <a:pt x="25955" y="10020"/>
                  <a:pt x="25599" y="9420"/>
                </a:cubicBezTo>
                <a:cubicBezTo>
                  <a:pt x="25521" y="9360"/>
                  <a:pt x="25479" y="9334"/>
                  <a:pt x="25464" y="9334"/>
                </a:cubicBezTo>
                <a:cubicBezTo>
                  <a:pt x="25377" y="9334"/>
                  <a:pt x="26199" y="10201"/>
                  <a:pt x="26180" y="10201"/>
                </a:cubicBezTo>
                <a:cubicBezTo>
                  <a:pt x="26178" y="10201"/>
                  <a:pt x="26166" y="10191"/>
                  <a:pt x="26142" y="10169"/>
                </a:cubicBezTo>
                <a:lnTo>
                  <a:pt x="26142" y="10169"/>
                </a:lnTo>
                <a:cubicBezTo>
                  <a:pt x="26169" y="10211"/>
                  <a:pt x="26176" y="10230"/>
                  <a:pt x="26166" y="10230"/>
                </a:cubicBezTo>
                <a:cubicBezTo>
                  <a:pt x="26116" y="10230"/>
                  <a:pt x="25623" y="9719"/>
                  <a:pt x="25356" y="9420"/>
                </a:cubicBezTo>
                <a:cubicBezTo>
                  <a:pt x="25038" y="9064"/>
                  <a:pt x="24944" y="8727"/>
                  <a:pt x="24064" y="7828"/>
                </a:cubicBezTo>
                <a:lnTo>
                  <a:pt x="24064" y="7828"/>
                </a:lnTo>
                <a:cubicBezTo>
                  <a:pt x="24132" y="7883"/>
                  <a:pt x="24161" y="7898"/>
                  <a:pt x="24200" y="7938"/>
                </a:cubicBezTo>
                <a:lnTo>
                  <a:pt x="24200" y="7938"/>
                </a:lnTo>
                <a:cubicBezTo>
                  <a:pt x="23908" y="7612"/>
                  <a:pt x="23539" y="7355"/>
                  <a:pt x="23221" y="6948"/>
                </a:cubicBezTo>
                <a:cubicBezTo>
                  <a:pt x="22940" y="6761"/>
                  <a:pt x="22716" y="6405"/>
                  <a:pt x="22547" y="6405"/>
                </a:cubicBezTo>
                <a:lnTo>
                  <a:pt x="23371" y="7211"/>
                </a:lnTo>
                <a:cubicBezTo>
                  <a:pt x="23128" y="6986"/>
                  <a:pt x="22884" y="6780"/>
                  <a:pt x="22603" y="6536"/>
                </a:cubicBezTo>
                <a:cubicBezTo>
                  <a:pt x="22341" y="6293"/>
                  <a:pt x="22023" y="5993"/>
                  <a:pt x="21592" y="5656"/>
                </a:cubicBezTo>
                <a:lnTo>
                  <a:pt x="21592" y="5656"/>
                </a:lnTo>
                <a:cubicBezTo>
                  <a:pt x="21798" y="5750"/>
                  <a:pt x="21966" y="5881"/>
                  <a:pt x="22135" y="6012"/>
                </a:cubicBezTo>
                <a:cubicBezTo>
                  <a:pt x="21910" y="5787"/>
                  <a:pt x="21648" y="5600"/>
                  <a:pt x="21386" y="5413"/>
                </a:cubicBezTo>
                <a:lnTo>
                  <a:pt x="21386" y="5413"/>
                </a:lnTo>
                <a:cubicBezTo>
                  <a:pt x="21667" y="5525"/>
                  <a:pt x="21910" y="5694"/>
                  <a:pt x="22116" y="5900"/>
                </a:cubicBezTo>
                <a:cubicBezTo>
                  <a:pt x="22453" y="6181"/>
                  <a:pt x="22790" y="6536"/>
                  <a:pt x="23071" y="6761"/>
                </a:cubicBezTo>
                <a:cubicBezTo>
                  <a:pt x="22903" y="6574"/>
                  <a:pt x="22734" y="6405"/>
                  <a:pt x="22528" y="6237"/>
                </a:cubicBezTo>
                <a:cubicBezTo>
                  <a:pt x="22402" y="6125"/>
                  <a:pt x="22298" y="6034"/>
                  <a:pt x="22330" y="6034"/>
                </a:cubicBezTo>
                <a:cubicBezTo>
                  <a:pt x="22341" y="6034"/>
                  <a:pt x="22368" y="6044"/>
                  <a:pt x="22416" y="6068"/>
                </a:cubicBezTo>
                <a:cubicBezTo>
                  <a:pt x="22135" y="5881"/>
                  <a:pt x="21873" y="5694"/>
                  <a:pt x="21629" y="5488"/>
                </a:cubicBezTo>
                <a:cubicBezTo>
                  <a:pt x="21292" y="5225"/>
                  <a:pt x="20880" y="5019"/>
                  <a:pt x="20468" y="4907"/>
                </a:cubicBezTo>
                <a:lnTo>
                  <a:pt x="20543" y="4888"/>
                </a:lnTo>
                <a:cubicBezTo>
                  <a:pt x="20319" y="4832"/>
                  <a:pt x="20094" y="4757"/>
                  <a:pt x="19869" y="4682"/>
                </a:cubicBezTo>
                <a:lnTo>
                  <a:pt x="19869" y="4682"/>
                </a:lnTo>
                <a:cubicBezTo>
                  <a:pt x="20038" y="4720"/>
                  <a:pt x="20187" y="4739"/>
                  <a:pt x="20337" y="4776"/>
                </a:cubicBezTo>
                <a:cubicBezTo>
                  <a:pt x="20056" y="4701"/>
                  <a:pt x="19794" y="4570"/>
                  <a:pt x="19438" y="4458"/>
                </a:cubicBezTo>
                <a:cubicBezTo>
                  <a:pt x="19382" y="4439"/>
                  <a:pt x="19345" y="4439"/>
                  <a:pt x="19289" y="4420"/>
                </a:cubicBezTo>
                <a:cubicBezTo>
                  <a:pt x="19232" y="4420"/>
                  <a:pt x="19176" y="4402"/>
                  <a:pt x="19120" y="4402"/>
                </a:cubicBezTo>
                <a:cubicBezTo>
                  <a:pt x="19054" y="4392"/>
                  <a:pt x="18989" y="4387"/>
                  <a:pt x="18926" y="4387"/>
                </a:cubicBezTo>
                <a:cubicBezTo>
                  <a:pt x="18863" y="4387"/>
                  <a:pt x="18802" y="4392"/>
                  <a:pt x="18745" y="4402"/>
                </a:cubicBezTo>
                <a:cubicBezTo>
                  <a:pt x="18614" y="4420"/>
                  <a:pt x="18502" y="4439"/>
                  <a:pt x="18371" y="4476"/>
                </a:cubicBezTo>
                <a:cubicBezTo>
                  <a:pt x="18259" y="4514"/>
                  <a:pt x="18146" y="4551"/>
                  <a:pt x="18053" y="4589"/>
                </a:cubicBezTo>
                <a:lnTo>
                  <a:pt x="18127" y="4888"/>
                </a:lnTo>
                <a:lnTo>
                  <a:pt x="17903" y="4776"/>
                </a:lnTo>
                <a:lnTo>
                  <a:pt x="17903" y="4776"/>
                </a:lnTo>
                <a:lnTo>
                  <a:pt x="18127" y="4907"/>
                </a:lnTo>
                <a:cubicBezTo>
                  <a:pt x="18127" y="4926"/>
                  <a:pt x="18146" y="4945"/>
                  <a:pt x="18146" y="4963"/>
                </a:cubicBezTo>
                <a:cubicBezTo>
                  <a:pt x="17809" y="4757"/>
                  <a:pt x="17378" y="4551"/>
                  <a:pt x="17172" y="4458"/>
                </a:cubicBezTo>
                <a:cubicBezTo>
                  <a:pt x="16780" y="4323"/>
                  <a:pt x="16638" y="4279"/>
                  <a:pt x="16616" y="4279"/>
                </a:cubicBezTo>
                <a:cubicBezTo>
                  <a:pt x="16575" y="4279"/>
                  <a:pt x="16959" y="4434"/>
                  <a:pt x="16908" y="4434"/>
                </a:cubicBezTo>
                <a:cubicBezTo>
                  <a:pt x="16895" y="4434"/>
                  <a:pt x="16857" y="4425"/>
                  <a:pt x="16779" y="4402"/>
                </a:cubicBezTo>
                <a:cubicBezTo>
                  <a:pt x="16367" y="4196"/>
                  <a:pt x="16124" y="4214"/>
                  <a:pt x="15581" y="4046"/>
                </a:cubicBezTo>
                <a:lnTo>
                  <a:pt x="15599" y="3990"/>
                </a:lnTo>
                <a:cubicBezTo>
                  <a:pt x="15468" y="3952"/>
                  <a:pt x="15337" y="3896"/>
                  <a:pt x="15225" y="3821"/>
                </a:cubicBezTo>
                <a:lnTo>
                  <a:pt x="15000" y="3709"/>
                </a:lnTo>
                <a:cubicBezTo>
                  <a:pt x="14944" y="3671"/>
                  <a:pt x="14869" y="3652"/>
                  <a:pt x="14813" y="3634"/>
                </a:cubicBezTo>
                <a:cubicBezTo>
                  <a:pt x="14719" y="3615"/>
                  <a:pt x="14644" y="3615"/>
                  <a:pt x="14139" y="3203"/>
                </a:cubicBezTo>
                <a:lnTo>
                  <a:pt x="14139" y="3203"/>
                </a:lnTo>
                <a:cubicBezTo>
                  <a:pt x="14307" y="3297"/>
                  <a:pt x="14476" y="3390"/>
                  <a:pt x="14644" y="3465"/>
                </a:cubicBezTo>
                <a:cubicBezTo>
                  <a:pt x="14457" y="3353"/>
                  <a:pt x="14270" y="3222"/>
                  <a:pt x="14083" y="3091"/>
                </a:cubicBezTo>
                <a:lnTo>
                  <a:pt x="14083" y="3091"/>
                </a:lnTo>
                <a:lnTo>
                  <a:pt x="14251" y="3128"/>
                </a:lnTo>
                <a:cubicBezTo>
                  <a:pt x="13783" y="2810"/>
                  <a:pt x="13333" y="2473"/>
                  <a:pt x="12903" y="2079"/>
                </a:cubicBezTo>
                <a:lnTo>
                  <a:pt x="12903" y="2079"/>
                </a:lnTo>
                <a:cubicBezTo>
                  <a:pt x="12933" y="2120"/>
                  <a:pt x="12936" y="2140"/>
                  <a:pt x="12915" y="2140"/>
                </a:cubicBezTo>
                <a:cubicBezTo>
                  <a:pt x="12856" y="2140"/>
                  <a:pt x="12617" y="1992"/>
                  <a:pt x="12247" y="1705"/>
                </a:cubicBezTo>
                <a:cubicBezTo>
                  <a:pt x="12112" y="1585"/>
                  <a:pt x="12121" y="1579"/>
                  <a:pt x="12134" y="1579"/>
                </a:cubicBezTo>
                <a:cubicBezTo>
                  <a:pt x="12135" y="1579"/>
                  <a:pt x="12137" y="1579"/>
                  <a:pt x="12138" y="1579"/>
                </a:cubicBezTo>
                <a:cubicBezTo>
                  <a:pt x="12154" y="1579"/>
                  <a:pt x="12147" y="1568"/>
                  <a:pt x="11742" y="1255"/>
                </a:cubicBezTo>
                <a:lnTo>
                  <a:pt x="11742" y="1255"/>
                </a:lnTo>
                <a:cubicBezTo>
                  <a:pt x="12004" y="1368"/>
                  <a:pt x="12247" y="1536"/>
                  <a:pt x="12435" y="1742"/>
                </a:cubicBezTo>
                <a:cubicBezTo>
                  <a:pt x="12491" y="1742"/>
                  <a:pt x="12641" y="1855"/>
                  <a:pt x="12678" y="1855"/>
                </a:cubicBezTo>
                <a:cubicBezTo>
                  <a:pt x="12285" y="1518"/>
                  <a:pt x="11873" y="1199"/>
                  <a:pt x="11442" y="918"/>
                </a:cubicBezTo>
                <a:lnTo>
                  <a:pt x="11442" y="918"/>
                </a:lnTo>
                <a:cubicBezTo>
                  <a:pt x="11536" y="993"/>
                  <a:pt x="11648" y="1068"/>
                  <a:pt x="11742" y="1143"/>
                </a:cubicBezTo>
                <a:cubicBezTo>
                  <a:pt x="11330" y="900"/>
                  <a:pt x="10918" y="675"/>
                  <a:pt x="10506" y="469"/>
                </a:cubicBezTo>
                <a:cubicBezTo>
                  <a:pt x="10422" y="423"/>
                  <a:pt x="10403" y="405"/>
                  <a:pt x="10422" y="405"/>
                </a:cubicBezTo>
                <a:cubicBezTo>
                  <a:pt x="10444" y="405"/>
                  <a:pt x="10521" y="431"/>
                  <a:pt x="10603" y="465"/>
                </a:cubicBezTo>
                <a:lnTo>
                  <a:pt x="10603" y="465"/>
                </a:lnTo>
                <a:cubicBezTo>
                  <a:pt x="10489" y="416"/>
                  <a:pt x="10376" y="368"/>
                  <a:pt x="10262" y="319"/>
                </a:cubicBezTo>
                <a:cubicBezTo>
                  <a:pt x="10187" y="300"/>
                  <a:pt x="10131" y="263"/>
                  <a:pt x="10038" y="244"/>
                </a:cubicBezTo>
                <a:cubicBezTo>
                  <a:pt x="9906" y="188"/>
                  <a:pt x="9775" y="151"/>
                  <a:pt x="9644" y="132"/>
                </a:cubicBezTo>
                <a:cubicBezTo>
                  <a:pt x="9682" y="122"/>
                  <a:pt x="9719" y="118"/>
                  <a:pt x="9757" y="118"/>
                </a:cubicBezTo>
                <a:cubicBezTo>
                  <a:pt x="9794" y="118"/>
                  <a:pt x="9832" y="122"/>
                  <a:pt x="9869" y="132"/>
                </a:cubicBezTo>
                <a:cubicBezTo>
                  <a:pt x="9963" y="151"/>
                  <a:pt x="10056" y="169"/>
                  <a:pt x="10150" y="188"/>
                </a:cubicBezTo>
                <a:lnTo>
                  <a:pt x="10038" y="151"/>
                </a:lnTo>
                <a:lnTo>
                  <a:pt x="9906" y="113"/>
                </a:lnTo>
                <a:lnTo>
                  <a:pt x="9775" y="76"/>
                </a:lnTo>
                <a:lnTo>
                  <a:pt x="9644" y="38"/>
                </a:lnTo>
                <a:cubicBezTo>
                  <a:pt x="9476" y="19"/>
                  <a:pt x="9307" y="1"/>
                  <a:pt x="91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10"/>
          <p:cNvGrpSpPr/>
          <p:nvPr/>
        </p:nvGrpSpPr>
        <p:grpSpPr>
          <a:xfrm rot="891456">
            <a:off x="10552066" y="2406087"/>
            <a:ext cx="798012" cy="3162184"/>
            <a:chOff x="3608950" y="238125"/>
            <a:chExt cx="598550" cy="2371800"/>
          </a:xfrm>
        </p:grpSpPr>
        <p:sp>
          <p:nvSpPr>
            <p:cNvPr id="100" name="Google Shape;100;p10"/>
            <p:cNvSpPr/>
            <p:nvPr/>
          </p:nvSpPr>
          <p:spPr>
            <a:xfrm>
              <a:off x="3608950" y="1942450"/>
              <a:ext cx="423875" cy="667475"/>
            </a:xfrm>
            <a:custGeom>
              <a:avLst/>
              <a:gdLst/>
              <a:ahLst/>
              <a:cxnLst/>
              <a:rect l="l" t="t" r="r" b="b"/>
              <a:pathLst>
                <a:path w="16955" h="26699" extrusionOk="0">
                  <a:moveTo>
                    <a:pt x="8794" y="0"/>
                  </a:moveTo>
                  <a:cubicBezTo>
                    <a:pt x="7527" y="4912"/>
                    <a:pt x="2218" y="8279"/>
                    <a:pt x="1030" y="13191"/>
                  </a:cubicBezTo>
                  <a:cubicBezTo>
                    <a:pt x="0" y="17390"/>
                    <a:pt x="2179" y="21668"/>
                    <a:pt x="4278" y="25590"/>
                  </a:cubicBezTo>
                  <a:lnTo>
                    <a:pt x="4873" y="26699"/>
                  </a:lnTo>
                  <a:cubicBezTo>
                    <a:pt x="5150" y="25194"/>
                    <a:pt x="5784" y="23728"/>
                    <a:pt x="6695" y="22500"/>
                  </a:cubicBezTo>
                  <a:cubicBezTo>
                    <a:pt x="8398" y="20282"/>
                    <a:pt x="10933" y="18776"/>
                    <a:pt x="13310" y="17152"/>
                  </a:cubicBezTo>
                  <a:cubicBezTo>
                    <a:pt x="13944" y="16717"/>
                    <a:pt x="14538" y="16202"/>
                    <a:pt x="15053" y="15647"/>
                  </a:cubicBezTo>
                  <a:cubicBezTo>
                    <a:pt x="15528" y="15053"/>
                    <a:pt x="15885" y="14379"/>
                    <a:pt x="16083" y="13666"/>
                  </a:cubicBezTo>
                  <a:cubicBezTo>
                    <a:pt x="16954" y="11290"/>
                    <a:pt x="16875" y="8675"/>
                    <a:pt x="15885" y="6378"/>
                  </a:cubicBezTo>
                  <a:cubicBezTo>
                    <a:pt x="14696" y="3882"/>
                    <a:pt x="12478" y="2060"/>
                    <a:pt x="9824" y="1426"/>
                  </a:cubicBezTo>
                  <a:lnTo>
                    <a:pt x="87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3775625" y="238125"/>
              <a:ext cx="431875" cy="1686525"/>
            </a:xfrm>
            <a:custGeom>
              <a:avLst/>
              <a:gdLst/>
              <a:ahLst/>
              <a:cxnLst/>
              <a:rect l="l" t="t" r="r" b="b"/>
              <a:pathLst>
                <a:path w="17275" h="67461" extrusionOk="0">
                  <a:moveTo>
                    <a:pt x="12228" y="0"/>
                  </a:moveTo>
                  <a:lnTo>
                    <a:pt x="12228" y="0"/>
                  </a:lnTo>
                  <a:cubicBezTo>
                    <a:pt x="12281" y="230"/>
                    <a:pt x="12332" y="460"/>
                    <a:pt x="12383" y="690"/>
                  </a:cubicBezTo>
                  <a:lnTo>
                    <a:pt x="12383" y="690"/>
                  </a:lnTo>
                  <a:cubicBezTo>
                    <a:pt x="12489" y="473"/>
                    <a:pt x="12596" y="256"/>
                    <a:pt x="12704" y="40"/>
                  </a:cubicBezTo>
                  <a:lnTo>
                    <a:pt x="12228" y="0"/>
                  </a:lnTo>
                  <a:close/>
                  <a:moveTo>
                    <a:pt x="12383" y="690"/>
                  </a:moveTo>
                  <a:cubicBezTo>
                    <a:pt x="2393" y="21128"/>
                    <a:pt x="1" y="44170"/>
                    <a:pt x="1216" y="66707"/>
                  </a:cubicBezTo>
                  <a:lnTo>
                    <a:pt x="7633" y="67460"/>
                  </a:lnTo>
                  <a:cubicBezTo>
                    <a:pt x="14181" y="45857"/>
                    <a:pt x="17275" y="22935"/>
                    <a:pt x="12383" y="69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3622800" y="2254675"/>
              <a:ext cx="309000" cy="355250"/>
            </a:xfrm>
            <a:custGeom>
              <a:avLst/>
              <a:gdLst/>
              <a:ahLst/>
              <a:cxnLst/>
              <a:rect l="l" t="t" r="r" b="b"/>
              <a:pathLst>
                <a:path w="12360" h="14210" extrusionOk="0">
                  <a:moveTo>
                    <a:pt x="6778" y="0"/>
                  </a:moveTo>
                  <a:cubicBezTo>
                    <a:pt x="6699" y="0"/>
                    <a:pt x="6618" y="9"/>
                    <a:pt x="6537" y="29"/>
                  </a:cubicBezTo>
                  <a:cubicBezTo>
                    <a:pt x="6260" y="147"/>
                    <a:pt x="6061" y="306"/>
                    <a:pt x="5863" y="504"/>
                  </a:cubicBezTo>
                  <a:cubicBezTo>
                    <a:pt x="5507" y="900"/>
                    <a:pt x="5230" y="1415"/>
                    <a:pt x="5071" y="1930"/>
                  </a:cubicBezTo>
                  <a:cubicBezTo>
                    <a:pt x="4992" y="2287"/>
                    <a:pt x="4873" y="2683"/>
                    <a:pt x="4715" y="3000"/>
                  </a:cubicBezTo>
                  <a:cubicBezTo>
                    <a:pt x="4517" y="3396"/>
                    <a:pt x="4120" y="3594"/>
                    <a:pt x="3724" y="3594"/>
                  </a:cubicBezTo>
                  <a:cubicBezTo>
                    <a:pt x="2972" y="3515"/>
                    <a:pt x="2734" y="2603"/>
                    <a:pt x="2179" y="2168"/>
                  </a:cubicBezTo>
                  <a:cubicBezTo>
                    <a:pt x="1915" y="2019"/>
                    <a:pt x="1623" y="1946"/>
                    <a:pt x="1333" y="1946"/>
                  </a:cubicBezTo>
                  <a:cubicBezTo>
                    <a:pt x="926" y="1946"/>
                    <a:pt x="522" y="2089"/>
                    <a:pt x="199" y="2366"/>
                  </a:cubicBezTo>
                  <a:cubicBezTo>
                    <a:pt x="1" y="6010"/>
                    <a:pt x="1863" y="9694"/>
                    <a:pt x="3685" y="13101"/>
                  </a:cubicBezTo>
                  <a:lnTo>
                    <a:pt x="4319" y="14210"/>
                  </a:lnTo>
                  <a:cubicBezTo>
                    <a:pt x="4596" y="12705"/>
                    <a:pt x="5230" y="11239"/>
                    <a:pt x="6141" y="10011"/>
                  </a:cubicBezTo>
                  <a:cubicBezTo>
                    <a:pt x="7646" y="8070"/>
                    <a:pt x="9785" y="6644"/>
                    <a:pt x="11924" y="5218"/>
                  </a:cubicBezTo>
                  <a:cubicBezTo>
                    <a:pt x="12083" y="4980"/>
                    <a:pt x="12201" y="4703"/>
                    <a:pt x="12281" y="4386"/>
                  </a:cubicBezTo>
                  <a:cubicBezTo>
                    <a:pt x="12360" y="3871"/>
                    <a:pt x="12083" y="3396"/>
                    <a:pt x="11607" y="3198"/>
                  </a:cubicBezTo>
                  <a:cubicBezTo>
                    <a:pt x="11471" y="3139"/>
                    <a:pt x="11336" y="3114"/>
                    <a:pt x="11202" y="3114"/>
                  </a:cubicBezTo>
                  <a:cubicBezTo>
                    <a:pt x="10516" y="3114"/>
                    <a:pt x="9853" y="3777"/>
                    <a:pt x="9191" y="4109"/>
                  </a:cubicBezTo>
                  <a:cubicBezTo>
                    <a:pt x="9063" y="4194"/>
                    <a:pt x="8913" y="4233"/>
                    <a:pt x="8759" y="4233"/>
                  </a:cubicBezTo>
                  <a:cubicBezTo>
                    <a:pt x="8625" y="4233"/>
                    <a:pt x="8488" y="4203"/>
                    <a:pt x="8359" y="4148"/>
                  </a:cubicBezTo>
                  <a:cubicBezTo>
                    <a:pt x="8240" y="4029"/>
                    <a:pt x="8161" y="3871"/>
                    <a:pt x="8121" y="3713"/>
                  </a:cubicBezTo>
                  <a:cubicBezTo>
                    <a:pt x="7923" y="3000"/>
                    <a:pt x="8240" y="2207"/>
                    <a:pt x="8161" y="1455"/>
                  </a:cubicBezTo>
                  <a:cubicBezTo>
                    <a:pt x="8125" y="776"/>
                    <a:pt x="7509" y="0"/>
                    <a:pt x="6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3790175" y="1723575"/>
              <a:ext cx="233725" cy="305050"/>
            </a:xfrm>
            <a:custGeom>
              <a:avLst/>
              <a:gdLst/>
              <a:ahLst/>
              <a:cxnLst/>
              <a:rect l="l" t="t" r="r" b="b"/>
              <a:pathLst>
                <a:path w="9349" h="12202" extrusionOk="0">
                  <a:moveTo>
                    <a:pt x="0" y="1"/>
                  </a:moveTo>
                  <a:lnTo>
                    <a:pt x="0" y="1"/>
                  </a:lnTo>
                  <a:cubicBezTo>
                    <a:pt x="40" y="3922"/>
                    <a:pt x="198" y="7804"/>
                    <a:pt x="476" y="11726"/>
                  </a:cubicBezTo>
                  <a:cubicBezTo>
                    <a:pt x="2298" y="11964"/>
                    <a:pt x="4160" y="12122"/>
                    <a:pt x="6021" y="12201"/>
                  </a:cubicBezTo>
                  <a:cubicBezTo>
                    <a:pt x="7447" y="8676"/>
                    <a:pt x="8557" y="5032"/>
                    <a:pt x="9349" y="1348"/>
                  </a:cubicBezTo>
                  <a:cubicBezTo>
                    <a:pt x="6259" y="793"/>
                    <a:pt x="3130" y="31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3958525" y="2079350"/>
              <a:ext cx="146575" cy="140300"/>
            </a:xfrm>
            <a:custGeom>
              <a:avLst/>
              <a:gdLst/>
              <a:ahLst/>
              <a:cxnLst/>
              <a:rect l="l" t="t" r="r" b="b"/>
              <a:pathLst>
                <a:path w="5863" h="5612" extrusionOk="0">
                  <a:moveTo>
                    <a:pt x="5031" y="2011"/>
                  </a:moveTo>
                  <a:lnTo>
                    <a:pt x="5110" y="2090"/>
                  </a:lnTo>
                  <a:lnTo>
                    <a:pt x="5205" y="2166"/>
                  </a:lnTo>
                  <a:lnTo>
                    <a:pt x="5205" y="2166"/>
                  </a:lnTo>
                  <a:lnTo>
                    <a:pt x="5248" y="2225"/>
                  </a:lnTo>
                  <a:lnTo>
                    <a:pt x="5248" y="2225"/>
                  </a:lnTo>
                  <a:cubicBezTo>
                    <a:pt x="5242" y="2220"/>
                    <a:pt x="5236" y="2215"/>
                    <a:pt x="5230" y="2210"/>
                  </a:cubicBezTo>
                  <a:lnTo>
                    <a:pt x="5230" y="2210"/>
                  </a:lnTo>
                  <a:lnTo>
                    <a:pt x="5256" y="2235"/>
                  </a:lnTo>
                  <a:lnTo>
                    <a:pt x="5258" y="2238"/>
                  </a:lnTo>
                  <a:lnTo>
                    <a:pt x="5258" y="2238"/>
                  </a:lnTo>
                  <a:cubicBezTo>
                    <a:pt x="5245" y="2226"/>
                    <a:pt x="5232" y="2213"/>
                    <a:pt x="5219" y="2201"/>
                  </a:cubicBezTo>
                  <a:lnTo>
                    <a:pt x="5219" y="2201"/>
                  </a:lnTo>
                  <a:cubicBezTo>
                    <a:pt x="5179" y="2168"/>
                    <a:pt x="5138" y="2136"/>
                    <a:pt x="5095" y="2106"/>
                  </a:cubicBezTo>
                  <a:lnTo>
                    <a:pt x="5095" y="2106"/>
                  </a:lnTo>
                  <a:lnTo>
                    <a:pt x="5058" y="2051"/>
                  </a:lnTo>
                  <a:lnTo>
                    <a:pt x="5058" y="2051"/>
                  </a:lnTo>
                  <a:cubicBezTo>
                    <a:pt x="5111" y="2098"/>
                    <a:pt x="5165" y="2148"/>
                    <a:pt x="5219" y="2201"/>
                  </a:cubicBezTo>
                  <a:lnTo>
                    <a:pt x="5219" y="2201"/>
                  </a:lnTo>
                  <a:cubicBezTo>
                    <a:pt x="5223" y="2204"/>
                    <a:pt x="5226" y="2207"/>
                    <a:pt x="5230" y="2210"/>
                  </a:cubicBezTo>
                  <a:lnTo>
                    <a:pt x="5230" y="2210"/>
                  </a:lnTo>
                  <a:lnTo>
                    <a:pt x="5110" y="2090"/>
                  </a:lnTo>
                  <a:lnTo>
                    <a:pt x="5054" y="2045"/>
                  </a:lnTo>
                  <a:lnTo>
                    <a:pt x="5054" y="2045"/>
                  </a:lnTo>
                  <a:lnTo>
                    <a:pt x="5058" y="2051"/>
                  </a:lnTo>
                  <a:lnTo>
                    <a:pt x="5058" y="2051"/>
                  </a:lnTo>
                  <a:cubicBezTo>
                    <a:pt x="5043" y="2038"/>
                    <a:pt x="5029" y="2026"/>
                    <a:pt x="5015" y="2014"/>
                  </a:cubicBezTo>
                  <a:lnTo>
                    <a:pt x="5015" y="2014"/>
                  </a:lnTo>
                  <a:lnTo>
                    <a:pt x="5054" y="2045"/>
                  </a:lnTo>
                  <a:lnTo>
                    <a:pt x="5054" y="2045"/>
                  </a:lnTo>
                  <a:lnTo>
                    <a:pt x="5031" y="2011"/>
                  </a:lnTo>
                  <a:close/>
                  <a:moveTo>
                    <a:pt x="5048" y="2257"/>
                  </a:moveTo>
                  <a:lnTo>
                    <a:pt x="5071" y="2288"/>
                  </a:lnTo>
                  <a:cubicBezTo>
                    <a:pt x="5066" y="2283"/>
                    <a:pt x="5061" y="2277"/>
                    <a:pt x="5056" y="2271"/>
                  </a:cubicBezTo>
                  <a:lnTo>
                    <a:pt x="5056" y="2271"/>
                  </a:lnTo>
                  <a:cubicBezTo>
                    <a:pt x="5053" y="2267"/>
                    <a:pt x="5050" y="2262"/>
                    <a:pt x="5048" y="2257"/>
                  </a:cubicBezTo>
                  <a:close/>
                  <a:moveTo>
                    <a:pt x="5459" y="2662"/>
                  </a:moveTo>
                  <a:lnTo>
                    <a:pt x="5459" y="2662"/>
                  </a:lnTo>
                  <a:cubicBezTo>
                    <a:pt x="5459" y="2662"/>
                    <a:pt x="5459" y="2663"/>
                    <a:pt x="5460" y="2663"/>
                  </a:cubicBezTo>
                  <a:lnTo>
                    <a:pt x="5460" y="2663"/>
                  </a:lnTo>
                  <a:cubicBezTo>
                    <a:pt x="5458" y="2667"/>
                    <a:pt x="5457" y="2670"/>
                    <a:pt x="5456" y="2673"/>
                  </a:cubicBezTo>
                  <a:lnTo>
                    <a:pt x="5456" y="2673"/>
                  </a:lnTo>
                  <a:cubicBezTo>
                    <a:pt x="5456" y="2672"/>
                    <a:pt x="5455" y="2671"/>
                    <a:pt x="5455" y="2670"/>
                  </a:cubicBezTo>
                  <a:lnTo>
                    <a:pt x="5455" y="2670"/>
                  </a:lnTo>
                  <a:cubicBezTo>
                    <a:pt x="5457" y="2667"/>
                    <a:pt x="5458" y="2664"/>
                    <a:pt x="5459" y="2662"/>
                  </a:cubicBezTo>
                  <a:close/>
                  <a:moveTo>
                    <a:pt x="5469" y="2696"/>
                  </a:moveTo>
                  <a:lnTo>
                    <a:pt x="5469" y="2696"/>
                  </a:lnTo>
                  <a:cubicBezTo>
                    <a:pt x="5482" y="2745"/>
                    <a:pt x="5494" y="2794"/>
                    <a:pt x="5506" y="2843"/>
                  </a:cubicBezTo>
                  <a:lnTo>
                    <a:pt x="5506" y="3239"/>
                  </a:lnTo>
                  <a:cubicBezTo>
                    <a:pt x="5506" y="3068"/>
                    <a:pt x="5483" y="2897"/>
                    <a:pt x="5462" y="2727"/>
                  </a:cubicBezTo>
                  <a:lnTo>
                    <a:pt x="5462" y="2727"/>
                  </a:lnTo>
                  <a:cubicBezTo>
                    <a:pt x="5465" y="2717"/>
                    <a:pt x="5467" y="2707"/>
                    <a:pt x="5469" y="2696"/>
                  </a:cubicBezTo>
                  <a:close/>
                  <a:moveTo>
                    <a:pt x="2875" y="0"/>
                  </a:moveTo>
                  <a:cubicBezTo>
                    <a:pt x="2571" y="0"/>
                    <a:pt x="2268" y="49"/>
                    <a:pt x="1981" y="149"/>
                  </a:cubicBezTo>
                  <a:cubicBezTo>
                    <a:pt x="911" y="506"/>
                    <a:pt x="159" y="1417"/>
                    <a:pt x="40" y="2486"/>
                  </a:cubicBezTo>
                  <a:cubicBezTo>
                    <a:pt x="0" y="3001"/>
                    <a:pt x="80" y="3516"/>
                    <a:pt x="317" y="3991"/>
                  </a:cubicBezTo>
                  <a:cubicBezTo>
                    <a:pt x="436" y="4229"/>
                    <a:pt x="555" y="4467"/>
                    <a:pt x="753" y="4665"/>
                  </a:cubicBezTo>
                  <a:cubicBezTo>
                    <a:pt x="1228" y="5180"/>
                    <a:pt x="1862" y="5497"/>
                    <a:pt x="2575" y="5576"/>
                  </a:cubicBezTo>
                  <a:cubicBezTo>
                    <a:pt x="2713" y="5600"/>
                    <a:pt x="2851" y="5612"/>
                    <a:pt x="2988" y="5612"/>
                  </a:cubicBezTo>
                  <a:cubicBezTo>
                    <a:pt x="3531" y="5612"/>
                    <a:pt x="4054" y="5429"/>
                    <a:pt x="4477" y="5132"/>
                  </a:cubicBezTo>
                  <a:lnTo>
                    <a:pt x="4477" y="5132"/>
                  </a:lnTo>
                  <a:cubicBezTo>
                    <a:pt x="4708" y="5056"/>
                    <a:pt x="4934" y="4953"/>
                    <a:pt x="5150" y="4823"/>
                  </a:cubicBezTo>
                  <a:cubicBezTo>
                    <a:pt x="5586" y="4546"/>
                    <a:pt x="5863" y="3991"/>
                    <a:pt x="5863" y="3476"/>
                  </a:cubicBezTo>
                  <a:cubicBezTo>
                    <a:pt x="5837" y="3119"/>
                    <a:pt x="5713" y="2777"/>
                    <a:pt x="5500" y="2495"/>
                  </a:cubicBezTo>
                  <a:lnTo>
                    <a:pt x="5500" y="2495"/>
                  </a:lnTo>
                  <a:cubicBezTo>
                    <a:pt x="5570" y="1819"/>
                    <a:pt x="5296" y="1123"/>
                    <a:pt x="4714" y="664"/>
                  </a:cubicBezTo>
                  <a:cubicBezTo>
                    <a:pt x="4199" y="230"/>
                    <a:pt x="3535" y="0"/>
                    <a:pt x="28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3699050" y="1743575"/>
              <a:ext cx="193575" cy="207050"/>
            </a:xfrm>
            <a:custGeom>
              <a:avLst/>
              <a:gdLst/>
              <a:ahLst/>
              <a:cxnLst/>
              <a:rect l="l" t="t" r="r" b="b"/>
              <a:pathLst>
                <a:path w="7743" h="8282" extrusionOk="0">
                  <a:moveTo>
                    <a:pt x="2955" y="0"/>
                  </a:moveTo>
                  <a:cubicBezTo>
                    <a:pt x="2043" y="0"/>
                    <a:pt x="1139" y="392"/>
                    <a:pt x="674" y="1102"/>
                  </a:cubicBezTo>
                  <a:cubicBezTo>
                    <a:pt x="1" y="2013"/>
                    <a:pt x="437" y="3320"/>
                    <a:pt x="1546" y="3677"/>
                  </a:cubicBezTo>
                  <a:cubicBezTo>
                    <a:pt x="1591" y="3692"/>
                    <a:pt x="1636" y="3706"/>
                    <a:pt x="1682" y="3719"/>
                  </a:cubicBezTo>
                  <a:lnTo>
                    <a:pt x="1682" y="3719"/>
                  </a:lnTo>
                  <a:cubicBezTo>
                    <a:pt x="1768" y="4003"/>
                    <a:pt x="1875" y="4289"/>
                    <a:pt x="2061" y="4548"/>
                  </a:cubicBezTo>
                  <a:cubicBezTo>
                    <a:pt x="2067" y="4559"/>
                    <a:pt x="2073" y="4569"/>
                    <a:pt x="2079" y="4580"/>
                  </a:cubicBezTo>
                  <a:lnTo>
                    <a:pt x="2079" y="4580"/>
                  </a:lnTo>
                  <a:cubicBezTo>
                    <a:pt x="1763" y="4950"/>
                    <a:pt x="1594" y="5433"/>
                    <a:pt x="1663" y="5960"/>
                  </a:cubicBezTo>
                  <a:lnTo>
                    <a:pt x="1663" y="5960"/>
                  </a:lnTo>
                  <a:cubicBezTo>
                    <a:pt x="1250" y="6329"/>
                    <a:pt x="1261" y="7027"/>
                    <a:pt x="1783" y="7321"/>
                  </a:cubicBezTo>
                  <a:cubicBezTo>
                    <a:pt x="2192" y="7598"/>
                    <a:pt x="2613" y="7763"/>
                    <a:pt x="3026" y="7835"/>
                  </a:cubicBezTo>
                  <a:lnTo>
                    <a:pt x="3026" y="7835"/>
                  </a:lnTo>
                  <a:cubicBezTo>
                    <a:pt x="3535" y="8124"/>
                    <a:pt x="4132" y="8282"/>
                    <a:pt x="4725" y="8282"/>
                  </a:cubicBezTo>
                  <a:cubicBezTo>
                    <a:pt x="5554" y="8282"/>
                    <a:pt x="6374" y="7973"/>
                    <a:pt x="6933" y="7282"/>
                  </a:cubicBezTo>
                  <a:cubicBezTo>
                    <a:pt x="7742" y="6315"/>
                    <a:pt x="7620" y="5120"/>
                    <a:pt x="6930" y="4237"/>
                  </a:cubicBezTo>
                  <a:lnTo>
                    <a:pt x="6930" y="4237"/>
                  </a:lnTo>
                  <a:cubicBezTo>
                    <a:pt x="6751" y="3812"/>
                    <a:pt x="6475" y="3406"/>
                    <a:pt x="6141" y="3043"/>
                  </a:cubicBezTo>
                  <a:cubicBezTo>
                    <a:pt x="5388" y="2211"/>
                    <a:pt x="5665" y="1142"/>
                    <a:pt x="4556" y="468"/>
                  </a:cubicBezTo>
                  <a:cubicBezTo>
                    <a:pt x="4087" y="150"/>
                    <a:pt x="3519" y="0"/>
                    <a:pt x="2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3973375" y="1405800"/>
              <a:ext cx="170350" cy="313350"/>
            </a:xfrm>
            <a:custGeom>
              <a:avLst/>
              <a:gdLst/>
              <a:ahLst/>
              <a:cxnLst/>
              <a:rect l="l" t="t" r="r" b="b"/>
              <a:pathLst>
                <a:path w="6814" h="12534" extrusionOk="0">
                  <a:moveTo>
                    <a:pt x="5013" y="0"/>
                  </a:moveTo>
                  <a:cubicBezTo>
                    <a:pt x="4645" y="0"/>
                    <a:pt x="4283" y="89"/>
                    <a:pt x="4001" y="273"/>
                  </a:cubicBezTo>
                  <a:cubicBezTo>
                    <a:pt x="2575" y="1184"/>
                    <a:pt x="2179" y="2531"/>
                    <a:pt x="1466" y="3918"/>
                  </a:cubicBezTo>
                  <a:cubicBezTo>
                    <a:pt x="872" y="5146"/>
                    <a:pt x="1" y="6572"/>
                    <a:pt x="40" y="7998"/>
                  </a:cubicBezTo>
                  <a:cubicBezTo>
                    <a:pt x="56" y="8836"/>
                    <a:pt x="375" y="9396"/>
                    <a:pt x="863" y="9714"/>
                  </a:cubicBezTo>
                  <a:lnTo>
                    <a:pt x="863" y="9714"/>
                  </a:lnTo>
                  <a:cubicBezTo>
                    <a:pt x="749" y="10308"/>
                    <a:pt x="749" y="10899"/>
                    <a:pt x="1030" y="11444"/>
                  </a:cubicBezTo>
                  <a:cubicBezTo>
                    <a:pt x="1354" y="11983"/>
                    <a:pt x="1938" y="12327"/>
                    <a:pt x="2576" y="12327"/>
                  </a:cubicBezTo>
                  <a:cubicBezTo>
                    <a:pt x="2641" y="12327"/>
                    <a:pt x="2707" y="12323"/>
                    <a:pt x="2773" y="12316"/>
                  </a:cubicBezTo>
                  <a:cubicBezTo>
                    <a:pt x="3061" y="12316"/>
                    <a:pt x="3236" y="12313"/>
                    <a:pt x="3359" y="12313"/>
                  </a:cubicBezTo>
                  <a:cubicBezTo>
                    <a:pt x="3727" y="12313"/>
                    <a:pt x="3615" y="12335"/>
                    <a:pt x="4596" y="12514"/>
                  </a:cubicBezTo>
                  <a:cubicBezTo>
                    <a:pt x="4668" y="12527"/>
                    <a:pt x="4740" y="12533"/>
                    <a:pt x="4810" y="12533"/>
                  </a:cubicBezTo>
                  <a:cubicBezTo>
                    <a:pt x="5579" y="12533"/>
                    <a:pt x="6154" y="11771"/>
                    <a:pt x="5863" y="11008"/>
                  </a:cubicBezTo>
                  <a:lnTo>
                    <a:pt x="5903" y="11008"/>
                  </a:lnTo>
                  <a:cubicBezTo>
                    <a:pt x="5584" y="10180"/>
                    <a:pt x="5118" y="9819"/>
                    <a:pt x="4528" y="9643"/>
                  </a:cubicBezTo>
                  <a:lnTo>
                    <a:pt x="4528" y="9643"/>
                  </a:lnTo>
                  <a:cubicBezTo>
                    <a:pt x="4730" y="9245"/>
                    <a:pt x="4916" y="8827"/>
                    <a:pt x="4914" y="8827"/>
                  </a:cubicBezTo>
                  <a:lnTo>
                    <a:pt x="4914" y="8827"/>
                  </a:lnTo>
                  <a:cubicBezTo>
                    <a:pt x="4914" y="8827"/>
                    <a:pt x="4913" y="8828"/>
                    <a:pt x="4912" y="8830"/>
                  </a:cubicBezTo>
                  <a:cubicBezTo>
                    <a:pt x="5225" y="8101"/>
                    <a:pt x="4899" y="7342"/>
                    <a:pt x="4201" y="6899"/>
                  </a:cubicBezTo>
                  <a:lnTo>
                    <a:pt x="4201" y="6899"/>
                  </a:lnTo>
                  <a:cubicBezTo>
                    <a:pt x="4665" y="6048"/>
                    <a:pt x="5391" y="5128"/>
                    <a:pt x="5665" y="4631"/>
                  </a:cubicBezTo>
                  <a:cubicBezTo>
                    <a:pt x="6339" y="3442"/>
                    <a:pt x="6814" y="2650"/>
                    <a:pt x="6735" y="1264"/>
                  </a:cubicBezTo>
                  <a:cubicBezTo>
                    <a:pt x="6680" y="443"/>
                    <a:pt x="5832" y="0"/>
                    <a:pt x="5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9"/>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1"/>
        </a:solidFill>
        <a:effectLst/>
      </p:bgPr>
    </p:bg>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3351200" y="4463633"/>
            <a:ext cx="5489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p:txBody>
      </p:sp>
      <p:sp>
        <p:nvSpPr>
          <p:cNvPr id="135" name="Google Shape;135;p14"/>
          <p:cNvSpPr txBox="1">
            <a:spLocks noGrp="1"/>
          </p:cNvSpPr>
          <p:nvPr>
            <p:ph type="title" idx="2" hasCustomPrompt="1"/>
          </p:nvPr>
        </p:nvSpPr>
        <p:spPr>
          <a:xfrm>
            <a:off x="3700000" y="705344"/>
            <a:ext cx="4792000" cy="3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6" name="Google Shape;136;p14"/>
          <p:cNvSpPr/>
          <p:nvPr/>
        </p:nvSpPr>
        <p:spPr>
          <a:xfrm flipH="1">
            <a:off x="9394733" y="-66983"/>
            <a:ext cx="3177867" cy="1569467"/>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14"/>
          <p:cNvSpPr/>
          <p:nvPr/>
        </p:nvSpPr>
        <p:spPr>
          <a:xfrm rot="-6299960">
            <a:off x="-1008475" y="5147748"/>
            <a:ext cx="2931545" cy="2391361"/>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14"/>
          <p:cNvSpPr/>
          <p:nvPr/>
        </p:nvSpPr>
        <p:spPr>
          <a:xfrm rot="4226098">
            <a:off x="8742357" y="-778065"/>
            <a:ext cx="3563028" cy="2906484"/>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ullet list">
  <p:cSld name="Title and bullet list">
    <p:bg>
      <p:bgPr>
        <a:noFill/>
        <a:effectLst/>
      </p:bgPr>
    </p:bg>
    <p:spTree>
      <p:nvGrpSpPr>
        <p:cNvPr id="1" name="Shape 139"/>
        <p:cNvGrpSpPr/>
        <p:nvPr/>
      </p:nvGrpSpPr>
      <p:grpSpPr>
        <a:xfrm>
          <a:off x="0" y="0"/>
          <a:ext cx="0" cy="0"/>
          <a:chOff x="0" y="0"/>
          <a:chExt cx="0" cy="0"/>
        </a:xfrm>
      </p:grpSpPr>
      <p:sp>
        <p:nvSpPr>
          <p:cNvPr id="140" name="Google Shape;140;p15"/>
          <p:cNvSpPr/>
          <p:nvPr/>
        </p:nvSpPr>
        <p:spPr>
          <a:xfrm rot="2110842">
            <a:off x="10402981" y="-559991"/>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5"/>
          <p:cNvSpPr/>
          <p:nvPr/>
        </p:nvSpPr>
        <p:spPr>
          <a:xfrm rot="-2902359">
            <a:off x="10804656" y="1170053"/>
            <a:ext cx="102969" cy="79769"/>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5"/>
          <p:cNvSpPr txBox="1">
            <a:spLocks noGrp="1"/>
          </p:cNvSpPr>
          <p:nvPr>
            <p:ph type="subTitle" idx="1"/>
          </p:nvPr>
        </p:nvSpPr>
        <p:spPr>
          <a:xfrm>
            <a:off x="3994000" y="2849700"/>
            <a:ext cx="5089200" cy="33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AutoNum type="arabicPeriod"/>
              <a:defRPr sz="1865"/>
            </a:lvl1pPr>
            <a:lvl2pPr lvl="1" rtl="0">
              <a:spcBef>
                <a:spcPts val="2135"/>
              </a:spcBef>
              <a:spcAft>
                <a:spcPts val="0"/>
              </a:spcAft>
              <a:buSzPts val="1400"/>
              <a:buAutoNum type="alphaLcPeriod"/>
              <a:defRPr/>
            </a:lvl2pPr>
            <a:lvl3pPr lvl="2" rtl="0">
              <a:spcBef>
                <a:spcPts val="2135"/>
              </a:spcBef>
              <a:spcAft>
                <a:spcPts val="0"/>
              </a:spcAft>
              <a:buSzPts val="1400"/>
              <a:buAutoNum type="romanLcPeriod"/>
              <a:defRPr/>
            </a:lvl3pPr>
            <a:lvl4pPr lvl="3" rtl="0">
              <a:spcBef>
                <a:spcPts val="2135"/>
              </a:spcBef>
              <a:spcAft>
                <a:spcPts val="0"/>
              </a:spcAft>
              <a:buSzPts val="1400"/>
              <a:buAutoNum type="arabicPeriod"/>
              <a:defRPr/>
            </a:lvl4pPr>
            <a:lvl5pPr lvl="4" rtl="0">
              <a:spcBef>
                <a:spcPts val="2135"/>
              </a:spcBef>
              <a:spcAft>
                <a:spcPts val="0"/>
              </a:spcAft>
              <a:buSzPts val="1400"/>
              <a:buAutoNum type="alphaLcPeriod"/>
              <a:defRPr/>
            </a:lvl5pPr>
            <a:lvl6pPr lvl="5" rtl="0">
              <a:spcBef>
                <a:spcPts val="2135"/>
              </a:spcBef>
              <a:spcAft>
                <a:spcPts val="0"/>
              </a:spcAft>
              <a:buSzPts val="1400"/>
              <a:buAutoNum type="romanLcPeriod"/>
              <a:defRPr/>
            </a:lvl6pPr>
            <a:lvl7pPr lvl="6" rtl="0">
              <a:spcBef>
                <a:spcPts val="2135"/>
              </a:spcBef>
              <a:spcAft>
                <a:spcPts val="0"/>
              </a:spcAft>
              <a:buSzPts val="1400"/>
              <a:buAutoNum type="arabicPeriod"/>
              <a:defRPr/>
            </a:lvl7pPr>
            <a:lvl8pPr lvl="7" rtl="0">
              <a:spcBef>
                <a:spcPts val="2135"/>
              </a:spcBef>
              <a:spcAft>
                <a:spcPts val="0"/>
              </a:spcAft>
              <a:buSzPts val="1400"/>
              <a:buAutoNum type="alphaLcPeriod"/>
              <a:defRPr/>
            </a:lvl8pPr>
            <a:lvl9pPr lvl="8" rtl="0">
              <a:spcBef>
                <a:spcPts val="2135"/>
              </a:spcBef>
              <a:spcAft>
                <a:spcPts val="2135"/>
              </a:spcAft>
              <a:buSzPts val="1400"/>
              <a:buAutoNum type="romanLcPeriod"/>
              <a:defRPr/>
            </a:lvl9pPr>
          </a:lstStyle>
          <a:p/>
        </p:txBody>
      </p:sp>
      <p:sp>
        <p:nvSpPr>
          <p:cNvPr id="143" name="Google Shape;143;p15"/>
          <p:cNvSpPr txBox="1">
            <a:spLocks noGrp="1"/>
          </p:cNvSpPr>
          <p:nvPr>
            <p:ph type="title"/>
          </p:nvPr>
        </p:nvSpPr>
        <p:spPr>
          <a:xfrm>
            <a:off x="3994000" y="1605000"/>
            <a:ext cx="5089200" cy="98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
        <p:nvSpPr>
          <p:cNvPr id="144" name="Google Shape;144;p15"/>
          <p:cNvSpPr/>
          <p:nvPr/>
        </p:nvSpPr>
        <p:spPr>
          <a:xfrm rot="5370777" flipH="1">
            <a:off x="-814144" y="437893"/>
            <a:ext cx="3763527" cy="2322252"/>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solidFill>
            <a:schemeClr val="accent1"/>
          </a:solidFill>
          <a:ln w="111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rot="5370777" flipH="1">
            <a:off x="-1035807" y="281459"/>
            <a:ext cx="3812323" cy="2356183"/>
          </a:xfrm>
          <a:custGeom>
            <a:avLst/>
            <a:gdLst/>
            <a:ahLst/>
            <a:cxnLst/>
            <a:rect l="l" t="t" r="r" b="b"/>
            <a:pathLst>
              <a:path w="114377" h="70690" extrusionOk="0">
                <a:moveTo>
                  <a:pt x="114377" y="1"/>
                </a:moveTo>
                <a:cubicBezTo>
                  <a:pt x="112912" y="1"/>
                  <a:pt x="111511" y="256"/>
                  <a:pt x="110174" y="701"/>
                </a:cubicBezTo>
                <a:cubicBezTo>
                  <a:pt x="103996" y="2930"/>
                  <a:pt x="99984" y="9044"/>
                  <a:pt x="97946" y="15285"/>
                </a:cubicBezTo>
                <a:cubicBezTo>
                  <a:pt x="95908" y="21526"/>
                  <a:pt x="95590" y="28213"/>
                  <a:pt x="94189" y="34645"/>
                </a:cubicBezTo>
                <a:cubicBezTo>
                  <a:pt x="92788" y="41077"/>
                  <a:pt x="90240" y="47636"/>
                  <a:pt x="85082" y="51648"/>
                </a:cubicBezTo>
                <a:cubicBezTo>
                  <a:pt x="81075" y="54728"/>
                  <a:pt x="76138" y="55884"/>
                  <a:pt x="71065" y="55884"/>
                </a:cubicBezTo>
                <a:cubicBezTo>
                  <a:pt x="67431" y="55884"/>
                  <a:pt x="63727" y="55291"/>
                  <a:pt x="60245" y="54387"/>
                </a:cubicBezTo>
                <a:cubicBezTo>
                  <a:pt x="51839" y="52222"/>
                  <a:pt x="43815" y="48528"/>
                  <a:pt x="35218" y="47955"/>
                </a:cubicBezTo>
                <a:cubicBezTo>
                  <a:pt x="34522" y="47907"/>
                  <a:pt x="33828" y="47884"/>
                  <a:pt x="33136" y="47884"/>
                </a:cubicBezTo>
                <a:cubicBezTo>
                  <a:pt x="18922" y="47884"/>
                  <a:pt x="5466" y="57695"/>
                  <a:pt x="0" y="70690"/>
                </a:cubicBezTo>
                <a:lnTo>
                  <a:pt x="114377" y="70690"/>
                </a:lnTo>
                <a:lnTo>
                  <a:pt x="114377"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noFill/>
        <a:effectLst/>
      </p:bgPr>
    </p:bg>
    <p:spTree>
      <p:nvGrpSpPr>
        <p:cNvPr id="1" name="Shape 146"/>
        <p:cNvGrpSpPr/>
        <p:nvPr/>
      </p:nvGrpSpPr>
      <p:grpSpPr>
        <a:xfrm>
          <a:off x="0" y="0"/>
          <a:ext cx="0" cy="0"/>
          <a:chOff x="0" y="0"/>
          <a:chExt cx="0" cy="0"/>
        </a:xfrm>
      </p:grpSpPr>
      <p:sp>
        <p:nvSpPr>
          <p:cNvPr id="147" name="Google Shape;147;p16"/>
          <p:cNvSpPr/>
          <p:nvPr/>
        </p:nvSpPr>
        <p:spPr>
          <a:xfrm rot="244223">
            <a:off x="395242" y="181923"/>
            <a:ext cx="6751029" cy="2961883"/>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6"/>
          <p:cNvSpPr/>
          <p:nvPr/>
        </p:nvSpPr>
        <p:spPr>
          <a:xfrm rot="-9783406" flipH="1">
            <a:off x="5752891" y="1175285"/>
            <a:ext cx="5266597" cy="7594960"/>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6"/>
          <p:cNvSpPr txBox="1">
            <a:spLocks noGrp="1"/>
          </p:cNvSpPr>
          <p:nvPr>
            <p:ph type="title"/>
          </p:nvPr>
        </p:nvSpPr>
        <p:spPr>
          <a:xfrm>
            <a:off x="7561667" y="2296837"/>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
        <p:nvSpPr>
          <p:cNvPr id="150" name="Google Shape;150;p16"/>
          <p:cNvSpPr txBox="1">
            <a:spLocks noGrp="1"/>
          </p:cNvSpPr>
          <p:nvPr>
            <p:ph type="subTitle" idx="1"/>
          </p:nvPr>
        </p:nvSpPr>
        <p:spPr>
          <a:xfrm>
            <a:off x="7561667" y="309555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151" name="Google Shape;151;p16"/>
          <p:cNvSpPr/>
          <p:nvPr/>
        </p:nvSpPr>
        <p:spPr>
          <a:xfrm>
            <a:off x="462068" y="187033"/>
            <a:ext cx="7909603" cy="6534584"/>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6"/>
          <p:cNvSpPr/>
          <p:nvPr/>
        </p:nvSpPr>
        <p:spPr>
          <a:xfrm rot="2110842">
            <a:off x="10635514" y="-203873"/>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16"/>
          <p:cNvSpPr/>
          <p:nvPr/>
        </p:nvSpPr>
        <p:spPr>
          <a:xfrm rot="2178021">
            <a:off x="1001092" y="542011"/>
            <a:ext cx="39165" cy="27565"/>
          </a:xfrm>
          <a:custGeom>
            <a:avLst/>
            <a:gdLst/>
            <a:ahLst/>
            <a:cxnLst/>
            <a:rect l="l" t="t" r="r" b="b"/>
            <a:pathLst>
              <a:path w="1175" h="827" extrusionOk="0">
                <a:moveTo>
                  <a:pt x="566" y="0"/>
                </a:moveTo>
                <a:cubicBezTo>
                  <a:pt x="0" y="0"/>
                  <a:pt x="0" y="826"/>
                  <a:pt x="566" y="826"/>
                </a:cubicBezTo>
                <a:cubicBezTo>
                  <a:pt x="1174" y="826"/>
                  <a:pt x="1174" y="0"/>
                  <a:pt x="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16"/>
          <p:cNvSpPr/>
          <p:nvPr/>
        </p:nvSpPr>
        <p:spPr>
          <a:xfrm rot="-2902359">
            <a:off x="10873916" y="1732390"/>
            <a:ext cx="102969" cy="79769"/>
          </a:xfrm>
          <a:custGeom>
            <a:avLst/>
            <a:gdLst/>
            <a:ahLst/>
            <a:cxnLst/>
            <a:rect l="l" t="t" r="r" b="b"/>
            <a:pathLst>
              <a:path w="3089" h="2393" extrusionOk="0">
                <a:moveTo>
                  <a:pt x="1566" y="0"/>
                </a:moveTo>
                <a:cubicBezTo>
                  <a:pt x="1" y="0"/>
                  <a:pt x="1" y="2392"/>
                  <a:pt x="1566" y="2392"/>
                </a:cubicBezTo>
                <a:cubicBezTo>
                  <a:pt x="3089" y="2392"/>
                  <a:pt x="3089" y="0"/>
                  <a:pt x="1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16"/>
          <p:cNvSpPr/>
          <p:nvPr/>
        </p:nvSpPr>
        <p:spPr>
          <a:xfrm rot="-2902359">
            <a:off x="12203514" y="1040395"/>
            <a:ext cx="165337" cy="165671"/>
          </a:xfrm>
          <a:custGeom>
            <a:avLst/>
            <a:gdLst/>
            <a:ahLst/>
            <a:cxnLst/>
            <a:rect l="l" t="t" r="r" b="b"/>
            <a:pathLst>
              <a:path w="4960" h="4970" extrusionOk="0">
                <a:moveTo>
                  <a:pt x="2480" y="1"/>
                </a:moveTo>
                <a:cubicBezTo>
                  <a:pt x="1828" y="44"/>
                  <a:pt x="1219" y="305"/>
                  <a:pt x="697" y="740"/>
                </a:cubicBezTo>
                <a:cubicBezTo>
                  <a:pt x="262" y="1218"/>
                  <a:pt x="1" y="1827"/>
                  <a:pt x="1" y="2480"/>
                </a:cubicBezTo>
                <a:lnTo>
                  <a:pt x="88" y="3132"/>
                </a:lnTo>
                <a:cubicBezTo>
                  <a:pt x="218" y="3567"/>
                  <a:pt x="436" y="3915"/>
                  <a:pt x="697" y="4219"/>
                </a:cubicBezTo>
                <a:lnTo>
                  <a:pt x="1219" y="4611"/>
                </a:lnTo>
                <a:cubicBezTo>
                  <a:pt x="1610" y="4828"/>
                  <a:pt x="2045" y="4959"/>
                  <a:pt x="2480" y="4959"/>
                </a:cubicBezTo>
                <a:cubicBezTo>
                  <a:pt x="2540" y="4966"/>
                  <a:pt x="2598" y="4970"/>
                  <a:pt x="2655" y="4970"/>
                </a:cubicBezTo>
                <a:cubicBezTo>
                  <a:pt x="2932" y="4970"/>
                  <a:pt x="3185" y="4885"/>
                  <a:pt x="3437" y="4741"/>
                </a:cubicBezTo>
                <a:cubicBezTo>
                  <a:pt x="3741" y="4654"/>
                  <a:pt x="4002" y="4480"/>
                  <a:pt x="4220" y="4263"/>
                </a:cubicBezTo>
                <a:cubicBezTo>
                  <a:pt x="4481" y="4045"/>
                  <a:pt x="4655" y="3741"/>
                  <a:pt x="4742" y="3437"/>
                </a:cubicBezTo>
                <a:cubicBezTo>
                  <a:pt x="4916" y="3176"/>
                  <a:pt x="4959" y="2828"/>
                  <a:pt x="4959" y="2480"/>
                </a:cubicBezTo>
                <a:lnTo>
                  <a:pt x="4872" y="1827"/>
                </a:lnTo>
                <a:cubicBezTo>
                  <a:pt x="4742" y="1436"/>
                  <a:pt x="4524" y="1044"/>
                  <a:pt x="4220" y="740"/>
                </a:cubicBezTo>
                <a:lnTo>
                  <a:pt x="3741" y="349"/>
                </a:lnTo>
                <a:cubicBezTo>
                  <a:pt x="3350" y="131"/>
                  <a:pt x="2915" y="1"/>
                  <a:pt x="248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16"/>
          <p:cNvSpPr/>
          <p:nvPr/>
        </p:nvSpPr>
        <p:spPr>
          <a:xfrm rot="-2902359">
            <a:off x="10834989" y="1351237"/>
            <a:ext cx="102969" cy="79769"/>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6"/>
          <p:cNvSpPr/>
          <p:nvPr/>
        </p:nvSpPr>
        <p:spPr>
          <a:xfrm rot="-2902359">
            <a:off x="10379112" y="1028548"/>
            <a:ext cx="39168" cy="27568"/>
          </a:xfrm>
          <a:custGeom>
            <a:avLst/>
            <a:gdLst/>
            <a:ahLst/>
            <a:cxnLst/>
            <a:rect l="l" t="t" r="r" b="b"/>
            <a:pathLst>
              <a:path w="1175" h="827" extrusionOk="0">
                <a:moveTo>
                  <a:pt x="566" y="0"/>
                </a:moveTo>
                <a:cubicBezTo>
                  <a:pt x="0" y="0"/>
                  <a:pt x="0" y="826"/>
                  <a:pt x="566" y="826"/>
                </a:cubicBezTo>
                <a:cubicBezTo>
                  <a:pt x="1174" y="826"/>
                  <a:pt x="1174" y="0"/>
                  <a:pt x="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6"/>
          <p:cNvSpPr/>
          <p:nvPr/>
        </p:nvSpPr>
        <p:spPr>
          <a:xfrm>
            <a:off x="717600" y="5906800"/>
            <a:ext cx="81267" cy="62533"/>
          </a:xfrm>
          <a:custGeom>
            <a:avLst/>
            <a:gdLst/>
            <a:ahLst/>
            <a:cxnLst/>
            <a:rect l="l" t="t" r="r" b="b"/>
            <a:pathLst>
              <a:path w="2438" h="1876" extrusionOk="0">
                <a:moveTo>
                  <a:pt x="1250" y="1"/>
                </a:moveTo>
                <a:cubicBezTo>
                  <a:pt x="0" y="1"/>
                  <a:pt x="0" y="1876"/>
                  <a:pt x="1250" y="1876"/>
                </a:cubicBezTo>
                <a:cubicBezTo>
                  <a:pt x="2438" y="1813"/>
                  <a:pt x="2438" y="1"/>
                  <a:pt x="125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txBox="1">
            <a:spLocks noGrp="1"/>
          </p:cNvSpPr>
          <p:nvPr>
            <p:ph type="title" idx="2"/>
          </p:nvPr>
        </p:nvSpPr>
        <p:spPr>
          <a:xfrm>
            <a:off x="3256600" y="2296837"/>
            <a:ext cx="2854400" cy="75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p:txBody>
      </p:sp>
      <p:sp>
        <p:nvSpPr>
          <p:cNvPr id="160" name="Google Shape;160;p16"/>
          <p:cNvSpPr txBox="1">
            <a:spLocks noGrp="1"/>
          </p:cNvSpPr>
          <p:nvPr>
            <p:ph type="title" idx="3" hasCustomPrompt="1"/>
          </p:nvPr>
        </p:nvSpPr>
        <p:spPr>
          <a:xfrm>
            <a:off x="1805933" y="2296841"/>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1" name="Google Shape;161;p16"/>
          <p:cNvSpPr txBox="1">
            <a:spLocks noGrp="1"/>
          </p:cNvSpPr>
          <p:nvPr>
            <p:ph type="title" idx="4" hasCustomPrompt="1"/>
          </p:nvPr>
        </p:nvSpPr>
        <p:spPr>
          <a:xfrm>
            <a:off x="6111000" y="2296841"/>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2" name="Google Shape;162;p16"/>
          <p:cNvSpPr txBox="1">
            <a:spLocks noGrp="1"/>
          </p:cNvSpPr>
          <p:nvPr>
            <p:ph type="title" idx="5"/>
          </p:nvPr>
        </p:nvSpPr>
        <p:spPr>
          <a:xfrm>
            <a:off x="3256600" y="4304100"/>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
        <p:nvSpPr>
          <p:cNvPr id="163" name="Google Shape;163;p16"/>
          <p:cNvSpPr txBox="1">
            <a:spLocks noGrp="1"/>
          </p:cNvSpPr>
          <p:nvPr>
            <p:ph type="title" idx="6" hasCustomPrompt="1"/>
          </p:nvPr>
        </p:nvSpPr>
        <p:spPr>
          <a:xfrm>
            <a:off x="1805933" y="4304100"/>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4" name="Google Shape;164;p16"/>
          <p:cNvSpPr txBox="1">
            <a:spLocks noGrp="1"/>
          </p:cNvSpPr>
          <p:nvPr>
            <p:ph type="title" idx="7"/>
          </p:nvPr>
        </p:nvSpPr>
        <p:spPr>
          <a:xfrm>
            <a:off x="7561667" y="4304100"/>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
        <p:nvSpPr>
          <p:cNvPr id="165" name="Google Shape;165;p16"/>
          <p:cNvSpPr txBox="1">
            <a:spLocks noGrp="1"/>
          </p:cNvSpPr>
          <p:nvPr>
            <p:ph type="title" idx="8" hasCustomPrompt="1"/>
          </p:nvPr>
        </p:nvSpPr>
        <p:spPr>
          <a:xfrm>
            <a:off x="6111000" y="4304100"/>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6" name="Google Shape;166;p16"/>
          <p:cNvSpPr txBox="1">
            <a:spLocks noGrp="1"/>
          </p:cNvSpPr>
          <p:nvPr>
            <p:ph type="subTitle" idx="9"/>
          </p:nvPr>
        </p:nvSpPr>
        <p:spPr>
          <a:xfrm>
            <a:off x="3256600" y="3095555"/>
            <a:ext cx="2121600" cy="75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p:txBody>
      </p:sp>
      <p:sp>
        <p:nvSpPr>
          <p:cNvPr id="167" name="Google Shape;167;p16"/>
          <p:cNvSpPr txBox="1">
            <a:spLocks noGrp="1"/>
          </p:cNvSpPr>
          <p:nvPr>
            <p:ph type="subTitle" idx="13"/>
          </p:nvPr>
        </p:nvSpPr>
        <p:spPr>
          <a:xfrm>
            <a:off x="3256600" y="510222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168" name="Google Shape;168;p16"/>
          <p:cNvSpPr txBox="1">
            <a:spLocks noGrp="1"/>
          </p:cNvSpPr>
          <p:nvPr>
            <p:ph type="subTitle" idx="14"/>
          </p:nvPr>
        </p:nvSpPr>
        <p:spPr>
          <a:xfrm>
            <a:off x="7561667" y="510222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169" name="Google Shape;169;p16"/>
          <p:cNvSpPr/>
          <p:nvPr/>
        </p:nvSpPr>
        <p:spPr>
          <a:xfrm rot="2015395">
            <a:off x="6167732" y="1514811"/>
            <a:ext cx="4944" cy="4424"/>
          </a:xfrm>
          <a:custGeom>
            <a:avLst/>
            <a:gdLst/>
            <a:ahLst/>
            <a:cxnLst/>
            <a:rect l="l" t="t" r="r" b="b"/>
            <a:pathLst>
              <a:path w="38" h="34" extrusionOk="0">
                <a:moveTo>
                  <a:pt x="31" y="0"/>
                </a:moveTo>
                <a:cubicBezTo>
                  <a:pt x="27" y="0"/>
                  <a:pt x="19" y="9"/>
                  <a:pt x="0" y="34"/>
                </a:cubicBezTo>
                <a:lnTo>
                  <a:pt x="38" y="34"/>
                </a:lnTo>
                <a:cubicBezTo>
                  <a:pt x="25" y="34"/>
                  <a:pt x="38" y="0"/>
                  <a:pt x="31" y="0"/>
                </a:cubicBezTo>
                <a:close/>
              </a:path>
            </a:pathLst>
          </a:custGeom>
          <a:solidFill>
            <a:srgbClr val="3780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6"/>
          <p:cNvSpPr/>
          <p:nvPr/>
        </p:nvSpPr>
        <p:spPr>
          <a:xfrm rot="2015395">
            <a:off x="7563122" y="-586008"/>
            <a:ext cx="12361" cy="14703"/>
          </a:xfrm>
          <a:custGeom>
            <a:avLst/>
            <a:gdLst/>
            <a:ahLst/>
            <a:cxnLst/>
            <a:rect l="l" t="t" r="r" b="b"/>
            <a:pathLst>
              <a:path w="95" h="113" extrusionOk="0">
                <a:moveTo>
                  <a:pt x="20" y="1"/>
                </a:moveTo>
                <a:lnTo>
                  <a:pt x="20" y="1"/>
                </a:lnTo>
                <a:cubicBezTo>
                  <a:pt x="1" y="94"/>
                  <a:pt x="38" y="113"/>
                  <a:pt x="94" y="113"/>
                </a:cubicBezTo>
                <a:lnTo>
                  <a:pt x="94" y="57"/>
                </a:lnTo>
                <a:lnTo>
                  <a:pt x="2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6"/>
          <p:cNvSpPr txBox="1">
            <a:spLocks noGrp="1"/>
          </p:cNvSpPr>
          <p:nvPr>
            <p:ph type="title" idx="15"/>
          </p:nvPr>
        </p:nvSpPr>
        <p:spPr>
          <a:xfrm>
            <a:off x="980633" y="719328"/>
            <a:ext cx="5115200" cy="98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ome big numbers">
  <p:cSld name="Some big numbers">
    <p:bg>
      <p:bgPr>
        <a:solidFill>
          <a:schemeClr val="accent1"/>
        </a:solidFill>
        <a:effectLst/>
      </p:bgPr>
    </p:bg>
    <p:spTree>
      <p:nvGrpSpPr>
        <p:cNvPr id="1" name="Shape 193"/>
        <p:cNvGrpSpPr/>
        <p:nvPr/>
      </p:nvGrpSpPr>
      <p:grpSpPr>
        <a:xfrm>
          <a:off x="0" y="0"/>
          <a:ext cx="0" cy="0"/>
          <a:chOff x="0" y="0"/>
          <a:chExt cx="0" cy="0"/>
        </a:xfrm>
      </p:grpSpPr>
      <p:sp>
        <p:nvSpPr>
          <p:cNvPr id="194" name="Google Shape;194;p19"/>
          <p:cNvSpPr/>
          <p:nvPr/>
        </p:nvSpPr>
        <p:spPr>
          <a:xfrm rot="-5400000">
            <a:off x="-50307" y="-376419"/>
            <a:ext cx="7845396" cy="8194844"/>
          </a:xfrm>
          <a:custGeom>
            <a:avLst/>
            <a:gdLst/>
            <a:ahLst/>
            <a:cxnLst/>
            <a:rect l="l" t="t" r="r" b="b"/>
            <a:pathLst>
              <a:path w="131333" h="115258" extrusionOk="0">
                <a:moveTo>
                  <a:pt x="57968" y="0"/>
                </a:moveTo>
                <a:cubicBezTo>
                  <a:pt x="38640" y="0"/>
                  <a:pt x="19314" y="103"/>
                  <a:pt x="0" y="360"/>
                </a:cubicBezTo>
                <a:cubicBezTo>
                  <a:pt x="570" y="35475"/>
                  <a:pt x="1965" y="70591"/>
                  <a:pt x="4120" y="105642"/>
                </a:cubicBezTo>
                <a:cubicBezTo>
                  <a:pt x="12994" y="109065"/>
                  <a:pt x="22502" y="111093"/>
                  <a:pt x="31882" y="112551"/>
                </a:cubicBezTo>
                <a:cubicBezTo>
                  <a:pt x="41580" y="114073"/>
                  <a:pt x="51341" y="114960"/>
                  <a:pt x="61103" y="115213"/>
                </a:cubicBezTo>
                <a:cubicBezTo>
                  <a:pt x="62489" y="115243"/>
                  <a:pt x="63874" y="115258"/>
                  <a:pt x="65259" y="115258"/>
                </a:cubicBezTo>
                <a:cubicBezTo>
                  <a:pt x="87759" y="115258"/>
                  <a:pt x="110136" y="111380"/>
                  <a:pt x="131333" y="103677"/>
                </a:cubicBezTo>
                <a:cubicBezTo>
                  <a:pt x="129495" y="69323"/>
                  <a:pt x="130065" y="34715"/>
                  <a:pt x="128417" y="360"/>
                </a:cubicBezTo>
                <a:cubicBezTo>
                  <a:pt x="104946" y="152"/>
                  <a:pt x="81456" y="0"/>
                  <a:pt x="579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9"/>
          <p:cNvSpPr txBox="1">
            <a:spLocks noGrp="1"/>
          </p:cNvSpPr>
          <p:nvPr>
            <p:ph type="title" hasCustomPrompt="1"/>
          </p:nvPr>
        </p:nvSpPr>
        <p:spPr>
          <a:xfrm>
            <a:off x="1873533" y="6249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6" name="Google Shape;196;p19"/>
          <p:cNvSpPr txBox="1">
            <a:spLocks noGrp="1"/>
          </p:cNvSpPr>
          <p:nvPr>
            <p:ph type="subTitle" idx="1"/>
          </p:nvPr>
        </p:nvSpPr>
        <p:spPr>
          <a:xfrm>
            <a:off x="1873344" y="1660500"/>
            <a:ext cx="5119600" cy="78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p:txBody>
      </p:sp>
      <p:sp>
        <p:nvSpPr>
          <p:cNvPr id="197" name="Google Shape;197;p19"/>
          <p:cNvSpPr txBox="1">
            <a:spLocks noGrp="1"/>
          </p:cNvSpPr>
          <p:nvPr>
            <p:ph type="title" idx="2" hasCustomPrompt="1"/>
          </p:nvPr>
        </p:nvSpPr>
        <p:spPr>
          <a:xfrm>
            <a:off x="1873533" y="24817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8" name="Google Shape;198;p19"/>
          <p:cNvSpPr txBox="1">
            <a:spLocks noGrp="1"/>
          </p:cNvSpPr>
          <p:nvPr>
            <p:ph type="subTitle" idx="3"/>
          </p:nvPr>
        </p:nvSpPr>
        <p:spPr>
          <a:xfrm>
            <a:off x="1873344" y="3517305"/>
            <a:ext cx="5119600" cy="78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199" name="Google Shape;199;p19"/>
          <p:cNvSpPr txBox="1">
            <a:spLocks noGrp="1"/>
          </p:cNvSpPr>
          <p:nvPr>
            <p:ph type="title" idx="4" hasCustomPrompt="1"/>
          </p:nvPr>
        </p:nvSpPr>
        <p:spPr>
          <a:xfrm>
            <a:off x="1873533" y="43385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200" name="Google Shape;200;p19"/>
          <p:cNvSpPr txBox="1">
            <a:spLocks noGrp="1"/>
          </p:cNvSpPr>
          <p:nvPr>
            <p:ph type="subTitle" idx="5"/>
          </p:nvPr>
        </p:nvSpPr>
        <p:spPr>
          <a:xfrm>
            <a:off x="1873344" y="5374111"/>
            <a:ext cx="5119600" cy="78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201" name="Google Shape;201;p19"/>
          <p:cNvSpPr/>
          <p:nvPr/>
        </p:nvSpPr>
        <p:spPr>
          <a:xfrm rot="-4849329">
            <a:off x="7948911" y="3384289"/>
            <a:ext cx="570501" cy="1126169"/>
          </a:xfrm>
          <a:custGeom>
            <a:avLst/>
            <a:gdLst/>
            <a:ahLst/>
            <a:cxnLst/>
            <a:rect l="l" t="t" r="r" b="b"/>
            <a:pathLst>
              <a:path w="17115" h="33785" extrusionOk="0">
                <a:moveTo>
                  <a:pt x="15593" y="0"/>
                </a:moveTo>
                <a:lnTo>
                  <a:pt x="3614" y="2662"/>
                </a:lnTo>
                <a:lnTo>
                  <a:pt x="3677" y="3042"/>
                </a:lnTo>
                <a:cubicBezTo>
                  <a:pt x="3741" y="3296"/>
                  <a:pt x="3804" y="3676"/>
                  <a:pt x="3867" y="4120"/>
                </a:cubicBezTo>
                <a:cubicBezTo>
                  <a:pt x="3994" y="4627"/>
                  <a:pt x="4121" y="5134"/>
                  <a:pt x="4248" y="5768"/>
                </a:cubicBezTo>
                <a:lnTo>
                  <a:pt x="4691" y="7923"/>
                </a:lnTo>
                <a:cubicBezTo>
                  <a:pt x="5072" y="9508"/>
                  <a:pt x="5452" y="11282"/>
                  <a:pt x="5959" y="13311"/>
                </a:cubicBezTo>
                <a:cubicBezTo>
                  <a:pt x="6213" y="14262"/>
                  <a:pt x="6466" y="15339"/>
                  <a:pt x="6783" y="16353"/>
                </a:cubicBezTo>
                <a:cubicBezTo>
                  <a:pt x="6910" y="16924"/>
                  <a:pt x="7037" y="17431"/>
                  <a:pt x="7163" y="17938"/>
                </a:cubicBezTo>
                <a:lnTo>
                  <a:pt x="7417" y="19079"/>
                </a:lnTo>
                <a:cubicBezTo>
                  <a:pt x="7480" y="19396"/>
                  <a:pt x="7544" y="19649"/>
                  <a:pt x="7544" y="19713"/>
                </a:cubicBezTo>
                <a:lnTo>
                  <a:pt x="7544" y="19903"/>
                </a:lnTo>
                <a:cubicBezTo>
                  <a:pt x="7544" y="20030"/>
                  <a:pt x="7544" y="20156"/>
                  <a:pt x="7480" y="20283"/>
                </a:cubicBezTo>
                <a:cubicBezTo>
                  <a:pt x="7353" y="20473"/>
                  <a:pt x="7290" y="20600"/>
                  <a:pt x="7163" y="20790"/>
                </a:cubicBezTo>
                <a:lnTo>
                  <a:pt x="6973" y="21044"/>
                </a:lnTo>
                <a:lnTo>
                  <a:pt x="6910" y="21234"/>
                </a:lnTo>
                <a:lnTo>
                  <a:pt x="6846" y="21297"/>
                </a:lnTo>
                <a:lnTo>
                  <a:pt x="6846" y="21361"/>
                </a:lnTo>
                <a:lnTo>
                  <a:pt x="5896" y="22692"/>
                </a:lnTo>
                <a:cubicBezTo>
                  <a:pt x="4691" y="24530"/>
                  <a:pt x="3614" y="26305"/>
                  <a:pt x="2726" y="27826"/>
                </a:cubicBezTo>
                <a:cubicBezTo>
                  <a:pt x="952" y="30932"/>
                  <a:pt x="1" y="33150"/>
                  <a:pt x="1" y="33150"/>
                </a:cubicBezTo>
                <a:lnTo>
                  <a:pt x="635" y="33784"/>
                </a:lnTo>
                <a:cubicBezTo>
                  <a:pt x="635" y="33784"/>
                  <a:pt x="2853" y="32770"/>
                  <a:pt x="5832" y="30868"/>
                </a:cubicBezTo>
                <a:cubicBezTo>
                  <a:pt x="7353" y="29918"/>
                  <a:pt x="9128" y="28840"/>
                  <a:pt x="10903" y="27509"/>
                </a:cubicBezTo>
                <a:lnTo>
                  <a:pt x="12234" y="26495"/>
                </a:lnTo>
                <a:lnTo>
                  <a:pt x="12234" y="26495"/>
                </a:lnTo>
                <a:cubicBezTo>
                  <a:pt x="12213" y="26516"/>
                  <a:pt x="12213" y="26523"/>
                  <a:pt x="12222" y="26523"/>
                </a:cubicBezTo>
                <a:cubicBezTo>
                  <a:pt x="12241" y="26523"/>
                  <a:pt x="12297" y="26495"/>
                  <a:pt x="12297" y="26495"/>
                </a:cubicBezTo>
                <a:lnTo>
                  <a:pt x="12361" y="26368"/>
                </a:lnTo>
                <a:lnTo>
                  <a:pt x="12551" y="26241"/>
                </a:lnTo>
                <a:lnTo>
                  <a:pt x="12931" y="25924"/>
                </a:lnTo>
                <a:cubicBezTo>
                  <a:pt x="13121" y="25734"/>
                  <a:pt x="13438" y="25417"/>
                  <a:pt x="13692" y="25164"/>
                </a:cubicBezTo>
                <a:cubicBezTo>
                  <a:pt x="14009" y="24783"/>
                  <a:pt x="14262" y="24467"/>
                  <a:pt x="14516" y="24150"/>
                </a:cubicBezTo>
                <a:cubicBezTo>
                  <a:pt x="14769" y="23706"/>
                  <a:pt x="15086" y="23262"/>
                  <a:pt x="15277" y="22755"/>
                </a:cubicBezTo>
                <a:cubicBezTo>
                  <a:pt x="15720" y="21931"/>
                  <a:pt x="15974" y="20980"/>
                  <a:pt x="16164" y="20030"/>
                </a:cubicBezTo>
                <a:cubicBezTo>
                  <a:pt x="16354" y="19206"/>
                  <a:pt x="16417" y="18445"/>
                  <a:pt x="16544" y="17748"/>
                </a:cubicBezTo>
                <a:lnTo>
                  <a:pt x="16734" y="15910"/>
                </a:lnTo>
                <a:cubicBezTo>
                  <a:pt x="16861" y="14705"/>
                  <a:pt x="16925" y="13501"/>
                  <a:pt x="17051" y="12360"/>
                </a:cubicBezTo>
                <a:cubicBezTo>
                  <a:pt x="17115" y="11156"/>
                  <a:pt x="17051" y="10078"/>
                  <a:pt x="17051" y="9001"/>
                </a:cubicBezTo>
                <a:cubicBezTo>
                  <a:pt x="16988" y="7923"/>
                  <a:pt x="16861" y="6909"/>
                  <a:pt x="16798" y="6022"/>
                </a:cubicBezTo>
                <a:cubicBezTo>
                  <a:pt x="16671" y="5134"/>
                  <a:pt x="16544" y="4247"/>
                  <a:pt x="16417" y="3550"/>
                </a:cubicBezTo>
                <a:cubicBezTo>
                  <a:pt x="16291" y="2789"/>
                  <a:pt x="16164" y="2155"/>
                  <a:pt x="16037" y="1585"/>
                </a:cubicBezTo>
                <a:cubicBezTo>
                  <a:pt x="15910" y="1014"/>
                  <a:pt x="15784" y="697"/>
                  <a:pt x="15720" y="444"/>
                </a:cubicBezTo>
                <a:lnTo>
                  <a:pt x="1559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9"/>
          <p:cNvSpPr/>
          <p:nvPr/>
        </p:nvSpPr>
        <p:spPr>
          <a:xfrm>
            <a:off x="11289951" y="1453252"/>
            <a:ext cx="208333" cy="164633"/>
          </a:xfrm>
          <a:custGeom>
            <a:avLst/>
            <a:gdLst/>
            <a:ahLst/>
            <a:cxnLst/>
            <a:rect l="l" t="t" r="r" b="b"/>
            <a:pathLst>
              <a:path w="6250" h="4939" extrusionOk="0">
                <a:moveTo>
                  <a:pt x="3125" y="1"/>
                </a:moveTo>
                <a:cubicBezTo>
                  <a:pt x="0" y="1"/>
                  <a:pt x="0" y="4938"/>
                  <a:pt x="3125" y="4938"/>
                </a:cubicBezTo>
                <a:cubicBezTo>
                  <a:pt x="6250" y="4938"/>
                  <a:pt x="6250" y="1"/>
                  <a:pt x="3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9"/>
          <p:cNvSpPr/>
          <p:nvPr/>
        </p:nvSpPr>
        <p:spPr>
          <a:xfrm>
            <a:off x="11602851" y="1289201"/>
            <a:ext cx="152100" cy="118767"/>
          </a:xfrm>
          <a:custGeom>
            <a:avLst/>
            <a:gdLst/>
            <a:ahLst/>
            <a:cxnLst/>
            <a:rect l="l" t="t" r="r" b="b"/>
            <a:pathLst>
              <a:path w="4563" h="3563" extrusionOk="0">
                <a:moveTo>
                  <a:pt x="2313" y="1"/>
                </a:moveTo>
                <a:cubicBezTo>
                  <a:pt x="0" y="1"/>
                  <a:pt x="0" y="3563"/>
                  <a:pt x="2313" y="3563"/>
                </a:cubicBezTo>
                <a:cubicBezTo>
                  <a:pt x="4562" y="3563"/>
                  <a:pt x="4562" y="1"/>
                  <a:pt x="231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9"/>
          <p:cNvSpPr/>
          <p:nvPr/>
        </p:nvSpPr>
        <p:spPr>
          <a:xfrm rot="-4135010">
            <a:off x="10762221" y="684374"/>
            <a:ext cx="1182959" cy="1538369"/>
          </a:xfrm>
          <a:custGeom>
            <a:avLst/>
            <a:gdLst/>
            <a:ahLst/>
            <a:cxnLst/>
            <a:rect l="l" t="t" r="r" b="b"/>
            <a:pathLst>
              <a:path w="35491" h="46154" extrusionOk="0">
                <a:moveTo>
                  <a:pt x="23893" y="1"/>
                </a:moveTo>
                <a:cubicBezTo>
                  <a:pt x="23735" y="1"/>
                  <a:pt x="23583" y="87"/>
                  <a:pt x="23530" y="281"/>
                </a:cubicBezTo>
                <a:lnTo>
                  <a:pt x="23573" y="281"/>
                </a:lnTo>
                <a:cubicBezTo>
                  <a:pt x="20703" y="11502"/>
                  <a:pt x="0" y="15243"/>
                  <a:pt x="4088" y="29030"/>
                </a:cubicBezTo>
                <a:cubicBezTo>
                  <a:pt x="5785" y="34728"/>
                  <a:pt x="11395" y="39077"/>
                  <a:pt x="16397" y="41817"/>
                </a:cubicBezTo>
                <a:cubicBezTo>
                  <a:pt x="20965" y="44339"/>
                  <a:pt x="26484" y="46154"/>
                  <a:pt x="31846" y="46154"/>
                </a:cubicBezTo>
                <a:cubicBezTo>
                  <a:pt x="32866" y="46154"/>
                  <a:pt x="33881" y="46088"/>
                  <a:pt x="34882" y="45949"/>
                </a:cubicBezTo>
                <a:cubicBezTo>
                  <a:pt x="35490" y="45862"/>
                  <a:pt x="35273" y="44949"/>
                  <a:pt x="34708" y="44905"/>
                </a:cubicBezTo>
                <a:cubicBezTo>
                  <a:pt x="28184" y="44253"/>
                  <a:pt x="22225" y="43252"/>
                  <a:pt x="16441" y="39903"/>
                </a:cubicBezTo>
                <a:cubicBezTo>
                  <a:pt x="11352" y="36902"/>
                  <a:pt x="4610" y="31509"/>
                  <a:pt x="5350" y="24898"/>
                </a:cubicBezTo>
                <a:cubicBezTo>
                  <a:pt x="6568" y="13764"/>
                  <a:pt x="22051" y="11415"/>
                  <a:pt x="24313" y="499"/>
                </a:cubicBezTo>
                <a:cubicBezTo>
                  <a:pt x="24365" y="188"/>
                  <a:pt x="24124" y="1"/>
                  <a:pt x="2389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accent4"/>
        </a:solidFill>
        <a:effectLst/>
      </p:bgPr>
    </p:bg>
    <p:spTree>
      <p:nvGrpSpPr>
        <p:cNvPr id="1" name="Shape 213"/>
        <p:cNvGrpSpPr/>
        <p:nvPr/>
      </p:nvGrpSpPr>
      <p:grpSpPr>
        <a:xfrm>
          <a:off x="0" y="0"/>
          <a:ext cx="0" cy="0"/>
          <a:chOff x="0" y="0"/>
          <a:chExt cx="0" cy="0"/>
        </a:xfrm>
      </p:grpSpPr>
      <p:sp>
        <p:nvSpPr>
          <p:cNvPr id="214" name="Google Shape;214;p21"/>
          <p:cNvSpPr/>
          <p:nvPr/>
        </p:nvSpPr>
        <p:spPr>
          <a:xfrm rot="5400000" flipH="1">
            <a:off x="5020982" y="-376419"/>
            <a:ext cx="7845396" cy="8194844"/>
          </a:xfrm>
          <a:custGeom>
            <a:avLst/>
            <a:gdLst/>
            <a:ahLst/>
            <a:cxnLst/>
            <a:rect l="l" t="t" r="r" b="b"/>
            <a:pathLst>
              <a:path w="131333" h="115258" extrusionOk="0">
                <a:moveTo>
                  <a:pt x="57968" y="0"/>
                </a:moveTo>
                <a:cubicBezTo>
                  <a:pt x="38640" y="0"/>
                  <a:pt x="19314" y="103"/>
                  <a:pt x="0" y="360"/>
                </a:cubicBezTo>
                <a:cubicBezTo>
                  <a:pt x="570" y="35475"/>
                  <a:pt x="1965" y="70591"/>
                  <a:pt x="4120" y="105642"/>
                </a:cubicBezTo>
                <a:cubicBezTo>
                  <a:pt x="12994" y="109065"/>
                  <a:pt x="22502" y="111093"/>
                  <a:pt x="31882" y="112551"/>
                </a:cubicBezTo>
                <a:cubicBezTo>
                  <a:pt x="41580" y="114073"/>
                  <a:pt x="51341" y="114960"/>
                  <a:pt x="61103" y="115213"/>
                </a:cubicBezTo>
                <a:cubicBezTo>
                  <a:pt x="62489" y="115243"/>
                  <a:pt x="63874" y="115258"/>
                  <a:pt x="65259" y="115258"/>
                </a:cubicBezTo>
                <a:cubicBezTo>
                  <a:pt x="87759" y="115258"/>
                  <a:pt x="110136" y="111380"/>
                  <a:pt x="131333" y="103677"/>
                </a:cubicBezTo>
                <a:cubicBezTo>
                  <a:pt x="129495" y="69323"/>
                  <a:pt x="130065" y="34715"/>
                  <a:pt x="128417" y="360"/>
                </a:cubicBezTo>
                <a:cubicBezTo>
                  <a:pt x="104946" y="152"/>
                  <a:pt x="81456" y="0"/>
                  <a:pt x="579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1"/>
          <p:cNvSpPr/>
          <p:nvPr/>
        </p:nvSpPr>
        <p:spPr>
          <a:xfrm rot="4849329" flipH="1">
            <a:off x="4296658" y="3384289"/>
            <a:ext cx="570501" cy="1126169"/>
          </a:xfrm>
          <a:custGeom>
            <a:avLst/>
            <a:gdLst/>
            <a:ahLst/>
            <a:cxnLst/>
            <a:rect l="l" t="t" r="r" b="b"/>
            <a:pathLst>
              <a:path w="17115" h="33785" extrusionOk="0">
                <a:moveTo>
                  <a:pt x="15593" y="0"/>
                </a:moveTo>
                <a:lnTo>
                  <a:pt x="3614" y="2662"/>
                </a:lnTo>
                <a:lnTo>
                  <a:pt x="3677" y="3042"/>
                </a:lnTo>
                <a:cubicBezTo>
                  <a:pt x="3741" y="3296"/>
                  <a:pt x="3804" y="3676"/>
                  <a:pt x="3867" y="4120"/>
                </a:cubicBezTo>
                <a:cubicBezTo>
                  <a:pt x="3994" y="4627"/>
                  <a:pt x="4121" y="5134"/>
                  <a:pt x="4248" y="5768"/>
                </a:cubicBezTo>
                <a:lnTo>
                  <a:pt x="4691" y="7923"/>
                </a:lnTo>
                <a:cubicBezTo>
                  <a:pt x="5072" y="9508"/>
                  <a:pt x="5452" y="11282"/>
                  <a:pt x="5959" y="13311"/>
                </a:cubicBezTo>
                <a:cubicBezTo>
                  <a:pt x="6213" y="14262"/>
                  <a:pt x="6466" y="15339"/>
                  <a:pt x="6783" y="16353"/>
                </a:cubicBezTo>
                <a:cubicBezTo>
                  <a:pt x="6910" y="16924"/>
                  <a:pt x="7037" y="17431"/>
                  <a:pt x="7163" y="17938"/>
                </a:cubicBezTo>
                <a:lnTo>
                  <a:pt x="7417" y="19079"/>
                </a:lnTo>
                <a:cubicBezTo>
                  <a:pt x="7480" y="19396"/>
                  <a:pt x="7544" y="19649"/>
                  <a:pt x="7544" y="19713"/>
                </a:cubicBezTo>
                <a:lnTo>
                  <a:pt x="7544" y="19903"/>
                </a:lnTo>
                <a:cubicBezTo>
                  <a:pt x="7544" y="20030"/>
                  <a:pt x="7544" y="20156"/>
                  <a:pt x="7480" y="20283"/>
                </a:cubicBezTo>
                <a:cubicBezTo>
                  <a:pt x="7353" y="20473"/>
                  <a:pt x="7290" y="20600"/>
                  <a:pt x="7163" y="20790"/>
                </a:cubicBezTo>
                <a:lnTo>
                  <a:pt x="6973" y="21044"/>
                </a:lnTo>
                <a:lnTo>
                  <a:pt x="6910" y="21234"/>
                </a:lnTo>
                <a:lnTo>
                  <a:pt x="6846" y="21297"/>
                </a:lnTo>
                <a:lnTo>
                  <a:pt x="6846" y="21361"/>
                </a:lnTo>
                <a:lnTo>
                  <a:pt x="5896" y="22692"/>
                </a:lnTo>
                <a:cubicBezTo>
                  <a:pt x="4691" y="24530"/>
                  <a:pt x="3614" y="26305"/>
                  <a:pt x="2726" y="27826"/>
                </a:cubicBezTo>
                <a:cubicBezTo>
                  <a:pt x="952" y="30932"/>
                  <a:pt x="1" y="33150"/>
                  <a:pt x="1" y="33150"/>
                </a:cubicBezTo>
                <a:lnTo>
                  <a:pt x="635" y="33784"/>
                </a:lnTo>
                <a:cubicBezTo>
                  <a:pt x="635" y="33784"/>
                  <a:pt x="2853" y="32770"/>
                  <a:pt x="5832" y="30868"/>
                </a:cubicBezTo>
                <a:cubicBezTo>
                  <a:pt x="7353" y="29918"/>
                  <a:pt x="9128" y="28840"/>
                  <a:pt x="10903" y="27509"/>
                </a:cubicBezTo>
                <a:lnTo>
                  <a:pt x="12234" y="26495"/>
                </a:lnTo>
                <a:lnTo>
                  <a:pt x="12234" y="26495"/>
                </a:lnTo>
                <a:cubicBezTo>
                  <a:pt x="12213" y="26516"/>
                  <a:pt x="12213" y="26523"/>
                  <a:pt x="12222" y="26523"/>
                </a:cubicBezTo>
                <a:cubicBezTo>
                  <a:pt x="12241" y="26523"/>
                  <a:pt x="12297" y="26495"/>
                  <a:pt x="12297" y="26495"/>
                </a:cubicBezTo>
                <a:lnTo>
                  <a:pt x="12361" y="26368"/>
                </a:lnTo>
                <a:lnTo>
                  <a:pt x="12551" y="26241"/>
                </a:lnTo>
                <a:lnTo>
                  <a:pt x="12931" y="25924"/>
                </a:lnTo>
                <a:cubicBezTo>
                  <a:pt x="13121" y="25734"/>
                  <a:pt x="13438" y="25417"/>
                  <a:pt x="13692" y="25164"/>
                </a:cubicBezTo>
                <a:cubicBezTo>
                  <a:pt x="14009" y="24783"/>
                  <a:pt x="14262" y="24467"/>
                  <a:pt x="14516" y="24150"/>
                </a:cubicBezTo>
                <a:cubicBezTo>
                  <a:pt x="14769" y="23706"/>
                  <a:pt x="15086" y="23262"/>
                  <a:pt x="15277" y="22755"/>
                </a:cubicBezTo>
                <a:cubicBezTo>
                  <a:pt x="15720" y="21931"/>
                  <a:pt x="15974" y="20980"/>
                  <a:pt x="16164" y="20030"/>
                </a:cubicBezTo>
                <a:cubicBezTo>
                  <a:pt x="16354" y="19206"/>
                  <a:pt x="16417" y="18445"/>
                  <a:pt x="16544" y="17748"/>
                </a:cubicBezTo>
                <a:lnTo>
                  <a:pt x="16734" y="15910"/>
                </a:lnTo>
                <a:cubicBezTo>
                  <a:pt x="16861" y="14705"/>
                  <a:pt x="16925" y="13501"/>
                  <a:pt x="17051" y="12360"/>
                </a:cubicBezTo>
                <a:cubicBezTo>
                  <a:pt x="17115" y="11156"/>
                  <a:pt x="17051" y="10078"/>
                  <a:pt x="17051" y="9001"/>
                </a:cubicBezTo>
                <a:cubicBezTo>
                  <a:pt x="16988" y="7923"/>
                  <a:pt x="16861" y="6909"/>
                  <a:pt x="16798" y="6022"/>
                </a:cubicBezTo>
                <a:cubicBezTo>
                  <a:pt x="16671" y="5134"/>
                  <a:pt x="16544" y="4247"/>
                  <a:pt x="16417" y="3550"/>
                </a:cubicBezTo>
                <a:cubicBezTo>
                  <a:pt x="16291" y="2789"/>
                  <a:pt x="16164" y="2155"/>
                  <a:pt x="16037" y="1585"/>
                </a:cubicBezTo>
                <a:cubicBezTo>
                  <a:pt x="15910" y="1014"/>
                  <a:pt x="15784" y="697"/>
                  <a:pt x="15720" y="444"/>
                </a:cubicBezTo>
                <a:lnTo>
                  <a:pt x="1559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1"/>
          <p:cNvSpPr txBox="1">
            <a:spLocks noGrp="1"/>
          </p:cNvSpPr>
          <p:nvPr>
            <p:ph type="subTitle" idx="1"/>
          </p:nvPr>
        </p:nvSpPr>
        <p:spPr>
          <a:xfrm>
            <a:off x="7533300" y="1302896"/>
            <a:ext cx="2438400" cy="115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217" name="Google Shape;217;p21"/>
          <p:cNvSpPr txBox="1">
            <a:spLocks noGrp="1"/>
          </p:cNvSpPr>
          <p:nvPr>
            <p:ph type="subTitle" idx="2"/>
          </p:nvPr>
        </p:nvSpPr>
        <p:spPr>
          <a:xfrm>
            <a:off x="7533300" y="4472092"/>
            <a:ext cx="2438400" cy="11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218" name="Google Shape;218;p21"/>
          <p:cNvSpPr txBox="1">
            <a:spLocks noGrp="1"/>
          </p:cNvSpPr>
          <p:nvPr>
            <p:ph type="subTitle" idx="3"/>
          </p:nvPr>
        </p:nvSpPr>
        <p:spPr>
          <a:xfrm>
            <a:off x="7533300" y="2901959"/>
            <a:ext cx="2438400" cy="11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219" name="Google Shape;219;p21"/>
          <p:cNvSpPr txBox="1">
            <a:spLocks noGrp="1"/>
          </p:cNvSpPr>
          <p:nvPr>
            <p:ph type="title"/>
          </p:nvPr>
        </p:nvSpPr>
        <p:spPr>
          <a:xfrm>
            <a:off x="971333" y="1135033"/>
            <a:ext cx="3009200" cy="1492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1"/>
        </a:solidFill>
        <a:effectLst/>
      </p:bgPr>
    </p:bg>
    <p:spTree>
      <p:nvGrpSpPr>
        <p:cNvPr id="1" name="Shape 254"/>
        <p:cNvGrpSpPr/>
        <p:nvPr/>
      </p:nvGrpSpPr>
      <p:grpSpPr>
        <a:xfrm>
          <a:off x="0" y="0"/>
          <a:ext cx="0" cy="0"/>
          <a:chOff x="0" y="0"/>
          <a:chExt cx="0" cy="0"/>
        </a:xfrm>
      </p:grpSpPr>
      <p:grpSp>
        <p:nvGrpSpPr>
          <p:cNvPr id="255" name="Google Shape;255;p26"/>
          <p:cNvGrpSpPr/>
          <p:nvPr/>
        </p:nvGrpSpPr>
        <p:grpSpPr>
          <a:xfrm>
            <a:off x="-1630265" y="-1051001"/>
            <a:ext cx="12138608" cy="9861172"/>
            <a:chOff x="-1230715" y="-1231603"/>
            <a:chExt cx="8198074" cy="6132956"/>
          </a:xfrm>
        </p:grpSpPr>
        <p:grpSp>
          <p:nvGrpSpPr>
            <p:cNvPr id="256" name="Google Shape;256;p26"/>
            <p:cNvGrpSpPr/>
            <p:nvPr/>
          </p:nvGrpSpPr>
          <p:grpSpPr>
            <a:xfrm>
              <a:off x="-1230715" y="-522827"/>
              <a:ext cx="7551223" cy="5424180"/>
              <a:chOff x="-1230715" y="-522827"/>
              <a:chExt cx="7551223" cy="5424180"/>
            </a:xfrm>
          </p:grpSpPr>
          <p:sp>
            <p:nvSpPr>
              <p:cNvPr id="257" name="Google Shape;257;p26"/>
              <p:cNvSpPr/>
              <p:nvPr/>
            </p:nvSpPr>
            <p:spPr>
              <a:xfrm>
                <a:off x="-25966" y="-522827"/>
                <a:ext cx="6133800" cy="250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 name="Google Shape;258;p26"/>
              <p:cNvGrpSpPr/>
              <p:nvPr/>
            </p:nvGrpSpPr>
            <p:grpSpPr>
              <a:xfrm>
                <a:off x="4938836" y="1647653"/>
                <a:ext cx="1381672" cy="1409497"/>
                <a:chOff x="4116874" y="2484200"/>
                <a:chExt cx="906728" cy="924988"/>
              </a:xfrm>
            </p:grpSpPr>
            <p:sp>
              <p:nvSpPr>
                <p:cNvPr id="259" name="Google Shape;259;p26"/>
                <p:cNvSpPr/>
                <p:nvPr/>
              </p:nvSpPr>
              <p:spPr>
                <a:xfrm rot="-2429030">
                  <a:off x="4342097" y="2519253"/>
                  <a:ext cx="456283" cy="805695"/>
                </a:xfrm>
                <a:custGeom>
                  <a:avLst/>
                  <a:gdLst/>
                  <a:ahLst/>
                  <a:cxnLst/>
                  <a:rect l="l" t="t" r="r" b="b"/>
                  <a:pathLst>
                    <a:path w="18749" h="31311" extrusionOk="0">
                      <a:moveTo>
                        <a:pt x="18749" y="0"/>
                      </a:moveTo>
                      <a:lnTo>
                        <a:pt x="63" y="1375"/>
                      </a:lnTo>
                      <a:cubicBezTo>
                        <a:pt x="0" y="10750"/>
                        <a:pt x="0" y="20124"/>
                        <a:pt x="188" y="29499"/>
                      </a:cubicBezTo>
                      <a:lnTo>
                        <a:pt x="3812" y="31311"/>
                      </a:lnTo>
                      <a:cubicBezTo>
                        <a:pt x="4312" y="30124"/>
                        <a:pt x="4875" y="28999"/>
                        <a:pt x="5375" y="27811"/>
                      </a:cubicBezTo>
                      <a:cubicBezTo>
                        <a:pt x="9624" y="18437"/>
                        <a:pt x="14062" y="9187"/>
                        <a:pt x="18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6"/>
                <p:cNvSpPr/>
                <p:nvPr/>
              </p:nvSpPr>
              <p:spPr>
                <a:xfrm rot="-1014702">
                  <a:off x="4651392" y="3209897"/>
                  <a:ext cx="181821" cy="177679"/>
                </a:xfrm>
                <a:custGeom>
                  <a:avLst/>
                  <a:gdLst/>
                  <a:ahLst/>
                  <a:cxnLst/>
                  <a:rect l="l" t="t" r="r" b="b"/>
                  <a:pathLst>
                    <a:path w="7313" h="7063" extrusionOk="0">
                      <a:moveTo>
                        <a:pt x="1563" y="0"/>
                      </a:moveTo>
                      <a:cubicBezTo>
                        <a:pt x="1063" y="1125"/>
                        <a:pt x="500" y="2313"/>
                        <a:pt x="0" y="3500"/>
                      </a:cubicBezTo>
                      <a:cubicBezTo>
                        <a:pt x="2438" y="4687"/>
                        <a:pt x="4875" y="5875"/>
                        <a:pt x="7312" y="7062"/>
                      </a:cubicBezTo>
                      <a:lnTo>
                        <a:pt x="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1" name="Google Shape;261;p26"/>
              <p:cNvSpPr/>
              <p:nvPr/>
            </p:nvSpPr>
            <p:spPr>
              <a:xfrm rot="639678">
                <a:off x="-924070" y="606549"/>
                <a:ext cx="5451809" cy="3823509"/>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26"/>
            <p:cNvSpPr/>
            <p:nvPr/>
          </p:nvSpPr>
          <p:spPr>
            <a:xfrm rot="-200">
              <a:off x="1799259" y="-1231453"/>
              <a:ext cx="5168100" cy="4019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26"/>
          <p:cNvSpPr txBox="1">
            <a:spLocks noGrp="1"/>
          </p:cNvSpPr>
          <p:nvPr>
            <p:ph type="ctrTitle"/>
          </p:nvPr>
        </p:nvSpPr>
        <p:spPr>
          <a:xfrm>
            <a:off x="960400" y="514567"/>
            <a:ext cx="5135600" cy="15964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8400"/>
            </a:lvl1pPr>
            <a:lvl2pPr lvl="1" algn="ctr" rtl="0">
              <a:spcBef>
                <a:spcPts val="0"/>
              </a:spcBef>
              <a:spcAft>
                <a:spcPts val="0"/>
              </a:spcAft>
              <a:buSzPts val="5200"/>
              <a:buNone/>
              <a:defRPr sz="6935"/>
            </a:lvl2pPr>
            <a:lvl3pPr lvl="2" algn="ctr" rtl="0">
              <a:spcBef>
                <a:spcPts val="0"/>
              </a:spcBef>
              <a:spcAft>
                <a:spcPts val="0"/>
              </a:spcAft>
              <a:buSzPts val="5200"/>
              <a:buNone/>
              <a:defRPr sz="6935"/>
            </a:lvl3pPr>
            <a:lvl4pPr lvl="3" algn="ctr" rtl="0">
              <a:spcBef>
                <a:spcPts val="0"/>
              </a:spcBef>
              <a:spcAft>
                <a:spcPts val="0"/>
              </a:spcAft>
              <a:buSzPts val="5200"/>
              <a:buNone/>
              <a:defRPr sz="6935"/>
            </a:lvl4pPr>
            <a:lvl5pPr lvl="4" algn="ctr" rtl="0">
              <a:spcBef>
                <a:spcPts val="0"/>
              </a:spcBef>
              <a:spcAft>
                <a:spcPts val="0"/>
              </a:spcAft>
              <a:buSzPts val="5200"/>
              <a:buNone/>
              <a:defRPr sz="6935"/>
            </a:lvl5pPr>
            <a:lvl6pPr lvl="5" algn="ctr" rtl="0">
              <a:spcBef>
                <a:spcPts val="0"/>
              </a:spcBef>
              <a:spcAft>
                <a:spcPts val="0"/>
              </a:spcAft>
              <a:buSzPts val="5200"/>
              <a:buNone/>
              <a:defRPr sz="6935"/>
            </a:lvl6pPr>
            <a:lvl7pPr lvl="6" algn="ctr" rtl="0">
              <a:spcBef>
                <a:spcPts val="0"/>
              </a:spcBef>
              <a:spcAft>
                <a:spcPts val="0"/>
              </a:spcAft>
              <a:buSzPts val="5200"/>
              <a:buNone/>
              <a:defRPr sz="6935"/>
            </a:lvl7pPr>
            <a:lvl8pPr lvl="7" algn="ctr" rtl="0">
              <a:spcBef>
                <a:spcPts val="0"/>
              </a:spcBef>
              <a:spcAft>
                <a:spcPts val="0"/>
              </a:spcAft>
              <a:buSzPts val="5200"/>
              <a:buNone/>
              <a:defRPr sz="6935"/>
            </a:lvl8pPr>
            <a:lvl9pPr lvl="8" algn="ctr" rtl="0">
              <a:spcBef>
                <a:spcPts val="0"/>
              </a:spcBef>
              <a:spcAft>
                <a:spcPts val="0"/>
              </a:spcAft>
              <a:buSzPts val="5200"/>
              <a:buNone/>
              <a:defRPr sz="6935"/>
            </a:lvl9pPr>
          </a:lstStyle>
          <a:p/>
        </p:txBody>
      </p:sp>
      <p:sp>
        <p:nvSpPr>
          <p:cNvPr id="264" name="Google Shape;264;p26"/>
          <p:cNvSpPr txBox="1">
            <a:spLocks noGrp="1"/>
          </p:cNvSpPr>
          <p:nvPr>
            <p:ph type="subTitle" idx="1"/>
          </p:nvPr>
        </p:nvSpPr>
        <p:spPr>
          <a:xfrm>
            <a:off x="960400" y="2190921"/>
            <a:ext cx="3655600" cy="18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5"/>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p:txBody>
      </p:sp>
      <p:sp>
        <p:nvSpPr>
          <p:cNvPr id="265" name="Google Shape;265;p26"/>
          <p:cNvSpPr/>
          <p:nvPr/>
        </p:nvSpPr>
        <p:spPr>
          <a:xfrm>
            <a:off x="139133" y="272151"/>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26"/>
          <p:cNvSpPr/>
          <p:nvPr/>
        </p:nvSpPr>
        <p:spPr>
          <a:xfrm>
            <a:off x="11628467" y="272167"/>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6"/>
          <p:cNvSpPr/>
          <p:nvPr/>
        </p:nvSpPr>
        <p:spPr>
          <a:xfrm>
            <a:off x="11348268" y="463234"/>
            <a:ext cx="160433" cy="122933"/>
          </a:xfrm>
          <a:custGeom>
            <a:avLst/>
            <a:gdLst/>
            <a:ahLst/>
            <a:cxnLst/>
            <a:rect l="l" t="t" r="r" b="b"/>
            <a:pathLst>
              <a:path w="4813" h="3688" extrusionOk="0">
                <a:moveTo>
                  <a:pt x="2438" y="1"/>
                </a:moveTo>
                <a:cubicBezTo>
                  <a:pt x="0" y="1"/>
                  <a:pt x="0" y="3688"/>
                  <a:pt x="2438" y="3688"/>
                </a:cubicBezTo>
                <a:cubicBezTo>
                  <a:pt x="4812" y="3688"/>
                  <a:pt x="4812" y="1"/>
                  <a:pt x="243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6"/>
          <p:cNvSpPr/>
          <p:nvPr/>
        </p:nvSpPr>
        <p:spPr>
          <a:xfrm rot="3855602">
            <a:off x="8173115" y="-44359"/>
            <a:ext cx="2635275" cy="2231497"/>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matchingName="Title and body 2">
  <p:cSld name="Title and body 2">
    <p:bg>
      <p:bgPr>
        <a:noFill/>
        <a:effectLst/>
      </p:bgPr>
    </p:bg>
    <p:spTree>
      <p:nvGrpSpPr>
        <p:cNvPr id="1" name="Shape 270"/>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bg>
      <p:bgPr>
        <a:solidFill>
          <a:schemeClr val="lt1"/>
        </a:solidFill>
        <a:effectLst/>
      </p:bgPr>
    </p:bg>
    <p:spTree>
      <p:nvGrpSpPr>
        <p:cNvPr id="1" name="Shape 287"/>
        <p:cNvGrpSpPr/>
        <p:nvPr/>
      </p:nvGrpSpPr>
      <p:grpSpPr>
        <a:xfrm>
          <a:off x="0" y="0"/>
          <a:ext cx="0" cy="0"/>
          <a:chOff x="0" y="0"/>
          <a:chExt cx="0" cy="0"/>
        </a:xfrm>
      </p:grpSpPr>
      <p:sp>
        <p:nvSpPr>
          <p:cNvPr id="288" name="Google Shape;288;p29"/>
          <p:cNvSpPr txBox="1">
            <a:spLocks noGrp="1"/>
          </p:cNvSpPr>
          <p:nvPr>
            <p:ph type="title"/>
          </p:nvPr>
        </p:nvSpPr>
        <p:spPr>
          <a:xfrm>
            <a:off x="965533"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
        <p:nvSpPr>
          <p:cNvPr id="289" name="Google Shape;289;p29"/>
          <p:cNvSpPr txBox="1">
            <a:spLocks noGrp="1"/>
          </p:cNvSpPr>
          <p:nvPr>
            <p:ph type="subTitle" idx="1"/>
          </p:nvPr>
        </p:nvSpPr>
        <p:spPr>
          <a:xfrm>
            <a:off x="965533" y="4266492"/>
            <a:ext cx="28408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290" name="Google Shape;290;p29"/>
          <p:cNvSpPr txBox="1">
            <a:spLocks noGrp="1"/>
          </p:cNvSpPr>
          <p:nvPr>
            <p:ph type="title" idx="2"/>
          </p:nvPr>
        </p:nvSpPr>
        <p:spPr>
          <a:xfrm>
            <a:off x="4674100"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
        <p:nvSpPr>
          <p:cNvPr id="291" name="Google Shape;291;p29"/>
          <p:cNvSpPr txBox="1">
            <a:spLocks noGrp="1"/>
          </p:cNvSpPr>
          <p:nvPr>
            <p:ph type="subTitle" idx="3"/>
          </p:nvPr>
        </p:nvSpPr>
        <p:spPr>
          <a:xfrm>
            <a:off x="4674100" y="4266492"/>
            <a:ext cx="28412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292" name="Google Shape;292;p29"/>
          <p:cNvSpPr txBox="1">
            <a:spLocks noGrp="1"/>
          </p:cNvSpPr>
          <p:nvPr>
            <p:ph type="title" idx="4"/>
          </p:nvPr>
        </p:nvSpPr>
        <p:spPr>
          <a:xfrm>
            <a:off x="8383051"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
        <p:nvSpPr>
          <p:cNvPr id="293" name="Google Shape;293;p29"/>
          <p:cNvSpPr txBox="1">
            <a:spLocks noGrp="1"/>
          </p:cNvSpPr>
          <p:nvPr>
            <p:ph type="subTitle" idx="5"/>
          </p:nvPr>
        </p:nvSpPr>
        <p:spPr>
          <a:xfrm>
            <a:off x="8383067" y="4266492"/>
            <a:ext cx="28408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p:txBody>
      </p:sp>
      <p:sp>
        <p:nvSpPr>
          <p:cNvPr id="294" name="Google Shape;294;p29"/>
          <p:cNvSpPr txBox="1">
            <a:spLocks noGrp="1"/>
          </p:cNvSpPr>
          <p:nvPr>
            <p:ph type="title" idx="6"/>
          </p:nvPr>
        </p:nvSpPr>
        <p:spPr>
          <a:xfrm>
            <a:off x="965533" y="719328"/>
            <a:ext cx="10258400" cy="7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p:txBody>
      </p:sp>
      <p:sp>
        <p:nvSpPr>
          <p:cNvPr id="295" name="Google Shape;295;p29"/>
          <p:cNvSpPr/>
          <p:nvPr/>
        </p:nvSpPr>
        <p:spPr>
          <a:xfrm>
            <a:off x="422551" y="5704218"/>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9"/>
          <p:cNvSpPr/>
          <p:nvPr/>
        </p:nvSpPr>
        <p:spPr>
          <a:xfrm>
            <a:off x="528633" y="5241418"/>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29"/>
          <p:cNvSpPr/>
          <p:nvPr/>
        </p:nvSpPr>
        <p:spPr>
          <a:xfrm rot="2912351">
            <a:off x="-1317691" y="5040900"/>
            <a:ext cx="2687036" cy="3433160"/>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accent1"/>
        </a:solidFill>
        <a:effectLst/>
      </p:bgPr>
    </p:bg>
    <p:spTree>
      <p:nvGrpSpPr>
        <p:cNvPr id="1" name="Shape 336"/>
        <p:cNvGrpSpPr/>
        <p:nvPr/>
      </p:nvGrpSpPr>
      <p:grpSpPr>
        <a:xfrm>
          <a:off x="0" y="0"/>
          <a:ext cx="0" cy="0"/>
          <a:chOff x="0" y="0"/>
          <a:chExt cx="0" cy="0"/>
        </a:xfrm>
      </p:grpSpPr>
      <p:sp>
        <p:nvSpPr>
          <p:cNvPr id="337" name="Google Shape;337;p34"/>
          <p:cNvSpPr txBox="1">
            <a:spLocks noGrp="1"/>
          </p:cNvSpPr>
          <p:nvPr>
            <p:ph type="title"/>
          </p:nvPr>
        </p:nvSpPr>
        <p:spPr>
          <a:xfrm>
            <a:off x="960400" y="719328"/>
            <a:ext cx="724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38" name="Google Shape;338;p34"/>
          <p:cNvSpPr/>
          <p:nvPr/>
        </p:nvSpPr>
        <p:spPr>
          <a:xfrm rot="2110842">
            <a:off x="10635514" y="-203873"/>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34"/>
          <p:cNvSpPr/>
          <p:nvPr/>
        </p:nvSpPr>
        <p:spPr>
          <a:xfrm rot="-2902325">
            <a:off x="11614298" y="863527"/>
            <a:ext cx="287669" cy="222853"/>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34"/>
          <p:cNvSpPr/>
          <p:nvPr/>
        </p:nvSpPr>
        <p:spPr>
          <a:xfrm>
            <a:off x="200067" y="6038800"/>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34"/>
          <p:cNvSpPr/>
          <p:nvPr/>
        </p:nvSpPr>
        <p:spPr>
          <a:xfrm>
            <a:off x="119500" y="6651267"/>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34"/>
          <p:cNvSpPr/>
          <p:nvPr/>
        </p:nvSpPr>
        <p:spPr>
          <a:xfrm>
            <a:off x="677100" y="6651268"/>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34"/>
          <p:cNvSpPr/>
          <p:nvPr/>
        </p:nvSpPr>
        <p:spPr>
          <a:xfrm rot="2027983">
            <a:off x="247788" y="-621363"/>
            <a:ext cx="2635240" cy="2231468"/>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5"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77334B10-1BAA-4F86-8112-CC1F1B12384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2.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8" Type="http://schemas.openxmlformats.org/officeDocument/2006/relationships/theme" Target="../theme/theme3.xml"/><Relationship Id="rId17" Type="http://schemas.openxmlformats.org/officeDocument/2006/relationships/image" Target="../media/image2.png"/><Relationship Id="rId16" Type="http://schemas.openxmlformats.org/officeDocument/2006/relationships/slideLayout" Target="../slideLayouts/slideLayout50.xml"/><Relationship Id="rId15" Type="http://schemas.openxmlformats.org/officeDocument/2006/relationships/slideLayout" Target="../slideLayouts/slideLayout49.xml"/><Relationship Id="rId14" Type="http://schemas.openxmlformats.org/officeDocument/2006/relationships/slideLayout" Target="../slideLayouts/slideLayout48.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 Type="http://schemas.openxmlformats.org/officeDocument/2006/relationships/slideLayout" Target="../slideLayouts/slideLayout52.xml"/><Relationship Id="rId19" Type="http://schemas.openxmlformats.org/officeDocument/2006/relationships/theme" Target="../theme/theme4.xml"/><Relationship Id="rId18" Type="http://schemas.openxmlformats.org/officeDocument/2006/relationships/slideLayout" Target="../slideLayouts/slideLayout68.xml"/><Relationship Id="rId17" Type="http://schemas.openxmlformats.org/officeDocument/2006/relationships/slideLayout" Target="../slideLayouts/slideLayout67.xml"/><Relationship Id="rId16" Type="http://schemas.openxmlformats.org/officeDocument/2006/relationships/slideLayout" Target="../slideLayouts/slideLayout66.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32D36-3DA2-446F-8C54-4E107D51E6B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06478-B8B2-4522-9E0B-09D252B1B2C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Shape&#10;&#10;Description automatically generated with medium confidence"/>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371600" y="409380"/>
            <a:ext cx="1008259" cy="1008259"/>
          </a:xfrm>
          <a:prstGeom prst="rect">
            <a:avLst/>
          </a:prstGeom>
        </p:spPr>
      </p:pic>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9" Type="http://schemas.microsoft.com/office/2007/relationships/media" Target="../media/media1.mp3"/><Relationship Id="rId8" Type="http://schemas.openxmlformats.org/officeDocument/2006/relationships/audio" Target="../media/media1.mp3"/><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image" Target="../media/image10.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4.xml"/><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4.xml"/><Relationship Id="rId2" Type="http://schemas.openxmlformats.org/officeDocument/2006/relationships/image" Target="../media/image29.png"/><Relationship Id="rId1" Type="http://schemas.openxmlformats.org/officeDocument/2006/relationships/image" Target="../media/image2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31.png"/><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4.xml"/><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2.xml"/><Relationship Id="rId2" Type="http://schemas.openxmlformats.org/officeDocument/2006/relationships/image" Target="../media/image21.png"/><Relationship Id="rId1" Type="http://schemas.openxmlformats.org/officeDocument/2006/relationships/image" Target="../media/image3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xml"/><Relationship Id="rId7" Type="http://schemas.openxmlformats.org/officeDocument/2006/relationships/image" Target="../media/image12.pn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0" Type="http://schemas.openxmlformats.org/officeDocument/2006/relationships/notesSlide" Target="../notesSlides/notesSlide2.xml"/><Relationship Id="rId1" Type="http://schemas.openxmlformats.org/officeDocument/2006/relationships/image" Target="../media/image11.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37.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59.xml"/><Relationship Id="rId2" Type="http://schemas.openxmlformats.org/officeDocument/2006/relationships/image" Target="../media/image37.png"/><Relationship Id="rId1"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9.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tags" Target="../tags/tag2.xml"/><Relationship Id="rId8" Type="http://schemas.openxmlformats.org/officeDocument/2006/relationships/image" Target="../media/image14.png"/><Relationship Id="rId7" Type="http://schemas.openxmlformats.org/officeDocument/2006/relationships/image" Target="../media/image13.png"/><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1" Type="http://schemas.openxmlformats.org/officeDocument/2006/relationships/notesSlide" Target="../notesSlides/notesSlide3.xml"/><Relationship Id="rId10" Type="http://schemas.openxmlformats.org/officeDocument/2006/relationships/slideLayout" Target="../slideLayouts/slideLayout12.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9" Type="http://schemas.openxmlformats.org/officeDocument/2006/relationships/tags" Target="../tags/tag3.xml"/><Relationship Id="rId8" Type="http://schemas.openxmlformats.org/officeDocument/2006/relationships/image" Target="../media/image16.png"/><Relationship Id="rId7" Type="http://schemas.openxmlformats.org/officeDocument/2006/relationships/image" Target="../media/image15.png"/><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1" Type="http://schemas.openxmlformats.org/officeDocument/2006/relationships/notesSlide" Target="../notesSlides/notesSlide4.xml"/><Relationship Id="rId10" Type="http://schemas.openxmlformats.org/officeDocument/2006/relationships/slideLayout" Target="../slideLayouts/slideLayout12.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21.png"/><Relationship Id="rId1" Type="http://schemas.openxmlformats.org/officeDocument/2006/relationships/image" Target="../media/image20.emf"/></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23.emf"/><Relationship Id="rId1"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8" name="文本框 27"/>
          <p:cNvSpPr txBox="1"/>
          <p:nvPr/>
        </p:nvSpPr>
        <p:spPr>
          <a:xfrm>
            <a:off x="3513083" y="1585011"/>
            <a:ext cx="5612099" cy="741592"/>
          </a:xfrm>
          <a:prstGeom prst="rect">
            <a:avLst/>
          </a:prstGeom>
          <a:noFill/>
        </p:spPr>
        <p:txBody>
          <a:bodyPr wrap="none" rtlCol="0">
            <a:prstTxWarp prst="textArchUp">
              <a:avLst/>
            </a:prstTxWarp>
            <a:spAutoFit/>
          </a:bodyPr>
          <a:lstStyle/>
          <a:p>
            <a:pPr algn="ctr"/>
            <a:r>
              <a:rPr lang="en-US" altLang="zh-CN"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endParaRPr lang="en-US" altLang="zh-CN"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endParaRPr>
          </a:p>
        </p:txBody>
      </p:sp>
      <p:sp>
        <p:nvSpPr>
          <p:cNvPr id="29" name="文本框 28"/>
          <p:cNvSpPr txBox="1"/>
          <p:nvPr/>
        </p:nvSpPr>
        <p:spPr>
          <a:xfrm>
            <a:off x="1586454" y="2636267"/>
            <a:ext cx="9592628" cy="1445260"/>
          </a:xfrm>
          <a:prstGeom prst="rect">
            <a:avLst/>
          </a:prstGeom>
          <a:noFill/>
        </p:spPr>
        <p:txBody>
          <a:bodyPr wrap="square" rtlCol="0">
            <a:spAutoFit/>
          </a:bodyPr>
          <a:lstStyle/>
          <a:p>
            <a:pPr algn="ctr"/>
            <a:r>
              <a:rPr lang="vi-VN" sz="4400" b="1" dirty="0">
                <a:solidFill>
                  <a:srgbClr val="002060"/>
                </a:solidFill>
                <a:latin typeface="Mali SemiBold" panose="00000700000000000000" charset="0"/>
                <a:ea typeface="Yeseva One" panose="00000500000000000000" charset="0"/>
                <a:cs typeface="Mali SemiBold" panose="00000700000000000000" charset="0"/>
                <a:sym typeface="Yeseva One" panose="00000500000000000000" charset="0"/>
              </a:rPr>
              <a:t>BÀI </a:t>
            </a:r>
            <a:r>
              <a:rPr lang="en-US" sz="4400" b="1" dirty="0">
                <a:solidFill>
                  <a:srgbClr val="002060"/>
                </a:solidFill>
                <a:latin typeface="Mali SemiBold" panose="00000700000000000000" charset="0"/>
                <a:ea typeface="Yeseva One" panose="00000500000000000000" charset="0"/>
                <a:cs typeface="Mali SemiBold" panose="00000700000000000000" charset="0"/>
                <a:sym typeface="Yeseva One" panose="00000500000000000000" charset="0"/>
              </a:rPr>
              <a:t>14</a:t>
            </a:r>
            <a:r>
              <a:rPr lang="vi-VN" sz="4400" b="1" dirty="0">
                <a:solidFill>
                  <a:srgbClr val="002060"/>
                </a:solidFill>
                <a:latin typeface="Mali SemiBold" panose="00000700000000000000" charset="0"/>
                <a:ea typeface="Yeseva One" panose="00000500000000000000" charset="0"/>
                <a:cs typeface="Mali SemiBold" panose="00000700000000000000" charset="0"/>
                <a:sym typeface="Yeseva One" panose="00000500000000000000" charset="0"/>
              </a:rPr>
              <a:t>. </a:t>
            </a:r>
            <a:r>
              <a:rPr lang="en-US" sz="4400" b="1" dirty="0">
                <a:solidFill>
                  <a:srgbClr val="002060"/>
                </a:solidFill>
                <a:latin typeface="Mali SemiBold" panose="00000700000000000000" charset="0"/>
                <a:ea typeface="Yeseva One" panose="00000500000000000000" charset="0"/>
                <a:cs typeface="Mali SemiBold" panose="00000700000000000000" charset="0"/>
                <a:sym typeface="Yeseva One" panose="00000500000000000000" charset="0"/>
              </a:rPr>
              <a:t>THỰC HÀNH</a:t>
            </a:r>
            <a:endParaRPr lang="en-US" sz="4400" b="1" dirty="0">
              <a:solidFill>
                <a:srgbClr val="002060"/>
              </a:solidFill>
              <a:latin typeface="Mali SemiBold" panose="00000700000000000000" charset="0"/>
              <a:ea typeface="Yeseva One" panose="00000500000000000000" charset="0"/>
              <a:cs typeface="Mali SemiBold" panose="00000700000000000000" charset="0"/>
              <a:sym typeface="Yeseva One" panose="00000500000000000000" charset="0"/>
            </a:endParaRPr>
          </a:p>
          <a:p>
            <a:pPr algn="ctr"/>
            <a:r>
              <a:rPr lang="en-US" sz="4400" b="1" dirty="0">
                <a:solidFill>
                  <a:srgbClr val="002060"/>
                </a:solidFill>
                <a:latin typeface="Mali SemiBold" panose="00000700000000000000" charset="0"/>
                <a:ea typeface="Yeseva One" panose="00000500000000000000" charset="0"/>
                <a:cs typeface="Mali SemiBold" panose="00000700000000000000" charset="0"/>
                <a:sym typeface="Yeseva One" panose="00000500000000000000" charset="0"/>
              </a:rPr>
              <a:t>XÁC ĐỊNH KHỐI LƯỢNG RIÊNG</a:t>
            </a:r>
            <a:endParaRPr sz="4400" b="1" dirty="0">
              <a:solidFill>
                <a:srgbClr val="002060"/>
              </a:solidFill>
              <a:latin typeface="Mali SemiBold" panose="00000700000000000000" charset="0"/>
              <a:ea typeface="Yeseva One" panose="00000500000000000000" charset="0"/>
              <a:cs typeface="Mali SemiBold" panose="00000700000000000000" charset="0"/>
              <a:sym typeface="Yeseva One" panose="00000500000000000000" charset="0"/>
            </a:endParaRPr>
          </a:p>
        </p:txBody>
      </p:sp>
      <p:pic>
        <p:nvPicPr>
          <p:cNvPr id="30" name="钢琴曲 - 水边的阿狄丽娜 - 理查德 克莱德曼">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10" cstate="print"/>
          <a:stretch>
            <a:fillRect/>
          </a:stretch>
        </p:blipFill>
        <p:spPr>
          <a:xfrm>
            <a:off x="5156815" y="-2311179"/>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hold" display="0">
                  <p:stCondLst>
                    <p:cond delay="indefinite"/>
                  </p:stCondLst>
                  <p:endCondLst>
                    <p:cond evt="onStopAudio" delay="0">
                      <p:tgtEl>
                        <p:sldTgt/>
                      </p:tgtEl>
                    </p:cond>
                  </p:endCondLst>
                </p:cTn>
                <p:tgtEl>
                  <p:spTgt spid="30"/>
                </p:tgtEl>
              </p:cMediaNode>
            </p:audio>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737" y="1685563"/>
            <a:ext cx="10603832" cy="1569660"/>
          </a:xfrm>
          <a:prstGeom prst="rect">
            <a:avLst/>
          </a:prstGeom>
        </p:spPr>
        <p:txBody>
          <a:bodyPr wrap="square">
            <a:spAutoFit/>
          </a:bodyPr>
          <a:lstStyle/>
          <a:p>
            <a:r>
              <a:rPr lang="vi-VN" sz="3200" dirty="0">
                <a:solidFill>
                  <a:srgbClr val="7030A0"/>
                </a:solidFill>
              </a:rPr>
              <a:t>Muốn xác định khối lượng riêng của một khối hình hộp chữ nhật thì ta xác định thể tích và khối lượng của khối hình hộp chữ nhật đó.</a:t>
            </a:r>
            <a:endParaRPr lang="vi-VN" sz="3200" dirty="0">
              <a:solidFill>
                <a:srgbClr val="7030A0"/>
              </a:solidFill>
            </a:endParaRPr>
          </a:p>
        </p:txBody>
      </p:sp>
      <p:sp>
        <p:nvSpPr>
          <p:cNvPr id="3" name="TextBox 2"/>
          <p:cNvSpPr txBox="1"/>
          <p:nvPr/>
        </p:nvSpPr>
        <p:spPr>
          <a:xfrm>
            <a:off x="3821169" y="958060"/>
            <a:ext cx="4074695" cy="584775"/>
          </a:xfrm>
          <a:prstGeom prst="rect">
            <a:avLst/>
          </a:prstGeom>
          <a:noFill/>
        </p:spPr>
        <p:txBody>
          <a:bodyPr wrap="square" rtlCol="0">
            <a:spAutoFit/>
          </a:bodyPr>
          <a:lstStyle/>
          <a:p>
            <a:pPr algn="ctr"/>
            <a:r>
              <a:rPr lang="vi-VN" sz="3200" b="1" dirty="0">
                <a:solidFill>
                  <a:srgbClr val="002060"/>
                </a:solidFill>
              </a:rPr>
              <a:t>KẾT LUẬN</a:t>
            </a:r>
            <a:endParaRPr lang="vi-VN" sz="3200" b="1"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51"/>
          <p:cNvSpPr txBox="1"/>
          <p:nvPr/>
        </p:nvSpPr>
        <p:spPr>
          <a:xfrm>
            <a:off x="6194716" y="739978"/>
            <a:ext cx="5334930" cy="3004145"/>
          </a:xfrm>
          <a:prstGeom prst="rect">
            <a:avLst/>
          </a:prstGeom>
        </p:spPr>
        <p:txBody>
          <a:bodyPr vert="horz" lIns="91440" tIns="45720" rIns="91440" bIns="45720" rtlCol="0" anchor="b">
            <a:normAutofit fontScale="77500" lnSpcReduction="20000"/>
          </a:bodyPr>
          <a:lstStyle/>
          <a:p>
            <a:pPr algn="ctr" defTabSz="914400">
              <a:lnSpc>
                <a:spcPct val="170000"/>
              </a:lnSpc>
              <a:spcBef>
                <a:spcPct val="0"/>
              </a:spcBef>
              <a:spcAft>
                <a:spcPts val="600"/>
              </a:spcAft>
            </a:pPr>
            <a:r>
              <a:rPr lang="en-US" sz="5100" b="1" dirty="0">
                <a:latin typeface="Times New Roman" panose="02020603050405020304" pitchFamily="18" charset="0"/>
                <a:ea typeface="+mj-ea"/>
                <a:cs typeface="Times New Roman" panose="02020603050405020304" pitchFamily="18" charset="0"/>
              </a:rPr>
              <a:t>II. XÁC ĐỊNH KHỐI LƯỢNG RIÊNG CỦA MỘT LƯỢNG NƯỚC</a:t>
            </a:r>
            <a:endParaRPr lang="en-US" sz="5100" dirty="0">
              <a:latin typeface="Times New Roman" panose="02020603050405020304" pitchFamily="18" charset="0"/>
              <a:ea typeface="+mj-ea"/>
              <a:cs typeface="Times New Roman" panose="02020603050405020304" pitchFamily="18" charset="0"/>
            </a:endParaRPr>
          </a:p>
        </p:txBody>
      </p:sp>
      <p:sp>
        <p:nvSpPr>
          <p:cNvPr id="11" name="Freeform: Shape 10"/>
          <p:cNvSpPr>
            <a:spLocks noGrp="1" noRot="1" noChangeAspect="1" noMove="1" noResize="1" noEditPoints="1" noAdjustHandles="1" noChangeArrowheads="1" noChangeShapeType="1" noTextEdit="1"/>
          </p:cNvSpPr>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a:spLocks noGrp="1" noRot="1" noChangeAspect="1" noMove="1" noResize="1" noEditPoints="1" noAdjustHandles="1" noChangeArrowheads="1" noChangeShapeType="1" noTextEdit="1"/>
          </p:cNvSpPr>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p:cNvSpPr>
            <a:spLocks noGrp="1" noRot="1" noChangeAspect="1" noMove="1" noResize="1" noEditPoints="1" noAdjustHandles="1" noChangeArrowheads="1" noChangeShapeType="1" noTextEdit="1"/>
          </p:cNvSpPr>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p:cNvSpPr>
            <a:spLocks noGrp="1" noRot="1" noChangeAspect="1" noMove="1" noResize="1" noEditPoints="1" noAdjustHandles="1" noChangeArrowheads="1" noChangeShapeType="1" noTextEdit="1"/>
          </p:cNvSpPr>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p:cNvSpPr>
            <a:spLocks noGrp="1" noRot="1" noChangeAspect="1" noMove="1" noResize="1" noEditPoints="1" noAdjustHandles="1" noChangeArrowheads="1" noChangeShapeType="1" noTextEdit="1"/>
          </p:cNvSpPr>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p:cNvPicPr>
            <a:picLocks noChangeAspect="1"/>
          </p:cNvPicPr>
          <p:nvPr/>
        </p:nvPicPr>
        <p:blipFill rotWithShape="1">
          <a:blip r:embed="rId1"/>
          <a:srcRect l="20716" r="12376" b="1"/>
          <a:stretch>
            <a:fillRect/>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p:cNvSpPr>
            <a:spLocks noGrp="1" noRot="1" noChangeAspect="1" noMove="1" noResize="1" noEditPoints="1" noAdjustHandles="1" noChangeArrowheads="1" noChangeShapeType="1" noTextEdit="1"/>
          </p:cNvSpPr>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51"/>
          <p:cNvSpPr txBox="1"/>
          <p:nvPr/>
        </p:nvSpPr>
        <p:spPr>
          <a:xfrm>
            <a:off x="6195396" y="158480"/>
            <a:ext cx="5996603" cy="160211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II. XÁC ĐỊNH KHỐI LƯỢNG RIÊNG CỦA MỘT LƯỢNG NƯỚC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Freeform: Shape 10"/>
          <p:cNvSpPr>
            <a:spLocks noGrp="1" noRot="1" noChangeAspect="1" noMove="1" noResize="1" noEditPoints="1" noAdjustHandles="1" noChangeArrowheads="1" noChangeShapeType="1" noTextEdit="1"/>
          </p:cNvSpPr>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p:cNvSpPr>
            <a:spLocks noGrp="1" noRot="1" noChangeAspect="1" noMove="1" noResize="1" noEditPoints="1" noAdjustHandles="1" noChangeArrowheads="1" noChangeShapeType="1" noTextEdit="1"/>
          </p:cNvSpPr>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p:cNvSpPr>
            <a:spLocks noGrp="1" noRot="1" noChangeAspect="1" noMove="1" noResize="1" noEditPoints="1" noAdjustHandles="1" noChangeArrowheads="1" noChangeShapeType="1" noTextEdit="1"/>
          </p:cNvSpPr>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p:cNvSpPr>
            <a:spLocks noGrp="1" noRot="1" noChangeAspect="1" noMove="1" noResize="1" noEditPoints="1" noAdjustHandles="1" noChangeArrowheads="1" noChangeShapeType="1" noTextEdit="1"/>
          </p:cNvSpPr>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p:cNvSpPr>
            <a:spLocks noGrp="1" noRot="1" noChangeAspect="1" noMove="1" noResize="1" noEditPoints="1" noAdjustHandles="1" noChangeArrowheads="1" noChangeShapeType="1" noTextEdit="1"/>
          </p:cNvSpPr>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1"/>
          <a:srcRect l="20716" r="12376" b="1"/>
          <a:stretch>
            <a:fillRect/>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p:cNvSpPr>
            <a:spLocks noGrp="1" noRot="1" noChangeAspect="1" noMove="1" noResize="1" noEditPoints="1" noAdjustHandles="1" noChangeArrowheads="1" noChangeShapeType="1" noTextEdit="1"/>
          </p:cNvSpPr>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rrow: Down 4"/>
          <p:cNvSpPr/>
          <p:nvPr/>
        </p:nvSpPr>
        <p:spPr>
          <a:xfrm>
            <a:off x="6933236" y="1919072"/>
            <a:ext cx="3808070" cy="1819551"/>
          </a:xfrm>
          <a:prstGeom prst="downArrow">
            <a:avLst/>
          </a:prstGeom>
          <a:solidFill>
            <a:schemeClr val="accent1">
              <a:lumMod val="60000"/>
              <a:lumOff val="40000"/>
            </a:schemeClr>
          </a:solidFill>
          <a:ln>
            <a:solidFill>
              <a:srgbClr val="CC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DỤNG CỤ THỰC HÀNH</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786156" y="4245582"/>
            <a:ext cx="3273644" cy="2453938"/>
          </a:xfrm>
          <a:prstGeom prst="rect">
            <a:avLst/>
          </a:prstGeom>
        </p:spPr>
      </p:pic>
      <p:pic>
        <p:nvPicPr>
          <p:cNvPr id="7" name="Picture 6"/>
          <p:cNvPicPr>
            <a:picLocks noChangeAspect="1"/>
          </p:cNvPicPr>
          <p:nvPr/>
        </p:nvPicPr>
        <p:blipFill>
          <a:blip r:embed="rId3"/>
          <a:stretch>
            <a:fillRect/>
          </a:stretch>
        </p:blipFill>
        <p:spPr>
          <a:xfrm>
            <a:off x="5550906" y="4070101"/>
            <a:ext cx="3235250" cy="28056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9628" y="432880"/>
            <a:ext cx="6048375" cy="3743325"/>
          </a:xfrm>
          <a:prstGeom prst="rect">
            <a:avLst/>
          </a:prstGeom>
        </p:spPr>
      </p:pic>
      <p:sp>
        <p:nvSpPr>
          <p:cNvPr id="6" name="TextBox 5"/>
          <p:cNvSpPr txBox="1"/>
          <p:nvPr/>
        </p:nvSpPr>
        <p:spPr>
          <a:xfrm>
            <a:off x="5055243" y="596624"/>
            <a:ext cx="6753828" cy="523220"/>
          </a:xfrm>
          <a:prstGeom prst="rect">
            <a:avLst/>
          </a:prstGeom>
          <a:noFill/>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☺Tìm </a:t>
            </a:r>
            <a:r>
              <a:rPr lang="en-US" sz="2800" dirty="0" err="1">
                <a:solidFill>
                  <a:srgbClr val="0070C0"/>
                </a:solidFill>
                <a:latin typeface="Times New Roman" panose="02020603050405020304" pitchFamily="18" charset="0"/>
                <a:cs typeface="Times New Roman" panose="02020603050405020304" pitchFamily="18" charset="0"/>
              </a:rPr>
              <a:t>hiểu</a:t>
            </a:r>
            <a:r>
              <a:rPr lang="en-US" sz="2800" dirty="0">
                <a:solidFill>
                  <a:srgbClr val="0070C0"/>
                </a:solidFill>
                <a:latin typeface="Times New Roman" panose="02020603050405020304" pitchFamily="18" charset="0"/>
                <a:cs typeface="Times New Roman" panose="02020603050405020304" pitchFamily="18" charset="0"/>
              </a:rPr>
              <a:t> GHĐ và ĐCNN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bình</a:t>
            </a:r>
            <a:r>
              <a:rPr lang="en-US" sz="2800" dirty="0">
                <a:solidFill>
                  <a:srgbClr val="0070C0"/>
                </a:solidFill>
                <a:latin typeface="Times New Roman" panose="02020603050405020304" pitchFamily="18" charset="0"/>
                <a:cs typeface="Times New Roman" panose="02020603050405020304" pitchFamily="18" charset="0"/>
              </a:rPr>
              <a:t> chia </a:t>
            </a:r>
            <a:r>
              <a:rPr lang="en-US" sz="2800" dirty="0" err="1">
                <a:solidFill>
                  <a:srgbClr val="0070C0"/>
                </a:solidFill>
                <a:latin typeface="Times New Roman" panose="02020603050405020304" pitchFamily="18" charset="0"/>
                <a:cs typeface="Times New Roman" panose="02020603050405020304" pitchFamily="18" charset="0"/>
              </a:rPr>
              <a:t>độ</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055243" y="1244807"/>
            <a:ext cx="6753828" cy="954107"/>
          </a:xfrm>
          <a:prstGeom prst="rect">
            <a:avLst/>
          </a:prstGeom>
          <a:noFill/>
        </p:spPr>
        <p:txBody>
          <a:bodyPr wrap="square">
            <a:spAutoFit/>
          </a:bodyPr>
          <a:lstStyle/>
          <a:p>
            <a:pPr algn="just"/>
            <a:r>
              <a:rPr lang="vi-VN" sz="2800" dirty="0">
                <a:solidFill>
                  <a:srgbClr val="0070C0"/>
                </a:solidFill>
                <a:latin typeface="+mj-lt"/>
              </a:rPr>
              <a:t>☺Dùng cân điện tử để cân khối lượng (m</a:t>
            </a:r>
            <a:r>
              <a:rPr lang="vi-VN" sz="2800" baseline="-25000" dirty="0">
                <a:solidFill>
                  <a:srgbClr val="0070C0"/>
                </a:solidFill>
                <a:latin typeface="+mj-lt"/>
              </a:rPr>
              <a:t>1</a:t>
            </a:r>
            <a:r>
              <a:rPr lang="vi-VN" sz="2800" dirty="0">
                <a:solidFill>
                  <a:srgbClr val="0070C0"/>
                </a:solidFill>
                <a:latin typeface="+mj-lt"/>
              </a:rPr>
              <a:t>) của bình chia độ</a:t>
            </a:r>
            <a:endParaRPr lang="en-US" sz="2800" dirty="0">
              <a:solidFill>
                <a:srgbClr val="0070C0"/>
              </a:solidFill>
              <a:latin typeface="+mj-lt"/>
            </a:endParaRPr>
          </a:p>
        </p:txBody>
      </p:sp>
      <p:sp>
        <p:nvSpPr>
          <p:cNvPr id="10" name="TextBox 9"/>
          <p:cNvSpPr txBox="1"/>
          <p:nvPr/>
        </p:nvSpPr>
        <p:spPr>
          <a:xfrm>
            <a:off x="5055243" y="2466164"/>
            <a:ext cx="6753828" cy="954107"/>
          </a:xfrm>
          <a:prstGeom prst="rect">
            <a:avLst/>
          </a:prstGeom>
          <a:noFill/>
        </p:spPr>
        <p:txBody>
          <a:bodyPr wrap="square">
            <a:spAutoFit/>
          </a:bodyPr>
          <a:lstStyle/>
          <a:p>
            <a:pPr algn="just"/>
            <a:r>
              <a:rPr lang="vi-VN" sz="2800" dirty="0">
                <a:solidFill>
                  <a:srgbClr val="0070C0"/>
                </a:solidFill>
                <a:latin typeface="+mj-lt"/>
              </a:rPr>
              <a:t>☺Rót một lượng nước vào bình chia độ, xác định thể tích nước trong bình(V</a:t>
            </a:r>
            <a:r>
              <a:rPr lang="vi-VN" sz="2800" baseline="-25000" dirty="0">
                <a:solidFill>
                  <a:srgbClr val="0070C0"/>
                </a:solidFill>
                <a:latin typeface="+mj-lt"/>
              </a:rPr>
              <a:t>n1</a:t>
            </a:r>
            <a:r>
              <a:rPr lang="vi-VN" sz="2800" dirty="0">
                <a:solidFill>
                  <a:srgbClr val="0070C0"/>
                </a:solidFill>
                <a:latin typeface="+mj-lt"/>
              </a:rPr>
              <a:t>)</a:t>
            </a:r>
            <a:endParaRPr lang="en-US" sz="2800" dirty="0">
              <a:solidFill>
                <a:srgbClr val="0070C0"/>
              </a:solidFill>
              <a:latin typeface="+mj-lt"/>
            </a:endParaRPr>
          </a:p>
        </p:txBody>
      </p:sp>
      <p:sp>
        <p:nvSpPr>
          <p:cNvPr id="12" name="TextBox 11"/>
          <p:cNvSpPr txBox="1"/>
          <p:nvPr/>
        </p:nvSpPr>
        <p:spPr>
          <a:xfrm>
            <a:off x="4974220" y="3716420"/>
            <a:ext cx="6753828" cy="954107"/>
          </a:xfrm>
          <a:prstGeom prst="rect">
            <a:avLst/>
          </a:prstGeom>
          <a:noFill/>
        </p:spPr>
        <p:txBody>
          <a:bodyPr wrap="square">
            <a:spAutoFit/>
          </a:bodyPr>
          <a:lstStyle/>
          <a:p>
            <a:pPr algn="just"/>
            <a:r>
              <a:rPr lang="vi-VN" sz="2800" dirty="0">
                <a:solidFill>
                  <a:srgbClr val="0070C0"/>
                </a:solidFill>
                <a:latin typeface="+mj-lt"/>
              </a:rPr>
              <a:t>☺Dùng cân điện tử để cân khối lượng (m</a:t>
            </a:r>
            <a:r>
              <a:rPr lang="vi-VN" sz="2800" baseline="-25000" dirty="0">
                <a:solidFill>
                  <a:srgbClr val="0070C0"/>
                </a:solidFill>
                <a:latin typeface="+mj-lt"/>
              </a:rPr>
              <a:t>2</a:t>
            </a:r>
            <a:r>
              <a:rPr lang="vi-VN" sz="2800" dirty="0">
                <a:solidFill>
                  <a:srgbClr val="0070C0"/>
                </a:solidFill>
                <a:latin typeface="+mj-lt"/>
              </a:rPr>
              <a:t>) của bình chia độ có đựng nước</a:t>
            </a:r>
            <a:endParaRPr lang="en-US" sz="2800" dirty="0">
              <a:solidFill>
                <a:srgbClr val="0070C0"/>
              </a:solidFill>
              <a:latin typeface="+mj-lt"/>
            </a:endParaRPr>
          </a:p>
        </p:txBody>
      </p:sp>
      <p:sp>
        <p:nvSpPr>
          <p:cNvPr id="14" name="TextBox 13"/>
          <p:cNvSpPr txBox="1"/>
          <p:nvPr/>
        </p:nvSpPr>
        <p:spPr>
          <a:xfrm>
            <a:off x="4974220" y="4937777"/>
            <a:ext cx="6753828" cy="954107"/>
          </a:xfrm>
          <a:prstGeom prst="rect">
            <a:avLst/>
          </a:prstGeom>
          <a:noFill/>
        </p:spPr>
        <p:txBody>
          <a:bodyPr wrap="square">
            <a:spAutoFit/>
          </a:bodyPr>
          <a:lstStyle/>
          <a:p>
            <a:pPr algn="just"/>
            <a:r>
              <a:rPr lang="vi-VN" sz="2800" dirty="0">
                <a:solidFill>
                  <a:srgbClr val="0070C0"/>
                </a:solidFill>
                <a:latin typeface="+mj-lt"/>
              </a:rPr>
              <a:t>☺Xác định khối lượng nước trong bình chia độ: m</a:t>
            </a:r>
            <a:r>
              <a:rPr lang="vi-VN" sz="2800" baseline="-25000" dirty="0">
                <a:solidFill>
                  <a:srgbClr val="0070C0"/>
                </a:solidFill>
                <a:latin typeface="+mj-lt"/>
              </a:rPr>
              <a:t>n</a:t>
            </a:r>
            <a:r>
              <a:rPr lang="vi-VN" sz="2800" dirty="0">
                <a:solidFill>
                  <a:srgbClr val="0070C0"/>
                </a:solidFill>
                <a:latin typeface="+mj-lt"/>
              </a:rPr>
              <a:t>=m</a:t>
            </a:r>
            <a:r>
              <a:rPr lang="vi-VN" sz="2800" baseline="-25000" dirty="0">
                <a:solidFill>
                  <a:srgbClr val="0070C0"/>
                </a:solidFill>
                <a:latin typeface="+mj-lt"/>
              </a:rPr>
              <a:t>2</a:t>
            </a:r>
            <a:r>
              <a:rPr lang="vi-VN" sz="2800" dirty="0">
                <a:solidFill>
                  <a:srgbClr val="0070C0"/>
                </a:solidFill>
                <a:latin typeface="+mj-lt"/>
              </a:rPr>
              <a:t>- m</a:t>
            </a:r>
            <a:r>
              <a:rPr lang="vi-VN" sz="2800" baseline="-25000" dirty="0">
                <a:solidFill>
                  <a:srgbClr val="0070C0"/>
                </a:solidFill>
                <a:latin typeface="+mj-lt"/>
              </a:rPr>
              <a:t>1</a:t>
            </a:r>
            <a:endParaRPr lang="en-US" sz="2800" baseline="-25000" dirty="0">
              <a:solidFill>
                <a:srgbClr val="0070C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ppt_w</p:attrName>
                                        </p:attrNameLst>
                                      </p:cBhvr>
                                      <p:tavLst>
                                        <p:tav tm="0" fmla="#ppt_w*sin(2.5*pi*$)">
                                          <p:val>
                                            <p:fltVal val="0"/>
                                          </p:val>
                                        </p:tav>
                                        <p:tav tm="100000">
                                          <p:val>
                                            <p:fltVal val="1"/>
                                          </p:val>
                                        </p:tav>
                                      </p:tavLst>
                                    </p:anim>
                                    <p:anim calcmode="lin" valueType="num">
                                      <p:cBhvr>
                                        <p:cTn id="3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anim calcmode="lin" valueType="num">
                                      <p:cBhvr>
                                        <p:cTn id="41" dur="2000" fill="hold"/>
                                        <p:tgtEl>
                                          <p:spTgt spid="14"/>
                                        </p:tgtEl>
                                        <p:attrNameLst>
                                          <p:attrName>ppt_w</p:attrName>
                                        </p:attrNameLst>
                                      </p:cBhvr>
                                      <p:tavLst>
                                        <p:tav tm="0" fmla="#ppt_w*sin(2.5*pi*$)">
                                          <p:val>
                                            <p:fltVal val="0"/>
                                          </p:val>
                                        </p:tav>
                                        <p:tav tm="100000">
                                          <p:val>
                                            <p:fltVal val="1"/>
                                          </p:val>
                                        </p:tav>
                                      </p:tavLst>
                                    </p:anim>
                                    <p:anim calcmode="lin" valueType="num">
                                      <p:cBhvr>
                                        <p:cTn id="4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p:cNvSpPr>
            <a:spLocks noGrp="1" noRot="1" noChangeAspect="1" noMove="1" noResize="1" noEditPoints="1" noAdjustHandles="1" noChangeArrowheads="1" noChangeShapeType="1" noTextEdit="1"/>
          </p:cNvSpPr>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Grp="1" noRot="1" noChangeAspect="1" noMove="1" noResize="1" noEditPoints="1" noAdjustHandles="1" noChangeArrowheads="1" noChangeShapeType="1" noTextEdit="1"/>
          </p:cNvSpPr>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a:spLocks noGrp="1" noRot="1" noChangeAspect="1" noMove="1" noResize="1" noEditPoints="1" noAdjustHandles="1" noChangeArrowheads="1" noChangeShapeType="1" noTextEdit="1"/>
          </p:cNvSpPr>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99714" y="353160"/>
            <a:ext cx="7091300" cy="89858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dirty="0" err="1">
                <a:solidFill>
                  <a:srgbClr val="FFFFFF"/>
                </a:solidFill>
                <a:latin typeface="+mj-lt"/>
                <a:ea typeface="+mj-ea"/>
                <a:cs typeface="+mj-cs"/>
              </a:rPr>
              <a:t>Tiến</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hành</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đo</a:t>
            </a:r>
            <a:r>
              <a:rPr lang="en-US" sz="2800" dirty="0">
                <a:solidFill>
                  <a:srgbClr val="FFFFFF"/>
                </a:solidFill>
                <a:latin typeface="+mj-lt"/>
                <a:ea typeface="+mj-ea"/>
                <a:cs typeface="+mj-cs"/>
              </a:rPr>
              <a:t> 3 </a:t>
            </a:r>
            <a:r>
              <a:rPr lang="en-US" sz="2800" dirty="0" err="1">
                <a:solidFill>
                  <a:srgbClr val="FFFFFF"/>
                </a:solidFill>
                <a:latin typeface="+mj-lt"/>
                <a:ea typeface="+mj-ea"/>
                <a:cs typeface="+mj-cs"/>
              </a:rPr>
              <a:t>lần</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sau</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đó</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ghi</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kết</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quả</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vào</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bảng</a:t>
            </a:r>
            <a:r>
              <a:rPr lang="en-US" sz="2800" dirty="0">
                <a:solidFill>
                  <a:srgbClr val="FFFFFF"/>
                </a:solidFill>
                <a:latin typeface="+mj-lt"/>
                <a:ea typeface="+mj-ea"/>
                <a:cs typeface="+mj-cs"/>
              </a:rPr>
              <a:t>:</a:t>
            </a:r>
            <a:endParaRPr lang="en-US" sz="2800" dirty="0">
              <a:solidFill>
                <a:srgbClr val="FFFFFF"/>
              </a:solidFill>
              <a:latin typeface="+mj-lt"/>
              <a:ea typeface="+mj-ea"/>
              <a:cs typeface="+mj-cs"/>
            </a:endParaRPr>
          </a:p>
        </p:txBody>
      </p:sp>
      <p:pic>
        <p:nvPicPr>
          <p:cNvPr id="9" name="Picture 8"/>
          <p:cNvPicPr>
            <a:picLocks noChangeAspect="1"/>
          </p:cNvPicPr>
          <p:nvPr/>
        </p:nvPicPr>
        <p:blipFill>
          <a:blip r:embed="rId1"/>
          <a:stretch>
            <a:fillRect/>
          </a:stretch>
        </p:blipFill>
        <p:spPr>
          <a:xfrm>
            <a:off x="247199" y="2442127"/>
            <a:ext cx="11697873" cy="423072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0293" y="24804"/>
            <a:ext cx="2453874" cy="24538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495" y="2541097"/>
            <a:ext cx="10331116" cy="1077218"/>
          </a:xfrm>
          <a:prstGeom prst="rect">
            <a:avLst/>
          </a:prstGeom>
        </p:spPr>
        <p:txBody>
          <a:bodyPr wrap="square">
            <a:spAutoFit/>
          </a:bodyPr>
          <a:lstStyle/>
          <a:p>
            <a:r>
              <a:rPr lang="vi-VN" sz="3200" dirty="0">
                <a:solidFill>
                  <a:srgbClr val="7030A0"/>
                </a:solidFill>
                <a:latin typeface="Times New Roman" panose="02020603050405020304" pitchFamily="18" charset="0"/>
                <a:ea typeface="Times New Roman" panose="02020603050405020304" pitchFamily="18" charset="0"/>
              </a:rPr>
              <a:t>Muốn xác định khối lượng riêng của nước thì ta xác định thể tích và khối lượng của nước.</a:t>
            </a:r>
            <a:endParaRPr lang="vi-VN" sz="3200" dirty="0">
              <a:latin typeface="Calibri" panose="020F0502020204030204" pitchFamily="34" charset="0"/>
              <a:ea typeface="Calibri" panose="020F0502020204030204" pitchFamily="34" charset="0"/>
            </a:endParaRPr>
          </a:p>
        </p:txBody>
      </p:sp>
      <p:sp>
        <p:nvSpPr>
          <p:cNvPr id="3" name="TextBox 2"/>
          <p:cNvSpPr txBox="1"/>
          <p:nvPr/>
        </p:nvSpPr>
        <p:spPr>
          <a:xfrm>
            <a:off x="2783307" y="1604213"/>
            <a:ext cx="6625389" cy="646331"/>
          </a:xfrm>
          <a:prstGeom prst="rect">
            <a:avLst/>
          </a:prstGeom>
          <a:noFill/>
        </p:spPr>
        <p:txBody>
          <a:bodyPr wrap="square" rtlCol="0">
            <a:spAutoFit/>
          </a:bodyPr>
          <a:lstStyle/>
          <a:p>
            <a:pPr algn="ctr"/>
            <a:r>
              <a:rPr lang="vi-VN" sz="3600" b="1" dirty="0">
                <a:solidFill>
                  <a:srgbClr val="002060"/>
                </a:solidFill>
              </a:rPr>
              <a:t>KẾT LUẬN</a:t>
            </a:r>
            <a:endParaRPr lang="vi-VN" sz="3600" b="1"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a:ln>
            <a:solidFill>
              <a:schemeClr val="accent1">
                <a:lumMod val="40000"/>
                <a:lumOff val="60000"/>
              </a:schemeClr>
            </a:solidFill>
          </a:ln>
        </p:spPr>
      </p:pic>
      <p:sp>
        <p:nvSpPr>
          <p:cNvPr id="43" name="文本框 42"/>
          <p:cNvSpPr txBox="1"/>
          <p:nvPr/>
        </p:nvSpPr>
        <p:spPr>
          <a:xfrm>
            <a:off x="3060145" y="300942"/>
            <a:ext cx="6014407" cy="1384995"/>
          </a:xfrm>
          <a:prstGeom prst="rect">
            <a:avLst/>
          </a:prstGeom>
          <a:noFill/>
        </p:spPr>
        <p:txBody>
          <a:bodyPr wrap="square" rtlCol="0">
            <a:spAutoFit/>
          </a:bodyPr>
          <a:lstStyle/>
          <a:p>
            <a:pPr algn="just"/>
            <a:r>
              <a:rPr lang="en-US" sz="2800" b="1" dirty="0">
                <a:solidFill>
                  <a:srgbClr val="002060"/>
                </a:solidFill>
              </a:rPr>
              <a:t>III. XÁC ĐỊNH KHỐI LƯỢNG RIÊNG CỦA MỘT VẬT CÓ HÌNH DẠNG BẤT KÌ KHÔNG THẤM NƯỚC</a:t>
            </a:r>
            <a:endParaRPr lang="vi-VN" sz="2800" dirty="0">
              <a:solidFill>
                <a:srgbClr val="002060"/>
              </a:solidFill>
            </a:endParaRPr>
          </a:p>
        </p:txBody>
      </p:sp>
      <p:sp>
        <p:nvSpPr>
          <p:cNvPr id="2" name="Sun 1"/>
          <p:cNvSpPr/>
          <p:nvPr/>
        </p:nvSpPr>
        <p:spPr>
          <a:xfrm>
            <a:off x="0" y="1800147"/>
            <a:ext cx="3394571" cy="3351871"/>
          </a:xfrm>
          <a:prstGeom prst="sun">
            <a:avLst/>
          </a:prstGeom>
          <a:solidFill>
            <a:srgbClr val="B5DF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DỤNG CỤ THỰC HÀNH</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63223" y="1848966"/>
            <a:ext cx="2093384" cy="1783253"/>
          </a:xfrm>
          <a:prstGeom prst="rect">
            <a:avLst/>
          </a:prstGeom>
        </p:spPr>
      </p:pic>
      <p:pic>
        <p:nvPicPr>
          <p:cNvPr id="5" name="Picture 4"/>
          <p:cNvPicPr>
            <a:picLocks noChangeAspect="1"/>
          </p:cNvPicPr>
          <p:nvPr/>
        </p:nvPicPr>
        <p:blipFill>
          <a:blip r:embed="rId3"/>
          <a:stretch>
            <a:fillRect/>
          </a:stretch>
        </p:blipFill>
        <p:spPr>
          <a:xfrm>
            <a:off x="8449519" y="829396"/>
            <a:ext cx="3742481" cy="2805379"/>
          </a:xfrm>
          <a:prstGeom prst="rect">
            <a:avLst/>
          </a:prstGeom>
        </p:spPr>
      </p:pic>
      <p:pic>
        <p:nvPicPr>
          <p:cNvPr id="6" name="Picture 5"/>
          <p:cNvPicPr>
            <a:picLocks noChangeAspect="1"/>
          </p:cNvPicPr>
          <p:nvPr/>
        </p:nvPicPr>
        <p:blipFill>
          <a:blip r:embed="rId4"/>
          <a:stretch>
            <a:fillRect/>
          </a:stretch>
        </p:blipFill>
        <p:spPr>
          <a:xfrm>
            <a:off x="3060145" y="3818570"/>
            <a:ext cx="3035855" cy="3039430"/>
          </a:xfrm>
          <a:prstGeom prst="rect">
            <a:avLst/>
          </a:prstGeom>
        </p:spPr>
      </p:pic>
      <p:pic>
        <p:nvPicPr>
          <p:cNvPr id="7" name="Picture 6"/>
          <p:cNvPicPr>
            <a:picLocks noChangeAspect="1"/>
          </p:cNvPicPr>
          <p:nvPr/>
        </p:nvPicPr>
        <p:blipFill>
          <a:blip r:embed="rId5"/>
          <a:stretch>
            <a:fillRect/>
          </a:stretch>
        </p:blipFill>
        <p:spPr>
          <a:xfrm>
            <a:off x="6287132" y="3159889"/>
            <a:ext cx="3054310" cy="369811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9628" y="432880"/>
            <a:ext cx="6048375" cy="3743325"/>
          </a:xfrm>
          <a:prstGeom prst="rect">
            <a:avLst/>
          </a:prstGeom>
        </p:spPr>
      </p:pic>
      <p:sp>
        <p:nvSpPr>
          <p:cNvPr id="6" name="TextBox 5"/>
          <p:cNvSpPr txBox="1"/>
          <p:nvPr/>
        </p:nvSpPr>
        <p:spPr>
          <a:xfrm>
            <a:off x="5055243" y="157075"/>
            <a:ext cx="6753828" cy="954107"/>
          </a:xfrm>
          <a:prstGeom prst="rect">
            <a:avLst/>
          </a:prstGeom>
          <a:noFill/>
        </p:spPr>
        <p:txBody>
          <a:bodyPr wrap="square">
            <a:spAutoFit/>
          </a:bodyPr>
          <a:lstStyle/>
          <a:p>
            <a:pPr lvl="0" algn="just"/>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Dùng cân điện tử để cân khối lượng (m</a:t>
            </a:r>
            <a:r>
              <a:rPr lang="vi-VN" sz="2800" baseline="-25000" dirty="0">
                <a:solidFill>
                  <a:srgbClr val="0070C0"/>
                </a:solidFill>
                <a:latin typeface="Times New Roman" panose="02020603050405020304" pitchFamily="18" charset="0"/>
                <a:cs typeface="Times New Roman" panose="02020603050405020304" pitchFamily="18" charset="0"/>
              </a:rPr>
              <a:t>s</a:t>
            </a:r>
            <a:r>
              <a:rPr lang="vi-VN" sz="2800" dirty="0">
                <a:solidFill>
                  <a:srgbClr val="0070C0"/>
                </a:solidFill>
                <a:latin typeface="Times New Roman" panose="02020603050405020304" pitchFamily="18" charset="0"/>
                <a:cs typeface="Times New Roman" panose="02020603050405020304" pitchFamily="18" charset="0"/>
              </a:rPr>
              <a:t>) của hòn sỏi</a:t>
            </a:r>
            <a:r>
              <a:rPr lang="en-US" sz="2800" dirty="0">
                <a:solidFill>
                  <a:srgbClr val="0070C0"/>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5055243" y="1140996"/>
            <a:ext cx="6753828" cy="954107"/>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☺Rót một lượng nước vào bình chia độ, xác định thể tích nước trong bình</a:t>
            </a:r>
            <a:r>
              <a:rPr lang="en-US" sz="2800" dirty="0">
                <a:solidFill>
                  <a:srgbClr val="0070C0"/>
                </a:solidFill>
                <a:latin typeface="Times New Roman" panose="02020603050405020304" pitchFamily="18" charset="0"/>
              </a:rPr>
              <a:t> </a:t>
            </a:r>
            <a:r>
              <a:rPr lang="vi-VN" sz="2800" dirty="0">
                <a:solidFill>
                  <a:srgbClr val="0070C0"/>
                </a:solidFill>
                <a:latin typeface="Times New Roman" panose="02020603050405020304" pitchFamily="18" charset="0"/>
              </a:rPr>
              <a:t>(V</a:t>
            </a:r>
            <a:r>
              <a:rPr lang="vi-VN" sz="2800" baseline="-25000" dirty="0">
                <a:solidFill>
                  <a:srgbClr val="0070C0"/>
                </a:solidFill>
                <a:latin typeface="Times New Roman" panose="02020603050405020304" pitchFamily="18" charset="0"/>
              </a:rPr>
              <a:t>1</a:t>
            </a:r>
            <a:r>
              <a:rPr lang="vi-VN" sz="2800" dirty="0">
                <a:solidFill>
                  <a:srgbClr val="0070C0"/>
                </a:solidFill>
                <a:latin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10" name="TextBox 9"/>
          <p:cNvSpPr txBox="1"/>
          <p:nvPr/>
        </p:nvSpPr>
        <p:spPr>
          <a:xfrm>
            <a:off x="5136995" y="2304542"/>
            <a:ext cx="6753828" cy="1815882"/>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☺Buộc sợi chỉ vào hòn sỏi, thả từ từ cho nó ngập trong nước ở trong bình chia độ, xác định thể tích nước trong bình chia độ lúc này</a:t>
            </a:r>
            <a:r>
              <a:rPr lang="en-US" sz="2800" dirty="0">
                <a:solidFill>
                  <a:srgbClr val="0070C0"/>
                </a:solidFill>
                <a:latin typeface="Times New Roman" panose="02020603050405020304" pitchFamily="18" charset="0"/>
              </a:rPr>
              <a:t> </a:t>
            </a:r>
            <a:r>
              <a:rPr lang="vi-VN" sz="2800" dirty="0">
                <a:solidFill>
                  <a:srgbClr val="0070C0"/>
                </a:solidFill>
                <a:latin typeface="Times New Roman" panose="02020603050405020304" pitchFamily="18" charset="0"/>
              </a:rPr>
              <a:t>(V</a:t>
            </a:r>
            <a:r>
              <a:rPr lang="vi-VN" sz="2800" baseline="-25000" dirty="0">
                <a:solidFill>
                  <a:srgbClr val="0070C0"/>
                </a:solidFill>
                <a:latin typeface="Times New Roman" panose="02020603050405020304" pitchFamily="18" charset="0"/>
              </a:rPr>
              <a:t>2</a:t>
            </a:r>
            <a:r>
              <a:rPr lang="vi-VN" sz="2800" dirty="0">
                <a:solidFill>
                  <a:srgbClr val="0070C0"/>
                </a:solidFill>
                <a:latin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12" name="TextBox 11"/>
          <p:cNvSpPr txBox="1"/>
          <p:nvPr/>
        </p:nvSpPr>
        <p:spPr>
          <a:xfrm>
            <a:off x="5136995" y="4431926"/>
            <a:ext cx="6753828" cy="523220"/>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☺Xác định thể tích của hòn sỏi: Vsỏi=V</a:t>
            </a:r>
            <a:r>
              <a:rPr lang="vi-VN" sz="2800" baseline="-25000" dirty="0">
                <a:solidFill>
                  <a:srgbClr val="0070C0"/>
                </a:solidFill>
                <a:latin typeface="Times New Roman" panose="02020603050405020304" pitchFamily="18" charset="0"/>
              </a:rPr>
              <a:t>2</a:t>
            </a:r>
            <a:r>
              <a:rPr lang="vi-VN" sz="2800" dirty="0">
                <a:solidFill>
                  <a:srgbClr val="0070C0"/>
                </a:solidFill>
                <a:latin typeface="Times New Roman" panose="02020603050405020304" pitchFamily="18" charset="0"/>
              </a:rPr>
              <a:t>- V</a:t>
            </a:r>
            <a:r>
              <a:rPr lang="vi-VN" sz="2800" baseline="-25000" dirty="0">
                <a:solidFill>
                  <a:srgbClr val="0070C0"/>
                </a:solidFill>
                <a:latin typeface="Times New Roman" panose="02020603050405020304" pitchFamily="18" charset="0"/>
              </a:rPr>
              <a:t>1</a:t>
            </a:r>
            <a:endParaRPr kumimoji="0" lang="en-US" sz="2800" b="0" i="0" u="none" strike="noStrike" kern="1200" cap="none" spc="0" normalizeH="0" baseline="-25000" noProof="0" dirty="0">
              <a:ln>
                <a:noFill/>
              </a:ln>
              <a:solidFill>
                <a:srgbClr val="0070C0"/>
              </a:solidFill>
              <a:effectLst/>
              <a:uLnTx/>
              <a:uFillTx/>
              <a:latin typeface="Calibri Light" panose="020F03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ppt_w</p:attrName>
                                        </p:attrNameLst>
                                      </p:cBhvr>
                                      <p:tavLst>
                                        <p:tav tm="0" fmla="#ppt_w*sin(2.5*pi*$)">
                                          <p:val>
                                            <p:fltVal val="0"/>
                                          </p:val>
                                        </p:tav>
                                        <p:tav tm="100000">
                                          <p:val>
                                            <p:fltVal val="1"/>
                                          </p:val>
                                        </p:tav>
                                      </p:tavLst>
                                    </p:anim>
                                    <p:anim calcmode="lin" valueType="num">
                                      <p:cBhvr>
                                        <p:cTn id="3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a:spLocks noGrp="1" noRot="1" noChangeAspect="1" noMove="1" noResize="1" noEditPoints="1" noAdjustHandles="1" noChangeArrowheads="1" noChangeShapeType="1" noTextEdit="1"/>
          </p:cNvSpPr>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a:spLocks noGrp="1" noRot="1" noChangeAspect="1" noMove="1" noResize="1" noEditPoints="1" noAdjustHandles="1" noChangeArrowheads="1" noChangeShapeType="1" noTextEdit="1"/>
          </p:cNvSpPr>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a:spLocks noGrp="1" noRot="1" noChangeAspect="1" noMove="1" noResize="1" noEditPoints="1" noAdjustHandles="1" noChangeArrowheads="1" noChangeShapeType="1" noTextEdit="1"/>
          </p:cNvSpPr>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699713" y="248038"/>
            <a:ext cx="7063721" cy="1159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defRPr/>
            </a:pP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Tiến</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hành</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đo</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3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lần</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sau</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đó</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ghi</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kết</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quả</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vào</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bảng</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a:t>
            </a:r>
            <a:endPar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endParaRPr>
          </a:p>
        </p:txBody>
      </p:sp>
      <p:pic>
        <p:nvPicPr>
          <p:cNvPr id="6" name="Picture 5"/>
          <p:cNvPicPr>
            <a:picLocks noChangeAspect="1"/>
          </p:cNvPicPr>
          <p:nvPr/>
        </p:nvPicPr>
        <p:blipFill>
          <a:blip r:embed="rId1"/>
          <a:stretch>
            <a:fillRect/>
          </a:stretch>
        </p:blipFill>
        <p:spPr>
          <a:xfrm>
            <a:off x="-3" y="2189048"/>
            <a:ext cx="12192002" cy="4409436"/>
          </a:xfrm>
          <a:prstGeom prst="rect">
            <a:avLst/>
          </a:prstGeom>
        </p:spPr>
      </p:pic>
      <p:pic>
        <p:nvPicPr>
          <p:cNvPr id="7" name="Picture 6"/>
          <p:cNvPicPr>
            <a:picLocks noChangeAspect="1"/>
          </p:cNvPicPr>
          <p:nvPr/>
        </p:nvPicPr>
        <p:blipFill>
          <a:blip r:embed="rId2"/>
          <a:stretch>
            <a:fillRect/>
          </a:stretch>
        </p:blipFill>
        <p:spPr>
          <a:xfrm>
            <a:off x="9601594" y="-125962"/>
            <a:ext cx="2456901" cy="245690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64" y="3152771"/>
            <a:ext cx="11181347" cy="1176797"/>
          </a:xfrm>
          <a:prstGeom prst="rect">
            <a:avLst/>
          </a:prstGeom>
        </p:spPr>
        <p:txBody>
          <a:bodyPr wrap="square">
            <a:spAutoFit/>
          </a:bodyPr>
          <a:lstStyle/>
          <a:p>
            <a:pPr algn="ctr">
              <a:lnSpc>
                <a:spcPct val="115000"/>
              </a:lnSpc>
              <a:spcAft>
                <a:spcPts val="1000"/>
              </a:spcAft>
            </a:pPr>
            <a:r>
              <a:rPr lang="vi-VN" sz="3200" dirty="0">
                <a:solidFill>
                  <a:srgbClr val="7030A0"/>
                </a:solidFill>
                <a:latin typeface="Arial" panose="020B0604020202020204" pitchFamily="34" charset="0"/>
                <a:ea typeface="Times New Roman" panose="02020603050405020304" pitchFamily="18" charset="0"/>
                <a:cs typeface="Arial" panose="020B0604020202020204" pitchFamily="34" charset="0"/>
              </a:rPr>
              <a:t>Muốn xác định khối lượng riêng của sỏi thì ta xác định thể tích và khối lượng của viên sỏi.	 </a:t>
            </a:r>
            <a:endParaRPr lang="vi-VN" sz="32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p:cNvSpPr txBox="1"/>
          <p:nvPr/>
        </p:nvSpPr>
        <p:spPr>
          <a:xfrm>
            <a:off x="2759242" y="2149643"/>
            <a:ext cx="6625389" cy="646331"/>
          </a:xfrm>
          <a:prstGeom prst="rect">
            <a:avLst/>
          </a:prstGeom>
          <a:noFill/>
        </p:spPr>
        <p:txBody>
          <a:bodyPr wrap="square" rtlCol="0">
            <a:spAutoFit/>
          </a:bodyPr>
          <a:lstStyle/>
          <a:p>
            <a:pPr algn="ctr"/>
            <a:r>
              <a:rPr lang="vi-VN" sz="3600" b="1" dirty="0">
                <a:solidFill>
                  <a:srgbClr val="002060"/>
                </a:solidFill>
              </a:rPr>
              <a:t>KẾT LUẬN</a:t>
            </a:r>
            <a:endParaRPr lang="vi-VN" sz="3600" b="1"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defTabSz="913765" eaLnBrk="1" hangingPunct="1">
              <a:spcBef>
                <a:spcPct val="0"/>
              </a:spcBef>
              <a:buNone/>
            </a:pPr>
            <a:endParaRPr lang="zh-CN" altLang="en-US" sz="1735" b="1">
              <a:solidFill>
                <a:srgbClr val="393939"/>
              </a:solidFill>
              <a:latin typeface="Yeseva One" panose="00000500000000000000" charset="0"/>
              <a:ea typeface="Yeseva One" panose="00000500000000000000" charset="0"/>
              <a:sym typeface="Yeseva One" panose="00000500000000000000" charset="0"/>
            </a:endParaRPr>
          </a:p>
        </p:txBody>
      </p:sp>
      <p:sp>
        <p:nvSpPr>
          <p:cNvPr id="7" name="Oval 10"/>
          <p:cNvSpPr>
            <a:spLocks noChangeArrowheads="1"/>
          </p:cNvSpPr>
          <p:nvPr/>
        </p:nvSpPr>
        <p:spPr bwMode="auto">
          <a:xfrm>
            <a:off x="4932071" y="2320099"/>
            <a:ext cx="755732" cy="52776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ctr" defTabSz="913765" eaLnBrk="1" hangingPunct="1">
              <a:spcBef>
                <a:spcPct val="0"/>
              </a:spcBef>
              <a:buNone/>
            </a:pPr>
            <a:r>
              <a:rPr lang="vi-VN" altLang="zh-CN" sz="2400" dirty="0">
                <a:solidFill>
                  <a:srgbClr val="FFFFFF"/>
                </a:solidFill>
                <a:latin typeface="Yeseva One" panose="00000500000000000000" charset="0"/>
                <a:ea typeface="Yeseva One" panose="00000500000000000000" charset="0"/>
                <a:sym typeface="Yeseva One" panose="00000500000000000000" charset="0"/>
              </a:rPr>
              <a:t>01</a:t>
            </a:r>
            <a:endParaRPr lang="vi-VN" altLang="zh-CN" sz="2400" dirty="0">
              <a:solidFill>
                <a:srgbClr val="FFFFFF"/>
              </a:solidFill>
              <a:latin typeface="Yeseva One" panose="00000500000000000000" charset="0"/>
              <a:ea typeface="Yeseva One" panose="00000500000000000000" charset="0"/>
              <a:sym typeface="Yeseva One" panose="00000500000000000000" charset="0"/>
            </a:endParaRPr>
          </a:p>
        </p:txBody>
      </p:sp>
      <p:sp>
        <p:nvSpPr>
          <p:cNvPr id="14" name="Oval 9"/>
          <p:cNvSpPr>
            <a:spLocks noChangeArrowheads="1"/>
          </p:cNvSpPr>
          <p:nvPr/>
        </p:nvSpPr>
        <p:spPr bwMode="auto">
          <a:xfrm>
            <a:off x="119592" y="4141950"/>
            <a:ext cx="1591280" cy="1591956"/>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defTabSz="913765" eaLnBrk="1" hangingPunct="1">
              <a:spcBef>
                <a:spcPct val="0"/>
              </a:spcBef>
              <a:buNone/>
            </a:pPr>
            <a:endParaRPr lang="zh-CN" altLang="en-US" sz="1735" b="1">
              <a:solidFill>
                <a:srgbClr val="325F0B"/>
              </a:solidFill>
              <a:latin typeface="Yeseva One" panose="00000500000000000000" charset="0"/>
              <a:ea typeface="Yeseva One" panose="00000500000000000000" charset="0"/>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ctr" defTabSz="913765" eaLnBrk="1" hangingPunct="1">
              <a:spcBef>
                <a:spcPct val="0"/>
              </a:spcBef>
              <a:buNone/>
            </a:pPr>
            <a:r>
              <a:rPr lang="en-US" altLang="zh-CN" sz="1800" b="1" dirty="0">
                <a:solidFill>
                  <a:srgbClr val="FFFFFF"/>
                </a:solidFill>
                <a:latin typeface="Yeseva One" panose="00000500000000000000" charset="0"/>
                <a:ea typeface="Yeseva One" panose="00000500000000000000" charset="0"/>
                <a:sym typeface="Yeseva One" panose="00000500000000000000" charset="0"/>
              </a:rPr>
              <a:t>Question</a:t>
            </a:r>
            <a:endParaRPr lang="zh-CN" altLang="en-US" sz="1800" b="1" dirty="0">
              <a:solidFill>
                <a:srgbClr val="FFFFFF"/>
              </a:solidFill>
              <a:latin typeface="Yeseva One" panose="00000500000000000000" charset="0"/>
              <a:ea typeface="Yeseva One" panose="00000500000000000000" charset="0"/>
              <a:sym typeface="Yeseva One" panose="00000500000000000000" charset="0"/>
            </a:endParaRPr>
          </a:p>
        </p:txBody>
      </p:sp>
      <p:sp>
        <p:nvSpPr>
          <p:cNvPr id="16" name="矩形 1"/>
          <p:cNvSpPr>
            <a:spLocks noChangeArrowheads="1"/>
          </p:cNvSpPr>
          <p:nvPr/>
        </p:nvSpPr>
        <p:spPr bwMode="auto">
          <a:xfrm>
            <a:off x="5921945" y="2080524"/>
            <a:ext cx="5728017" cy="13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SimSun" panose="02010600030101010101" pitchFamily="2" charset="-122"/>
              </a:defRPr>
            </a:lvl1pPr>
            <a:lvl2pPr marL="742950" indent="-285750" eaLnBrk="0" hangingPunct="0">
              <a:defRPr>
                <a:solidFill>
                  <a:schemeClr val="tx1"/>
                </a:solidFill>
                <a:latin typeface="Calibri" panose="020F0502020204030204" pitchFamily="34" charset="0"/>
                <a:ea typeface="SimSun" panose="02010600030101010101" pitchFamily="2" charset="-122"/>
              </a:defRPr>
            </a:lvl2pPr>
            <a:lvl3pPr marL="1143000" indent="-228600" eaLnBrk="0" hangingPunct="0">
              <a:defRPr>
                <a:solidFill>
                  <a:schemeClr val="tx1"/>
                </a:solidFill>
                <a:latin typeface="Calibri" panose="020F0502020204030204" pitchFamily="34" charset="0"/>
                <a:ea typeface="SimSun" panose="02010600030101010101" pitchFamily="2" charset="-122"/>
              </a:defRPr>
            </a:lvl3pPr>
            <a:lvl4pPr marL="1600200" indent="-228600" eaLnBrk="0" hangingPunct="0">
              <a:defRPr>
                <a:solidFill>
                  <a:schemeClr val="tx1"/>
                </a:solidFill>
                <a:latin typeface="Calibri" panose="020F0502020204030204" pitchFamily="34" charset="0"/>
                <a:ea typeface="SimSun" panose="02010600030101010101" pitchFamily="2" charset="-122"/>
              </a:defRPr>
            </a:lvl4pPr>
            <a:lvl5pPr marL="2057400" indent="-228600" eaLnBrk="0" hangingPunct="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just"/>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Để xác định khối lượng riêng của một chất tạo nên vật ta phải xác định những đại lượng nào?</a:t>
            </a:r>
            <a:endParaRPr lang="vi-VN" sz="2800" dirty="0">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1743134" y="2514657"/>
            <a:ext cx="3151905" cy="2597121"/>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35" presetClass="path" presetSubtype="0" accel="50000" decel="50000" fill="hold" grpId="1" nodeType="withEffect">
                                  <p:stCondLst>
                                    <p:cond delay="0"/>
                                  </p:stCondLst>
                                  <p:childTnLst>
                                    <p:animMotion origin="layout" path="M -3.05556E-6 -1.97531E-6 L -0.17361 0.29043 " pathEditMode="relative" rAng="0" ptsTypes="AA">
                                      <p:cBhvr>
                                        <p:cTn id="23" dur="500" spd="-99900" fill="hold"/>
                                        <p:tgtEl>
                                          <p:spTgt spid="7"/>
                                        </p:tgtEl>
                                        <p:attrNameLst>
                                          <p:attrName>ppt_x</p:attrName>
                                          <p:attrName>ppt_y</p:attrName>
                                        </p:attrNameLst>
                                      </p:cBhvr>
                                      <p:rCtr x="-8681" y="14506"/>
                                    </p:animMotion>
                                  </p:childTnLst>
                                </p:cTn>
                              </p:par>
                            </p:childTnLst>
                          </p:cTn>
                        </p:par>
                        <p:par>
                          <p:cTn id="24" fill="hold">
                            <p:stCondLst>
                              <p:cond delay="2000"/>
                            </p:stCondLst>
                            <p:childTnLst>
                              <p:par>
                                <p:cTn id="25" presetID="2" presetClass="entr" presetSubtype="2" decel="5330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P spid="7" grpId="1" animBg="1" autoUpdateAnimBg="0"/>
      <p:bldP spid="14" grpId="0" animBg="1" autoUpdateAnimBg="0"/>
      <p:bldP spid="15" grpId="0" autoUpdateAnimBg="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pic>
        <p:nvPicPr>
          <p:cNvPr id="22" name="Picture 21"/>
          <p:cNvPicPr>
            <a:picLocks noChangeAspect="1"/>
          </p:cNvPicPr>
          <p:nvPr/>
        </p:nvPicPr>
        <p:blipFill rotWithShape="1">
          <a:blip r:embed="rId1" cstate="print">
            <a:extLst>
              <a:ext uri="{28A0092B-C50C-407E-A947-70E740481C1C}">
                <a14:useLocalDpi xmlns:a14="http://schemas.microsoft.com/office/drawing/2010/main" val="0"/>
              </a:ext>
            </a:extLst>
          </a:blip>
          <a:srcRect t="17948" b="24787"/>
          <a:stretch>
            <a:fillRect/>
          </a:stretch>
        </p:blipFill>
        <p:spPr>
          <a:xfrm>
            <a:off x="-141548" y="-315416"/>
            <a:ext cx="3287427" cy="1882544"/>
          </a:xfrm>
          <a:prstGeom prst="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7948" b="24787"/>
          <a:stretch>
            <a:fillRect/>
          </a:stretch>
        </p:blipFill>
        <p:spPr>
          <a:xfrm flipH="1">
            <a:off x="8584595" y="-761851"/>
            <a:ext cx="3752503" cy="2148869"/>
          </a:xfrm>
          <a:prstGeom prst="rect">
            <a:avLst/>
          </a:prstGeom>
        </p:spPr>
      </p:pic>
      <p:grpSp>
        <p:nvGrpSpPr>
          <p:cNvPr id="2687" name="Google Shape;2687;p44"/>
          <p:cNvGrpSpPr/>
          <p:nvPr/>
        </p:nvGrpSpPr>
        <p:grpSpPr>
          <a:xfrm>
            <a:off x="8056901" y="842334"/>
            <a:ext cx="3304100" cy="3148367"/>
            <a:chOff x="6042675" y="631750"/>
            <a:chExt cx="2478075" cy="2361275"/>
          </a:xfrm>
        </p:grpSpPr>
        <p:sp>
          <p:nvSpPr>
            <p:cNvPr id="2688" name="Google Shape;2688;p44"/>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89" name="Google Shape;2689;p44"/>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690" name="Google Shape;2690;p44"/>
          <p:cNvGrpSpPr/>
          <p:nvPr/>
        </p:nvGrpSpPr>
        <p:grpSpPr>
          <a:xfrm>
            <a:off x="189634" y="920233"/>
            <a:ext cx="11661857" cy="5217753"/>
            <a:chOff x="142225" y="690174"/>
            <a:chExt cx="8746393" cy="3913315"/>
          </a:xfrm>
        </p:grpSpPr>
        <p:sp>
          <p:nvSpPr>
            <p:cNvPr id="2691" name="Google Shape;2691;p44"/>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2" name="Google Shape;2692;p44"/>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3" name="Google Shape;2693;p44"/>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 name="TextBox 10"/>
          <p:cNvSpPr txBox="1"/>
          <p:nvPr/>
        </p:nvSpPr>
        <p:spPr>
          <a:xfrm>
            <a:off x="2682262" y="1938873"/>
            <a:ext cx="8549729" cy="28007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Báo</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cáo</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kết</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quả</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thực</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hành</a:t>
            </a:r>
            <a:endParaRPr kumimoji="0" lang="en-US" sz="8800" b="1" i="0" u="none" strike="noStrike" kern="1200" cap="none" spc="0" normalizeH="0" baseline="0" noProof="0" dirty="0">
              <a:ln>
                <a:solidFill>
                  <a:sysClr val="windowText" lastClr="000000"/>
                </a:solidFill>
              </a:ln>
              <a:solidFill>
                <a:srgbClr val="D63093"/>
              </a:solidFill>
              <a:effectLst>
                <a:outerShdw blurRad="38100" dist="38100" dir="2700000" algn="tl">
                  <a:srgbClr val="000000">
                    <a:alpha val="43137"/>
                  </a:srgbClr>
                </a:outerShdw>
              </a:effectLst>
              <a:uLnTx/>
              <a:uFillTx/>
              <a:latin typeface="Nunito Black" pitchFamily="2" charset="0"/>
              <a:ea typeface="+mn-ea"/>
              <a:cs typeface="+mn-cs"/>
            </a:endParaRPr>
          </a:p>
        </p:txBody>
      </p:sp>
      <p:pic>
        <p:nvPicPr>
          <p:cNvPr id="12"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6342" y="2621280"/>
            <a:ext cx="4585503" cy="423672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pic>
        <p:nvPicPr>
          <p:cNvPr id="405" name="Picture 404"/>
          <p:cNvPicPr>
            <a:picLocks noChangeAspect="1"/>
          </p:cNvPicPr>
          <p:nvPr/>
        </p:nvPicPr>
        <p:blipFill rotWithShape="1">
          <a:blip r:embed="rId1">
            <a:extLst>
              <a:ext uri="{28A0092B-C50C-407E-A947-70E740481C1C}">
                <a14:useLocalDpi xmlns:a14="http://schemas.microsoft.com/office/drawing/2010/main" val="0"/>
              </a:ext>
            </a:extLst>
          </a:blip>
          <a:srcRect b="45327"/>
          <a:stretch>
            <a:fillRect/>
          </a:stretch>
        </p:blipFill>
        <p:spPr>
          <a:xfrm>
            <a:off x="69785" y="155625"/>
            <a:ext cx="12192000" cy="6858000"/>
          </a:xfrm>
          <a:prstGeom prst="rect">
            <a:avLst/>
          </a:prstGeom>
        </p:spPr>
      </p:pic>
      <p:grpSp>
        <p:nvGrpSpPr>
          <p:cNvPr id="389" name="Google Shape;2661;p43"/>
          <p:cNvGrpSpPr/>
          <p:nvPr/>
        </p:nvGrpSpPr>
        <p:grpSpPr>
          <a:xfrm>
            <a:off x="-175922" y="-320445"/>
            <a:ext cx="12683415" cy="3428276"/>
            <a:chOff x="-131942" y="-240334"/>
            <a:chExt cx="9408147" cy="2571207"/>
          </a:xfrm>
        </p:grpSpPr>
        <p:grpSp>
          <p:nvGrpSpPr>
            <p:cNvPr id="390" name="Google Shape;2662;p43"/>
            <p:cNvGrpSpPr/>
            <p:nvPr/>
          </p:nvGrpSpPr>
          <p:grpSpPr>
            <a:xfrm rot="-1799975">
              <a:off x="-47704" y="459634"/>
              <a:ext cx="3113747" cy="1171270"/>
              <a:chOff x="0" y="539998"/>
              <a:chExt cx="3901889" cy="1467738"/>
            </a:xfrm>
          </p:grpSpPr>
          <p:sp>
            <p:nvSpPr>
              <p:cNvPr id="398"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9"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2">
                    <a:lumMod val="10000"/>
                  </a:schemeClr>
                </a:solid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solidFill>
                      <a:srgbClr val="000000"/>
                    </a:solid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0"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1"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2"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91" name="Google Shape;2669;p43"/>
            <p:cNvGrpSpPr/>
            <p:nvPr/>
          </p:nvGrpSpPr>
          <p:grpSpPr>
            <a:xfrm rot="1799975" flipH="1">
              <a:off x="6078221" y="459634"/>
              <a:ext cx="3113747" cy="1171270"/>
              <a:chOff x="0" y="539998"/>
              <a:chExt cx="3901889" cy="1467738"/>
            </a:xfrm>
          </p:grpSpPr>
          <p:sp>
            <p:nvSpPr>
              <p:cNvPr id="392"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3"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1"/>
                </a:solid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4"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5"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6"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7"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1614" name="Google Shape;1614;p59"/>
          <p:cNvSpPr/>
          <p:nvPr/>
        </p:nvSpPr>
        <p:spPr>
          <a:xfrm rot="543620">
            <a:off x="2491917" y="1199912"/>
            <a:ext cx="7975581" cy="4851687"/>
          </a:xfrm>
          <a:custGeom>
            <a:avLst/>
            <a:gdLst/>
            <a:ahLst/>
            <a:cxnLst/>
            <a:rect l="l" t="t" r="r" b="b"/>
            <a:pathLst>
              <a:path w="33522" h="21749" extrusionOk="0">
                <a:moveTo>
                  <a:pt x="29181" y="0"/>
                </a:moveTo>
                <a:cubicBezTo>
                  <a:pt x="23802" y="0"/>
                  <a:pt x="4022" y="2319"/>
                  <a:pt x="57" y="2496"/>
                </a:cubicBezTo>
                <a:cubicBezTo>
                  <a:pt x="1" y="5474"/>
                  <a:pt x="2548" y="20811"/>
                  <a:pt x="2604" y="21747"/>
                </a:cubicBezTo>
                <a:cubicBezTo>
                  <a:pt x="2612" y="21748"/>
                  <a:pt x="2624" y="21748"/>
                  <a:pt x="2640" y="21748"/>
                </a:cubicBezTo>
                <a:cubicBezTo>
                  <a:pt x="3908" y="21748"/>
                  <a:pt x="29281" y="19593"/>
                  <a:pt x="30076" y="19556"/>
                </a:cubicBezTo>
                <a:cubicBezTo>
                  <a:pt x="31274" y="19481"/>
                  <a:pt x="32398" y="19406"/>
                  <a:pt x="33522" y="18994"/>
                </a:cubicBezTo>
                <a:cubicBezTo>
                  <a:pt x="33259" y="18433"/>
                  <a:pt x="33241" y="17702"/>
                  <a:pt x="33091" y="17122"/>
                </a:cubicBezTo>
                <a:cubicBezTo>
                  <a:pt x="32567" y="15118"/>
                  <a:pt x="29907" y="492"/>
                  <a:pt x="29964" y="24"/>
                </a:cubicBezTo>
                <a:cubicBezTo>
                  <a:pt x="29755" y="8"/>
                  <a:pt x="29492" y="0"/>
                  <a:pt x="29181" y="0"/>
                </a:cubicBezTo>
                <a:close/>
              </a:path>
            </a:pathLst>
          </a:custGeom>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sym typeface="Arial" panose="020B0604020202020204"/>
            </a:endParaRPr>
          </a:p>
        </p:txBody>
      </p:sp>
      <p:grpSp>
        <p:nvGrpSpPr>
          <p:cNvPr id="1664" name="Google Shape;1664;p59"/>
          <p:cNvGrpSpPr/>
          <p:nvPr/>
        </p:nvGrpSpPr>
        <p:grpSpPr>
          <a:xfrm rot="1284240">
            <a:off x="12375331" y="2659849"/>
            <a:ext cx="2120647" cy="1817652"/>
            <a:chOff x="5976359" y="464530"/>
            <a:chExt cx="1259290" cy="1084761"/>
          </a:xfrm>
        </p:grpSpPr>
        <p:sp>
          <p:nvSpPr>
            <p:cNvPr id="1665" name="Google Shape;1665;p59"/>
            <p:cNvSpPr/>
            <p:nvPr/>
          </p:nvSpPr>
          <p:spPr>
            <a:xfrm rot="-1234409">
              <a:off x="6850947" y="1087983"/>
              <a:ext cx="222920" cy="159221"/>
            </a:xfrm>
            <a:custGeom>
              <a:avLst/>
              <a:gdLst/>
              <a:ahLst/>
              <a:cxnLst/>
              <a:rect l="l" t="t" r="r" b="b"/>
              <a:pathLst>
                <a:path w="8917" h="6369" extrusionOk="0">
                  <a:moveTo>
                    <a:pt x="2739" y="0"/>
                  </a:moveTo>
                  <a:lnTo>
                    <a:pt x="1" y="1720"/>
                  </a:lnTo>
                  <a:lnTo>
                    <a:pt x="8916" y="6369"/>
                  </a:lnTo>
                  <a:lnTo>
                    <a:pt x="2739" y="0"/>
                  </a:lnTo>
                  <a:close/>
                </a:path>
              </a:pathLst>
            </a:custGeom>
            <a:solidFill>
              <a:srgbClr val="34518C"/>
            </a:solidFill>
            <a:ln w="9525" cap="flat" cmpd="sng">
              <a:solidFill>
                <a:srgbClr val="34518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6" name="Google Shape;1666;p59"/>
            <p:cNvSpPr/>
            <p:nvPr/>
          </p:nvSpPr>
          <p:spPr>
            <a:xfrm rot="-1234409">
              <a:off x="6010556" y="660677"/>
              <a:ext cx="1190897" cy="410765"/>
            </a:xfrm>
            <a:custGeom>
              <a:avLst/>
              <a:gdLst/>
              <a:ahLst/>
              <a:cxnLst/>
              <a:rect l="l" t="t" r="r" b="b"/>
              <a:pathLst>
                <a:path w="47637" h="16431" extrusionOk="0">
                  <a:moveTo>
                    <a:pt x="1" y="0"/>
                  </a:moveTo>
                  <a:lnTo>
                    <a:pt x="39166" y="16431"/>
                  </a:lnTo>
                  <a:lnTo>
                    <a:pt x="47636" y="6369"/>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7" name="Google Shape;1667;p59"/>
            <p:cNvSpPr/>
            <p:nvPr/>
          </p:nvSpPr>
          <p:spPr>
            <a:xfrm rot="-1234409">
              <a:off x="6076523" y="723255"/>
              <a:ext cx="780131" cy="711658"/>
            </a:xfrm>
            <a:custGeom>
              <a:avLst/>
              <a:gdLst/>
              <a:ahLst/>
              <a:cxnLst/>
              <a:rect l="l" t="t" r="r" b="b"/>
              <a:pathLst>
                <a:path w="31206" h="28467" extrusionOk="0">
                  <a:moveTo>
                    <a:pt x="1" y="0"/>
                  </a:moveTo>
                  <a:lnTo>
                    <a:pt x="19998" y="28467"/>
                  </a:lnTo>
                  <a:lnTo>
                    <a:pt x="31206" y="21334"/>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8" name="Google Shape;1668;p59"/>
            <p:cNvSpPr/>
            <p:nvPr/>
          </p:nvSpPr>
          <p:spPr>
            <a:xfrm rot="-1234409">
              <a:off x="6066820" y="688895"/>
              <a:ext cx="979152" cy="692559"/>
            </a:xfrm>
            <a:custGeom>
              <a:avLst/>
              <a:gdLst/>
              <a:ahLst/>
              <a:cxnLst/>
              <a:rect l="l" t="t" r="r" b="b"/>
              <a:pathLst>
                <a:path w="39167" h="27703" extrusionOk="0">
                  <a:moveTo>
                    <a:pt x="1" y="0"/>
                  </a:moveTo>
                  <a:lnTo>
                    <a:pt x="31206" y="21334"/>
                  </a:lnTo>
                  <a:lnTo>
                    <a:pt x="37383" y="27703"/>
                  </a:lnTo>
                  <a:lnTo>
                    <a:pt x="39166" y="16431"/>
                  </a:lnTo>
                  <a:lnTo>
                    <a:pt x="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85" name="Google Shape;294;p39"/>
          <p:cNvGrpSpPr/>
          <p:nvPr/>
        </p:nvGrpSpPr>
        <p:grpSpPr>
          <a:xfrm flipH="1">
            <a:off x="13012701" y="572639"/>
            <a:ext cx="2063403" cy="729343"/>
            <a:chOff x="3555275" y="-36124"/>
            <a:chExt cx="3425242" cy="1046149"/>
          </a:xfrm>
        </p:grpSpPr>
        <p:sp>
          <p:nvSpPr>
            <p:cNvPr id="186" name="Google Shape;295;p39"/>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187" name="Google Shape;296;p39"/>
            <p:cNvPicPr preferRelativeResize="0"/>
            <p:nvPr/>
          </p:nvPicPr>
          <p:blipFill>
            <a:blip r:embed="rId2"/>
            <a:stretch>
              <a:fillRect/>
            </a:stretch>
          </p:blipFill>
          <p:spPr>
            <a:xfrm>
              <a:off x="6189775" y="317425"/>
              <a:ext cx="790742" cy="692600"/>
            </a:xfrm>
            <a:prstGeom prst="rect">
              <a:avLst/>
            </a:prstGeom>
            <a:noFill/>
            <a:ln>
              <a:noFill/>
            </a:ln>
          </p:spPr>
        </p:pic>
      </p:grpSp>
      <p:grpSp>
        <p:nvGrpSpPr>
          <p:cNvPr id="105" name="Google Shape;1850;p64"/>
          <p:cNvGrpSpPr/>
          <p:nvPr/>
        </p:nvGrpSpPr>
        <p:grpSpPr>
          <a:xfrm>
            <a:off x="228106" y="2707057"/>
            <a:ext cx="2881264" cy="3886507"/>
            <a:chOff x="4589615" y="1822130"/>
            <a:chExt cx="946935" cy="1477650"/>
          </a:xfrm>
        </p:grpSpPr>
        <p:sp>
          <p:nvSpPr>
            <p:cNvPr id="106" name="Google Shape;1851;p64"/>
            <p:cNvSpPr/>
            <p:nvPr/>
          </p:nvSpPr>
          <p:spPr>
            <a:xfrm>
              <a:off x="4980408" y="2418971"/>
              <a:ext cx="102909" cy="40837"/>
            </a:xfrm>
            <a:custGeom>
              <a:avLst/>
              <a:gdLst/>
              <a:ahLst/>
              <a:cxnLst/>
              <a:rect l="l" t="t" r="r" b="b"/>
              <a:pathLst>
                <a:path w="4468" h="1773" extrusionOk="0">
                  <a:moveTo>
                    <a:pt x="4468" y="1"/>
                  </a:moveTo>
                  <a:cubicBezTo>
                    <a:pt x="3258" y="189"/>
                    <a:pt x="2014" y="290"/>
                    <a:pt x="764" y="290"/>
                  </a:cubicBezTo>
                  <a:cubicBezTo>
                    <a:pt x="509" y="290"/>
                    <a:pt x="255" y="285"/>
                    <a:pt x="0" y="277"/>
                  </a:cubicBezTo>
                  <a:lnTo>
                    <a:pt x="0" y="277"/>
                  </a:lnTo>
                  <a:lnTo>
                    <a:pt x="276" y="503"/>
                  </a:lnTo>
                  <a:cubicBezTo>
                    <a:pt x="276" y="503"/>
                    <a:pt x="1568" y="1773"/>
                    <a:pt x="2746" y="1773"/>
                  </a:cubicBezTo>
                  <a:cubicBezTo>
                    <a:pt x="2819" y="1773"/>
                    <a:pt x="2891" y="1768"/>
                    <a:pt x="2962" y="1758"/>
                  </a:cubicBezTo>
                  <a:cubicBezTo>
                    <a:pt x="4317" y="1557"/>
                    <a:pt x="4468" y="202"/>
                    <a:pt x="4468"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852;p64"/>
            <p:cNvSpPr/>
            <p:nvPr/>
          </p:nvSpPr>
          <p:spPr>
            <a:xfrm>
              <a:off x="5256153" y="2730578"/>
              <a:ext cx="20246" cy="43370"/>
            </a:xfrm>
            <a:custGeom>
              <a:avLst/>
              <a:gdLst/>
              <a:ahLst/>
              <a:cxnLst/>
              <a:rect l="l" t="t" r="r" b="b"/>
              <a:pathLst>
                <a:path w="879" h="1883" extrusionOk="0">
                  <a:moveTo>
                    <a:pt x="0" y="0"/>
                  </a:moveTo>
                  <a:lnTo>
                    <a:pt x="0" y="0"/>
                  </a:lnTo>
                  <a:cubicBezTo>
                    <a:pt x="51" y="351"/>
                    <a:pt x="101" y="728"/>
                    <a:pt x="126" y="1029"/>
                  </a:cubicBezTo>
                  <a:cubicBezTo>
                    <a:pt x="151" y="1155"/>
                    <a:pt x="151" y="1255"/>
                    <a:pt x="151" y="1355"/>
                  </a:cubicBezTo>
                  <a:cubicBezTo>
                    <a:pt x="151" y="1355"/>
                    <a:pt x="226" y="1531"/>
                    <a:pt x="377" y="1882"/>
                  </a:cubicBezTo>
                  <a:cubicBezTo>
                    <a:pt x="879" y="1431"/>
                    <a:pt x="477" y="628"/>
                    <a:pt x="0"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853;p64"/>
            <p:cNvSpPr/>
            <p:nvPr/>
          </p:nvSpPr>
          <p:spPr>
            <a:xfrm>
              <a:off x="5120307" y="2468698"/>
              <a:ext cx="202824" cy="201166"/>
            </a:xfrm>
            <a:custGeom>
              <a:avLst/>
              <a:gdLst/>
              <a:ahLst/>
              <a:cxnLst/>
              <a:rect l="l" t="t" r="r" b="b"/>
              <a:pathLst>
                <a:path w="8806" h="8734" extrusionOk="0">
                  <a:moveTo>
                    <a:pt x="5723" y="0"/>
                  </a:moveTo>
                  <a:cubicBezTo>
                    <a:pt x="5698" y="1506"/>
                    <a:pt x="4919" y="2887"/>
                    <a:pt x="3665" y="3690"/>
                  </a:cubicBezTo>
                  <a:lnTo>
                    <a:pt x="4066" y="4543"/>
                  </a:lnTo>
                  <a:lnTo>
                    <a:pt x="4066" y="4568"/>
                  </a:lnTo>
                  <a:cubicBezTo>
                    <a:pt x="3740" y="4518"/>
                    <a:pt x="3539" y="4493"/>
                    <a:pt x="3539" y="4493"/>
                  </a:cubicBezTo>
                  <a:cubicBezTo>
                    <a:pt x="3539" y="4493"/>
                    <a:pt x="3715" y="3815"/>
                    <a:pt x="3062" y="3815"/>
                  </a:cubicBezTo>
                  <a:lnTo>
                    <a:pt x="2886" y="3866"/>
                  </a:lnTo>
                  <a:cubicBezTo>
                    <a:pt x="2912" y="3991"/>
                    <a:pt x="2937" y="4117"/>
                    <a:pt x="2962" y="4267"/>
                  </a:cubicBezTo>
                  <a:cubicBezTo>
                    <a:pt x="2962" y="4267"/>
                    <a:pt x="2337" y="4055"/>
                    <a:pt x="1735" y="4055"/>
                  </a:cubicBezTo>
                  <a:cubicBezTo>
                    <a:pt x="1434" y="4055"/>
                    <a:pt x="1138" y="4108"/>
                    <a:pt x="929" y="4267"/>
                  </a:cubicBezTo>
                  <a:cubicBezTo>
                    <a:pt x="828" y="4342"/>
                    <a:pt x="728" y="4468"/>
                    <a:pt x="678" y="4593"/>
                  </a:cubicBezTo>
                  <a:cubicBezTo>
                    <a:pt x="577" y="4794"/>
                    <a:pt x="527" y="4970"/>
                    <a:pt x="502" y="5171"/>
                  </a:cubicBezTo>
                  <a:cubicBezTo>
                    <a:pt x="377" y="5321"/>
                    <a:pt x="301" y="5497"/>
                    <a:pt x="276" y="5698"/>
                  </a:cubicBezTo>
                  <a:lnTo>
                    <a:pt x="301" y="5723"/>
                  </a:lnTo>
                  <a:cubicBezTo>
                    <a:pt x="226" y="5798"/>
                    <a:pt x="176" y="5873"/>
                    <a:pt x="126" y="5949"/>
                  </a:cubicBezTo>
                  <a:cubicBezTo>
                    <a:pt x="0" y="6175"/>
                    <a:pt x="628" y="6576"/>
                    <a:pt x="1029" y="6802"/>
                  </a:cubicBezTo>
                  <a:lnTo>
                    <a:pt x="1205" y="6928"/>
                  </a:lnTo>
                  <a:cubicBezTo>
                    <a:pt x="1933" y="7379"/>
                    <a:pt x="2686" y="7781"/>
                    <a:pt x="3464" y="8107"/>
                  </a:cubicBezTo>
                  <a:lnTo>
                    <a:pt x="3539" y="8157"/>
                  </a:lnTo>
                  <a:cubicBezTo>
                    <a:pt x="4141" y="8383"/>
                    <a:pt x="4794" y="8559"/>
                    <a:pt x="5447" y="8659"/>
                  </a:cubicBezTo>
                  <a:cubicBezTo>
                    <a:pt x="5771" y="8708"/>
                    <a:pt x="6078" y="8733"/>
                    <a:pt x="6366" y="8733"/>
                  </a:cubicBezTo>
                  <a:cubicBezTo>
                    <a:pt x="7856" y="8733"/>
                    <a:pt x="8806" y="8058"/>
                    <a:pt x="8785" y="6501"/>
                  </a:cubicBezTo>
                  <a:cubicBezTo>
                    <a:pt x="8734" y="4292"/>
                    <a:pt x="7454" y="1833"/>
                    <a:pt x="5723"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854;p64"/>
            <p:cNvSpPr/>
            <p:nvPr/>
          </p:nvSpPr>
          <p:spPr>
            <a:xfrm>
              <a:off x="5148038" y="2628244"/>
              <a:ext cx="111592" cy="149757"/>
            </a:xfrm>
            <a:custGeom>
              <a:avLst/>
              <a:gdLst/>
              <a:ahLst/>
              <a:cxnLst/>
              <a:rect l="l" t="t" r="r" b="b"/>
              <a:pathLst>
                <a:path w="4845" h="6502" extrusionOk="0">
                  <a:moveTo>
                    <a:pt x="1" y="1"/>
                  </a:moveTo>
                  <a:lnTo>
                    <a:pt x="1" y="26"/>
                  </a:lnTo>
                  <a:cubicBezTo>
                    <a:pt x="1" y="26"/>
                    <a:pt x="829" y="5623"/>
                    <a:pt x="2712" y="6501"/>
                  </a:cubicBezTo>
                  <a:cubicBezTo>
                    <a:pt x="3439" y="6325"/>
                    <a:pt x="4142" y="6074"/>
                    <a:pt x="4845" y="5798"/>
                  </a:cubicBezTo>
                  <a:cubicBezTo>
                    <a:pt x="4820" y="5698"/>
                    <a:pt x="4820" y="5598"/>
                    <a:pt x="4820" y="5497"/>
                  </a:cubicBezTo>
                  <a:cubicBezTo>
                    <a:pt x="3163" y="5397"/>
                    <a:pt x="2385" y="1808"/>
                    <a:pt x="2235" y="1180"/>
                  </a:cubicBezTo>
                  <a:cubicBezTo>
                    <a:pt x="1457" y="854"/>
                    <a:pt x="704" y="452"/>
                    <a:pt x="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855;p64"/>
            <p:cNvSpPr/>
            <p:nvPr/>
          </p:nvSpPr>
          <p:spPr>
            <a:xfrm>
              <a:off x="5200069" y="2655423"/>
              <a:ext cx="58986" cy="99454"/>
            </a:xfrm>
            <a:custGeom>
              <a:avLst/>
              <a:gdLst/>
              <a:ahLst/>
              <a:cxnLst/>
              <a:rect l="l" t="t" r="r" b="b"/>
              <a:pathLst>
                <a:path w="2561" h="4318" extrusionOk="0">
                  <a:moveTo>
                    <a:pt x="1" y="0"/>
                  </a:moveTo>
                  <a:lnTo>
                    <a:pt x="1" y="0"/>
                  </a:lnTo>
                  <a:cubicBezTo>
                    <a:pt x="126" y="628"/>
                    <a:pt x="904" y="4217"/>
                    <a:pt x="2561" y="4317"/>
                  </a:cubicBezTo>
                  <a:cubicBezTo>
                    <a:pt x="2536" y="3991"/>
                    <a:pt x="2486" y="3640"/>
                    <a:pt x="2435" y="3263"/>
                  </a:cubicBezTo>
                  <a:cubicBezTo>
                    <a:pt x="2260" y="1958"/>
                    <a:pt x="1984" y="527"/>
                    <a:pt x="1984" y="527"/>
                  </a:cubicBezTo>
                  <a:cubicBezTo>
                    <a:pt x="1331" y="427"/>
                    <a:pt x="678" y="251"/>
                    <a:pt x="51" y="25"/>
                  </a:cubicBezTo>
                  <a:lnTo>
                    <a:pt x="1"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856;p64"/>
            <p:cNvSpPr/>
            <p:nvPr/>
          </p:nvSpPr>
          <p:spPr>
            <a:xfrm>
              <a:off x="4953805" y="2415516"/>
              <a:ext cx="256121" cy="385265"/>
            </a:xfrm>
            <a:custGeom>
              <a:avLst/>
              <a:gdLst/>
              <a:ahLst/>
              <a:cxnLst/>
              <a:rect l="l" t="t" r="r" b="b"/>
              <a:pathLst>
                <a:path w="11120" h="16727" extrusionOk="0">
                  <a:moveTo>
                    <a:pt x="6326" y="0"/>
                  </a:moveTo>
                  <a:cubicBezTo>
                    <a:pt x="6100" y="50"/>
                    <a:pt x="5874" y="101"/>
                    <a:pt x="5623" y="151"/>
                  </a:cubicBezTo>
                  <a:cubicBezTo>
                    <a:pt x="5623" y="352"/>
                    <a:pt x="5472" y="1707"/>
                    <a:pt x="4117" y="1933"/>
                  </a:cubicBezTo>
                  <a:cubicBezTo>
                    <a:pt x="4046" y="1943"/>
                    <a:pt x="3974" y="1948"/>
                    <a:pt x="3901" y="1948"/>
                  </a:cubicBezTo>
                  <a:cubicBezTo>
                    <a:pt x="2723" y="1948"/>
                    <a:pt x="1431" y="678"/>
                    <a:pt x="1431" y="678"/>
                  </a:cubicBezTo>
                  <a:lnTo>
                    <a:pt x="1431" y="578"/>
                  </a:lnTo>
                  <a:cubicBezTo>
                    <a:pt x="954" y="578"/>
                    <a:pt x="478" y="552"/>
                    <a:pt x="1" y="502"/>
                  </a:cubicBezTo>
                  <a:lnTo>
                    <a:pt x="1" y="502"/>
                  </a:lnTo>
                  <a:cubicBezTo>
                    <a:pt x="929" y="2686"/>
                    <a:pt x="1557" y="4970"/>
                    <a:pt x="1933" y="7329"/>
                  </a:cubicBezTo>
                  <a:lnTo>
                    <a:pt x="1858" y="7329"/>
                  </a:lnTo>
                  <a:cubicBezTo>
                    <a:pt x="1983" y="7379"/>
                    <a:pt x="2109" y="7455"/>
                    <a:pt x="2184" y="7580"/>
                  </a:cubicBezTo>
                  <a:lnTo>
                    <a:pt x="2209" y="7731"/>
                  </a:lnTo>
                  <a:cubicBezTo>
                    <a:pt x="2247" y="7718"/>
                    <a:pt x="2285" y="7712"/>
                    <a:pt x="2322" y="7712"/>
                  </a:cubicBezTo>
                  <a:cubicBezTo>
                    <a:pt x="2360" y="7712"/>
                    <a:pt x="2398" y="7718"/>
                    <a:pt x="2435" y="7731"/>
                  </a:cubicBezTo>
                  <a:cubicBezTo>
                    <a:pt x="3188" y="8057"/>
                    <a:pt x="2611" y="9362"/>
                    <a:pt x="2234" y="9688"/>
                  </a:cubicBezTo>
                  <a:lnTo>
                    <a:pt x="2285" y="9688"/>
                  </a:lnTo>
                  <a:cubicBezTo>
                    <a:pt x="2285" y="9688"/>
                    <a:pt x="2561" y="14532"/>
                    <a:pt x="829" y="16591"/>
                  </a:cubicBezTo>
                  <a:cubicBezTo>
                    <a:pt x="1763" y="16681"/>
                    <a:pt x="2705" y="16726"/>
                    <a:pt x="3646" y="16726"/>
                  </a:cubicBezTo>
                  <a:cubicBezTo>
                    <a:pt x="4273" y="16726"/>
                    <a:pt x="4900" y="16706"/>
                    <a:pt x="5522" y="16666"/>
                  </a:cubicBezTo>
                  <a:cubicBezTo>
                    <a:pt x="7405" y="16565"/>
                    <a:pt x="9287" y="16239"/>
                    <a:pt x="11119" y="15762"/>
                  </a:cubicBezTo>
                  <a:cubicBezTo>
                    <a:pt x="9237" y="14859"/>
                    <a:pt x="8409" y="9262"/>
                    <a:pt x="8409" y="9262"/>
                  </a:cubicBezTo>
                  <a:lnTo>
                    <a:pt x="8208" y="9136"/>
                  </a:lnTo>
                  <a:cubicBezTo>
                    <a:pt x="7831" y="8885"/>
                    <a:pt x="7204" y="8509"/>
                    <a:pt x="7329" y="8258"/>
                  </a:cubicBezTo>
                  <a:cubicBezTo>
                    <a:pt x="7380" y="8182"/>
                    <a:pt x="7430" y="8107"/>
                    <a:pt x="7505" y="8057"/>
                  </a:cubicBezTo>
                  <a:lnTo>
                    <a:pt x="7480" y="8032"/>
                  </a:lnTo>
                  <a:cubicBezTo>
                    <a:pt x="7505" y="7831"/>
                    <a:pt x="7580" y="7630"/>
                    <a:pt x="7706" y="7480"/>
                  </a:cubicBezTo>
                  <a:cubicBezTo>
                    <a:pt x="7731" y="7279"/>
                    <a:pt x="7781" y="7103"/>
                    <a:pt x="7857" y="6928"/>
                  </a:cubicBezTo>
                  <a:cubicBezTo>
                    <a:pt x="7229" y="3941"/>
                    <a:pt x="6326" y="50"/>
                    <a:pt x="6326" y="50"/>
                  </a:cubicBezTo>
                  <a:lnTo>
                    <a:pt x="6326"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857;p64"/>
            <p:cNvSpPr/>
            <p:nvPr/>
          </p:nvSpPr>
          <p:spPr>
            <a:xfrm>
              <a:off x="4748010" y="2773349"/>
              <a:ext cx="663083" cy="324275"/>
            </a:xfrm>
            <a:custGeom>
              <a:avLst/>
              <a:gdLst/>
              <a:ahLst/>
              <a:cxnLst/>
              <a:rect l="l" t="t" r="r" b="b"/>
              <a:pathLst>
                <a:path w="28789" h="14079" extrusionOk="0">
                  <a:moveTo>
                    <a:pt x="22439" y="0"/>
                  </a:moveTo>
                  <a:cubicBezTo>
                    <a:pt x="22221" y="218"/>
                    <a:pt x="21800" y="358"/>
                    <a:pt x="21102" y="358"/>
                  </a:cubicBezTo>
                  <a:cubicBezTo>
                    <a:pt x="20916" y="358"/>
                    <a:pt x="20709" y="348"/>
                    <a:pt x="20481" y="327"/>
                  </a:cubicBezTo>
                  <a:cubicBezTo>
                    <a:pt x="20356" y="302"/>
                    <a:pt x="20205" y="276"/>
                    <a:pt x="20080" y="201"/>
                  </a:cubicBezTo>
                  <a:cubicBezTo>
                    <a:pt x="18247" y="703"/>
                    <a:pt x="16365" y="1004"/>
                    <a:pt x="14482" y="1105"/>
                  </a:cubicBezTo>
                  <a:cubicBezTo>
                    <a:pt x="13822" y="1147"/>
                    <a:pt x="13167" y="1167"/>
                    <a:pt x="12512" y="1167"/>
                  </a:cubicBezTo>
                  <a:cubicBezTo>
                    <a:pt x="11598" y="1167"/>
                    <a:pt x="10685" y="1128"/>
                    <a:pt x="9764" y="1055"/>
                  </a:cubicBezTo>
                  <a:cubicBezTo>
                    <a:pt x="9438" y="1481"/>
                    <a:pt x="8961" y="1782"/>
                    <a:pt x="8434" y="1908"/>
                  </a:cubicBezTo>
                  <a:cubicBezTo>
                    <a:pt x="7993" y="2013"/>
                    <a:pt x="7598" y="2059"/>
                    <a:pt x="7243" y="2059"/>
                  </a:cubicBezTo>
                  <a:cubicBezTo>
                    <a:pt x="6323" y="2059"/>
                    <a:pt x="5674" y="1747"/>
                    <a:pt x="5221" y="1331"/>
                  </a:cubicBezTo>
                  <a:lnTo>
                    <a:pt x="2410" y="6300"/>
                  </a:lnTo>
                  <a:lnTo>
                    <a:pt x="0" y="10517"/>
                  </a:lnTo>
                  <a:cubicBezTo>
                    <a:pt x="2561" y="12324"/>
                    <a:pt x="4317" y="12600"/>
                    <a:pt x="6049" y="12751"/>
                  </a:cubicBezTo>
                  <a:cubicBezTo>
                    <a:pt x="7204" y="12851"/>
                    <a:pt x="8358" y="12876"/>
                    <a:pt x="9764" y="13253"/>
                  </a:cubicBezTo>
                  <a:cubicBezTo>
                    <a:pt x="10567" y="13504"/>
                    <a:pt x="11420" y="13704"/>
                    <a:pt x="12274" y="13830"/>
                  </a:cubicBezTo>
                  <a:cubicBezTo>
                    <a:pt x="13107" y="13996"/>
                    <a:pt x="13957" y="14078"/>
                    <a:pt x="14810" y="14078"/>
                  </a:cubicBezTo>
                  <a:cubicBezTo>
                    <a:pt x="15757" y="14078"/>
                    <a:pt x="16708" y="13978"/>
                    <a:pt x="17645" y="13780"/>
                  </a:cubicBezTo>
                  <a:cubicBezTo>
                    <a:pt x="19552" y="13353"/>
                    <a:pt x="21209" y="12575"/>
                    <a:pt x="23142" y="11922"/>
                  </a:cubicBezTo>
                  <a:cubicBezTo>
                    <a:pt x="23568" y="11772"/>
                    <a:pt x="23970" y="11621"/>
                    <a:pt x="24346" y="11471"/>
                  </a:cubicBezTo>
                  <a:cubicBezTo>
                    <a:pt x="28036" y="9939"/>
                    <a:pt x="28789" y="8208"/>
                    <a:pt x="28789" y="8208"/>
                  </a:cubicBezTo>
                  <a:cubicBezTo>
                    <a:pt x="28789" y="8208"/>
                    <a:pt x="26103" y="5698"/>
                    <a:pt x="24823" y="3916"/>
                  </a:cubicBezTo>
                  <a:cubicBezTo>
                    <a:pt x="23920" y="2686"/>
                    <a:pt x="23116" y="1381"/>
                    <a:pt x="2243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858;p64"/>
            <p:cNvSpPr/>
            <p:nvPr/>
          </p:nvSpPr>
          <p:spPr>
            <a:xfrm>
              <a:off x="5210479" y="2761787"/>
              <a:ext cx="54357" cy="20176"/>
            </a:xfrm>
            <a:custGeom>
              <a:avLst/>
              <a:gdLst/>
              <a:ahLst/>
              <a:cxnLst/>
              <a:rect l="l" t="t" r="r" b="b"/>
              <a:pathLst>
                <a:path w="2360" h="876" extrusionOk="0">
                  <a:moveTo>
                    <a:pt x="2134" y="0"/>
                  </a:moveTo>
                  <a:cubicBezTo>
                    <a:pt x="1431" y="302"/>
                    <a:pt x="728" y="527"/>
                    <a:pt x="1" y="728"/>
                  </a:cubicBezTo>
                  <a:cubicBezTo>
                    <a:pt x="126" y="778"/>
                    <a:pt x="277" y="829"/>
                    <a:pt x="402" y="854"/>
                  </a:cubicBezTo>
                  <a:cubicBezTo>
                    <a:pt x="609" y="868"/>
                    <a:pt x="799" y="875"/>
                    <a:pt x="972" y="875"/>
                  </a:cubicBezTo>
                  <a:cubicBezTo>
                    <a:pt x="1701" y="875"/>
                    <a:pt x="2137" y="751"/>
                    <a:pt x="2360" y="527"/>
                  </a:cubicBezTo>
                  <a:cubicBezTo>
                    <a:pt x="2209" y="201"/>
                    <a:pt x="2134" y="0"/>
                    <a:pt x="2134"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859;p64"/>
            <p:cNvSpPr/>
            <p:nvPr/>
          </p:nvSpPr>
          <p:spPr>
            <a:xfrm>
              <a:off x="5100637" y="2408422"/>
              <a:ext cx="89044" cy="166087"/>
            </a:xfrm>
            <a:custGeom>
              <a:avLst/>
              <a:gdLst/>
              <a:ahLst/>
              <a:cxnLst/>
              <a:rect l="l" t="t" r="r" b="b"/>
              <a:pathLst>
                <a:path w="3866" h="7211" extrusionOk="0">
                  <a:moveTo>
                    <a:pt x="2002" y="0"/>
                  </a:moveTo>
                  <a:cubicBezTo>
                    <a:pt x="1572" y="0"/>
                    <a:pt x="1090" y="32"/>
                    <a:pt x="929" y="32"/>
                  </a:cubicBezTo>
                  <a:cubicBezTo>
                    <a:pt x="628" y="107"/>
                    <a:pt x="302" y="208"/>
                    <a:pt x="1" y="283"/>
                  </a:cubicBezTo>
                  <a:lnTo>
                    <a:pt x="1" y="333"/>
                  </a:lnTo>
                  <a:cubicBezTo>
                    <a:pt x="1" y="333"/>
                    <a:pt x="904" y="4224"/>
                    <a:pt x="1532" y="7210"/>
                  </a:cubicBezTo>
                  <a:lnTo>
                    <a:pt x="1557" y="7210"/>
                  </a:lnTo>
                  <a:cubicBezTo>
                    <a:pt x="1632" y="7060"/>
                    <a:pt x="1707" y="6959"/>
                    <a:pt x="1833" y="6859"/>
                  </a:cubicBezTo>
                  <a:cubicBezTo>
                    <a:pt x="2042" y="6708"/>
                    <a:pt x="2338" y="6658"/>
                    <a:pt x="2639" y="6658"/>
                  </a:cubicBezTo>
                  <a:cubicBezTo>
                    <a:pt x="3241" y="6658"/>
                    <a:pt x="3866" y="6859"/>
                    <a:pt x="3866" y="6859"/>
                  </a:cubicBezTo>
                  <a:cubicBezTo>
                    <a:pt x="3841" y="6708"/>
                    <a:pt x="3791" y="6583"/>
                    <a:pt x="3766" y="6457"/>
                  </a:cubicBezTo>
                  <a:cubicBezTo>
                    <a:pt x="3339" y="4349"/>
                    <a:pt x="3013" y="2241"/>
                    <a:pt x="2812" y="107"/>
                  </a:cubicBezTo>
                  <a:cubicBezTo>
                    <a:pt x="2636" y="57"/>
                    <a:pt x="2486" y="32"/>
                    <a:pt x="2310" y="7"/>
                  </a:cubicBezTo>
                  <a:cubicBezTo>
                    <a:pt x="2214" y="2"/>
                    <a:pt x="2110" y="0"/>
                    <a:pt x="200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860;p64"/>
            <p:cNvSpPr/>
            <p:nvPr/>
          </p:nvSpPr>
          <p:spPr>
            <a:xfrm>
              <a:off x="5164806" y="2410887"/>
              <a:ext cx="87892" cy="163047"/>
            </a:xfrm>
            <a:custGeom>
              <a:avLst/>
              <a:gdLst/>
              <a:ahLst/>
              <a:cxnLst/>
              <a:rect l="l" t="t" r="r" b="b"/>
              <a:pathLst>
                <a:path w="3816" h="7079" extrusionOk="0">
                  <a:moveTo>
                    <a:pt x="1" y="0"/>
                  </a:moveTo>
                  <a:cubicBezTo>
                    <a:pt x="176" y="2134"/>
                    <a:pt x="503" y="4242"/>
                    <a:pt x="954" y="6350"/>
                  </a:cubicBezTo>
                  <a:lnTo>
                    <a:pt x="1105" y="6325"/>
                  </a:lnTo>
                  <a:cubicBezTo>
                    <a:pt x="1116" y="6325"/>
                    <a:pt x="1128" y="6325"/>
                    <a:pt x="1139" y="6325"/>
                  </a:cubicBezTo>
                  <a:cubicBezTo>
                    <a:pt x="1752" y="6325"/>
                    <a:pt x="1582" y="7003"/>
                    <a:pt x="1582" y="7003"/>
                  </a:cubicBezTo>
                  <a:cubicBezTo>
                    <a:pt x="1582" y="7003"/>
                    <a:pt x="1808" y="7003"/>
                    <a:pt x="2159" y="7078"/>
                  </a:cubicBezTo>
                  <a:lnTo>
                    <a:pt x="2159" y="7053"/>
                  </a:lnTo>
                  <a:lnTo>
                    <a:pt x="1733" y="6200"/>
                  </a:lnTo>
                  <a:cubicBezTo>
                    <a:pt x="2987" y="5372"/>
                    <a:pt x="3766" y="3991"/>
                    <a:pt x="3816" y="2510"/>
                  </a:cubicBezTo>
                  <a:cubicBezTo>
                    <a:pt x="2636" y="1255"/>
                    <a:pt x="1281" y="302"/>
                    <a:pt x="1" y="0"/>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861;p64"/>
            <p:cNvSpPr/>
            <p:nvPr/>
          </p:nvSpPr>
          <p:spPr>
            <a:xfrm>
              <a:off x="5153243" y="2408583"/>
              <a:ext cx="11585" cy="2326"/>
            </a:xfrm>
            <a:custGeom>
              <a:avLst/>
              <a:gdLst/>
              <a:ahLst/>
              <a:cxnLst/>
              <a:rect l="l" t="t" r="r" b="b"/>
              <a:pathLst>
                <a:path w="503" h="101" extrusionOk="0">
                  <a:moveTo>
                    <a:pt x="1" y="0"/>
                  </a:moveTo>
                  <a:cubicBezTo>
                    <a:pt x="176" y="25"/>
                    <a:pt x="327" y="50"/>
                    <a:pt x="503" y="100"/>
                  </a:cubicBezTo>
                  <a:lnTo>
                    <a:pt x="503" y="75"/>
                  </a:lnTo>
                  <a:cubicBezTo>
                    <a:pt x="327" y="25"/>
                    <a:pt x="176" y="0"/>
                    <a:pt x="1"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862;p64"/>
            <p:cNvSpPr/>
            <p:nvPr/>
          </p:nvSpPr>
          <p:spPr>
            <a:xfrm>
              <a:off x="4843387" y="2750846"/>
              <a:ext cx="34134" cy="38718"/>
            </a:xfrm>
            <a:custGeom>
              <a:avLst/>
              <a:gdLst/>
              <a:ahLst/>
              <a:cxnLst/>
              <a:rect l="l" t="t" r="r" b="b"/>
              <a:pathLst>
                <a:path w="1482" h="1681" extrusionOk="0">
                  <a:moveTo>
                    <a:pt x="164" y="1"/>
                  </a:moveTo>
                  <a:cubicBezTo>
                    <a:pt x="88" y="1"/>
                    <a:pt x="30" y="15"/>
                    <a:pt x="1" y="49"/>
                  </a:cubicBezTo>
                  <a:cubicBezTo>
                    <a:pt x="26" y="300"/>
                    <a:pt x="76" y="576"/>
                    <a:pt x="151" y="827"/>
                  </a:cubicBezTo>
                  <a:cubicBezTo>
                    <a:pt x="427" y="1279"/>
                    <a:pt x="879" y="1605"/>
                    <a:pt x="1406" y="1680"/>
                  </a:cubicBezTo>
                  <a:lnTo>
                    <a:pt x="1482" y="1605"/>
                  </a:lnTo>
                  <a:lnTo>
                    <a:pt x="1431" y="1555"/>
                  </a:lnTo>
                  <a:cubicBezTo>
                    <a:pt x="1431" y="1555"/>
                    <a:pt x="1155" y="501"/>
                    <a:pt x="1130" y="375"/>
                  </a:cubicBezTo>
                  <a:cubicBezTo>
                    <a:pt x="1110" y="253"/>
                    <a:pt x="484" y="1"/>
                    <a:pt x="164" y="1"/>
                  </a:cubicBezTo>
                  <a:close/>
                </a:path>
              </a:pathLst>
            </a:custGeom>
            <a:solidFill>
              <a:srgbClr val="F3AA5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863;p64"/>
            <p:cNvSpPr/>
            <p:nvPr/>
          </p:nvSpPr>
          <p:spPr>
            <a:xfrm>
              <a:off x="4891963" y="2424199"/>
              <a:ext cx="106387" cy="160145"/>
            </a:xfrm>
            <a:custGeom>
              <a:avLst/>
              <a:gdLst/>
              <a:ahLst/>
              <a:cxnLst/>
              <a:rect l="l" t="t" r="r" b="b"/>
              <a:pathLst>
                <a:path w="4619" h="6953" extrusionOk="0">
                  <a:moveTo>
                    <a:pt x="2152" y="1"/>
                  </a:moveTo>
                  <a:cubicBezTo>
                    <a:pt x="2069" y="1"/>
                    <a:pt x="1987" y="9"/>
                    <a:pt x="1908" y="25"/>
                  </a:cubicBezTo>
                  <a:cubicBezTo>
                    <a:pt x="1230" y="25"/>
                    <a:pt x="552" y="251"/>
                    <a:pt x="0" y="652"/>
                  </a:cubicBezTo>
                  <a:cubicBezTo>
                    <a:pt x="75" y="778"/>
                    <a:pt x="2033" y="4166"/>
                    <a:pt x="2610" y="6375"/>
                  </a:cubicBezTo>
                  <a:cubicBezTo>
                    <a:pt x="2661" y="6551"/>
                    <a:pt x="2711" y="6701"/>
                    <a:pt x="2736" y="6852"/>
                  </a:cubicBezTo>
                  <a:lnTo>
                    <a:pt x="2761" y="6902"/>
                  </a:lnTo>
                  <a:cubicBezTo>
                    <a:pt x="2987" y="6601"/>
                    <a:pt x="3313" y="6425"/>
                    <a:pt x="3690" y="6425"/>
                  </a:cubicBezTo>
                  <a:cubicBezTo>
                    <a:pt x="3966" y="6475"/>
                    <a:pt x="4217" y="6626"/>
                    <a:pt x="4392" y="6852"/>
                  </a:cubicBezTo>
                  <a:lnTo>
                    <a:pt x="4392" y="6927"/>
                  </a:lnTo>
                  <a:cubicBezTo>
                    <a:pt x="4443" y="6927"/>
                    <a:pt x="4493" y="6927"/>
                    <a:pt x="4543" y="6952"/>
                  </a:cubicBezTo>
                  <a:lnTo>
                    <a:pt x="4618" y="6952"/>
                  </a:lnTo>
                  <a:cubicBezTo>
                    <a:pt x="4242" y="4593"/>
                    <a:pt x="3614" y="2309"/>
                    <a:pt x="2686" y="125"/>
                  </a:cubicBezTo>
                  <a:cubicBezTo>
                    <a:pt x="2514" y="39"/>
                    <a:pt x="2331" y="1"/>
                    <a:pt x="215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864;p64"/>
            <p:cNvSpPr/>
            <p:nvPr/>
          </p:nvSpPr>
          <p:spPr>
            <a:xfrm>
              <a:off x="4847441" y="2638655"/>
              <a:ext cx="165350" cy="182694"/>
            </a:xfrm>
            <a:custGeom>
              <a:avLst/>
              <a:gdLst/>
              <a:ahLst/>
              <a:cxnLst/>
              <a:rect l="l" t="t" r="r" b="b"/>
              <a:pathLst>
                <a:path w="7179" h="7932" extrusionOk="0">
                  <a:moveTo>
                    <a:pt x="6852" y="0"/>
                  </a:moveTo>
                  <a:lnTo>
                    <a:pt x="6802" y="51"/>
                  </a:lnTo>
                  <a:lnTo>
                    <a:pt x="6727" y="25"/>
                  </a:lnTo>
                  <a:cubicBezTo>
                    <a:pt x="6627" y="502"/>
                    <a:pt x="6401" y="929"/>
                    <a:pt x="6099" y="1306"/>
                  </a:cubicBezTo>
                  <a:cubicBezTo>
                    <a:pt x="5924" y="1908"/>
                    <a:pt x="5597" y="2460"/>
                    <a:pt x="5221" y="2937"/>
                  </a:cubicBezTo>
                  <a:cubicBezTo>
                    <a:pt x="5221" y="2937"/>
                    <a:pt x="4669" y="5597"/>
                    <a:pt x="3063" y="6325"/>
                  </a:cubicBezTo>
                  <a:cubicBezTo>
                    <a:pt x="2912" y="6401"/>
                    <a:pt x="2786" y="6451"/>
                    <a:pt x="2636" y="6476"/>
                  </a:cubicBezTo>
                  <a:cubicBezTo>
                    <a:pt x="2327" y="6562"/>
                    <a:pt x="2007" y="6600"/>
                    <a:pt x="1690" y="6600"/>
                  </a:cubicBezTo>
                  <a:cubicBezTo>
                    <a:pt x="1544" y="6600"/>
                    <a:pt x="1398" y="6592"/>
                    <a:pt x="1255" y="6576"/>
                  </a:cubicBezTo>
                  <a:cubicBezTo>
                    <a:pt x="728" y="6476"/>
                    <a:pt x="251" y="6175"/>
                    <a:pt x="0" y="5698"/>
                  </a:cubicBezTo>
                  <a:lnTo>
                    <a:pt x="0" y="5698"/>
                  </a:lnTo>
                  <a:cubicBezTo>
                    <a:pt x="151" y="6275"/>
                    <a:pt x="477" y="6777"/>
                    <a:pt x="904" y="7179"/>
                  </a:cubicBezTo>
                  <a:cubicBezTo>
                    <a:pt x="1358" y="7614"/>
                    <a:pt x="2008" y="7932"/>
                    <a:pt x="2932" y="7932"/>
                  </a:cubicBezTo>
                  <a:cubicBezTo>
                    <a:pt x="3285" y="7932"/>
                    <a:pt x="3679" y="7885"/>
                    <a:pt x="4117" y="7781"/>
                  </a:cubicBezTo>
                  <a:cubicBezTo>
                    <a:pt x="4644" y="7630"/>
                    <a:pt x="5121" y="7329"/>
                    <a:pt x="5447" y="6903"/>
                  </a:cubicBezTo>
                  <a:cubicBezTo>
                    <a:pt x="7179" y="4819"/>
                    <a:pt x="6928" y="0"/>
                    <a:pt x="69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865;p64"/>
            <p:cNvSpPr/>
            <p:nvPr/>
          </p:nvSpPr>
          <p:spPr>
            <a:xfrm>
              <a:off x="4880976" y="2705703"/>
              <a:ext cx="86142" cy="82111"/>
            </a:xfrm>
            <a:custGeom>
              <a:avLst/>
              <a:gdLst/>
              <a:ahLst/>
              <a:cxnLst/>
              <a:rect l="l" t="t" r="r" b="b"/>
              <a:pathLst>
                <a:path w="3740" h="3565" extrusionOk="0">
                  <a:moveTo>
                    <a:pt x="3740" y="1"/>
                  </a:moveTo>
                  <a:lnTo>
                    <a:pt x="3740" y="1"/>
                  </a:lnTo>
                  <a:cubicBezTo>
                    <a:pt x="2861" y="1080"/>
                    <a:pt x="1531" y="1984"/>
                    <a:pt x="151" y="2009"/>
                  </a:cubicBezTo>
                  <a:lnTo>
                    <a:pt x="151" y="2109"/>
                  </a:lnTo>
                  <a:lnTo>
                    <a:pt x="0" y="3239"/>
                  </a:lnTo>
                  <a:cubicBezTo>
                    <a:pt x="402" y="3364"/>
                    <a:pt x="778" y="3490"/>
                    <a:pt x="1180" y="3565"/>
                  </a:cubicBezTo>
                  <a:cubicBezTo>
                    <a:pt x="1305" y="3515"/>
                    <a:pt x="1456" y="3464"/>
                    <a:pt x="1607" y="3414"/>
                  </a:cubicBezTo>
                  <a:cubicBezTo>
                    <a:pt x="3213" y="2686"/>
                    <a:pt x="3740" y="1"/>
                    <a:pt x="3740" y="1"/>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866;p64"/>
            <p:cNvSpPr/>
            <p:nvPr/>
          </p:nvSpPr>
          <p:spPr>
            <a:xfrm>
              <a:off x="4679787" y="2654271"/>
              <a:ext cx="204667" cy="264206"/>
            </a:xfrm>
            <a:custGeom>
              <a:avLst/>
              <a:gdLst/>
              <a:ahLst/>
              <a:cxnLst/>
              <a:rect l="l" t="t" r="r" b="b"/>
              <a:pathLst>
                <a:path w="8886" h="11471" extrusionOk="0">
                  <a:moveTo>
                    <a:pt x="2724" y="5522"/>
                  </a:moveTo>
                  <a:cubicBezTo>
                    <a:pt x="2768" y="5522"/>
                    <a:pt x="2814" y="5538"/>
                    <a:pt x="2862" y="5572"/>
                  </a:cubicBezTo>
                  <a:cubicBezTo>
                    <a:pt x="3070" y="5556"/>
                    <a:pt x="3278" y="5548"/>
                    <a:pt x="3488" y="5548"/>
                  </a:cubicBezTo>
                  <a:cubicBezTo>
                    <a:pt x="4240" y="5548"/>
                    <a:pt x="4997" y="5652"/>
                    <a:pt x="5723" y="5848"/>
                  </a:cubicBezTo>
                  <a:cubicBezTo>
                    <a:pt x="5723" y="5848"/>
                    <a:pt x="6025" y="8559"/>
                    <a:pt x="5397" y="9738"/>
                  </a:cubicBezTo>
                  <a:cubicBezTo>
                    <a:pt x="5116" y="10277"/>
                    <a:pt x="4595" y="10466"/>
                    <a:pt x="4060" y="10466"/>
                  </a:cubicBezTo>
                  <a:cubicBezTo>
                    <a:pt x="3448" y="10466"/>
                    <a:pt x="2819" y="10219"/>
                    <a:pt x="2511" y="9964"/>
                  </a:cubicBezTo>
                  <a:cubicBezTo>
                    <a:pt x="1709" y="9281"/>
                    <a:pt x="2037" y="5522"/>
                    <a:pt x="2724" y="5522"/>
                  </a:cubicBezTo>
                  <a:close/>
                  <a:moveTo>
                    <a:pt x="5246" y="0"/>
                  </a:moveTo>
                  <a:cubicBezTo>
                    <a:pt x="5246" y="0"/>
                    <a:pt x="3741" y="1908"/>
                    <a:pt x="2686" y="2008"/>
                  </a:cubicBezTo>
                  <a:cubicBezTo>
                    <a:pt x="2511" y="3062"/>
                    <a:pt x="2360" y="3966"/>
                    <a:pt x="2235" y="4367"/>
                  </a:cubicBezTo>
                  <a:cubicBezTo>
                    <a:pt x="1607" y="6777"/>
                    <a:pt x="1" y="11420"/>
                    <a:pt x="5322" y="11470"/>
                  </a:cubicBezTo>
                  <a:lnTo>
                    <a:pt x="5372" y="11470"/>
                  </a:lnTo>
                  <a:lnTo>
                    <a:pt x="8183" y="6526"/>
                  </a:lnTo>
                  <a:cubicBezTo>
                    <a:pt x="7756" y="6099"/>
                    <a:pt x="7430" y="5597"/>
                    <a:pt x="7254" y="5020"/>
                  </a:cubicBezTo>
                  <a:cubicBezTo>
                    <a:pt x="7179" y="4769"/>
                    <a:pt x="7129" y="4518"/>
                    <a:pt x="7079" y="4267"/>
                  </a:cubicBezTo>
                  <a:cubicBezTo>
                    <a:pt x="7114" y="4226"/>
                    <a:pt x="7182" y="4209"/>
                    <a:pt x="7268" y="4209"/>
                  </a:cubicBezTo>
                  <a:cubicBezTo>
                    <a:pt x="7604" y="4209"/>
                    <a:pt x="8213" y="4468"/>
                    <a:pt x="8233" y="4568"/>
                  </a:cubicBezTo>
                  <a:cubicBezTo>
                    <a:pt x="8258" y="4694"/>
                    <a:pt x="8534" y="5773"/>
                    <a:pt x="8534" y="5773"/>
                  </a:cubicBezTo>
                  <a:lnTo>
                    <a:pt x="8585" y="5798"/>
                  </a:lnTo>
                  <a:lnTo>
                    <a:pt x="8735" y="5497"/>
                  </a:lnTo>
                  <a:lnTo>
                    <a:pt x="8886" y="4342"/>
                  </a:lnTo>
                  <a:lnTo>
                    <a:pt x="8886" y="4267"/>
                  </a:lnTo>
                  <a:cubicBezTo>
                    <a:pt x="8858" y="4268"/>
                    <a:pt x="8830" y="4268"/>
                    <a:pt x="8803" y="4268"/>
                  </a:cubicBezTo>
                  <a:cubicBezTo>
                    <a:pt x="7824" y="4268"/>
                    <a:pt x="6803" y="3834"/>
                    <a:pt x="5924" y="2736"/>
                  </a:cubicBezTo>
                  <a:cubicBezTo>
                    <a:pt x="5422" y="2108"/>
                    <a:pt x="5246" y="1129"/>
                    <a:pt x="529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867;p64"/>
            <p:cNvSpPr/>
            <p:nvPr/>
          </p:nvSpPr>
          <p:spPr>
            <a:xfrm>
              <a:off x="4801192" y="2531139"/>
              <a:ext cx="226064" cy="220928"/>
            </a:xfrm>
            <a:custGeom>
              <a:avLst/>
              <a:gdLst/>
              <a:ahLst/>
              <a:cxnLst/>
              <a:rect l="l" t="t" r="r" b="b"/>
              <a:pathLst>
                <a:path w="9815" h="9592" extrusionOk="0">
                  <a:moveTo>
                    <a:pt x="1331" y="0"/>
                  </a:moveTo>
                  <a:cubicBezTo>
                    <a:pt x="628" y="1707"/>
                    <a:pt x="176" y="3489"/>
                    <a:pt x="51" y="5346"/>
                  </a:cubicBezTo>
                  <a:cubicBezTo>
                    <a:pt x="1" y="6475"/>
                    <a:pt x="176" y="7454"/>
                    <a:pt x="678" y="8082"/>
                  </a:cubicBezTo>
                  <a:cubicBezTo>
                    <a:pt x="1535" y="9153"/>
                    <a:pt x="2504" y="9592"/>
                    <a:pt x="3458" y="9592"/>
                  </a:cubicBezTo>
                  <a:cubicBezTo>
                    <a:pt x="3510" y="9592"/>
                    <a:pt x="3563" y="9590"/>
                    <a:pt x="3615" y="9588"/>
                  </a:cubicBezTo>
                  <a:cubicBezTo>
                    <a:pt x="5020" y="9563"/>
                    <a:pt x="6351" y="8659"/>
                    <a:pt x="7229" y="7580"/>
                  </a:cubicBezTo>
                  <a:cubicBezTo>
                    <a:pt x="7605" y="7103"/>
                    <a:pt x="7932" y="6551"/>
                    <a:pt x="8107" y="5974"/>
                  </a:cubicBezTo>
                  <a:cubicBezTo>
                    <a:pt x="8409" y="5597"/>
                    <a:pt x="8635" y="5145"/>
                    <a:pt x="8735" y="4668"/>
                  </a:cubicBezTo>
                  <a:lnTo>
                    <a:pt x="8810" y="4693"/>
                  </a:lnTo>
                  <a:lnTo>
                    <a:pt x="8860" y="4668"/>
                  </a:lnTo>
                  <a:cubicBezTo>
                    <a:pt x="9237" y="4317"/>
                    <a:pt x="9814" y="3012"/>
                    <a:pt x="9061" y="2711"/>
                  </a:cubicBezTo>
                  <a:cubicBezTo>
                    <a:pt x="9008" y="2693"/>
                    <a:pt x="8967" y="2675"/>
                    <a:pt x="8921" y="2675"/>
                  </a:cubicBezTo>
                  <a:cubicBezTo>
                    <a:pt x="8902" y="2675"/>
                    <a:pt x="8882" y="2678"/>
                    <a:pt x="8860" y="2686"/>
                  </a:cubicBezTo>
                  <a:lnTo>
                    <a:pt x="8835" y="2560"/>
                  </a:lnTo>
                  <a:cubicBezTo>
                    <a:pt x="8735" y="2435"/>
                    <a:pt x="8635" y="2359"/>
                    <a:pt x="8484" y="2309"/>
                  </a:cubicBezTo>
                  <a:cubicBezTo>
                    <a:pt x="8434" y="2284"/>
                    <a:pt x="8409" y="2259"/>
                    <a:pt x="8358" y="2259"/>
                  </a:cubicBezTo>
                  <a:lnTo>
                    <a:pt x="8358" y="2209"/>
                  </a:lnTo>
                  <a:cubicBezTo>
                    <a:pt x="8183" y="1958"/>
                    <a:pt x="7932" y="1807"/>
                    <a:pt x="7631" y="1782"/>
                  </a:cubicBezTo>
                  <a:cubicBezTo>
                    <a:pt x="7608" y="1780"/>
                    <a:pt x="7586" y="1780"/>
                    <a:pt x="7564" y="1780"/>
                  </a:cubicBezTo>
                  <a:cubicBezTo>
                    <a:pt x="7235" y="1780"/>
                    <a:pt x="6915" y="1952"/>
                    <a:pt x="6727" y="2234"/>
                  </a:cubicBezTo>
                  <a:lnTo>
                    <a:pt x="6677" y="2209"/>
                  </a:lnTo>
                  <a:cubicBezTo>
                    <a:pt x="6652" y="2033"/>
                    <a:pt x="6627" y="1882"/>
                    <a:pt x="6576" y="1707"/>
                  </a:cubicBezTo>
                  <a:cubicBezTo>
                    <a:pt x="6461" y="1652"/>
                    <a:pt x="6358" y="1628"/>
                    <a:pt x="6266" y="1628"/>
                  </a:cubicBezTo>
                  <a:cubicBezTo>
                    <a:pt x="5562" y="1628"/>
                    <a:pt x="5522" y="3062"/>
                    <a:pt x="5522" y="3062"/>
                  </a:cubicBezTo>
                  <a:cubicBezTo>
                    <a:pt x="5522" y="3062"/>
                    <a:pt x="5271" y="3263"/>
                    <a:pt x="4895" y="3564"/>
                  </a:cubicBezTo>
                  <a:lnTo>
                    <a:pt x="4920" y="2510"/>
                  </a:lnTo>
                  <a:lnTo>
                    <a:pt x="4895" y="2510"/>
                  </a:lnTo>
                  <a:cubicBezTo>
                    <a:pt x="1983" y="2284"/>
                    <a:pt x="1356" y="0"/>
                    <a:pt x="1356"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868;p64"/>
            <p:cNvSpPr/>
            <p:nvPr/>
          </p:nvSpPr>
          <p:spPr>
            <a:xfrm>
              <a:off x="4875771" y="2780858"/>
              <a:ext cx="32384" cy="10249"/>
            </a:xfrm>
            <a:custGeom>
              <a:avLst/>
              <a:gdLst/>
              <a:ahLst/>
              <a:cxnLst/>
              <a:rect l="l" t="t" r="r" b="b"/>
              <a:pathLst>
                <a:path w="1406" h="445" extrusionOk="0">
                  <a:moveTo>
                    <a:pt x="226" y="1"/>
                  </a:moveTo>
                  <a:lnTo>
                    <a:pt x="76" y="302"/>
                  </a:lnTo>
                  <a:lnTo>
                    <a:pt x="0" y="402"/>
                  </a:lnTo>
                  <a:cubicBezTo>
                    <a:pt x="179" y="430"/>
                    <a:pt x="358" y="445"/>
                    <a:pt x="535" y="445"/>
                  </a:cubicBezTo>
                  <a:cubicBezTo>
                    <a:pt x="831" y="445"/>
                    <a:pt x="1123" y="405"/>
                    <a:pt x="1406" y="327"/>
                  </a:cubicBezTo>
                  <a:cubicBezTo>
                    <a:pt x="1004" y="227"/>
                    <a:pt x="628" y="126"/>
                    <a:pt x="226" y="1"/>
                  </a:cubicBezTo>
                  <a:close/>
                </a:path>
              </a:pathLst>
            </a:custGeom>
            <a:solidFill>
              <a:srgbClr val="31315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869;p64"/>
            <p:cNvSpPr/>
            <p:nvPr/>
          </p:nvSpPr>
          <p:spPr>
            <a:xfrm>
              <a:off x="5197190" y="2279072"/>
              <a:ext cx="339361" cy="371860"/>
            </a:xfrm>
            <a:custGeom>
              <a:avLst/>
              <a:gdLst/>
              <a:ahLst/>
              <a:cxnLst/>
              <a:rect l="l" t="t" r="r" b="b"/>
              <a:pathLst>
                <a:path w="14734" h="16145" extrusionOk="0">
                  <a:moveTo>
                    <a:pt x="2661" y="1"/>
                  </a:moveTo>
                  <a:cubicBezTo>
                    <a:pt x="2485" y="1607"/>
                    <a:pt x="1255" y="3088"/>
                    <a:pt x="0" y="4017"/>
                  </a:cubicBezTo>
                  <a:cubicBezTo>
                    <a:pt x="757" y="5752"/>
                    <a:pt x="2519" y="5851"/>
                    <a:pt x="2909" y="5851"/>
                  </a:cubicBezTo>
                  <a:cubicBezTo>
                    <a:pt x="2959" y="5851"/>
                    <a:pt x="2987" y="5849"/>
                    <a:pt x="2987" y="5849"/>
                  </a:cubicBezTo>
                  <a:lnTo>
                    <a:pt x="2987" y="5849"/>
                  </a:lnTo>
                  <a:cubicBezTo>
                    <a:pt x="2711" y="7932"/>
                    <a:pt x="5396" y="9488"/>
                    <a:pt x="5396" y="9488"/>
                  </a:cubicBezTo>
                  <a:cubicBezTo>
                    <a:pt x="5813" y="11652"/>
                    <a:pt x="7355" y="12017"/>
                    <a:pt x="8347" y="12017"/>
                  </a:cubicBezTo>
                  <a:cubicBezTo>
                    <a:pt x="8850" y="12017"/>
                    <a:pt x="9211" y="11923"/>
                    <a:pt x="9211" y="11923"/>
                  </a:cubicBezTo>
                  <a:lnTo>
                    <a:pt x="9211" y="11923"/>
                  </a:lnTo>
                  <a:cubicBezTo>
                    <a:pt x="9141" y="13946"/>
                    <a:pt x="11737" y="16145"/>
                    <a:pt x="12498" y="16145"/>
                  </a:cubicBezTo>
                  <a:cubicBezTo>
                    <a:pt x="12549" y="16145"/>
                    <a:pt x="12592" y="16135"/>
                    <a:pt x="12625" y="16114"/>
                  </a:cubicBezTo>
                  <a:cubicBezTo>
                    <a:pt x="13127" y="15788"/>
                    <a:pt x="12424" y="14985"/>
                    <a:pt x="12424" y="14985"/>
                  </a:cubicBezTo>
                  <a:lnTo>
                    <a:pt x="12424" y="14985"/>
                  </a:lnTo>
                  <a:cubicBezTo>
                    <a:pt x="12424" y="14985"/>
                    <a:pt x="12908" y="15388"/>
                    <a:pt x="13285" y="15388"/>
                  </a:cubicBezTo>
                  <a:cubicBezTo>
                    <a:pt x="13424" y="15388"/>
                    <a:pt x="13548" y="15334"/>
                    <a:pt x="13629" y="15186"/>
                  </a:cubicBezTo>
                  <a:cubicBezTo>
                    <a:pt x="13955" y="14659"/>
                    <a:pt x="13177" y="14508"/>
                    <a:pt x="13177" y="14508"/>
                  </a:cubicBezTo>
                  <a:lnTo>
                    <a:pt x="13177" y="14508"/>
                  </a:lnTo>
                  <a:cubicBezTo>
                    <a:pt x="13177" y="14508"/>
                    <a:pt x="13206" y="14509"/>
                    <a:pt x="13256" y="14509"/>
                  </a:cubicBezTo>
                  <a:cubicBezTo>
                    <a:pt x="13531" y="14509"/>
                    <a:pt x="14434" y="14473"/>
                    <a:pt x="14583" y="14006"/>
                  </a:cubicBezTo>
                  <a:cubicBezTo>
                    <a:pt x="14733" y="13454"/>
                    <a:pt x="13579" y="14006"/>
                    <a:pt x="12725" y="12174"/>
                  </a:cubicBezTo>
                  <a:cubicBezTo>
                    <a:pt x="12041" y="10704"/>
                    <a:pt x="10985" y="10559"/>
                    <a:pt x="10594" y="10559"/>
                  </a:cubicBezTo>
                  <a:cubicBezTo>
                    <a:pt x="10497" y="10559"/>
                    <a:pt x="10441" y="10568"/>
                    <a:pt x="10441" y="10568"/>
                  </a:cubicBezTo>
                  <a:cubicBezTo>
                    <a:pt x="10341" y="7982"/>
                    <a:pt x="7580" y="7455"/>
                    <a:pt x="7580" y="7455"/>
                  </a:cubicBezTo>
                  <a:cubicBezTo>
                    <a:pt x="7530" y="4845"/>
                    <a:pt x="5070" y="4343"/>
                    <a:pt x="5070" y="4343"/>
                  </a:cubicBezTo>
                  <a:cubicBezTo>
                    <a:pt x="6300" y="1256"/>
                    <a:pt x="2887" y="76"/>
                    <a:pt x="2661" y="1"/>
                  </a:cubicBez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870;p64"/>
            <p:cNvSpPr/>
            <p:nvPr/>
          </p:nvSpPr>
          <p:spPr>
            <a:xfrm>
              <a:off x="5200069" y="3250260"/>
              <a:ext cx="136468" cy="45466"/>
            </a:xfrm>
            <a:custGeom>
              <a:avLst/>
              <a:gdLst/>
              <a:ahLst/>
              <a:cxnLst/>
              <a:rect l="l" t="t" r="r" b="b"/>
              <a:pathLst>
                <a:path w="5925" h="1974" extrusionOk="0">
                  <a:moveTo>
                    <a:pt x="4669" y="1"/>
                  </a:moveTo>
                  <a:cubicBezTo>
                    <a:pt x="3515" y="729"/>
                    <a:pt x="26" y="729"/>
                    <a:pt x="26" y="729"/>
                  </a:cubicBezTo>
                  <a:lnTo>
                    <a:pt x="1" y="729"/>
                  </a:lnTo>
                  <a:cubicBezTo>
                    <a:pt x="202" y="1381"/>
                    <a:pt x="377" y="1808"/>
                    <a:pt x="503" y="1858"/>
                  </a:cubicBezTo>
                  <a:cubicBezTo>
                    <a:pt x="664" y="1939"/>
                    <a:pt x="980" y="1974"/>
                    <a:pt x="1382" y="1974"/>
                  </a:cubicBezTo>
                  <a:cubicBezTo>
                    <a:pt x="2977" y="1974"/>
                    <a:pt x="5924" y="1421"/>
                    <a:pt x="5924" y="980"/>
                  </a:cubicBezTo>
                  <a:cubicBezTo>
                    <a:pt x="5924" y="453"/>
                    <a:pt x="4669" y="1"/>
                    <a:pt x="46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871;p64"/>
            <p:cNvSpPr/>
            <p:nvPr/>
          </p:nvSpPr>
          <p:spPr>
            <a:xfrm>
              <a:off x="4680363" y="1822130"/>
              <a:ext cx="648641" cy="404957"/>
            </a:xfrm>
            <a:custGeom>
              <a:avLst/>
              <a:gdLst/>
              <a:ahLst/>
              <a:cxnLst/>
              <a:rect l="l" t="t" r="r" b="b"/>
              <a:pathLst>
                <a:path w="28162" h="17582" extrusionOk="0">
                  <a:moveTo>
                    <a:pt x="14449" y="0"/>
                  </a:moveTo>
                  <a:cubicBezTo>
                    <a:pt x="9326" y="0"/>
                    <a:pt x="7982" y="2447"/>
                    <a:pt x="7982" y="2447"/>
                  </a:cubicBezTo>
                  <a:cubicBezTo>
                    <a:pt x="7982" y="2447"/>
                    <a:pt x="7929" y="2443"/>
                    <a:pt x="7830" y="2443"/>
                  </a:cubicBezTo>
                  <a:cubicBezTo>
                    <a:pt x="7137" y="2443"/>
                    <a:pt x="4220" y="2598"/>
                    <a:pt x="2285" y="5082"/>
                  </a:cubicBezTo>
                  <a:cubicBezTo>
                    <a:pt x="1" y="7968"/>
                    <a:pt x="76" y="14143"/>
                    <a:pt x="2009" y="17581"/>
                  </a:cubicBezTo>
                  <a:cubicBezTo>
                    <a:pt x="2235" y="17506"/>
                    <a:pt x="2511" y="17481"/>
                    <a:pt x="2762" y="17481"/>
                  </a:cubicBezTo>
                  <a:cubicBezTo>
                    <a:pt x="2963" y="17481"/>
                    <a:pt x="3163" y="17506"/>
                    <a:pt x="3364" y="17531"/>
                  </a:cubicBezTo>
                  <a:cubicBezTo>
                    <a:pt x="9739" y="13992"/>
                    <a:pt x="8836" y="6839"/>
                    <a:pt x="8836" y="6839"/>
                  </a:cubicBezTo>
                  <a:lnTo>
                    <a:pt x="8836" y="6839"/>
                  </a:lnTo>
                  <a:cubicBezTo>
                    <a:pt x="8836" y="6839"/>
                    <a:pt x="13802" y="13468"/>
                    <a:pt x="23226" y="13468"/>
                  </a:cubicBezTo>
                  <a:cubicBezTo>
                    <a:pt x="23348" y="13468"/>
                    <a:pt x="23471" y="13467"/>
                    <a:pt x="23594" y="13465"/>
                  </a:cubicBezTo>
                  <a:cubicBezTo>
                    <a:pt x="23795" y="13465"/>
                    <a:pt x="24020" y="13440"/>
                    <a:pt x="24221" y="13440"/>
                  </a:cubicBezTo>
                  <a:cubicBezTo>
                    <a:pt x="28162" y="13114"/>
                    <a:pt x="27760" y="10579"/>
                    <a:pt x="27559" y="10227"/>
                  </a:cubicBezTo>
                  <a:cubicBezTo>
                    <a:pt x="27469" y="10081"/>
                    <a:pt x="27258" y="10041"/>
                    <a:pt x="27053" y="10041"/>
                  </a:cubicBezTo>
                  <a:cubicBezTo>
                    <a:pt x="26800" y="10041"/>
                    <a:pt x="26555" y="10102"/>
                    <a:pt x="26555" y="10102"/>
                  </a:cubicBezTo>
                  <a:cubicBezTo>
                    <a:pt x="26555" y="10102"/>
                    <a:pt x="23870" y="916"/>
                    <a:pt x="16441" y="112"/>
                  </a:cubicBezTo>
                  <a:cubicBezTo>
                    <a:pt x="15721" y="35"/>
                    <a:pt x="15058" y="0"/>
                    <a:pt x="14449" y="0"/>
                  </a:cubicBez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872;p64"/>
            <p:cNvSpPr/>
            <p:nvPr/>
          </p:nvSpPr>
          <p:spPr>
            <a:xfrm>
              <a:off x="5154994" y="3037532"/>
              <a:ext cx="156091" cy="112168"/>
            </a:xfrm>
            <a:custGeom>
              <a:avLst/>
              <a:gdLst/>
              <a:ahLst/>
              <a:cxnLst/>
              <a:rect l="l" t="t" r="r" b="b"/>
              <a:pathLst>
                <a:path w="6777" h="4870" extrusionOk="0">
                  <a:moveTo>
                    <a:pt x="6701" y="1"/>
                  </a:moveTo>
                  <a:cubicBezTo>
                    <a:pt x="6325" y="176"/>
                    <a:pt x="5923" y="327"/>
                    <a:pt x="5497" y="452"/>
                  </a:cubicBezTo>
                  <a:cubicBezTo>
                    <a:pt x="3564" y="1130"/>
                    <a:pt x="1908" y="1908"/>
                    <a:pt x="0" y="2310"/>
                  </a:cubicBezTo>
                  <a:lnTo>
                    <a:pt x="0" y="2385"/>
                  </a:lnTo>
                  <a:cubicBezTo>
                    <a:pt x="0" y="2385"/>
                    <a:pt x="251" y="3464"/>
                    <a:pt x="577" y="4870"/>
                  </a:cubicBezTo>
                  <a:cubicBezTo>
                    <a:pt x="577" y="4870"/>
                    <a:pt x="5070" y="4744"/>
                    <a:pt x="6701" y="3590"/>
                  </a:cubicBezTo>
                  <a:lnTo>
                    <a:pt x="6752" y="3590"/>
                  </a:lnTo>
                  <a:cubicBezTo>
                    <a:pt x="6777" y="2159"/>
                    <a:pt x="6752" y="804"/>
                    <a:pt x="6701" y="51"/>
                  </a:cubicBezTo>
                  <a:lnTo>
                    <a:pt x="6701" y="1"/>
                  </a:ln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873;p64"/>
            <p:cNvSpPr/>
            <p:nvPr/>
          </p:nvSpPr>
          <p:spPr>
            <a:xfrm>
              <a:off x="5168284" y="3120771"/>
              <a:ext cx="142226" cy="146279"/>
            </a:xfrm>
            <a:custGeom>
              <a:avLst/>
              <a:gdLst/>
              <a:ahLst/>
              <a:cxnLst/>
              <a:rect l="l" t="t" r="r" b="b"/>
              <a:pathLst>
                <a:path w="6175" h="6351" extrusionOk="0">
                  <a:moveTo>
                    <a:pt x="6124" y="1"/>
                  </a:moveTo>
                  <a:cubicBezTo>
                    <a:pt x="4493" y="1130"/>
                    <a:pt x="0" y="1256"/>
                    <a:pt x="0" y="1256"/>
                  </a:cubicBezTo>
                  <a:cubicBezTo>
                    <a:pt x="402" y="2937"/>
                    <a:pt x="954" y="5071"/>
                    <a:pt x="1381" y="6351"/>
                  </a:cubicBezTo>
                  <a:lnTo>
                    <a:pt x="1431" y="6351"/>
                  </a:lnTo>
                  <a:cubicBezTo>
                    <a:pt x="1431" y="6351"/>
                    <a:pt x="4895" y="6351"/>
                    <a:pt x="6049" y="5623"/>
                  </a:cubicBezTo>
                  <a:cubicBezTo>
                    <a:pt x="6049" y="5623"/>
                    <a:pt x="6149" y="2661"/>
                    <a:pt x="617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874;p64"/>
            <p:cNvSpPr/>
            <p:nvPr/>
          </p:nvSpPr>
          <p:spPr>
            <a:xfrm>
              <a:off x="5238809" y="2137445"/>
              <a:ext cx="84414" cy="130088"/>
            </a:xfrm>
            <a:custGeom>
              <a:avLst/>
              <a:gdLst/>
              <a:ahLst/>
              <a:cxnLst/>
              <a:rect l="l" t="t" r="r" b="b"/>
              <a:pathLst>
                <a:path w="3665" h="5648" extrusionOk="0">
                  <a:moveTo>
                    <a:pt x="849" y="0"/>
                  </a:moveTo>
                  <a:cubicBezTo>
                    <a:pt x="834" y="0"/>
                    <a:pt x="819" y="1"/>
                    <a:pt x="804" y="1"/>
                  </a:cubicBezTo>
                  <a:cubicBezTo>
                    <a:pt x="527" y="1"/>
                    <a:pt x="251" y="26"/>
                    <a:pt x="0" y="126"/>
                  </a:cubicBezTo>
                  <a:lnTo>
                    <a:pt x="226" y="3740"/>
                  </a:lnTo>
                  <a:cubicBezTo>
                    <a:pt x="628" y="4293"/>
                    <a:pt x="829" y="4945"/>
                    <a:pt x="854" y="5648"/>
                  </a:cubicBezTo>
                  <a:cubicBezTo>
                    <a:pt x="2410" y="5623"/>
                    <a:pt x="3665" y="4343"/>
                    <a:pt x="3665" y="2787"/>
                  </a:cubicBezTo>
                  <a:cubicBezTo>
                    <a:pt x="3640" y="1246"/>
                    <a:pt x="2385" y="0"/>
                    <a:pt x="849"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875;p64"/>
            <p:cNvSpPr/>
            <p:nvPr/>
          </p:nvSpPr>
          <p:spPr>
            <a:xfrm>
              <a:off x="4880400" y="3067013"/>
              <a:ext cx="150310" cy="88468"/>
            </a:xfrm>
            <a:custGeom>
              <a:avLst/>
              <a:gdLst/>
              <a:ahLst/>
              <a:cxnLst/>
              <a:rect l="l" t="t" r="r" b="b"/>
              <a:pathLst>
                <a:path w="6526" h="3841" extrusionOk="0">
                  <a:moveTo>
                    <a:pt x="301" y="1"/>
                  </a:moveTo>
                  <a:cubicBezTo>
                    <a:pt x="251" y="302"/>
                    <a:pt x="126" y="1356"/>
                    <a:pt x="0" y="2661"/>
                  </a:cubicBezTo>
                  <a:lnTo>
                    <a:pt x="25" y="2661"/>
                  </a:lnTo>
                  <a:cubicBezTo>
                    <a:pt x="25" y="2661"/>
                    <a:pt x="2173" y="3841"/>
                    <a:pt x="4434" y="3841"/>
                  </a:cubicBezTo>
                  <a:cubicBezTo>
                    <a:pt x="4872" y="3841"/>
                    <a:pt x="5315" y="3796"/>
                    <a:pt x="5748" y="3690"/>
                  </a:cubicBezTo>
                  <a:cubicBezTo>
                    <a:pt x="6099" y="2561"/>
                    <a:pt x="6425" y="1557"/>
                    <a:pt x="6526" y="1105"/>
                  </a:cubicBezTo>
                  <a:cubicBezTo>
                    <a:pt x="5672" y="954"/>
                    <a:pt x="4819" y="779"/>
                    <a:pt x="3991" y="528"/>
                  </a:cubicBezTo>
                  <a:cubicBezTo>
                    <a:pt x="2610" y="126"/>
                    <a:pt x="1456" y="101"/>
                    <a:pt x="301"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876;p64"/>
            <p:cNvSpPr/>
            <p:nvPr/>
          </p:nvSpPr>
          <p:spPr>
            <a:xfrm>
              <a:off x="4871141" y="3128303"/>
              <a:ext cx="141650" cy="138840"/>
            </a:xfrm>
            <a:custGeom>
              <a:avLst/>
              <a:gdLst/>
              <a:ahLst/>
              <a:cxnLst/>
              <a:rect l="l" t="t" r="r" b="b"/>
              <a:pathLst>
                <a:path w="6150" h="6028" extrusionOk="0">
                  <a:moveTo>
                    <a:pt x="402" y="0"/>
                  </a:moveTo>
                  <a:cubicBezTo>
                    <a:pt x="226" y="1707"/>
                    <a:pt x="26" y="3790"/>
                    <a:pt x="0" y="5145"/>
                  </a:cubicBezTo>
                  <a:lnTo>
                    <a:pt x="51" y="5145"/>
                  </a:lnTo>
                  <a:cubicBezTo>
                    <a:pt x="51" y="5145"/>
                    <a:pt x="3024" y="6028"/>
                    <a:pt x="4322" y="6028"/>
                  </a:cubicBezTo>
                  <a:cubicBezTo>
                    <a:pt x="4374" y="6028"/>
                    <a:pt x="4422" y="6027"/>
                    <a:pt x="4468" y="6024"/>
                  </a:cubicBezTo>
                  <a:cubicBezTo>
                    <a:pt x="4468" y="6024"/>
                    <a:pt x="5422" y="3263"/>
                    <a:pt x="6150" y="1029"/>
                  </a:cubicBezTo>
                  <a:lnTo>
                    <a:pt x="6150" y="1029"/>
                  </a:lnTo>
                  <a:cubicBezTo>
                    <a:pt x="5717" y="1135"/>
                    <a:pt x="5275" y="1180"/>
                    <a:pt x="4838" y="1180"/>
                  </a:cubicBezTo>
                  <a:cubicBezTo>
                    <a:pt x="2582" y="1180"/>
                    <a:pt x="452" y="0"/>
                    <a:pt x="45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877;p64"/>
            <p:cNvSpPr/>
            <p:nvPr/>
          </p:nvSpPr>
          <p:spPr>
            <a:xfrm>
              <a:off x="4870566" y="3246805"/>
              <a:ext cx="122003" cy="52975"/>
            </a:xfrm>
            <a:custGeom>
              <a:avLst/>
              <a:gdLst/>
              <a:ahLst/>
              <a:cxnLst/>
              <a:rect l="l" t="t" r="r" b="b"/>
              <a:pathLst>
                <a:path w="5297" h="2300" extrusionOk="0">
                  <a:moveTo>
                    <a:pt x="25" y="0"/>
                  </a:moveTo>
                  <a:cubicBezTo>
                    <a:pt x="0" y="728"/>
                    <a:pt x="25" y="1255"/>
                    <a:pt x="126" y="1356"/>
                  </a:cubicBezTo>
                  <a:cubicBezTo>
                    <a:pt x="517" y="1726"/>
                    <a:pt x="3391" y="2300"/>
                    <a:pt x="4550" y="2300"/>
                  </a:cubicBezTo>
                  <a:cubicBezTo>
                    <a:pt x="4804" y="2300"/>
                    <a:pt x="4975" y="2272"/>
                    <a:pt x="5020" y="2209"/>
                  </a:cubicBezTo>
                  <a:cubicBezTo>
                    <a:pt x="5296" y="1883"/>
                    <a:pt x="4493" y="879"/>
                    <a:pt x="4493" y="879"/>
                  </a:cubicBezTo>
                  <a:cubicBezTo>
                    <a:pt x="4447" y="882"/>
                    <a:pt x="4399" y="883"/>
                    <a:pt x="4347" y="883"/>
                  </a:cubicBezTo>
                  <a:cubicBezTo>
                    <a:pt x="3047" y="883"/>
                    <a:pt x="51" y="0"/>
                    <a:pt x="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3" name="Google Shape;1878;p64"/>
            <p:cNvSpPr/>
            <p:nvPr/>
          </p:nvSpPr>
          <p:spPr>
            <a:xfrm>
              <a:off x="4831825" y="2439217"/>
              <a:ext cx="120852" cy="174034"/>
            </a:xfrm>
            <a:custGeom>
              <a:avLst/>
              <a:gdLst/>
              <a:ahLst/>
              <a:cxnLst/>
              <a:rect l="l" t="t" r="r" b="b"/>
              <a:pathLst>
                <a:path w="5247" h="7556" extrusionOk="0">
                  <a:moveTo>
                    <a:pt x="2611" y="0"/>
                  </a:moveTo>
                  <a:cubicBezTo>
                    <a:pt x="2385" y="151"/>
                    <a:pt x="2184" y="327"/>
                    <a:pt x="1984" y="527"/>
                  </a:cubicBezTo>
                  <a:cubicBezTo>
                    <a:pt x="1607" y="954"/>
                    <a:pt x="1281" y="1406"/>
                    <a:pt x="1005" y="1908"/>
                  </a:cubicBezTo>
                  <a:cubicBezTo>
                    <a:pt x="628" y="2585"/>
                    <a:pt x="277" y="3288"/>
                    <a:pt x="1" y="3991"/>
                  </a:cubicBezTo>
                  <a:lnTo>
                    <a:pt x="26" y="3991"/>
                  </a:lnTo>
                  <a:cubicBezTo>
                    <a:pt x="26" y="3991"/>
                    <a:pt x="653" y="6275"/>
                    <a:pt x="3565" y="6501"/>
                  </a:cubicBezTo>
                  <a:lnTo>
                    <a:pt x="3590" y="6501"/>
                  </a:lnTo>
                  <a:lnTo>
                    <a:pt x="3565" y="7555"/>
                  </a:lnTo>
                  <a:cubicBezTo>
                    <a:pt x="3916" y="7254"/>
                    <a:pt x="4192" y="7078"/>
                    <a:pt x="4192" y="7078"/>
                  </a:cubicBezTo>
                  <a:cubicBezTo>
                    <a:pt x="4192" y="7078"/>
                    <a:pt x="4212" y="5626"/>
                    <a:pt x="4943" y="5626"/>
                  </a:cubicBezTo>
                  <a:cubicBezTo>
                    <a:pt x="5033" y="5626"/>
                    <a:pt x="5133" y="5648"/>
                    <a:pt x="5246" y="5698"/>
                  </a:cubicBezTo>
                  <a:cubicBezTo>
                    <a:pt x="4644" y="3489"/>
                    <a:pt x="2686" y="101"/>
                    <a:pt x="2611" y="0"/>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4" name="Google Shape;1879;p64"/>
            <p:cNvSpPr/>
            <p:nvPr/>
          </p:nvSpPr>
          <p:spPr>
            <a:xfrm>
              <a:off x="4589615" y="2339210"/>
              <a:ext cx="249166" cy="412282"/>
            </a:xfrm>
            <a:custGeom>
              <a:avLst/>
              <a:gdLst/>
              <a:ahLst/>
              <a:cxnLst/>
              <a:rect l="l" t="t" r="r" b="b"/>
              <a:pathLst>
                <a:path w="10818" h="17900" extrusionOk="0">
                  <a:moveTo>
                    <a:pt x="8509" y="0"/>
                  </a:moveTo>
                  <a:cubicBezTo>
                    <a:pt x="7995" y="432"/>
                    <a:pt x="7346" y="662"/>
                    <a:pt x="6673" y="662"/>
                  </a:cubicBezTo>
                  <a:cubicBezTo>
                    <a:pt x="6525" y="662"/>
                    <a:pt x="6375" y="650"/>
                    <a:pt x="6225" y="628"/>
                  </a:cubicBezTo>
                  <a:lnTo>
                    <a:pt x="6225" y="653"/>
                  </a:lnTo>
                  <a:cubicBezTo>
                    <a:pt x="6225" y="653"/>
                    <a:pt x="4543" y="2460"/>
                    <a:pt x="6099" y="4267"/>
                  </a:cubicBezTo>
                  <a:cubicBezTo>
                    <a:pt x="6099" y="4267"/>
                    <a:pt x="3941" y="5547"/>
                    <a:pt x="4744" y="8032"/>
                  </a:cubicBezTo>
                  <a:cubicBezTo>
                    <a:pt x="4744" y="8032"/>
                    <a:pt x="2335" y="9437"/>
                    <a:pt x="3088" y="11922"/>
                  </a:cubicBezTo>
                  <a:cubicBezTo>
                    <a:pt x="3088" y="11922"/>
                    <a:pt x="1657" y="12198"/>
                    <a:pt x="1456" y="14206"/>
                  </a:cubicBezTo>
                  <a:cubicBezTo>
                    <a:pt x="1280" y="16214"/>
                    <a:pt x="0" y="16089"/>
                    <a:pt x="327" y="16540"/>
                  </a:cubicBezTo>
                  <a:cubicBezTo>
                    <a:pt x="442" y="16699"/>
                    <a:pt x="647" y="16753"/>
                    <a:pt x="869" y="16753"/>
                  </a:cubicBezTo>
                  <a:cubicBezTo>
                    <a:pt x="1277" y="16753"/>
                    <a:pt x="1742" y="16573"/>
                    <a:pt x="1807" y="16540"/>
                  </a:cubicBezTo>
                  <a:lnTo>
                    <a:pt x="1807" y="16540"/>
                  </a:lnTo>
                  <a:cubicBezTo>
                    <a:pt x="1732" y="16590"/>
                    <a:pt x="1155" y="16967"/>
                    <a:pt x="1607" y="17343"/>
                  </a:cubicBezTo>
                  <a:cubicBezTo>
                    <a:pt x="1684" y="17416"/>
                    <a:pt x="1766" y="17446"/>
                    <a:pt x="1848" y="17446"/>
                  </a:cubicBezTo>
                  <a:cubicBezTo>
                    <a:pt x="2225" y="17446"/>
                    <a:pt x="2620" y="16828"/>
                    <a:pt x="2661" y="16766"/>
                  </a:cubicBezTo>
                  <a:lnTo>
                    <a:pt x="2661" y="16766"/>
                  </a:lnTo>
                  <a:cubicBezTo>
                    <a:pt x="2636" y="16867"/>
                    <a:pt x="2284" y="17745"/>
                    <a:pt x="2887" y="17896"/>
                  </a:cubicBezTo>
                  <a:cubicBezTo>
                    <a:pt x="2898" y="17898"/>
                    <a:pt x="2910" y="17899"/>
                    <a:pt x="2923" y="17899"/>
                  </a:cubicBezTo>
                  <a:cubicBezTo>
                    <a:pt x="3565" y="17899"/>
                    <a:pt x="5482" y="14770"/>
                    <a:pt x="4694" y="12801"/>
                  </a:cubicBezTo>
                  <a:cubicBezTo>
                    <a:pt x="4694" y="12801"/>
                    <a:pt x="7053" y="12600"/>
                    <a:pt x="7480" y="10542"/>
                  </a:cubicBezTo>
                  <a:cubicBezTo>
                    <a:pt x="7580" y="10115"/>
                    <a:pt x="7580" y="9663"/>
                    <a:pt x="7505" y="9237"/>
                  </a:cubicBezTo>
                  <a:cubicBezTo>
                    <a:pt x="7505" y="9237"/>
                    <a:pt x="9513" y="6902"/>
                    <a:pt x="8584" y="5020"/>
                  </a:cubicBezTo>
                  <a:cubicBezTo>
                    <a:pt x="8584" y="5020"/>
                    <a:pt x="10642" y="4418"/>
                    <a:pt x="10768" y="2259"/>
                  </a:cubicBezTo>
                  <a:lnTo>
                    <a:pt x="10818" y="2209"/>
                  </a:lnTo>
                  <a:cubicBezTo>
                    <a:pt x="9914" y="1657"/>
                    <a:pt x="9161" y="929"/>
                    <a:pt x="8559" y="50"/>
                  </a:cubicBezTo>
                  <a:lnTo>
                    <a:pt x="8509" y="0"/>
                  </a:ln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5" name="Google Shape;1880;p64"/>
            <p:cNvSpPr/>
            <p:nvPr/>
          </p:nvSpPr>
          <p:spPr>
            <a:xfrm>
              <a:off x="4741653" y="2483140"/>
              <a:ext cx="113320" cy="217381"/>
            </a:xfrm>
            <a:custGeom>
              <a:avLst/>
              <a:gdLst/>
              <a:ahLst/>
              <a:cxnLst/>
              <a:rect l="l" t="t" r="r" b="b"/>
              <a:pathLst>
                <a:path w="4920" h="9438" extrusionOk="0">
                  <a:moveTo>
                    <a:pt x="4920" y="1"/>
                  </a:moveTo>
                  <a:cubicBezTo>
                    <a:pt x="4794" y="51"/>
                    <a:pt x="1732" y="1055"/>
                    <a:pt x="979" y="3992"/>
                  </a:cubicBezTo>
                  <a:cubicBezTo>
                    <a:pt x="954" y="4092"/>
                    <a:pt x="929" y="4192"/>
                    <a:pt x="904" y="4318"/>
                  </a:cubicBezTo>
                  <a:cubicBezTo>
                    <a:pt x="603" y="5673"/>
                    <a:pt x="276" y="7756"/>
                    <a:pt x="0" y="9438"/>
                  </a:cubicBezTo>
                  <a:cubicBezTo>
                    <a:pt x="1055" y="9338"/>
                    <a:pt x="2586" y="7430"/>
                    <a:pt x="2586" y="7430"/>
                  </a:cubicBezTo>
                  <a:lnTo>
                    <a:pt x="2636" y="7430"/>
                  </a:lnTo>
                  <a:cubicBezTo>
                    <a:pt x="2862" y="4820"/>
                    <a:pt x="3640" y="2285"/>
                    <a:pt x="492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6" name="Google Shape;1881;p64"/>
            <p:cNvSpPr/>
            <p:nvPr/>
          </p:nvSpPr>
          <p:spPr>
            <a:xfrm>
              <a:off x="4719104" y="2781457"/>
              <a:ext cx="99454" cy="113734"/>
            </a:xfrm>
            <a:custGeom>
              <a:avLst/>
              <a:gdLst/>
              <a:ahLst/>
              <a:cxnLst/>
              <a:rect l="l" t="t" r="r" b="b"/>
              <a:pathLst>
                <a:path w="4318" h="4938" extrusionOk="0">
                  <a:moveTo>
                    <a:pt x="1016" y="0"/>
                  </a:moveTo>
                  <a:cubicBezTo>
                    <a:pt x="330" y="0"/>
                    <a:pt x="1" y="3757"/>
                    <a:pt x="779" y="4417"/>
                  </a:cubicBezTo>
                  <a:cubicBezTo>
                    <a:pt x="1086" y="4684"/>
                    <a:pt x="1714" y="4938"/>
                    <a:pt x="2328" y="4938"/>
                  </a:cubicBezTo>
                  <a:cubicBezTo>
                    <a:pt x="2868" y="4938"/>
                    <a:pt x="3397" y="4743"/>
                    <a:pt x="3690" y="4191"/>
                  </a:cubicBezTo>
                  <a:cubicBezTo>
                    <a:pt x="4317" y="3037"/>
                    <a:pt x="4016" y="326"/>
                    <a:pt x="4016" y="326"/>
                  </a:cubicBezTo>
                  <a:lnTo>
                    <a:pt x="4016" y="326"/>
                  </a:lnTo>
                  <a:cubicBezTo>
                    <a:pt x="3899" y="341"/>
                    <a:pt x="3380" y="578"/>
                    <a:pt x="2713" y="578"/>
                  </a:cubicBezTo>
                  <a:cubicBezTo>
                    <a:pt x="2238" y="578"/>
                    <a:pt x="1688" y="457"/>
                    <a:pt x="1155" y="50"/>
                  </a:cubicBezTo>
                  <a:cubicBezTo>
                    <a:pt x="1107" y="16"/>
                    <a:pt x="1061" y="0"/>
                    <a:pt x="101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7" name="Google Shape;1882;p64"/>
            <p:cNvSpPr/>
            <p:nvPr/>
          </p:nvSpPr>
          <p:spPr>
            <a:xfrm>
              <a:off x="4665922" y="1979626"/>
              <a:ext cx="592557" cy="448696"/>
            </a:xfrm>
            <a:custGeom>
              <a:avLst/>
              <a:gdLst/>
              <a:ahLst/>
              <a:cxnLst/>
              <a:rect l="l" t="t" r="r" b="b"/>
              <a:pathLst>
                <a:path w="25727" h="19481" extrusionOk="0">
                  <a:moveTo>
                    <a:pt x="9463" y="1"/>
                  </a:moveTo>
                  <a:cubicBezTo>
                    <a:pt x="9463" y="1"/>
                    <a:pt x="10366" y="7154"/>
                    <a:pt x="3991" y="10693"/>
                  </a:cubicBezTo>
                  <a:cubicBezTo>
                    <a:pt x="3790" y="10668"/>
                    <a:pt x="3590" y="10643"/>
                    <a:pt x="3389" y="10643"/>
                  </a:cubicBezTo>
                  <a:cubicBezTo>
                    <a:pt x="3138" y="10643"/>
                    <a:pt x="2862" y="10668"/>
                    <a:pt x="2636" y="10743"/>
                  </a:cubicBezTo>
                  <a:cubicBezTo>
                    <a:pt x="879" y="11220"/>
                    <a:pt x="0" y="13178"/>
                    <a:pt x="854" y="14784"/>
                  </a:cubicBezTo>
                  <a:cubicBezTo>
                    <a:pt x="1373" y="15762"/>
                    <a:pt x="2367" y="16293"/>
                    <a:pt x="3371" y="16293"/>
                  </a:cubicBezTo>
                  <a:cubicBezTo>
                    <a:pt x="4016" y="16293"/>
                    <a:pt x="4666" y="16074"/>
                    <a:pt x="5196" y="15612"/>
                  </a:cubicBezTo>
                  <a:lnTo>
                    <a:pt x="5271" y="15662"/>
                  </a:lnTo>
                  <a:cubicBezTo>
                    <a:pt x="5848" y="16541"/>
                    <a:pt x="6627" y="17269"/>
                    <a:pt x="7505" y="17821"/>
                  </a:cubicBezTo>
                  <a:cubicBezTo>
                    <a:pt x="8810" y="18599"/>
                    <a:pt x="10241" y="19101"/>
                    <a:pt x="11722" y="19302"/>
                  </a:cubicBezTo>
                  <a:cubicBezTo>
                    <a:pt x="11998" y="19302"/>
                    <a:pt x="12249" y="19327"/>
                    <a:pt x="12500" y="19402"/>
                  </a:cubicBezTo>
                  <a:cubicBezTo>
                    <a:pt x="12977" y="19452"/>
                    <a:pt x="13453" y="19477"/>
                    <a:pt x="13930" y="19477"/>
                  </a:cubicBezTo>
                  <a:cubicBezTo>
                    <a:pt x="14032" y="19479"/>
                    <a:pt x="14133" y="19480"/>
                    <a:pt x="14235" y="19480"/>
                  </a:cubicBezTo>
                  <a:cubicBezTo>
                    <a:pt x="15539" y="19480"/>
                    <a:pt x="16841" y="19332"/>
                    <a:pt x="18122" y="19076"/>
                  </a:cubicBezTo>
                  <a:cubicBezTo>
                    <a:pt x="18373" y="19026"/>
                    <a:pt x="18599" y="18950"/>
                    <a:pt x="18825" y="18900"/>
                  </a:cubicBezTo>
                  <a:cubicBezTo>
                    <a:pt x="19151" y="18825"/>
                    <a:pt x="19452" y="18724"/>
                    <a:pt x="19778" y="18649"/>
                  </a:cubicBezTo>
                  <a:cubicBezTo>
                    <a:pt x="20657" y="18373"/>
                    <a:pt x="21485" y="17997"/>
                    <a:pt x="22288" y="17545"/>
                  </a:cubicBezTo>
                  <a:cubicBezTo>
                    <a:pt x="22539" y="17369"/>
                    <a:pt x="22790" y="17193"/>
                    <a:pt x="23041" y="17018"/>
                  </a:cubicBezTo>
                  <a:cubicBezTo>
                    <a:pt x="24296" y="16064"/>
                    <a:pt x="25526" y="14608"/>
                    <a:pt x="25702" y="12977"/>
                  </a:cubicBezTo>
                  <a:cubicBezTo>
                    <a:pt x="25727" y="12801"/>
                    <a:pt x="25727" y="12651"/>
                    <a:pt x="25727" y="12475"/>
                  </a:cubicBezTo>
                  <a:cubicBezTo>
                    <a:pt x="25702" y="11797"/>
                    <a:pt x="25476" y="11145"/>
                    <a:pt x="25099" y="10567"/>
                  </a:cubicBezTo>
                  <a:lnTo>
                    <a:pt x="24873" y="6953"/>
                  </a:lnTo>
                  <a:lnTo>
                    <a:pt x="24848" y="6602"/>
                  </a:lnTo>
                  <a:cubicBezTo>
                    <a:pt x="24647" y="6602"/>
                    <a:pt x="24422" y="6627"/>
                    <a:pt x="24221" y="6627"/>
                  </a:cubicBezTo>
                  <a:cubicBezTo>
                    <a:pt x="24098" y="6629"/>
                    <a:pt x="23975" y="6630"/>
                    <a:pt x="23853" y="6630"/>
                  </a:cubicBezTo>
                  <a:cubicBezTo>
                    <a:pt x="14429" y="6630"/>
                    <a:pt x="9463" y="1"/>
                    <a:pt x="9463"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8" name="Google Shape;1883;p64"/>
            <p:cNvSpPr/>
            <p:nvPr/>
          </p:nvSpPr>
          <p:spPr>
            <a:xfrm>
              <a:off x="4745706" y="2782032"/>
              <a:ext cx="65919" cy="12737"/>
            </a:xfrm>
            <a:custGeom>
              <a:avLst/>
              <a:gdLst/>
              <a:ahLst/>
              <a:cxnLst/>
              <a:rect l="l" t="t" r="r" b="b"/>
              <a:pathLst>
                <a:path w="2862" h="553" extrusionOk="0">
                  <a:moveTo>
                    <a:pt x="636" y="1"/>
                  </a:moveTo>
                  <a:cubicBezTo>
                    <a:pt x="425" y="1"/>
                    <a:pt x="213" y="9"/>
                    <a:pt x="0" y="25"/>
                  </a:cubicBezTo>
                  <a:cubicBezTo>
                    <a:pt x="543" y="432"/>
                    <a:pt x="1099" y="553"/>
                    <a:pt x="1576" y="553"/>
                  </a:cubicBezTo>
                  <a:cubicBezTo>
                    <a:pt x="2246" y="553"/>
                    <a:pt x="2759" y="316"/>
                    <a:pt x="2861" y="301"/>
                  </a:cubicBezTo>
                  <a:cubicBezTo>
                    <a:pt x="2135" y="105"/>
                    <a:pt x="1393" y="1"/>
                    <a:pt x="636" y="1"/>
                  </a:cubicBezTo>
                  <a:close/>
                </a:path>
              </a:pathLst>
            </a:custGeom>
            <a:solidFill>
              <a:srgbClr val="F3AA5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9" name="Google Shape;1884;p64"/>
            <p:cNvSpPr/>
            <p:nvPr/>
          </p:nvSpPr>
          <p:spPr>
            <a:xfrm>
              <a:off x="4911034" y="2553527"/>
              <a:ext cx="6956" cy="61036"/>
            </a:xfrm>
            <a:custGeom>
              <a:avLst/>
              <a:gdLst/>
              <a:ahLst/>
              <a:cxnLst/>
              <a:rect l="l" t="t" r="r" b="b"/>
              <a:pathLst>
                <a:path w="302" h="2650" extrusionOk="0">
                  <a:moveTo>
                    <a:pt x="173" y="0"/>
                  </a:moveTo>
                  <a:cubicBezTo>
                    <a:pt x="134" y="0"/>
                    <a:pt x="101" y="37"/>
                    <a:pt x="101" y="57"/>
                  </a:cubicBezTo>
                  <a:cubicBezTo>
                    <a:pt x="101" y="57"/>
                    <a:pt x="76" y="233"/>
                    <a:pt x="51" y="459"/>
                  </a:cubicBezTo>
                  <a:cubicBezTo>
                    <a:pt x="25" y="685"/>
                    <a:pt x="0" y="1011"/>
                    <a:pt x="0" y="1312"/>
                  </a:cubicBezTo>
                  <a:lnTo>
                    <a:pt x="0" y="1789"/>
                  </a:lnTo>
                  <a:lnTo>
                    <a:pt x="0" y="2190"/>
                  </a:lnTo>
                  <a:cubicBezTo>
                    <a:pt x="0" y="2416"/>
                    <a:pt x="25" y="2592"/>
                    <a:pt x="25" y="2592"/>
                  </a:cubicBezTo>
                  <a:cubicBezTo>
                    <a:pt x="25" y="2617"/>
                    <a:pt x="51" y="2642"/>
                    <a:pt x="101" y="2642"/>
                  </a:cubicBezTo>
                  <a:cubicBezTo>
                    <a:pt x="110" y="2647"/>
                    <a:pt x="119" y="2649"/>
                    <a:pt x="127" y="2649"/>
                  </a:cubicBezTo>
                  <a:cubicBezTo>
                    <a:pt x="160" y="2649"/>
                    <a:pt x="181" y="2612"/>
                    <a:pt x="201" y="2592"/>
                  </a:cubicBezTo>
                  <a:cubicBezTo>
                    <a:pt x="201" y="2592"/>
                    <a:pt x="226" y="2441"/>
                    <a:pt x="251" y="2190"/>
                  </a:cubicBezTo>
                  <a:cubicBezTo>
                    <a:pt x="251" y="2065"/>
                    <a:pt x="251" y="1939"/>
                    <a:pt x="276" y="1789"/>
                  </a:cubicBezTo>
                  <a:cubicBezTo>
                    <a:pt x="302" y="1638"/>
                    <a:pt x="302" y="1488"/>
                    <a:pt x="302" y="1337"/>
                  </a:cubicBezTo>
                  <a:cubicBezTo>
                    <a:pt x="302" y="1011"/>
                    <a:pt x="302" y="710"/>
                    <a:pt x="302" y="459"/>
                  </a:cubicBezTo>
                  <a:cubicBezTo>
                    <a:pt x="276" y="233"/>
                    <a:pt x="276" y="82"/>
                    <a:pt x="276" y="82"/>
                  </a:cubicBezTo>
                  <a:cubicBezTo>
                    <a:pt x="251" y="32"/>
                    <a:pt x="226" y="7"/>
                    <a:pt x="201" y="7"/>
                  </a:cubicBezTo>
                  <a:cubicBezTo>
                    <a:pt x="192" y="2"/>
                    <a:pt x="182" y="0"/>
                    <a:pt x="173" y="0"/>
                  </a:cubicBezTo>
                  <a:close/>
                </a:path>
              </a:pathLst>
            </a:custGeom>
            <a:solidFill>
              <a:srgbClr val="B74E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0" name="Google Shape;1885;p64"/>
            <p:cNvSpPr/>
            <p:nvPr/>
          </p:nvSpPr>
          <p:spPr>
            <a:xfrm>
              <a:off x="5189658" y="2555416"/>
              <a:ext cx="92522" cy="38741"/>
            </a:xfrm>
            <a:custGeom>
              <a:avLst/>
              <a:gdLst/>
              <a:ahLst/>
              <a:cxnLst/>
              <a:rect l="l" t="t" r="r" b="b"/>
              <a:pathLst>
                <a:path w="4017" h="1682" extrusionOk="0">
                  <a:moveTo>
                    <a:pt x="51" y="0"/>
                  </a:moveTo>
                  <a:cubicBezTo>
                    <a:pt x="26" y="25"/>
                    <a:pt x="26" y="25"/>
                    <a:pt x="1" y="50"/>
                  </a:cubicBezTo>
                  <a:cubicBezTo>
                    <a:pt x="1" y="75"/>
                    <a:pt x="26" y="101"/>
                    <a:pt x="51" y="101"/>
                  </a:cubicBezTo>
                  <a:cubicBezTo>
                    <a:pt x="126" y="101"/>
                    <a:pt x="202" y="126"/>
                    <a:pt x="252" y="151"/>
                  </a:cubicBezTo>
                  <a:cubicBezTo>
                    <a:pt x="327" y="176"/>
                    <a:pt x="377" y="226"/>
                    <a:pt x="403" y="301"/>
                  </a:cubicBezTo>
                  <a:cubicBezTo>
                    <a:pt x="428" y="352"/>
                    <a:pt x="428" y="427"/>
                    <a:pt x="428" y="502"/>
                  </a:cubicBezTo>
                  <a:cubicBezTo>
                    <a:pt x="428" y="552"/>
                    <a:pt x="428" y="628"/>
                    <a:pt x="403" y="703"/>
                  </a:cubicBezTo>
                  <a:cubicBezTo>
                    <a:pt x="403" y="753"/>
                    <a:pt x="428" y="828"/>
                    <a:pt x="503" y="828"/>
                  </a:cubicBezTo>
                  <a:lnTo>
                    <a:pt x="930" y="904"/>
                  </a:lnTo>
                  <a:lnTo>
                    <a:pt x="1155" y="954"/>
                  </a:lnTo>
                  <a:lnTo>
                    <a:pt x="1381" y="1004"/>
                  </a:lnTo>
                  <a:cubicBezTo>
                    <a:pt x="1657" y="1054"/>
                    <a:pt x="1959" y="1105"/>
                    <a:pt x="2235" y="1180"/>
                  </a:cubicBezTo>
                  <a:cubicBezTo>
                    <a:pt x="2536" y="1230"/>
                    <a:pt x="2812" y="1305"/>
                    <a:pt x="3088" y="1406"/>
                  </a:cubicBezTo>
                  <a:cubicBezTo>
                    <a:pt x="3239" y="1431"/>
                    <a:pt x="3364" y="1481"/>
                    <a:pt x="3515" y="1531"/>
                  </a:cubicBezTo>
                  <a:cubicBezTo>
                    <a:pt x="3665" y="1556"/>
                    <a:pt x="3791" y="1632"/>
                    <a:pt x="3941" y="1682"/>
                  </a:cubicBezTo>
                  <a:cubicBezTo>
                    <a:pt x="3992" y="1682"/>
                    <a:pt x="4017" y="1606"/>
                    <a:pt x="3992" y="1581"/>
                  </a:cubicBezTo>
                  <a:cubicBezTo>
                    <a:pt x="3866" y="1506"/>
                    <a:pt x="3716" y="1406"/>
                    <a:pt x="3590" y="1355"/>
                  </a:cubicBezTo>
                  <a:cubicBezTo>
                    <a:pt x="3465" y="1280"/>
                    <a:pt x="3314" y="1205"/>
                    <a:pt x="3188" y="1155"/>
                  </a:cubicBezTo>
                  <a:lnTo>
                    <a:pt x="2335" y="904"/>
                  </a:lnTo>
                  <a:cubicBezTo>
                    <a:pt x="2034" y="803"/>
                    <a:pt x="1733" y="753"/>
                    <a:pt x="1432" y="703"/>
                  </a:cubicBezTo>
                  <a:cubicBezTo>
                    <a:pt x="1356" y="703"/>
                    <a:pt x="1281" y="678"/>
                    <a:pt x="1206" y="678"/>
                  </a:cubicBezTo>
                  <a:lnTo>
                    <a:pt x="980" y="653"/>
                  </a:lnTo>
                  <a:lnTo>
                    <a:pt x="654" y="614"/>
                  </a:lnTo>
                  <a:lnTo>
                    <a:pt x="654" y="614"/>
                  </a:lnTo>
                  <a:cubicBezTo>
                    <a:pt x="654" y="570"/>
                    <a:pt x="654" y="524"/>
                    <a:pt x="654" y="477"/>
                  </a:cubicBezTo>
                  <a:cubicBezTo>
                    <a:pt x="628" y="377"/>
                    <a:pt x="603" y="276"/>
                    <a:pt x="553" y="201"/>
                  </a:cubicBezTo>
                  <a:cubicBezTo>
                    <a:pt x="503" y="126"/>
                    <a:pt x="403" y="50"/>
                    <a:pt x="327" y="25"/>
                  </a:cubicBezTo>
                  <a:cubicBezTo>
                    <a:pt x="227" y="0"/>
                    <a:pt x="126" y="0"/>
                    <a:pt x="51" y="0"/>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1" name="Google Shape;1886;p64"/>
            <p:cNvSpPr/>
            <p:nvPr/>
          </p:nvSpPr>
          <p:spPr>
            <a:xfrm>
              <a:off x="4955533" y="2232362"/>
              <a:ext cx="122003" cy="47562"/>
            </a:xfrm>
            <a:custGeom>
              <a:avLst/>
              <a:gdLst/>
              <a:ahLst/>
              <a:cxnLst/>
              <a:rect l="l" t="t" r="r" b="b"/>
              <a:pathLst>
                <a:path w="5297" h="2065" extrusionOk="0">
                  <a:moveTo>
                    <a:pt x="5105" y="1"/>
                  </a:moveTo>
                  <a:cubicBezTo>
                    <a:pt x="5046" y="1"/>
                    <a:pt x="4989" y="42"/>
                    <a:pt x="4970" y="96"/>
                  </a:cubicBezTo>
                  <a:cubicBezTo>
                    <a:pt x="4970" y="96"/>
                    <a:pt x="4920" y="172"/>
                    <a:pt x="4820" y="297"/>
                  </a:cubicBezTo>
                  <a:cubicBezTo>
                    <a:pt x="4694" y="448"/>
                    <a:pt x="4544" y="598"/>
                    <a:pt x="4393" y="749"/>
                  </a:cubicBezTo>
                  <a:cubicBezTo>
                    <a:pt x="4318" y="849"/>
                    <a:pt x="4192" y="925"/>
                    <a:pt x="4092" y="1000"/>
                  </a:cubicBezTo>
                  <a:cubicBezTo>
                    <a:pt x="3967" y="1100"/>
                    <a:pt x="3841" y="1176"/>
                    <a:pt x="3716" y="1226"/>
                  </a:cubicBezTo>
                  <a:cubicBezTo>
                    <a:pt x="3565" y="1301"/>
                    <a:pt x="3414" y="1351"/>
                    <a:pt x="3264" y="1401"/>
                  </a:cubicBezTo>
                  <a:cubicBezTo>
                    <a:pt x="3188" y="1401"/>
                    <a:pt x="3138" y="1452"/>
                    <a:pt x="3038" y="1452"/>
                  </a:cubicBezTo>
                  <a:lnTo>
                    <a:pt x="2310" y="1452"/>
                  </a:lnTo>
                  <a:cubicBezTo>
                    <a:pt x="2134" y="1427"/>
                    <a:pt x="1984" y="1401"/>
                    <a:pt x="1833" y="1351"/>
                  </a:cubicBezTo>
                  <a:cubicBezTo>
                    <a:pt x="1683" y="1326"/>
                    <a:pt x="1532" y="1276"/>
                    <a:pt x="1381" y="1226"/>
                  </a:cubicBezTo>
                  <a:cubicBezTo>
                    <a:pt x="1256" y="1176"/>
                    <a:pt x="1130" y="1100"/>
                    <a:pt x="1030" y="1050"/>
                  </a:cubicBezTo>
                  <a:cubicBezTo>
                    <a:pt x="829" y="950"/>
                    <a:pt x="653" y="849"/>
                    <a:pt x="503" y="724"/>
                  </a:cubicBezTo>
                  <a:cubicBezTo>
                    <a:pt x="453" y="674"/>
                    <a:pt x="403" y="623"/>
                    <a:pt x="377" y="598"/>
                  </a:cubicBezTo>
                  <a:lnTo>
                    <a:pt x="327" y="573"/>
                  </a:lnTo>
                  <a:lnTo>
                    <a:pt x="302" y="548"/>
                  </a:lnTo>
                  <a:cubicBezTo>
                    <a:pt x="271" y="517"/>
                    <a:pt x="230" y="496"/>
                    <a:pt x="186" y="496"/>
                  </a:cubicBezTo>
                  <a:cubicBezTo>
                    <a:pt x="159" y="496"/>
                    <a:pt x="130" y="504"/>
                    <a:pt x="101" y="523"/>
                  </a:cubicBezTo>
                  <a:cubicBezTo>
                    <a:pt x="26" y="573"/>
                    <a:pt x="1" y="674"/>
                    <a:pt x="51" y="749"/>
                  </a:cubicBezTo>
                  <a:lnTo>
                    <a:pt x="101" y="824"/>
                  </a:lnTo>
                  <a:cubicBezTo>
                    <a:pt x="126" y="849"/>
                    <a:pt x="177" y="900"/>
                    <a:pt x="227" y="975"/>
                  </a:cubicBezTo>
                  <a:cubicBezTo>
                    <a:pt x="377" y="1151"/>
                    <a:pt x="553" y="1326"/>
                    <a:pt x="754" y="1452"/>
                  </a:cubicBezTo>
                  <a:cubicBezTo>
                    <a:pt x="879" y="1552"/>
                    <a:pt x="1005" y="1627"/>
                    <a:pt x="1155" y="1703"/>
                  </a:cubicBezTo>
                  <a:cubicBezTo>
                    <a:pt x="1331" y="1803"/>
                    <a:pt x="1482" y="1853"/>
                    <a:pt x="1657" y="1903"/>
                  </a:cubicBezTo>
                  <a:cubicBezTo>
                    <a:pt x="1833" y="1979"/>
                    <a:pt x="2034" y="2004"/>
                    <a:pt x="2235" y="2029"/>
                  </a:cubicBezTo>
                  <a:cubicBezTo>
                    <a:pt x="2377" y="2047"/>
                    <a:pt x="2506" y="2064"/>
                    <a:pt x="2641" y="2064"/>
                  </a:cubicBezTo>
                  <a:cubicBezTo>
                    <a:pt x="2697" y="2064"/>
                    <a:pt x="2753" y="2061"/>
                    <a:pt x="2812" y="2054"/>
                  </a:cubicBezTo>
                  <a:lnTo>
                    <a:pt x="2988" y="2054"/>
                  </a:lnTo>
                  <a:lnTo>
                    <a:pt x="3113" y="2029"/>
                  </a:lnTo>
                  <a:cubicBezTo>
                    <a:pt x="3214" y="2029"/>
                    <a:pt x="3339" y="2004"/>
                    <a:pt x="3439" y="1979"/>
                  </a:cubicBezTo>
                  <a:cubicBezTo>
                    <a:pt x="3615" y="1929"/>
                    <a:pt x="3816" y="1828"/>
                    <a:pt x="3992" y="1753"/>
                  </a:cubicBezTo>
                  <a:cubicBezTo>
                    <a:pt x="4142" y="1652"/>
                    <a:pt x="4293" y="1552"/>
                    <a:pt x="4443" y="1427"/>
                  </a:cubicBezTo>
                  <a:cubicBezTo>
                    <a:pt x="4720" y="1151"/>
                    <a:pt x="4970" y="849"/>
                    <a:pt x="5146" y="498"/>
                  </a:cubicBezTo>
                  <a:cubicBezTo>
                    <a:pt x="5171" y="423"/>
                    <a:pt x="5196" y="372"/>
                    <a:pt x="5221" y="297"/>
                  </a:cubicBezTo>
                  <a:lnTo>
                    <a:pt x="5272" y="222"/>
                  </a:lnTo>
                  <a:cubicBezTo>
                    <a:pt x="5297" y="147"/>
                    <a:pt x="5272" y="46"/>
                    <a:pt x="5171" y="21"/>
                  </a:cubicBezTo>
                  <a:cubicBezTo>
                    <a:pt x="5150" y="7"/>
                    <a:pt x="5127" y="1"/>
                    <a:pt x="5105"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2" name="Google Shape;1887;p64"/>
            <p:cNvSpPr/>
            <p:nvPr/>
          </p:nvSpPr>
          <p:spPr>
            <a:xfrm>
              <a:off x="4795986" y="2258619"/>
              <a:ext cx="141074" cy="120506"/>
            </a:xfrm>
            <a:custGeom>
              <a:avLst/>
              <a:gdLst/>
              <a:ahLst/>
              <a:cxnLst/>
              <a:rect l="l" t="t" r="r" b="b"/>
              <a:pathLst>
                <a:path w="6125" h="5232" extrusionOk="0">
                  <a:moveTo>
                    <a:pt x="3473" y="0"/>
                  </a:moveTo>
                  <a:cubicBezTo>
                    <a:pt x="2833" y="0"/>
                    <a:pt x="2184" y="237"/>
                    <a:pt x="1657" y="763"/>
                  </a:cubicBezTo>
                  <a:cubicBezTo>
                    <a:pt x="1" y="2420"/>
                    <a:pt x="1180" y="5231"/>
                    <a:pt x="3489" y="5231"/>
                  </a:cubicBezTo>
                  <a:cubicBezTo>
                    <a:pt x="4945" y="5231"/>
                    <a:pt x="6125" y="4051"/>
                    <a:pt x="6125" y="2621"/>
                  </a:cubicBezTo>
                  <a:cubicBezTo>
                    <a:pt x="6108" y="1040"/>
                    <a:pt x="4813" y="0"/>
                    <a:pt x="3473" y="0"/>
                  </a:cubicBezTo>
                  <a:close/>
                </a:path>
              </a:pathLst>
            </a:custGeom>
            <a:solidFill>
              <a:srgbClr val="F18A8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3" name="Google Shape;1888;p64"/>
            <p:cNvSpPr/>
            <p:nvPr/>
          </p:nvSpPr>
          <p:spPr>
            <a:xfrm>
              <a:off x="5104691" y="2226235"/>
              <a:ext cx="141074" cy="120506"/>
            </a:xfrm>
            <a:custGeom>
              <a:avLst/>
              <a:gdLst/>
              <a:ahLst/>
              <a:cxnLst/>
              <a:rect l="l" t="t" r="r" b="b"/>
              <a:pathLst>
                <a:path w="6125" h="5232" extrusionOk="0">
                  <a:moveTo>
                    <a:pt x="3489" y="1"/>
                  </a:moveTo>
                  <a:cubicBezTo>
                    <a:pt x="2847" y="1"/>
                    <a:pt x="2192" y="237"/>
                    <a:pt x="1657" y="764"/>
                  </a:cubicBezTo>
                  <a:cubicBezTo>
                    <a:pt x="0" y="2420"/>
                    <a:pt x="1180" y="5232"/>
                    <a:pt x="3514" y="5232"/>
                  </a:cubicBezTo>
                  <a:cubicBezTo>
                    <a:pt x="4945" y="5232"/>
                    <a:pt x="6125" y="4052"/>
                    <a:pt x="6125" y="2621"/>
                  </a:cubicBezTo>
                  <a:cubicBezTo>
                    <a:pt x="6125" y="1041"/>
                    <a:pt x="4836" y="1"/>
                    <a:pt x="3489" y="1"/>
                  </a:cubicBezTo>
                  <a:close/>
                </a:path>
              </a:pathLst>
            </a:custGeom>
            <a:solidFill>
              <a:srgbClr val="F18A8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4" name="Google Shape;1889;p64"/>
            <p:cNvSpPr/>
            <p:nvPr/>
          </p:nvSpPr>
          <p:spPr>
            <a:xfrm>
              <a:off x="4837030" y="2179065"/>
              <a:ext cx="101182" cy="70295"/>
            </a:xfrm>
            <a:custGeom>
              <a:avLst/>
              <a:gdLst/>
              <a:ahLst/>
              <a:cxnLst/>
              <a:rect l="l" t="t" r="r" b="b"/>
              <a:pathLst>
                <a:path w="4393" h="3052" extrusionOk="0">
                  <a:moveTo>
                    <a:pt x="4192" y="1"/>
                  </a:moveTo>
                  <a:cubicBezTo>
                    <a:pt x="4092" y="1"/>
                    <a:pt x="3991" y="76"/>
                    <a:pt x="3991" y="177"/>
                  </a:cubicBezTo>
                  <a:cubicBezTo>
                    <a:pt x="3966" y="227"/>
                    <a:pt x="3941" y="302"/>
                    <a:pt x="3916" y="352"/>
                  </a:cubicBezTo>
                  <a:cubicBezTo>
                    <a:pt x="3866" y="503"/>
                    <a:pt x="3791" y="628"/>
                    <a:pt x="3715" y="779"/>
                  </a:cubicBezTo>
                  <a:cubicBezTo>
                    <a:pt x="3615" y="930"/>
                    <a:pt x="3464" y="1080"/>
                    <a:pt x="3289" y="1206"/>
                  </a:cubicBezTo>
                  <a:cubicBezTo>
                    <a:pt x="3213" y="1256"/>
                    <a:pt x="3113" y="1306"/>
                    <a:pt x="2987" y="1331"/>
                  </a:cubicBezTo>
                  <a:cubicBezTo>
                    <a:pt x="2887" y="1381"/>
                    <a:pt x="2762" y="1406"/>
                    <a:pt x="2636" y="1406"/>
                  </a:cubicBezTo>
                  <a:lnTo>
                    <a:pt x="2561" y="1432"/>
                  </a:lnTo>
                  <a:lnTo>
                    <a:pt x="2285" y="1432"/>
                  </a:lnTo>
                  <a:cubicBezTo>
                    <a:pt x="2184" y="1406"/>
                    <a:pt x="2084" y="1381"/>
                    <a:pt x="1958" y="1356"/>
                  </a:cubicBezTo>
                  <a:cubicBezTo>
                    <a:pt x="1783" y="1281"/>
                    <a:pt x="1582" y="1181"/>
                    <a:pt x="1406" y="1055"/>
                  </a:cubicBezTo>
                  <a:cubicBezTo>
                    <a:pt x="1281" y="955"/>
                    <a:pt x="1180" y="829"/>
                    <a:pt x="1080" y="729"/>
                  </a:cubicBezTo>
                  <a:lnTo>
                    <a:pt x="954" y="578"/>
                  </a:lnTo>
                  <a:lnTo>
                    <a:pt x="879" y="503"/>
                  </a:lnTo>
                  <a:cubicBezTo>
                    <a:pt x="841" y="458"/>
                    <a:pt x="793" y="440"/>
                    <a:pt x="746" y="440"/>
                  </a:cubicBezTo>
                  <a:cubicBezTo>
                    <a:pt x="605" y="440"/>
                    <a:pt x="465" y="604"/>
                    <a:pt x="578" y="754"/>
                  </a:cubicBezTo>
                  <a:cubicBezTo>
                    <a:pt x="603" y="829"/>
                    <a:pt x="653" y="904"/>
                    <a:pt x="678" y="980"/>
                  </a:cubicBezTo>
                  <a:cubicBezTo>
                    <a:pt x="754" y="1130"/>
                    <a:pt x="854" y="1281"/>
                    <a:pt x="954" y="1432"/>
                  </a:cubicBezTo>
                  <a:cubicBezTo>
                    <a:pt x="879" y="1582"/>
                    <a:pt x="779" y="1733"/>
                    <a:pt x="628" y="1833"/>
                  </a:cubicBezTo>
                  <a:cubicBezTo>
                    <a:pt x="302" y="2084"/>
                    <a:pt x="1" y="2059"/>
                    <a:pt x="1" y="2210"/>
                  </a:cubicBezTo>
                  <a:cubicBezTo>
                    <a:pt x="1" y="2258"/>
                    <a:pt x="132" y="2299"/>
                    <a:pt x="325" y="2299"/>
                  </a:cubicBezTo>
                  <a:cubicBezTo>
                    <a:pt x="628" y="2299"/>
                    <a:pt x="1083" y="2196"/>
                    <a:pt x="1406" y="1858"/>
                  </a:cubicBezTo>
                  <a:cubicBezTo>
                    <a:pt x="1481" y="1883"/>
                    <a:pt x="1532" y="1933"/>
                    <a:pt x="1607" y="1959"/>
                  </a:cubicBezTo>
                  <a:cubicBezTo>
                    <a:pt x="1557" y="2034"/>
                    <a:pt x="1481" y="2109"/>
                    <a:pt x="1406" y="2184"/>
                  </a:cubicBezTo>
                  <a:cubicBezTo>
                    <a:pt x="1080" y="2536"/>
                    <a:pt x="703" y="2611"/>
                    <a:pt x="729" y="2762"/>
                  </a:cubicBezTo>
                  <a:cubicBezTo>
                    <a:pt x="740" y="2790"/>
                    <a:pt x="799" y="2806"/>
                    <a:pt x="890" y="2806"/>
                  </a:cubicBezTo>
                  <a:cubicBezTo>
                    <a:pt x="1200" y="2806"/>
                    <a:pt x="1877" y="2625"/>
                    <a:pt x="2285" y="2159"/>
                  </a:cubicBezTo>
                  <a:cubicBezTo>
                    <a:pt x="2310" y="2172"/>
                    <a:pt x="2341" y="2178"/>
                    <a:pt x="2373" y="2178"/>
                  </a:cubicBezTo>
                  <a:cubicBezTo>
                    <a:pt x="2404" y="2178"/>
                    <a:pt x="2435" y="2172"/>
                    <a:pt x="2460" y="2159"/>
                  </a:cubicBezTo>
                  <a:lnTo>
                    <a:pt x="2661" y="2159"/>
                  </a:lnTo>
                  <a:cubicBezTo>
                    <a:pt x="2636" y="2235"/>
                    <a:pt x="2636" y="2285"/>
                    <a:pt x="2611" y="2335"/>
                  </a:cubicBezTo>
                  <a:cubicBezTo>
                    <a:pt x="2410" y="2737"/>
                    <a:pt x="2109" y="2963"/>
                    <a:pt x="2184" y="3038"/>
                  </a:cubicBezTo>
                  <a:cubicBezTo>
                    <a:pt x="2191" y="3047"/>
                    <a:pt x="2205" y="3052"/>
                    <a:pt x="2225" y="3052"/>
                  </a:cubicBezTo>
                  <a:cubicBezTo>
                    <a:pt x="2414" y="3052"/>
                    <a:pt x="3136" y="2621"/>
                    <a:pt x="3364" y="1984"/>
                  </a:cubicBezTo>
                  <a:cubicBezTo>
                    <a:pt x="3489" y="1933"/>
                    <a:pt x="3615" y="1858"/>
                    <a:pt x="3715" y="1783"/>
                  </a:cubicBezTo>
                  <a:cubicBezTo>
                    <a:pt x="3966" y="1582"/>
                    <a:pt x="4142" y="1331"/>
                    <a:pt x="4267" y="1030"/>
                  </a:cubicBezTo>
                  <a:cubicBezTo>
                    <a:pt x="4343" y="829"/>
                    <a:pt x="4368" y="628"/>
                    <a:pt x="4393" y="428"/>
                  </a:cubicBezTo>
                  <a:cubicBezTo>
                    <a:pt x="4393" y="352"/>
                    <a:pt x="4393" y="277"/>
                    <a:pt x="4393" y="202"/>
                  </a:cubicBezTo>
                  <a:cubicBezTo>
                    <a:pt x="4393" y="76"/>
                    <a:pt x="4318" y="1"/>
                    <a:pt x="4192"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 name="Google Shape;1890;p64"/>
            <p:cNvSpPr/>
            <p:nvPr/>
          </p:nvSpPr>
          <p:spPr>
            <a:xfrm>
              <a:off x="5086772" y="2151909"/>
              <a:ext cx="110832" cy="67370"/>
            </a:xfrm>
            <a:custGeom>
              <a:avLst/>
              <a:gdLst/>
              <a:ahLst/>
              <a:cxnLst/>
              <a:rect l="l" t="t" r="r" b="b"/>
              <a:pathLst>
                <a:path w="4812" h="2925" extrusionOk="0">
                  <a:moveTo>
                    <a:pt x="3591" y="0"/>
                  </a:moveTo>
                  <a:cubicBezTo>
                    <a:pt x="3528" y="0"/>
                    <a:pt x="3472" y="34"/>
                    <a:pt x="3439" y="101"/>
                  </a:cubicBezTo>
                  <a:lnTo>
                    <a:pt x="3414" y="201"/>
                  </a:lnTo>
                  <a:lnTo>
                    <a:pt x="3338" y="352"/>
                  </a:lnTo>
                  <a:cubicBezTo>
                    <a:pt x="3263" y="502"/>
                    <a:pt x="3188" y="653"/>
                    <a:pt x="3088" y="778"/>
                  </a:cubicBezTo>
                  <a:cubicBezTo>
                    <a:pt x="2962" y="954"/>
                    <a:pt x="2837" y="1130"/>
                    <a:pt x="2661" y="1255"/>
                  </a:cubicBezTo>
                  <a:cubicBezTo>
                    <a:pt x="2586" y="1305"/>
                    <a:pt x="2485" y="1356"/>
                    <a:pt x="2385" y="1406"/>
                  </a:cubicBezTo>
                  <a:cubicBezTo>
                    <a:pt x="2335" y="1431"/>
                    <a:pt x="2259" y="1456"/>
                    <a:pt x="2209" y="1481"/>
                  </a:cubicBezTo>
                  <a:lnTo>
                    <a:pt x="2033" y="1481"/>
                  </a:lnTo>
                  <a:cubicBezTo>
                    <a:pt x="1908" y="1506"/>
                    <a:pt x="1782" y="1506"/>
                    <a:pt x="1682" y="1506"/>
                  </a:cubicBezTo>
                  <a:cubicBezTo>
                    <a:pt x="1582" y="1506"/>
                    <a:pt x="1456" y="1481"/>
                    <a:pt x="1356" y="1456"/>
                  </a:cubicBezTo>
                  <a:cubicBezTo>
                    <a:pt x="1155" y="1406"/>
                    <a:pt x="979" y="1305"/>
                    <a:pt x="829" y="1180"/>
                  </a:cubicBezTo>
                  <a:cubicBezTo>
                    <a:pt x="703" y="1079"/>
                    <a:pt x="603" y="979"/>
                    <a:pt x="527" y="854"/>
                  </a:cubicBezTo>
                  <a:cubicBezTo>
                    <a:pt x="477" y="803"/>
                    <a:pt x="427" y="753"/>
                    <a:pt x="402" y="703"/>
                  </a:cubicBezTo>
                  <a:cubicBezTo>
                    <a:pt x="384" y="630"/>
                    <a:pt x="311" y="583"/>
                    <a:pt x="235" y="583"/>
                  </a:cubicBezTo>
                  <a:cubicBezTo>
                    <a:pt x="207" y="583"/>
                    <a:pt x="178" y="589"/>
                    <a:pt x="151" y="603"/>
                  </a:cubicBezTo>
                  <a:cubicBezTo>
                    <a:pt x="51" y="628"/>
                    <a:pt x="0" y="753"/>
                    <a:pt x="25" y="854"/>
                  </a:cubicBezTo>
                  <a:cubicBezTo>
                    <a:pt x="51" y="929"/>
                    <a:pt x="76" y="1004"/>
                    <a:pt x="101" y="1079"/>
                  </a:cubicBezTo>
                  <a:cubicBezTo>
                    <a:pt x="176" y="1280"/>
                    <a:pt x="276" y="1456"/>
                    <a:pt x="427" y="1607"/>
                  </a:cubicBezTo>
                  <a:cubicBezTo>
                    <a:pt x="603" y="1858"/>
                    <a:pt x="879" y="2033"/>
                    <a:pt x="1155" y="2134"/>
                  </a:cubicBezTo>
                  <a:cubicBezTo>
                    <a:pt x="1280" y="2184"/>
                    <a:pt x="1406" y="2209"/>
                    <a:pt x="1531" y="2234"/>
                  </a:cubicBezTo>
                  <a:cubicBezTo>
                    <a:pt x="1893" y="2716"/>
                    <a:pt x="2592" y="2925"/>
                    <a:pt x="2882" y="2925"/>
                  </a:cubicBezTo>
                  <a:cubicBezTo>
                    <a:pt x="2955" y="2925"/>
                    <a:pt x="3002" y="2912"/>
                    <a:pt x="3012" y="2887"/>
                  </a:cubicBezTo>
                  <a:cubicBezTo>
                    <a:pt x="3037" y="2786"/>
                    <a:pt x="2686" y="2661"/>
                    <a:pt x="2385" y="2334"/>
                  </a:cubicBezTo>
                  <a:cubicBezTo>
                    <a:pt x="2335" y="2284"/>
                    <a:pt x="2309" y="2234"/>
                    <a:pt x="2259" y="2184"/>
                  </a:cubicBezTo>
                  <a:lnTo>
                    <a:pt x="2435" y="2184"/>
                  </a:lnTo>
                  <a:cubicBezTo>
                    <a:pt x="2510" y="2159"/>
                    <a:pt x="2560" y="2134"/>
                    <a:pt x="2611" y="2109"/>
                  </a:cubicBezTo>
                  <a:cubicBezTo>
                    <a:pt x="2917" y="2279"/>
                    <a:pt x="3286" y="2336"/>
                    <a:pt x="3597" y="2336"/>
                  </a:cubicBezTo>
                  <a:cubicBezTo>
                    <a:pt x="3974" y="2336"/>
                    <a:pt x="4267" y="2253"/>
                    <a:pt x="4267" y="2184"/>
                  </a:cubicBezTo>
                  <a:cubicBezTo>
                    <a:pt x="4267" y="2058"/>
                    <a:pt x="3866" y="2083"/>
                    <a:pt x="3439" y="1883"/>
                  </a:cubicBezTo>
                  <a:cubicBezTo>
                    <a:pt x="3364" y="1832"/>
                    <a:pt x="3263" y="1782"/>
                    <a:pt x="3188" y="1707"/>
                  </a:cubicBezTo>
                  <a:cubicBezTo>
                    <a:pt x="3238" y="1657"/>
                    <a:pt x="3288" y="1607"/>
                    <a:pt x="3338" y="1556"/>
                  </a:cubicBezTo>
                  <a:cubicBezTo>
                    <a:pt x="3553" y="1667"/>
                    <a:pt x="3779" y="1708"/>
                    <a:pt x="3988" y="1708"/>
                  </a:cubicBezTo>
                  <a:cubicBezTo>
                    <a:pt x="4441" y="1708"/>
                    <a:pt x="4811" y="1517"/>
                    <a:pt x="4794" y="1431"/>
                  </a:cubicBezTo>
                  <a:cubicBezTo>
                    <a:pt x="4744" y="1305"/>
                    <a:pt x="4443" y="1431"/>
                    <a:pt x="4066" y="1280"/>
                  </a:cubicBezTo>
                  <a:cubicBezTo>
                    <a:pt x="3916" y="1205"/>
                    <a:pt x="3740" y="1105"/>
                    <a:pt x="3640" y="979"/>
                  </a:cubicBezTo>
                  <a:cubicBezTo>
                    <a:pt x="3690" y="803"/>
                    <a:pt x="3740" y="653"/>
                    <a:pt x="3765" y="477"/>
                  </a:cubicBezTo>
                  <a:cubicBezTo>
                    <a:pt x="3790" y="327"/>
                    <a:pt x="3765" y="251"/>
                    <a:pt x="3790" y="226"/>
                  </a:cubicBezTo>
                  <a:cubicBezTo>
                    <a:pt x="3815" y="151"/>
                    <a:pt x="3765" y="50"/>
                    <a:pt x="3690" y="25"/>
                  </a:cubicBezTo>
                  <a:cubicBezTo>
                    <a:pt x="3656" y="9"/>
                    <a:pt x="3623" y="0"/>
                    <a:pt x="3591"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 name="Google Shape;1891;p64"/>
            <p:cNvSpPr/>
            <p:nvPr/>
          </p:nvSpPr>
          <p:spPr>
            <a:xfrm>
              <a:off x="4980408" y="2171118"/>
              <a:ext cx="69973" cy="43232"/>
            </a:xfrm>
            <a:custGeom>
              <a:avLst/>
              <a:gdLst/>
              <a:ahLst/>
              <a:cxnLst/>
              <a:rect l="l" t="t" r="r" b="b"/>
              <a:pathLst>
                <a:path w="3038" h="1877" extrusionOk="0">
                  <a:moveTo>
                    <a:pt x="1534" y="1"/>
                  </a:moveTo>
                  <a:cubicBezTo>
                    <a:pt x="1462" y="1"/>
                    <a:pt x="1393" y="7"/>
                    <a:pt x="1330" y="20"/>
                  </a:cubicBezTo>
                  <a:cubicBezTo>
                    <a:pt x="1255" y="20"/>
                    <a:pt x="1180" y="45"/>
                    <a:pt x="1105" y="45"/>
                  </a:cubicBezTo>
                  <a:lnTo>
                    <a:pt x="904" y="120"/>
                  </a:lnTo>
                  <a:cubicBezTo>
                    <a:pt x="778" y="170"/>
                    <a:pt x="653" y="245"/>
                    <a:pt x="552" y="321"/>
                  </a:cubicBezTo>
                  <a:cubicBezTo>
                    <a:pt x="452" y="396"/>
                    <a:pt x="377" y="496"/>
                    <a:pt x="301" y="572"/>
                  </a:cubicBezTo>
                  <a:cubicBezTo>
                    <a:pt x="176" y="722"/>
                    <a:pt x="101" y="873"/>
                    <a:pt x="50" y="1024"/>
                  </a:cubicBezTo>
                  <a:cubicBezTo>
                    <a:pt x="25" y="1074"/>
                    <a:pt x="0" y="1124"/>
                    <a:pt x="0" y="1174"/>
                  </a:cubicBezTo>
                  <a:lnTo>
                    <a:pt x="0" y="1224"/>
                  </a:lnTo>
                  <a:lnTo>
                    <a:pt x="25" y="1275"/>
                  </a:lnTo>
                  <a:cubicBezTo>
                    <a:pt x="0" y="1350"/>
                    <a:pt x="50" y="1400"/>
                    <a:pt x="126" y="1425"/>
                  </a:cubicBezTo>
                  <a:cubicBezTo>
                    <a:pt x="176" y="1425"/>
                    <a:pt x="251" y="1375"/>
                    <a:pt x="251" y="1325"/>
                  </a:cubicBezTo>
                  <a:cubicBezTo>
                    <a:pt x="276" y="1275"/>
                    <a:pt x="326" y="1224"/>
                    <a:pt x="352" y="1174"/>
                  </a:cubicBezTo>
                  <a:cubicBezTo>
                    <a:pt x="427" y="1074"/>
                    <a:pt x="527" y="948"/>
                    <a:pt x="628" y="873"/>
                  </a:cubicBezTo>
                  <a:cubicBezTo>
                    <a:pt x="678" y="798"/>
                    <a:pt x="753" y="747"/>
                    <a:pt x="828" y="697"/>
                  </a:cubicBezTo>
                  <a:cubicBezTo>
                    <a:pt x="929" y="647"/>
                    <a:pt x="1004" y="597"/>
                    <a:pt x="1105" y="572"/>
                  </a:cubicBezTo>
                  <a:lnTo>
                    <a:pt x="1255" y="522"/>
                  </a:lnTo>
                  <a:lnTo>
                    <a:pt x="1406" y="496"/>
                  </a:lnTo>
                  <a:lnTo>
                    <a:pt x="1757" y="496"/>
                  </a:lnTo>
                  <a:cubicBezTo>
                    <a:pt x="1857" y="522"/>
                    <a:pt x="1958" y="547"/>
                    <a:pt x="2058" y="572"/>
                  </a:cubicBezTo>
                  <a:cubicBezTo>
                    <a:pt x="2159" y="622"/>
                    <a:pt x="2234" y="672"/>
                    <a:pt x="2309" y="722"/>
                  </a:cubicBezTo>
                  <a:cubicBezTo>
                    <a:pt x="2385" y="798"/>
                    <a:pt x="2460" y="873"/>
                    <a:pt x="2510" y="948"/>
                  </a:cubicBezTo>
                  <a:cubicBezTo>
                    <a:pt x="2560" y="1024"/>
                    <a:pt x="2610" y="1099"/>
                    <a:pt x="2636" y="1174"/>
                  </a:cubicBezTo>
                  <a:cubicBezTo>
                    <a:pt x="2686" y="1325"/>
                    <a:pt x="2736" y="1450"/>
                    <a:pt x="2761" y="1601"/>
                  </a:cubicBezTo>
                  <a:cubicBezTo>
                    <a:pt x="2786" y="1701"/>
                    <a:pt x="2786" y="1751"/>
                    <a:pt x="2786" y="1751"/>
                  </a:cubicBezTo>
                  <a:cubicBezTo>
                    <a:pt x="2786" y="1827"/>
                    <a:pt x="2836" y="1877"/>
                    <a:pt x="2912" y="1877"/>
                  </a:cubicBezTo>
                  <a:cubicBezTo>
                    <a:pt x="2987" y="1877"/>
                    <a:pt x="3037" y="1827"/>
                    <a:pt x="3037" y="1777"/>
                  </a:cubicBezTo>
                  <a:cubicBezTo>
                    <a:pt x="3037" y="1701"/>
                    <a:pt x="3037" y="1626"/>
                    <a:pt x="3037" y="1576"/>
                  </a:cubicBezTo>
                  <a:cubicBezTo>
                    <a:pt x="3037" y="1400"/>
                    <a:pt x="3012" y="1224"/>
                    <a:pt x="2987" y="1074"/>
                  </a:cubicBezTo>
                  <a:cubicBezTo>
                    <a:pt x="2937" y="923"/>
                    <a:pt x="2887" y="798"/>
                    <a:pt x="2811" y="697"/>
                  </a:cubicBezTo>
                  <a:cubicBezTo>
                    <a:pt x="2761" y="572"/>
                    <a:pt x="2661" y="471"/>
                    <a:pt x="2560" y="371"/>
                  </a:cubicBezTo>
                  <a:cubicBezTo>
                    <a:pt x="2460" y="271"/>
                    <a:pt x="2334" y="195"/>
                    <a:pt x="2184" y="120"/>
                  </a:cubicBezTo>
                  <a:lnTo>
                    <a:pt x="2058" y="95"/>
                  </a:lnTo>
                  <a:cubicBezTo>
                    <a:pt x="2033" y="70"/>
                    <a:pt x="2008" y="70"/>
                    <a:pt x="1983" y="70"/>
                  </a:cubicBezTo>
                  <a:lnTo>
                    <a:pt x="1883" y="45"/>
                  </a:lnTo>
                  <a:cubicBezTo>
                    <a:pt x="1832" y="20"/>
                    <a:pt x="1807" y="20"/>
                    <a:pt x="1757" y="20"/>
                  </a:cubicBezTo>
                  <a:cubicBezTo>
                    <a:pt x="1682" y="7"/>
                    <a:pt x="1606" y="1"/>
                    <a:pt x="1534"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 name="Google Shape;1892;p64"/>
            <p:cNvSpPr/>
            <p:nvPr/>
          </p:nvSpPr>
          <p:spPr>
            <a:xfrm>
              <a:off x="4644525" y="2602816"/>
              <a:ext cx="71124" cy="41067"/>
            </a:xfrm>
            <a:custGeom>
              <a:avLst/>
              <a:gdLst/>
              <a:ahLst/>
              <a:cxnLst/>
              <a:rect l="l" t="t" r="r" b="b"/>
              <a:pathLst>
                <a:path w="3088" h="1783" extrusionOk="0">
                  <a:moveTo>
                    <a:pt x="202" y="0"/>
                  </a:moveTo>
                  <a:lnTo>
                    <a:pt x="1" y="251"/>
                  </a:lnTo>
                  <a:cubicBezTo>
                    <a:pt x="1" y="251"/>
                    <a:pt x="51" y="301"/>
                    <a:pt x="101" y="377"/>
                  </a:cubicBezTo>
                  <a:cubicBezTo>
                    <a:pt x="202" y="452"/>
                    <a:pt x="302" y="552"/>
                    <a:pt x="402" y="628"/>
                  </a:cubicBezTo>
                  <a:cubicBezTo>
                    <a:pt x="528" y="753"/>
                    <a:pt x="678" y="854"/>
                    <a:pt x="829" y="979"/>
                  </a:cubicBezTo>
                  <a:cubicBezTo>
                    <a:pt x="1005" y="1080"/>
                    <a:pt x="1180" y="1180"/>
                    <a:pt x="1381" y="1280"/>
                  </a:cubicBezTo>
                  <a:cubicBezTo>
                    <a:pt x="1557" y="1381"/>
                    <a:pt x="1758" y="1481"/>
                    <a:pt x="1958" y="1556"/>
                  </a:cubicBezTo>
                  <a:cubicBezTo>
                    <a:pt x="2134" y="1607"/>
                    <a:pt x="2310" y="1682"/>
                    <a:pt x="2486" y="1707"/>
                  </a:cubicBezTo>
                  <a:cubicBezTo>
                    <a:pt x="2661" y="1757"/>
                    <a:pt x="2837" y="1782"/>
                    <a:pt x="3013" y="1782"/>
                  </a:cubicBezTo>
                  <a:lnTo>
                    <a:pt x="3088" y="1481"/>
                  </a:lnTo>
                  <a:cubicBezTo>
                    <a:pt x="2962" y="1406"/>
                    <a:pt x="2812" y="1305"/>
                    <a:pt x="2636" y="1255"/>
                  </a:cubicBezTo>
                  <a:cubicBezTo>
                    <a:pt x="2586" y="1230"/>
                    <a:pt x="2511" y="1180"/>
                    <a:pt x="2435" y="1130"/>
                  </a:cubicBezTo>
                  <a:cubicBezTo>
                    <a:pt x="2360" y="1105"/>
                    <a:pt x="2285" y="1054"/>
                    <a:pt x="2184" y="1004"/>
                  </a:cubicBezTo>
                  <a:cubicBezTo>
                    <a:pt x="2109" y="979"/>
                    <a:pt x="2009" y="929"/>
                    <a:pt x="1933" y="879"/>
                  </a:cubicBezTo>
                  <a:lnTo>
                    <a:pt x="1657" y="728"/>
                  </a:lnTo>
                  <a:cubicBezTo>
                    <a:pt x="1306" y="527"/>
                    <a:pt x="955" y="352"/>
                    <a:pt x="678" y="201"/>
                  </a:cubicBezTo>
                  <a:cubicBezTo>
                    <a:pt x="528" y="151"/>
                    <a:pt x="427" y="76"/>
                    <a:pt x="352" y="50"/>
                  </a:cubicBezTo>
                  <a:lnTo>
                    <a:pt x="202"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8" name="Google Shape;1893;p64"/>
            <p:cNvSpPr/>
            <p:nvPr/>
          </p:nvSpPr>
          <p:spPr>
            <a:xfrm>
              <a:off x="5392574" y="2508015"/>
              <a:ext cx="58410" cy="60714"/>
            </a:xfrm>
            <a:custGeom>
              <a:avLst/>
              <a:gdLst/>
              <a:ahLst/>
              <a:cxnLst/>
              <a:rect l="l" t="t" r="r" b="b"/>
              <a:pathLst>
                <a:path w="2536" h="2636" extrusionOk="0">
                  <a:moveTo>
                    <a:pt x="2260" y="0"/>
                  </a:moveTo>
                  <a:lnTo>
                    <a:pt x="2134" y="100"/>
                  </a:lnTo>
                  <a:cubicBezTo>
                    <a:pt x="2084" y="151"/>
                    <a:pt x="1983" y="251"/>
                    <a:pt x="1883" y="351"/>
                  </a:cubicBezTo>
                  <a:cubicBezTo>
                    <a:pt x="1657" y="577"/>
                    <a:pt x="1381" y="879"/>
                    <a:pt x="1130" y="1180"/>
                  </a:cubicBezTo>
                  <a:lnTo>
                    <a:pt x="904" y="1406"/>
                  </a:lnTo>
                  <a:cubicBezTo>
                    <a:pt x="854" y="1481"/>
                    <a:pt x="779" y="1556"/>
                    <a:pt x="728" y="1631"/>
                  </a:cubicBezTo>
                  <a:cubicBezTo>
                    <a:pt x="653" y="1682"/>
                    <a:pt x="578" y="1757"/>
                    <a:pt x="528" y="1807"/>
                  </a:cubicBezTo>
                  <a:cubicBezTo>
                    <a:pt x="478" y="1882"/>
                    <a:pt x="427" y="1933"/>
                    <a:pt x="352" y="2008"/>
                  </a:cubicBezTo>
                  <a:cubicBezTo>
                    <a:pt x="227" y="2108"/>
                    <a:pt x="126" y="2234"/>
                    <a:pt x="1" y="2359"/>
                  </a:cubicBezTo>
                  <a:lnTo>
                    <a:pt x="201" y="2635"/>
                  </a:lnTo>
                  <a:cubicBezTo>
                    <a:pt x="352" y="2560"/>
                    <a:pt x="528" y="2485"/>
                    <a:pt x="678" y="2384"/>
                  </a:cubicBezTo>
                  <a:cubicBezTo>
                    <a:pt x="804" y="2284"/>
                    <a:pt x="979" y="2184"/>
                    <a:pt x="1130" y="2058"/>
                  </a:cubicBezTo>
                  <a:cubicBezTo>
                    <a:pt x="1256" y="1933"/>
                    <a:pt x="1431" y="1782"/>
                    <a:pt x="1582" y="1606"/>
                  </a:cubicBezTo>
                  <a:cubicBezTo>
                    <a:pt x="1732" y="1431"/>
                    <a:pt x="1858" y="1280"/>
                    <a:pt x="1983" y="1130"/>
                  </a:cubicBezTo>
                  <a:cubicBezTo>
                    <a:pt x="2084" y="979"/>
                    <a:pt x="2209" y="828"/>
                    <a:pt x="2285" y="678"/>
                  </a:cubicBezTo>
                  <a:cubicBezTo>
                    <a:pt x="2385" y="527"/>
                    <a:pt x="2435" y="402"/>
                    <a:pt x="2485" y="326"/>
                  </a:cubicBezTo>
                  <a:cubicBezTo>
                    <a:pt x="2485" y="276"/>
                    <a:pt x="2511" y="226"/>
                    <a:pt x="2536" y="176"/>
                  </a:cubicBezTo>
                  <a:lnTo>
                    <a:pt x="2260"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 name="Google Shape;1894;p64"/>
            <p:cNvSpPr/>
            <p:nvPr/>
          </p:nvSpPr>
          <p:spPr>
            <a:xfrm>
              <a:off x="4866512" y="2566978"/>
              <a:ext cx="87316" cy="95262"/>
            </a:xfrm>
            <a:custGeom>
              <a:avLst/>
              <a:gdLst/>
              <a:ahLst/>
              <a:cxnLst/>
              <a:rect l="l" t="t" r="r" b="b"/>
              <a:pathLst>
                <a:path w="3791" h="4136" extrusionOk="0">
                  <a:moveTo>
                    <a:pt x="3339" y="0"/>
                  </a:moveTo>
                  <a:cubicBezTo>
                    <a:pt x="3289" y="0"/>
                    <a:pt x="3238" y="25"/>
                    <a:pt x="3188" y="25"/>
                  </a:cubicBezTo>
                  <a:cubicBezTo>
                    <a:pt x="3138" y="50"/>
                    <a:pt x="3113" y="75"/>
                    <a:pt x="3063" y="101"/>
                  </a:cubicBezTo>
                  <a:cubicBezTo>
                    <a:pt x="3013" y="126"/>
                    <a:pt x="2987" y="176"/>
                    <a:pt x="2937" y="201"/>
                  </a:cubicBezTo>
                  <a:cubicBezTo>
                    <a:pt x="2887" y="276"/>
                    <a:pt x="2837" y="352"/>
                    <a:pt x="2787" y="452"/>
                  </a:cubicBezTo>
                  <a:cubicBezTo>
                    <a:pt x="2711" y="628"/>
                    <a:pt x="2636" y="778"/>
                    <a:pt x="2611" y="979"/>
                  </a:cubicBezTo>
                  <a:cubicBezTo>
                    <a:pt x="2567" y="1133"/>
                    <a:pt x="2542" y="1286"/>
                    <a:pt x="2537" y="1440"/>
                  </a:cubicBezTo>
                  <a:lnTo>
                    <a:pt x="2537" y="1440"/>
                  </a:lnTo>
                  <a:lnTo>
                    <a:pt x="2235" y="1682"/>
                  </a:lnTo>
                  <a:cubicBezTo>
                    <a:pt x="2109" y="1757"/>
                    <a:pt x="1984" y="1857"/>
                    <a:pt x="1858" y="1958"/>
                  </a:cubicBezTo>
                  <a:cubicBezTo>
                    <a:pt x="1632" y="2159"/>
                    <a:pt x="1381" y="2385"/>
                    <a:pt x="1155" y="2585"/>
                  </a:cubicBezTo>
                  <a:cubicBezTo>
                    <a:pt x="929" y="2811"/>
                    <a:pt x="729" y="3037"/>
                    <a:pt x="528" y="3288"/>
                  </a:cubicBezTo>
                  <a:cubicBezTo>
                    <a:pt x="427" y="3414"/>
                    <a:pt x="327" y="3539"/>
                    <a:pt x="252" y="3665"/>
                  </a:cubicBezTo>
                  <a:cubicBezTo>
                    <a:pt x="176" y="3790"/>
                    <a:pt x="76" y="3941"/>
                    <a:pt x="26" y="4066"/>
                  </a:cubicBezTo>
                  <a:cubicBezTo>
                    <a:pt x="1" y="4091"/>
                    <a:pt x="1" y="4116"/>
                    <a:pt x="26" y="4116"/>
                  </a:cubicBezTo>
                  <a:cubicBezTo>
                    <a:pt x="26" y="4129"/>
                    <a:pt x="32" y="4135"/>
                    <a:pt x="41" y="4135"/>
                  </a:cubicBezTo>
                  <a:cubicBezTo>
                    <a:pt x="51" y="4135"/>
                    <a:pt x="63" y="4129"/>
                    <a:pt x="76" y="4116"/>
                  </a:cubicBezTo>
                  <a:cubicBezTo>
                    <a:pt x="176" y="4016"/>
                    <a:pt x="252" y="3890"/>
                    <a:pt x="352" y="3765"/>
                  </a:cubicBezTo>
                  <a:lnTo>
                    <a:pt x="1356" y="2786"/>
                  </a:lnTo>
                  <a:cubicBezTo>
                    <a:pt x="1808" y="2385"/>
                    <a:pt x="2310" y="2008"/>
                    <a:pt x="2787" y="1632"/>
                  </a:cubicBezTo>
                  <a:cubicBezTo>
                    <a:pt x="2812" y="1606"/>
                    <a:pt x="2837" y="1556"/>
                    <a:pt x="2837" y="1506"/>
                  </a:cubicBezTo>
                  <a:cubicBezTo>
                    <a:pt x="2837" y="1355"/>
                    <a:pt x="2862" y="1180"/>
                    <a:pt x="2887" y="1029"/>
                  </a:cubicBezTo>
                  <a:cubicBezTo>
                    <a:pt x="2912" y="853"/>
                    <a:pt x="2937" y="703"/>
                    <a:pt x="3013" y="552"/>
                  </a:cubicBezTo>
                  <a:cubicBezTo>
                    <a:pt x="3038" y="477"/>
                    <a:pt x="3063" y="402"/>
                    <a:pt x="3113" y="352"/>
                  </a:cubicBezTo>
                  <a:cubicBezTo>
                    <a:pt x="3138" y="301"/>
                    <a:pt x="3163" y="301"/>
                    <a:pt x="3188" y="251"/>
                  </a:cubicBezTo>
                  <a:cubicBezTo>
                    <a:pt x="3213" y="226"/>
                    <a:pt x="3238" y="226"/>
                    <a:pt x="3264" y="201"/>
                  </a:cubicBezTo>
                  <a:cubicBezTo>
                    <a:pt x="3289" y="151"/>
                    <a:pt x="3339" y="151"/>
                    <a:pt x="3364" y="151"/>
                  </a:cubicBezTo>
                  <a:lnTo>
                    <a:pt x="3590" y="151"/>
                  </a:lnTo>
                  <a:lnTo>
                    <a:pt x="3715" y="201"/>
                  </a:lnTo>
                  <a:cubicBezTo>
                    <a:pt x="3740" y="201"/>
                    <a:pt x="3766" y="176"/>
                    <a:pt x="3791" y="151"/>
                  </a:cubicBezTo>
                  <a:cubicBezTo>
                    <a:pt x="3791" y="126"/>
                    <a:pt x="3766" y="101"/>
                    <a:pt x="3740" y="101"/>
                  </a:cubicBezTo>
                  <a:lnTo>
                    <a:pt x="3640" y="50"/>
                  </a:lnTo>
                  <a:cubicBezTo>
                    <a:pt x="3590" y="25"/>
                    <a:pt x="3540" y="0"/>
                    <a:pt x="3489" y="0"/>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0" name="Google Shape;1895;p64"/>
            <p:cNvSpPr/>
            <p:nvPr/>
          </p:nvSpPr>
          <p:spPr>
            <a:xfrm>
              <a:off x="4697131" y="2250028"/>
              <a:ext cx="68821" cy="40629"/>
            </a:xfrm>
            <a:custGeom>
              <a:avLst/>
              <a:gdLst/>
              <a:ahLst/>
              <a:cxnLst/>
              <a:rect l="l" t="t" r="r" b="b"/>
              <a:pathLst>
                <a:path w="2988" h="1764" extrusionOk="0">
                  <a:moveTo>
                    <a:pt x="1513" y="1"/>
                  </a:moveTo>
                  <a:cubicBezTo>
                    <a:pt x="1267" y="1"/>
                    <a:pt x="1039" y="57"/>
                    <a:pt x="829" y="183"/>
                  </a:cubicBezTo>
                  <a:cubicBezTo>
                    <a:pt x="603" y="283"/>
                    <a:pt x="402" y="434"/>
                    <a:pt x="252" y="634"/>
                  </a:cubicBezTo>
                  <a:cubicBezTo>
                    <a:pt x="151" y="760"/>
                    <a:pt x="51" y="911"/>
                    <a:pt x="26" y="1086"/>
                  </a:cubicBezTo>
                  <a:cubicBezTo>
                    <a:pt x="1" y="1162"/>
                    <a:pt x="1" y="1212"/>
                    <a:pt x="26" y="1262"/>
                  </a:cubicBezTo>
                  <a:lnTo>
                    <a:pt x="26" y="1312"/>
                  </a:lnTo>
                  <a:cubicBezTo>
                    <a:pt x="26" y="1387"/>
                    <a:pt x="101" y="1438"/>
                    <a:pt x="176" y="1438"/>
                  </a:cubicBezTo>
                  <a:cubicBezTo>
                    <a:pt x="227" y="1413"/>
                    <a:pt x="277" y="1387"/>
                    <a:pt x="302" y="1337"/>
                  </a:cubicBezTo>
                  <a:lnTo>
                    <a:pt x="302" y="1287"/>
                  </a:lnTo>
                  <a:cubicBezTo>
                    <a:pt x="302" y="1262"/>
                    <a:pt x="327" y="1237"/>
                    <a:pt x="327" y="1212"/>
                  </a:cubicBezTo>
                  <a:cubicBezTo>
                    <a:pt x="377" y="1111"/>
                    <a:pt x="478" y="1011"/>
                    <a:pt x="578" y="936"/>
                  </a:cubicBezTo>
                  <a:cubicBezTo>
                    <a:pt x="854" y="660"/>
                    <a:pt x="1231" y="509"/>
                    <a:pt x="1607" y="509"/>
                  </a:cubicBezTo>
                  <a:cubicBezTo>
                    <a:pt x="1707" y="509"/>
                    <a:pt x="1808" y="534"/>
                    <a:pt x="1908" y="584"/>
                  </a:cubicBezTo>
                  <a:cubicBezTo>
                    <a:pt x="1958" y="584"/>
                    <a:pt x="1984" y="609"/>
                    <a:pt x="2034" y="634"/>
                  </a:cubicBezTo>
                  <a:lnTo>
                    <a:pt x="2084" y="660"/>
                  </a:lnTo>
                  <a:lnTo>
                    <a:pt x="2159" y="710"/>
                  </a:lnTo>
                  <a:cubicBezTo>
                    <a:pt x="2209" y="760"/>
                    <a:pt x="2235" y="785"/>
                    <a:pt x="2285" y="810"/>
                  </a:cubicBezTo>
                  <a:cubicBezTo>
                    <a:pt x="2310" y="835"/>
                    <a:pt x="2335" y="860"/>
                    <a:pt x="2360" y="911"/>
                  </a:cubicBezTo>
                  <a:cubicBezTo>
                    <a:pt x="2435" y="961"/>
                    <a:pt x="2486" y="1036"/>
                    <a:pt x="2536" y="1111"/>
                  </a:cubicBezTo>
                  <a:cubicBezTo>
                    <a:pt x="2611" y="1262"/>
                    <a:pt x="2686" y="1438"/>
                    <a:pt x="2711" y="1613"/>
                  </a:cubicBezTo>
                  <a:cubicBezTo>
                    <a:pt x="2711" y="1689"/>
                    <a:pt x="2787" y="1764"/>
                    <a:pt x="2862" y="1764"/>
                  </a:cubicBezTo>
                  <a:cubicBezTo>
                    <a:pt x="2937" y="1764"/>
                    <a:pt x="2988" y="1689"/>
                    <a:pt x="2988" y="1613"/>
                  </a:cubicBezTo>
                  <a:cubicBezTo>
                    <a:pt x="2988" y="1563"/>
                    <a:pt x="2988" y="1488"/>
                    <a:pt x="2988" y="1413"/>
                  </a:cubicBezTo>
                  <a:cubicBezTo>
                    <a:pt x="2988" y="1262"/>
                    <a:pt x="2937" y="1086"/>
                    <a:pt x="2862" y="936"/>
                  </a:cubicBezTo>
                  <a:cubicBezTo>
                    <a:pt x="2837" y="810"/>
                    <a:pt x="2787" y="710"/>
                    <a:pt x="2711" y="609"/>
                  </a:cubicBezTo>
                  <a:cubicBezTo>
                    <a:pt x="2661" y="559"/>
                    <a:pt x="2636" y="509"/>
                    <a:pt x="2586" y="459"/>
                  </a:cubicBezTo>
                  <a:cubicBezTo>
                    <a:pt x="2536" y="409"/>
                    <a:pt x="2486" y="384"/>
                    <a:pt x="2435" y="333"/>
                  </a:cubicBezTo>
                  <a:lnTo>
                    <a:pt x="2360" y="283"/>
                  </a:lnTo>
                  <a:lnTo>
                    <a:pt x="2285" y="208"/>
                  </a:lnTo>
                  <a:cubicBezTo>
                    <a:pt x="2209" y="158"/>
                    <a:pt x="2159" y="133"/>
                    <a:pt x="2084" y="107"/>
                  </a:cubicBezTo>
                  <a:cubicBezTo>
                    <a:pt x="1958" y="32"/>
                    <a:pt x="1808" y="7"/>
                    <a:pt x="1657" y="7"/>
                  </a:cubicBezTo>
                  <a:cubicBezTo>
                    <a:pt x="1608" y="3"/>
                    <a:pt x="1560" y="1"/>
                    <a:pt x="1513"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1" name="Google Shape;1896;p64"/>
            <p:cNvSpPr/>
            <p:nvPr/>
          </p:nvSpPr>
          <p:spPr>
            <a:xfrm>
              <a:off x="5242863" y="2164508"/>
              <a:ext cx="68222" cy="40030"/>
            </a:xfrm>
            <a:custGeom>
              <a:avLst/>
              <a:gdLst/>
              <a:ahLst/>
              <a:cxnLst/>
              <a:rect l="l" t="t" r="r" b="b"/>
              <a:pathLst>
                <a:path w="2962" h="1738" extrusionOk="0">
                  <a:moveTo>
                    <a:pt x="1516" y="1"/>
                  </a:moveTo>
                  <a:cubicBezTo>
                    <a:pt x="1259" y="1"/>
                    <a:pt x="1022" y="72"/>
                    <a:pt x="803" y="181"/>
                  </a:cubicBezTo>
                  <a:cubicBezTo>
                    <a:pt x="577" y="281"/>
                    <a:pt x="402" y="457"/>
                    <a:pt x="251" y="633"/>
                  </a:cubicBezTo>
                  <a:cubicBezTo>
                    <a:pt x="126" y="783"/>
                    <a:pt x="50" y="934"/>
                    <a:pt x="0" y="1110"/>
                  </a:cubicBezTo>
                  <a:cubicBezTo>
                    <a:pt x="0" y="1160"/>
                    <a:pt x="0" y="1235"/>
                    <a:pt x="0" y="1285"/>
                  </a:cubicBezTo>
                  <a:lnTo>
                    <a:pt x="0" y="1336"/>
                  </a:lnTo>
                  <a:cubicBezTo>
                    <a:pt x="0" y="1398"/>
                    <a:pt x="51" y="1443"/>
                    <a:pt x="111" y="1443"/>
                  </a:cubicBezTo>
                  <a:cubicBezTo>
                    <a:pt x="124" y="1443"/>
                    <a:pt x="137" y="1440"/>
                    <a:pt x="151" y="1436"/>
                  </a:cubicBezTo>
                  <a:cubicBezTo>
                    <a:pt x="226" y="1436"/>
                    <a:pt x="251" y="1386"/>
                    <a:pt x="276" y="1311"/>
                  </a:cubicBezTo>
                  <a:lnTo>
                    <a:pt x="276" y="1285"/>
                  </a:lnTo>
                  <a:cubicBezTo>
                    <a:pt x="276" y="1235"/>
                    <a:pt x="301" y="1235"/>
                    <a:pt x="301" y="1210"/>
                  </a:cubicBezTo>
                  <a:cubicBezTo>
                    <a:pt x="377" y="1085"/>
                    <a:pt x="452" y="1009"/>
                    <a:pt x="552" y="909"/>
                  </a:cubicBezTo>
                  <a:cubicBezTo>
                    <a:pt x="828" y="658"/>
                    <a:pt x="1205" y="507"/>
                    <a:pt x="1606" y="507"/>
                  </a:cubicBezTo>
                  <a:cubicBezTo>
                    <a:pt x="1682" y="507"/>
                    <a:pt x="1782" y="532"/>
                    <a:pt x="1882" y="583"/>
                  </a:cubicBezTo>
                  <a:cubicBezTo>
                    <a:pt x="1933" y="583"/>
                    <a:pt x="1958" y="608"/>
                    <a:pt x="2008" y="633"/>
                  </a:cubicBezTo>
                  <a:lnTo>
                    <a:pt x="2058" y="658"/>
                  </a:lnTo>
                  <a:lnTo>
                    <a:pt x="2133" y="708"/>
                  </a:lnTo>
                  <a:cubicBezTo>
                    <a:pt x="2184" y="733"/>
                    <a:pt x="2209" y="758"/>
                    <a:pt x="2259" y="809"/>
                  </a:cubicBezTo>
                  <a:cubicBezTo>
                    <a:pt x="2284" y="834"/>
                    <a:pt x="2309" y="859"/>
                    <a:pt x="2359" y="884"/>
                  </a:cubicBezTo>
                  <a:cubicBezTo>
                    <a:pt x="2410" y="959"/>
                    <a:pt x="2460" y="1034"/>
                    <a:pt x="2510" y="1110"/>
                  </a:cubicBezTo>
                  <a:cubicBezTo>
                    <a:pt x="2610" y="1260"/>
                    <a:pt x="2661" y="1436"/>
                    <a:pt x="2711" y="1612"/>
                  </a:cubicBezTo>
                  <a:cubicBezTo>
                    <a:pt x="2711" y="1687"/>
                    <a:pt x="2761" y="1737"/>
                    <a:pt x="2836" y="1737"/>
                  </a:cubicBezTo>
                  <a:cubicBezTo>
                    <a:pt x="2911" y="1737"/>
                    <a:pt x="2962" y="1687"/>
                    <a:pt x="2962" y="1612"/>
                  </a:cubicBezTo>
                  <a:cubicBezTo>
                    <a:pt x="2962" y="1562"/>
                    <a:pt x="2962" y="1486"/>
                    <a:pt x="2962" y="1411"/>
                  </a:cubicBezTo>
                  <a:cubicBezTo>
                    <a:pt x="2937" y="1135"/>
                    <a:pt x="2861" y="859"/>
                    <a:pt x="2686" y="633"/>
                  </a:cubicBezTo>
                  <a:cubicBezTo>
                    <a:pt x="2661" y="583"/>
                    <a:pt x="2610" y="532"/>
                    <a:pt x="2560" y="482"/>
                  </a:cubicBezTo>
                  <a:cubicBezTo>
                    <a:pt x="2510" y="432"/>
                    <a:pt x="2460" y="382"/>
                    <a:pt x="2410" y="332"/>
                  </a:cubicBezTo>
                  <a:lnTo>
                    <a:pt x="2359" y="281"/>
                  </a:lnTo>
                  <a:lnTo>
                    <a:pt x="2259" y="231"/>
                  </a:lnTo>
                  <a:cubicBezTo>
                    <a:pt x="2058" y="106"/>
                    <a:pt x="1857" y="31"/>
                    <a:pt x="1631" y="5"/>
                  </a:cubicBezTo>
                  <a:cubicBezTo>
                    <a:pt x="1593" y="2"/>
                    <a:pt x="1554" y="1"/>
                    <a:pt x="1516"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52" name="Group 151"/>
          <p:cNvGrpSpPr/>
          <p:nvPr/>
        </p:nvGrpSpPr>
        <p:grpSpPr>
          <a:xfrm>
            <a:off x="10032336" y="2895145"/>
            <a:ext cx="2410610" cy="3730536"/>
            <a:chOff x="6887886" y="2139378"/>
            <a:chExt cx="1082997" cy="2095499"/>
          </a:xfrm>
        </p:grpSpPr>
        <p:grpSp>
          <p:nvGrpSpPr>
            <p:cNvPr id="153" name="Google Shape;1897;p64"/>
            <p:cNvGrpSpPr/>
            <p:nvPr/>
          </p:nvGrpSpPr>
          <p:grpSpPr>
            <a:xfrm flipH="1">
              <a:off x="6887886" y="2139378"/>
              <a:ext cx="1082997" cy="2095499"/>
              <a:chOff x="4532955" y="3357039"/>
              <a:chExt cx="797201" cy="1542510"/>
            </a:xfrm>
          </p:grpSpPr>
          <p:sp>
            <p:nvSpPr>
              <p:cNvPr id="156" name="Google Shape;1898;p64"/>
              <p:cNvSpPr/>
              <p:nvPr/>
            </p:nvSpPr>
            <p:spPr>
              <a:xfrm>
                <a:off x="5161351" y="3551456"/>
                <a:ext cx="70549" cy="182118"/>
              </a:xfrm>
              <a:custGeom>
                <a:avLst/>
                <a:gdLst/>
                <a:ahLst/>
                <a:cxnLst/>
                <a:rect l="l" t="t" r="r" b="b"/>
                <a:pathLst>
                  <a:path w="3063" h="7907" extrusionOk="0">
                    <a:moveTo>
                      <a:pt x="1079" y="0"/>
                    </a:moveTo>
                    <a:cubicBezTo>
                      <a:pt x="728" y="201"/>
                      <a:pt x="377" y="377"/>
                      <a:pt x="0" y="502"/>
                    </a:cubicBezTo>
                    <a:lnTo>
                      <a:pt x="0" y="552"/>
                    </a:lnTo>
                    <a:cubicBezTo>
                      <a:pt x="1180" y="1205"/>
                      <a:pt x="1632" y="5622"/>
                      <a:pt x="1807" y="7906"/>
                    </a:cubicBezTo>
                    <a:cubicBezTo>
                      <a:pt x="2661" y="5120"/>
                      <a:pt x="3062" y="829"/>
                      <a:pt x="1079" y="25"/>
                    </a:cubicBezTo>
                    <a:lnTo>
                      <a:pt x="1079" y="0"/>
                    </a:lnTo>
                    <a:close/>
                  </a:path>
                </a:pathLst>
              </a:custGeom>
              <a:solidFill>
                <a:srgbClr val="28191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7" name="Google Shape;1899;p64"/>
              <p:cNvSpPr/>
              <p:nvPr/>
            </p:nvSpPr>
            <p:spPr>
              <a:xfrm>
                <a:off x="4621976" y="3357039"/>
                <a:ext cx="632449" cy="421633"/>
              </a:xfrm>
              <a:custGeom>
                <a:avLst/>
                <a:gdLst/>
                <a:ahLst/>
                <a:cxnLst/>
                <a:rect l="l" t="t" r="r" b="b"/>
                <a:pathLst>
                  <a:path w="27459" h="18306" extrusionOk="0">
                    <a:moveTo>
                      <a:pt x="14091" y="1"/>
                    </a:moveTo>
                    <a:cubicBezTo>
                      <a:pt x="13323" y="1"/>
                      <a:pt x="13109" y="957"/>
                      <a:pt x="11521" y="2794"/>
                    </a:cubicBezTo>
                    <a:cubicBezTo>
                      <a:pt x="9840" y="4752"/>
                      <a:pt x="7305" y="4827"/>
                      <a:pt x="5372" y="6233"/>
                    </a:cubicBezTo>
                    <a:cubicBezTo>
                      <a:pt x="3490" y="7613"/>
                      <a:pt x="4192" y="9270"/>
                      <a:pt x="4243" y="9370"/>
                    </a:cubicBezTo>
                    <a:cubicBezTo>
                      <a:pt x="4195" y="9334"/>
                      <a:pt x="3865" y="9123"/>
                      <a:pt x="3416" y="9123"/>
                    </a:cubicBezTo>
                    <a:cubicBezTo>
                      <a:pt x="2918" y="9123"/>
                      <a:pt x="2275" y="9382"/>
                      <a:pt x="1708" y="10424"/>
                    </a:cubicBezTo>
                    <a:cubicBezTo>
                      <a:pt x="1" y="13461"/>
                      <a:pt x="1482" y="17427"/>
                      <a:pt x="1482" y="17427"/>
                    </a:cubicBezTo>
                    <a:lnTo>
                      <a:pt x="1482" y="17452"/>
                    </a:lnTo>
                    <a:cubicBezTo>
                      <a:pt x="1509" y="17451"/>
                      <a:pt x="1536" y="17450"/>
                      <a:pt x="1563" y="17450"/>
                    </a:cubicBezTo>
                    <a:cubicBezTo>
                      <a:pt x="2287" y="17450"/>
                      <a:pt x="2981" y="17773"/>
                      <a:pt x="3465" y="18305"/>
                    </a:cubicBezTo>
                    <a:lnTo>
                      <a:pt x="3515" y="18280"/>
                    </a:lnTo>
                    <a:cubicBezTo>
                      <a:pt x="6878" y="15193"/>
                      <a:pt x="5899" y="9746"/>
                      <a:pt x="5899" y="9746"/>
                    </a:cubicBezTo>
                    <a:cubicBezTo>
                      <a:pt x="6384" y="9268"/>
                      <a:pt x="7179" y="9104"/>
                      <a:pt x="8206" y="9104"/>
                    </a:cubicBezTo>
                    <a:cubicBezTo>
                      <a:pt x="10451" y="9104"/>
                      <a:pt x="13808" y="9888"/>
                      <a:pt x="17474" y="9888"/>
                    </a:cubicBezTo>
                    <a:cubicBezTo>
                      <a:pt x="18816" y="9888"/>
                      <a:pt x="20200" y="9783"/>
                      <a:pt x="21586" y="9495"/>
                    </a:cubicBezTo>
                    <a:cubicBezTo>
                      <a:pt x="22213" y="9370"/>
                      <a:pt x="22841" y="9194"/>
                      <a:pt x="23468" y="8968"/>
                    </a:cubicBezTo>
                    <a:cubicBezTo>
                      <a:pt x="23820" y="8818"/>
                      <a:pt x="24171" y="8667"/>
                      <a:pt x="24522" y="8466"/>
                    </a:cubicBezTo>
                    <a:cubicBezTo>
                      <a:pt x="27459" y="6735"/>
                      <a:pt x="26455" y="3974"/>
                      <a:pt x="26053" y="3070"/>
                    </a:cubicBezTo>
                    <a:cubicBezTo>
                      <a:pt x="25591" y="1974"/>
                      <a:pt x="24821" y="1186"/>
                      <a:pt x="24294" y="1186"/>
                    </a:cubicBezTo>
                    <a:cubicBezTo>
                      <a:pt x="24278" y="1186"/>
                      <a:pt x="24262" y="1186"/>
                      <a:pt x="24246" y="1188"/>
                    </a:cubicBezTo>
                    <a:cubicBezTo>
                      <a:pt x="23067" y="1288"/>
                      <a:pt x="23619" y="2744"/>
                      <a:pt x="22991" y="4526"/>
                    </a:cubicBezTo>
                    <a:cubicBezTo>
                      <a:pt x="23343" y="3371"/>
                      <a:pt x="23493" y="1213"/>
                      <a:pt x="22339" y="661"/>
                    </a:cubicBezTo>
                    <a:cubicBezTo>
                      <a:pt x="22145" y="566"/>
                      <a:pt x="21970" y="524"/>
                      <a:pt x="21810" y="524"/>
                    </a:cubicBezTo>
                    <a:cubicBezTo>
                      <a:pt x="20997" y="524"/>
                      <a:pt x="20591" y="1612"/>
                      <a:pt x="20256" y="2367"/>
                    </a:cubicBezTo>
                    <a:cubicBezTo>
                      <a:pt x="19954" y="3070"/>
                      <a:pt x="19603" y="3748"/>
                      <a:pt x="19227" y="4400"/>
                    </a:cubicBezTo>
                    <a:cubicBezTo>
                      <a:pt x="19879" y="2618"/>
                      <a:pt x="19402" y="1087"/>
                      <a:pt x="18599" y="385"/>
                    </a:cubicBezTo>
                    <a:cubicBezTo>
                      <a:pt x="18330" y="149"/>
                      <a:pt x="18059" y="35"/>
                      <a:pt x="17800" y="35"/>
                    </a:cubicBezTo>
                    <a:cubicBezTo>
                      <a:pt x="17287" y="35"/>
                      <a:pt x="16825" y="487"/>
                      <a:pt x="16541" y="1338"/>
                    </a:cubicBezTo>
                    <a:cubicBezTo>
                      <a:pt x="16190" y="2217"/>
                      <a:pt x="15587" y="2970"/>
                      <a:pt x="14809" y="3497"/>
                    </a:cubicBezTo>
                    <a:cubicBezTo>
                      <a:pt x="15135" y="2819"/>
                      <a:pt x="15361" y="284"/>
                      <a:pt x="14357" y="33"/>
                    </a:cubicBezTo>
                    <a:cubicBezTo>
                      <a:pt x="14261" y="11"/>
                      <a:pt x="14173" y="1"/>
                      <a:pt x="14091" y="1"/>
                    </a:cubicBezTo>
                    <a:close/>
                  </a:path>
                </a:pathLst>
              </a:custGeom>
              <a:solidFill>
                <a:srgbClr val="28191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 name="Google Shape;1900;p64"/>
              <p:cNvSpPr/>
              <p:nvPr/>
            </p:nvSpPr>
            <p:spPr>
              <a:xfrm>
                <a:off x="4628932" y="3976314"/>
                <a:ext cx="169404" cy="212797"/>
              </a:xfrm>
              <a:custGeom>
                <a:avLst/>
                <a:gdLst/>
                <a:ahLst/>
                <a:cxnLst/>
                <a:rect l="l" t="t" r="r" b="b"/>
                <a:pathLst>
                  <a:path w="7355" h="9239" extrusionOk="0">
                    <a:moveTo>
                      <a:pt x="5027" y="1"/>
                    </a:moveTo>
                    <a:cubicBezTo>
                      <a:pt x="4848" y="1"/>
                      <a:pt x="4671" y="9"/>
                      <a:pt x="4493" y="27"/>
                    </a:cubicBezTo>
                    <a:cubicBezTo>
                      <a:pt x="4041" y="102"/>
                      <a:pt x="1406" y="931"/>
                      <a:pt x="251" y="6603"/>
                    </a:cubicBezTo>
                    <a:cubicBezTo>
                      <a:pt x="100" y="7481"/>
                      <a:pt x="0" y="8360"/>
                      <a:pt x="25" y="9238"/>
                    </a:cubicBezTo>
                    <a:lnTo>
                      <a:pt x="402" y="9238"/>
                    </a:lnTo>
                    <a:cubicBezTo>
                      <a:pt x="728" y="8134"/>
                      <a:pt x="1155" y="7055"/>
                      <a:pt x="1632" y="6026"/>
                    </a:cubicBezTo>
                    <a:lnTo>
                      <a:pt x="1606" y="6026"/>
                    </a:lnTo>
                    <a:cubicBezTo>
                      <a:pt x="1606" y="5147"/>
                      <a:pt x="1807" y="4319"/>
                      <a:pt x="2184" y="3541"/>
                    </a:cubicBezTo>
                    <a:lnTo>
                      <a:pt x="2184" y="3541"/>
                    </a:lnTo>
                    <a:lnTo>
                      <a:pt x="2133" y="3591"/>
                    </a:lnTo>
                    <a:cubicBezTo>
                      <a:pt x="2681" y="2583"/>
                      <a:pt x="4224" y="676"/>
                      <a:pt x="6378" y="676"/>
                    </a:cubicBezTo>
                    <a:cubicBezTo>
                      <a:pt x="6691" y="676"/>
                      <a:pt x="7016" y="716"/>
                      <a:pt x="7354" y="805"/>
                    </a:cubicBezTo>
                    <a:cubicBezTo>
                      <a:pt x="6902" y="579"/>
                      <a:pt x="6476" y="303"/>
                      <a:pt x="6049" y="27"/>
                    </a:cubicBezTo>
                    <a:lnTo>
                      <a:pt x="6024" y="77"/>
                    </a:lnTo>
                    <a:cubicBezTo>
                      <a:pt x="5683" y="29"/>
                      <a:pt x="5354" y="1"/>
                      <a:pt x="502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 name="Google Shape;1901;p64"/>
              <p:cNvSpPr/>
              <p:nvPr/>
            </p:nvSpPr>
            <p:spPr>
              <a:xfrm>
                <a:off x="4624302" y="4189088"/>
                <a:ext cx="105235" cy="312390"/>
              </a:xfrm>
              <a:custGeom>
                <a:avLst/>
                <a:gdLst/>
                <a:ahLst/>
                <a:cxnLst/>
                <a:rect l="l" t="t" r="r" b="b"/>
                <a:pathLst>
                  <a:path w="4569" h="13563" extrusionOk="0">
                    <a:moveTo>
                      <a:pt x="201" y="0"/>
                    </a:moveTo>
                    <a:cubicBezTo>
                      <a:pt x="201" y="2058"/>
                      <a:pt x="578" y="4016"/>
                      <a:pt x="377" y="6601"/>
                    </a:cubicBezTo>
                    <a:cubicBezTo>
                      <a:pt x="0" y="11370"/>
                      <a:pt x="1004" y="13453"/>
                      <a:pt x="3439" y="13554"/>
                    </a:cubicBezTo>
                    <a:cubicBezTo>
                      <a:pt x="3533" y="13560"/>
                      <a:pt x="3626" y="13563"/>
                      <a:pt x="3717" y="13563"/>
                    </a:cubicBezTo>
                    <a:cubicBezTo>
                      <a:pt x="3993" y="13563"/>
                      <a:pt x="4261" y="13535"/>
                      <a:pt x="4543" y="13478"/>
                    </a:cubicBezTo>
                    <a:cubicBezTo>
                      <a:pt x="4568" y="13177"/>
                      <a:pt x="4568" y="12976"/>
                      <a:pt x="4568" y="12976"/>
                    </a:cubicBezTo>
                    <a:cubicBezTo>
                      <a:pt x="4342" y="12926"/>
                      <a:pt x="4117" y="12801"/>
                      <a:pt x="3941" y="12650"/>
                    </a:cubicBezTo>
                    <a:cubicBezTo>
                      <a:pt x="3790" y="12424"/>
                      <a:pt x="4443" y="7329"/>
                      <a:pt x="4443" y="7329"/>
                    </a:cubicBezTo>
                    <a:lnTo>
                      <a:pt x="4443" y="7279"/>
                    </a:lnTo>
                    <a:cubicBezTo>
                      <a:pt x="753" y="6325"/>
                      <a:pt x="1707" y="577"/>
                      <a:pt x="1707" y="577"/>
                    </a:cubicBezTo>
                    <a:lnTo>
                      <a:pt x="1732" y="527"/>
                    </a:lnTo>
                    <a:cubicBezTo>
                      <a:pt x="1331" y="402"/>
                      <a:pt x="954" y="201"/>
                      <a:pt x="60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 name="Google Shape;1902;p64"/>
              <p:cNvSpPr/>
              <p:nvPr/>
            </p:nvSpPr>
            <p:spPr>
              <a:xfrm>
                <a:off x="4532955" y="3976337"/>
                <a:ext cx="199461" cy="527237"/>
              </a:xfrm>
              <a:custGeom>
                <a:avLst/>
                <a:gdLst/>
                <a:ahLst/>
                <a:cxnLst/>
                <a:rect l="l" t="t" r="r" b="b"/>
                <a:pathLst>
                  <a:path w="8660" h="22891" extrusionOk="0">
                    <a:moveTo>
                      <a:pt x="8660" y="1"/>
                    </a:moveTo>
                    <a:lnTo>
                      <a:pt x="8660" y="1"/>
                    </a:lnTo>
                    <a:cubicBezTo>
                      <a:pt x="7053" y="101"/>
                      <a:pt x="5522" y="628"/>
                      <a:pt x="4167" y="1507"/>
                    </a:cubicBezTo>
                    <a:cubicBezTo>
                      <a:pt x="1030" y="3464"/>
                      <a:pt x="904" y="6953"/>
                      <a:pt x="1030" y="8660"/>
                    </a:cubicBezTo>
                    <a:cubicBezTo>
                      <a:pt x="1381" y="13780"/>
                      <a:pt x="1" y="19327"/>
                      <a:pt x="2812" y="21661"/>
                    </a:cubicBezTo>
                    <a:cubicBezTo>
                      <a:pt x="4067" y="22737"/>
                      <a:pt x="5885" y="22890"/>
                      <a:pt x="6822" y="22890"/>
                    </a:cubicBezTo>
                    <a:cubicBezTo>
                      <a:pt x="7196" y="22890"/>
                      <a:pt x="7430" y="22866"/>
                      <a:pt x="7430" y="22866"/>
                    </a:cubicBezTo>
                    <a:lnTo>
                      <a:pt x="7430" y="22816"/>
                    </a:lnTo>
                    <a:cubicBezTo>
                      <a:pt x="4995" y="22690"/>
                      <a:pt x="3991" y="20607"/>
                      <a:pt x="4368" y="15838"/>
                    </a:cubicBezTo>
                    <a:cubicBezTo>
                      <a:pt x="4569" y="13278"/>
                      <a:pt x="4192" y="11320"/>
                      <a:pt x="4192" y="9237"/>
                    </a:cubicBezTo>
                    <a:cubicBezTo>
                      <a:pt x="4192" y="8359"/>
                      <a:pt x="4267" y="7480"/>
                      <a:pt x="4443" y="6602"/>
                    </a:cubicBezTo>
                    <a:cubicBezTo>
                      <a:pt x="5573" y="930"/>
                      <a:pt x="8233" y="101"/>
                      <a:pt x="8660" y="1"/>
                    </a:cubicBezTo>
                    <a:close/>
                  </a:path>
                </a:pathLst>
              </a:custGeom>
              <a:solidFill>
                <a:srgbClr val="56ACD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1" name="Google Shape;1903;p64"/>
              <p:cNvSpPr/>
              <p:nvPr/>
            </p:nvSpPr>
            <p:spPr>
              <a:xfrm>
                <a:off x="4665346" y="4019707"/>
                <a:ext cx="65919" cy="95401"/>
              </a:xfrm>
              <a:custGeom>
                <a:avLst/>
                <a:gdLst/>
                <a:ahLst/>
                <a:cxnLst/>
                <a:rect l="l" t="t" r="r" b="b"/>
                <a:pathLst>
                  <a:path w="2862" h="4142" extrusionOk="0">
                    <a:moveTo>
                      <a:pt x="2862" y="0"/>
                    </a:moveTo>
                    <a:lnTo>
                      <a:pt x="2862" y="0"/>
                    </a:lnTo>
                    <a:cubicBezTo>
                      <a:pt x="1607" y="251"/>
                      <a:pt x="803" y="1330"/>
                      <a:pt x="578" y="1657"/>
                    </a:cubicBezTo>
                    <a:cubicBezTo>
                      <a:pt x="201" y="2435"/>
                      <a:pt x="0" y="3263"/>
                      <a:pt x="25" y="4142"/>
                    </a:cubicBezTo>
                    <a:lnTo>
                      <a:pt x="51" y="4142"/>
                    </a:lnTo>
                    <a:cubicBezTo>
                      <a:pt x="1431" y="1205"/>
                      <a:pt x="2811" y="50"/>
                      <a:pt x="286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2" name="Google Shape;1904;p64"/>
              <p:cNvSpPr/>
              <p:nvPr/>
            </p:nvSpPr>
            <p:spPr>
              <a:xfrm>
                <a:off x="4678636" y="3991285"/>
                <a:ext cx="217381" cy="171799"/>
              </a:xfrm>
              <a:custGeom>
                <a:avLst/>
                <a:gdLst/>
                <a:ahLst/>
                <a:cxnLst/>
                <a:rect l="l" t="t" r="r" b="b"/>
                <a:pathLst>
                  <a:path w="9438" h="7459" extrusionOk="0">
                    <a:moveTo>
                      <a:pt x="34" y="2854"/>
                    </a:moveTo>
                    <a:cubicBezTo>
                      <a:pt x="31" y="2858"/>
                      <a:pt x="28" y="2862"/>
                      <a:pt x="26" y="2866"/>
                    </a:cubicBezTo>
                    <a:lnTo>
                      <a:pt x="1" y="2916"/>
                    </a:lnTo>
                    <a:cubicBezTo>
                      <a:pt x="11" y="2896"/>
                      <a:pt x="22" y="2875"/>
                      <a:pt x="34" y="2854"/>
                    </a:cubicBezTo>
                    <a:close/>
                    <a:moveTo>
                      <a:pt x="4236" y="0"/>
                    </a:moveTo>
                    <a:cubicBezTo>
                      <a:pt x="2110" y="0"/>
                      <a:pt x="589" y="1832"/>
                      <a:pt x="34" y="2854"/>
                    </a:cubicBezTo>
                    <a:lnTo>
                      <a:pt x="34" y="2854"/>
                    </a:lnTo>
                    <a:cubicBezTo>
                      <a:pt x="247" y="2537"/>
                      <a:pt x="1046" y="1482"/>
                      <a:pt x="2285" y="1234"/>
                    </a:cubicBezTo>
                    <a:cubicBezTo>
                      <a:pt x="2472" y="1202"/>
                      <a:pt x="2662" y="1185"/>
                      <a:pt x="2851" y="1185"/>
                    </a:cubicBezTo>
                    <a:cubicBezTo>
                      <a:pt x="3245" y="1185"/>
                      <a:pt x="3635" y="1257"/>
                      <a:pt x="3991" y="1410"/>
                    </a:cubicBezTo>
                    <a:cubicBezTo>
                      <a:pt x="6175" y="2339"/>
                      <a:pt x="6075" y="7057"/>
                      <a:pt x="6075" y="7057"/>
                    </a:cubicBezTo>
                    <a:cubicBezTo>
                      <a:pt x="6175" y="6781"/>
                      <a:pt x="6275" y="6580"/>
                      <a:pt x="6476" y="6530"/>
                    </a:cubicBezTo>
                    <a:cubicBezTo>
                      <a:pt x="6505" y="6522"/>
                      <a:pt x="6536" y="6518"/>
                      <a:pt x="6568" y="6518"/>
                    </a:cubicBezTo>
                    <a:cubicBezTo>
                      <a:pt x="6841" y="6518"/>
                      <a:pt x="7188" y="6808"/>
                      <a:pt x="7053" y="7459"/>
                    </a:cubicBezTo>
                    <a:cubicBezTo>
                      <a:pt x="7053" y="7459"/>
                      <a:pt x="7752" y="6288"/>
                      <a:pt x="8350" y="6288"/>
                    </a:cubicBezTo>
                    <a:cubicBezTo>
                      <a:pt x="8413" y="6288"/>
                      <a:pt x="8474" y="6301"/>
                      <a:pt x="8534" y="6329"/>
                    </a:cubicBezTo>
                    <a:cubicBezTo>
                      <a:pt x="8760" y="6505"/>
                      <a:pt x="8886" y="6781"/>
                      <a:pt x="8835" y="7082"/>
                    </a:cubicBezTo>
                    <a:cubicBezTo>
                      <a:pt x="8945" y="7004"/>
                      <a:pt x="9084" y="6965"/>
                      <a:pt x="9216" y="6965"/>
                    </a:cubicBezTo>
                    <a:cubicBezTo>
                      <a:pt x="9295" y="6965"/>
                      <a:pt x="9372" y="6979"/>
                      <a:pt x="9438" y="7007"/>
                    </a:cubicBezTo>
                    <a:cubicBezTo>
                      <a:pt x="9388" y="6530"/>
                      <a:pt x="8886" y="2389"/>
                      <a:pt x="6476" y="707"/>
                    </a:cubicBezTo>
                    <a:cubicBezTo>
                      <a:pt x="6100" y="431"/>
                      <a:pt x="5673" y="230"/>
                      <a:pt x="5221" y="130"/>
                    </a:cubicBezTo>
                    <a:cubicBezTo>
                      <a:pt x="4880" y="41"/>
                      <a:pt x="4552" y="0"/>
                      <a:pt x="423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3" name="Google Shape;1905;p64"/>
              <p:cNvSpPr/>
              <p:nvPr/>
            </p:nvSpPr>
            <p:spPr>
              <a:xfrm>
                <a:off x="5024331" y="4096589"/>
                <a:ext cx="43969" cy="63616"/>
              </a:xfrm>
              <a:custGeom>
                <a:avLst/>
                <a:gdLst/>
                <a:ahLst/>
                <a:cxnLst/>
                <a:rect l="l" t="t" r="r" b="b"/>
                <a:pathLst>
                  <a:path w="1909" h="2762" extrusionOk="0">
                    <a:moveTo>
                      <a:pt x="553" y="0"/>
                    </a:moveTo>
                    <a:cubicBezTo>
                      <a:pt x="176" y="854"/>
                      <a:pt x="1" y="1808"/>
                      <a:pt x="26" y="2761"/>
                    </a:cubicBezTo>
                    <a:lnTo>
                      <a:pt x="76" y="2761"/>
                    </a:lnTo>
                    <a:lnTo>
                      <a:pt x="1381" y="2460"/>
                    </a:lnTo>
                    <a:cubicBezTo>
                      <a:pt x="1381" y="2460"/>
                      <a:pt x="1908" y="1506"/>
                      <a:pt x="1858" y="1004"/>
                    </a:cubicBezTo>
                    <a:cubicBezTo>
                      <a:pt x="1858" y="954"/>
                      <a:pt x="1858" y="929"/>
                      <a:pt x="1858" y="879"/>
                    </a:cubicBezTo>
                    <a:cubicBezTo>
                      <a:pt x="1707" y="427"/>
                      <a:pt x="578" y="0"/>
                      <a:pt x="578"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4" name="Google Shape;1906;p64"/>
              <p:cNvSpPr/>
              <p:nvPr/>
            </p:nvSpPr>
            <p:spPr>
              <a:xfrm>
                <a:off x="5077513" y="4191391"/>
                <a:ext cx="71124" cy="53205"/>
              </a:xfrm>
              <a:custGeom>
                <a:avLst/>
                <a:gdLst/>
                <a:ahLst/>
                <a:cxnLst/>
                <a:rect l="l" t="t" r="r" b="b"/>
                <a:pathLst>
                  <a:path w="3088" h="2310" extrusionOk="0">
                    <a:moveTo>
                      <a:pt x="1758" y="1"/>
                    </a:moveTo>
                    <a:cubicBezTo>
                      <a:pt x="1231" y="126"/>
                      <a:pt x="729" y="327"/>
                      <a:pt x="277" y="628"/>
                    </a:cubicBezTo>
                    <a:cubicBezTo>
                      <a:pt x="1" y="904"/>
                      <a:pt x="26" y="1833"/>
                      <a:pt x="26" y="2059"/>
                    </a:cubicBezTo>
                    <a:lnTo>
                      <a:pt x="51" y="2059"/>
                    </a:lnTo>
                    <a:cubicBezTo>
                      <a:pt x="51" y="2034"/>
                      <a:pt x="51" y="2034"/>
                      <a:pt x="51" y="2008"/>
                    </a:cubicBezTo>
                    <a:cubicBezTo>
                      <a:pt x="88" y="1815"/>
                      <a:pt x="216" y="1743"/>
                      <a:pt x="385" y="1743"/>
                    </a:cubicBezTo>
                    <a:cubicBezTo>
                      <a:pt x="788" y="1743"/>
                      <a:pt x="1428" y="2151"/>
                      <a:pt x="1657" y="2310"/>
                    </a:cubicBezTo>
                    <a:cubicBezTo>
                      <a:pt x="1381" y="2109"/>
                      <a:pt x="578" y="1481"/>
                      <a:pt x="829" y="1155"/>
                    </a:cubicBezTo>
                    <a:cubicBezTo>
                      <a:pt x="909" y="1052"/>
                      <a:pt x="1047" y="1012"/>
                      <a:pt x="1213" y="1012"/>
                    </a:cubicBezTo>
                    <a:cubicBezTo>
                      <a:pt x="1777" y="1012"/>
                      <a:pt x="2671" y="1473"/>
                      <a:pt x="2787" y="1532"/>
                    </a:cubicBezTo>
                    <a:cubicBezTo>
                      <a:pt x="2686" y="1456"/>
                      <a:pt x="2034" y="854"/>
                      <a:pt x="2511" y="528"/>
                    </a:cubicBezTo>
                    <a:cubicBezTo>
                      <a:pt x="2599" y="477"/>
                      <a:pt x="2693" y="452"/>
                      <a:pt x="2790" y="452"/>
                    </a:cubicBezTo>
                    <a:cubicBezTo>
                      <a:pt x="2887" y="452"/>
                      <a:pt x="2988" y="477"/>
                      <a:pt x="3088" y="528"/>
                    </a:cubicBezTo>
                    <a:lnTo>
                      <a:pt x="3088" y="452"/>
                    </a:lnTo>
                    <a:cubicBezTo>
                      <a:pt x="3038" y="452"/>
                      <a:pt x="2887" y="377"/>
                      <a:pt x="2686" y="277"/>
                    </a:cubicBezTo>
                    <a:cubicBezTo>
                      <a:pt x="2385" y="151"/>
                      <a:pt x="2084" y="51"/>
                      <a:pt x="1758"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5" name="Google Shape;1907;p64"/>
              <p:cNvSpPr/>
              <p:nvPr/>
            </p:nvSpPr>
            <p:spPr>
              <a:xfrm>
                <a:off x="5238809" y="4096589"/>
                <a:ext cx="37589" cy="67646"/>
              </a:xfrm>
              <a:custGeom>
                <a:avLst/>
                <a:gdLst/>
                <a:ahLst/>
                <a:cxnLst/>
                <a:rect l="l" t="t" r="r" b="b"/>
                <a:pathLst>
                  <a:path w="1632" h="2937" extrusionOk="0">
                    <a:moveTo>
                      <a:pt x="1130" y="0"/>
                    </a:moveTo>
                    <a:cubicBezTo>
                      <a:pt x="1130" y="0"/>
                      <a:pt x="0" y="753"/>
                      <a:pt x="76" y="1180"/>
                    </a:cubicBezTo>
                    <a:cubicBezTo>
                      <a:pt x="76" y="1180"/>
                      <a:pt x="76" y="1180"/>
                      <a:pt x="76" y="1205"/>
                    </a:cubicBezTo>
                    <a:cubicBezTo>
                      <a:pt x="176" y="1582"/>
                      <a:pt x="678" y="2736"/>
                      <a:pt x="753" y="2937"/>
                    </a:cubicBezTo>
                    <a:cubicBezTo>
                      <a:pt x="1130" y="2560"/>
                      <a:pt x="1431" y="2084"/>
                      <a:pt x="1632" y="1582"/>
                    </a:cubicBezTo>
                    <a:cubicBezTo>
                      <a:pt x="1531" y="1029"/>
                      <a:pt x="1381" y="502"/>
                      <a:pt x="1155"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 name="Google Shape;1908;p64"/>
              <p:cNvSpPr/>
              <p:nvPr/>
            </p:nvSpPr>
            <p:spPr>
              <a:xfrm>
                <a:off x="5109896" y="4072336"/>
                <a:ext cx="89619" cy="80982"/>
              </a:xfrm>
              <a:custGeom>
                <a:avLst/>
                <a:gdLst/>
                <a:ahLst/>
                <a:cxnLst/>
                <a:rect l="l" t="t" r="r" b="b"/>
                <a:pathLst>
                  <a:path w="3891" h="3516" extrusionOk="0">
                    <a:moveTo>
                      <a:pt x="1830" y="1"/>
                    </a:moveTo>
                    <a:cubicBezTo>
                      <a:pt x="1367" y="1"/>
                      <a:pt x="883" y="49"/>
                      <a:pt x="728" y="175"/>
                    </a:cubicBezTo>
                    <a:cubicBezTo>
                      <a:pt x="327" y="526"/>
                      <a:pt x="0" y="1857"/>
                      <a:pt x="101" y="2233"/>
                    </a:cubicBezTo>
                    <a:cubicBezTo>
                      <a:pt x="198" y="2624"/>
                      <a:pt x="1129" y="3515"/>
                      <a:pt x="1618" y="3515"/>
                    </a:cubicBezTo>
                    <a:cubicBezTo>
                      <a:pt x="1632" y="3515"/>
                      <a:pt x="1644" y="3514"/>
                      <a:pt x="1657" y="3513"/>
                    </a:cubicBezTo>
                    <a:cubicBezTo>
                      <a:pt x="2159" y="3463"/>
                      <a:pt x="3514" y="2810"/>
                      <a:pt x="3765" y="2208"/>
                    </a:cubicBezTo>
                    <a:cubicBezTo>
                      <a:pt x="3765" y="2183"/>
                      <a:pt x="3790" y="2133"/>
                      <a:pt x="3790" y="2108"/>
                    </a:cubicBezTo>
                    <a:cubicBezTo>
                      <a:pt x="3891" y="1505"/>
                      <a:pt x="3138" y="250"/>
                      <a:pt x="2761" y="100"/>
                    </a:cubicBezTo>
                    <a:lnTo>
                      <a:pt x="2711" y="75"/>
                    </a:lnTo>
                    <a:cubicBezTo>
                      <a:pt x="2545" y="30"/>
                      <a:pt x="2194" y="1"/>
                      <a:pt x="1830"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7" name="Google Shape;1909;p64"/>
              <p:cNvSpPr/>
              <p:nvPr/>
            </p:nvSpPr>
            <p:spPr>
              <a:xfrm>
                <a:off x="5087348" y="4020190"/>
                <a:ext cx="122579" cy="56176"/>
              </a:xfrm>
              <a:custGeom>
                <a:avLst/>
                <a:gdLst/>
                <a:ahLst/>
                <a:cxnLst/>
                <a:rect l="l" t="t" r="r" b="b"/>
                <a:pathLst>
                  <a:path w="5322" h="2439" extrusionOk="0">
                    <a:moveTo>
                      <a:pt x="3123" y="1"/>
                    </a:moveTo>
                    <a:cubicBezTo>
                      <a:pt x="2696" y="1"/>
                      <a:pt x="2233" y="48"/>
                      <a:pt x="1732" y="155"/>
                    </a:cubicBezTo>
                    <a:cubicBezTo>
                      <a:pt x="1130" y="280"/>
                      <a:pt x="553" y="481"/>
                      <a:pt x="0" y="808"/>
                    </a:cubicBezTo>
                    <a:lnTo>
                      <a:pt x="26" y="858"/>
                    </a:lnTo>
                    <a:lnTo>
                      <a:pt x="1707" y="2439"/>
                    </a:lnTo>
                    <a:cubicBezTo>
                      <a:pt x="1862" y="2298"/>
                      <a:pt x="2348" y="2252"/>
                      <a:pt x="2812" y="2252"/>
                    </a:cubicBezTo>
                    <a:cubicBezTo>
                      <a:pt x="3175" y="2252"/>
                      <a:pt x="3525" y="2280"/>
                      <a:pt x="3690" y="2313"/>
                    </a:cubicBezTo>
                    <a:lnTo>
                      <a:pt x="3841" y="2313"/>
                    </a:lnTo>
                    <a:lnTo>
                      <a:pt x="5321" y="506"/>
                    </a:lnTo>
                    <a:cubicBezTo>
                      <a:pt x="4730" y="202"/>
                      <a:pt x="4003" y="1"/>
                      <a:pt x="312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8" name="Google Shape;1910;p64"/>
              <p:cNvSpPr/>
              <p:nvPr/>
            </p:nvSpPr>
            <p:spPr>
              <a:xfrm>
                <a:off x="5024906" y="4153249"/>
                <a:ext cx="76906" cy="110418"/>
              </a:xfrm>
              <a:custGeom>
                <a:avLst/>
                <a:gdLst/>
                <a:ahLst/>
                <a:cxnLst/>
                <a:rect l="l" t="t" r="r" b="b"/>
                <a:pathLst>
                  <a:path w="3339" h="4794" extrusionOk="0">
                    <a:moveTo>
                      <a:pt x="1356" y="0"/>
                    </a:moveTo>
                    <a:lnTo>
                      <a:pt x="51" y="301"/>
                    </a:lnTo>
                    <a:lnTo>
                      <a:pt x="1" y="301"/>
                    </a:lnTo>
                    <a:cubicBezTo>
                      <a:pt x="76" y="2108"/>
                      <a:pt x="955" y="3815"/>
                      <a:pt x="2536" y="4593"/>
                    </a:cubicBezTo>
                    <a:cubicBezTo>
                      <a:pt x="2575" y="4565"/>
                      <a:pt x="2625" y="4553"/>
                      <a:pt x="2682" y="4553"/>
                    </a:cubicBezTo>
                    <a:cubicBezTo>
                      <a:pt x="2882" y="4553"/>
                      <a:pt x="3163" y="4696"/>
                      <a:pt x="3339" y="4794"/>
                    </a:cubicBezTo>
                    <a:cubicBezTo>
                      <a:pt x="2988" y="4593"/>
                      <a:pt x="2310" y="4116"/>
                      <a:pt x="2310" y="3715"/>
                    </a:cubicBezTo>
                    <a:lnTo>
                      <a:pt x="2285" y="3715"/>
                    </a:lnTo>
                    <a:cubicBezTo>
                      <a:pt x="2285" y="3489"/>
                      <a:pt x="2260" y="2560"/>
                      <a:pt x="2561" y="2259"/>
                    </a:cubicBezTo>
                    <a:cubicBezTo>
                      <a:pt x="2109" y="1556"/>
                      <a:pt x="1708" y="778"/>
                      <a:pt x="13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9" name="Google Shape;1911;p64"/>
              <p:cNvSpPr/>
              <p:nvPr/>
            </p:nvSpPr>
            <p:spPr>
              <a:xfrm>
                <a:off x="5037045" y="4038778"/>
                <a:ext cx="89642" cy="85013"/>
              </a:xfrm>
              <a:custGeom>
                <a:avLst/>
                <a:gdLst/>
                <a:ahLst/>
                <a:cxnLst/>
                <a:rect l="l" t="t" r="r" b="b"/>
                <a:pathLst>
                  <a:path w="3892" h="3691" extrusionOk="0">
                    <a:moveTo>
                      <a:pt x="2184" y="1"/>
                    </a:moveTo>
                    <a:cubicBezTo>
                      <a:pt x="1206" y="578"/>
                      <a:pt x="428" y="1456"/>
                      <a:pt x="1" y="2510"/>
                    </a:cubicBezTo>
                    <a:lnTo>
                      <a:pt x="26" y="2510"/>
                    </a:lnTo>
                    <a:cubicBezTo>
                      <a:pt x="26" y="2510"/>
                      <a:pt x="1155" y="2937"/>
                      <a:pt x="1306" y="3389"/>
                    </a:cubicBezTo>
                    <a:cubicBezTo>
                      <a:pt x="1306" y="3439"/>
                      <a:pt x="1306" y="3464"/>
                      <a:pt x="1306" y="3514"/>
                    </a:cubicBezTo>
                    <a:lnTo>
                      <a:pt x="1431" y="3514"/>
                    </a:lnTo>
                    <a:lnTo>
                      <a:pt x="3264" y="3690"/>
                    </a:lnTo>
                    <a:cubicBezTo>
                      <a:pt x="3163" y="3314"/>
                      <a:pt x="3490" y="1958"/>
                      <a:pt x="3891" y="1632"/>
                    </a:cubicBezTo>
                    <a:lnTo>
                      <a:pt x="2210" y="51"/>
                    </a:lnTo>
                    <a:lnTo>
                      <a:pt x="218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0" name="Google Shape;1912;p64"/>
              <p:cNvSpPr/>
              <p:nvPr/>
            </p:nvSpPr>
            <p:spPr>
              <a:xfrm>
                <a:off x="5173489" y="4032421"/>
                <a:ext cx="91923" cy="91370"/>
              </a:xfrm>
              <a:custGeom>
                <a:avLst/>
                <a:gdLst/>
                <a:ahLst/>
                <a:cxnLst/>
                <a:rect l="l" t="t" r="r" b="b"/>
                <a:pathLst>
                  <a:path w="3991" h="3967" extrusionOk="0">
                    <a:moveTo>
                      <a:pt x="1607" y="0"/>
                    </a:moveTo>
                    <a:lnTo>
                      <a:pt x="101" y="1808"/>
                    </a:lnTo>
                    <a:lnTo>
                      <a:pt x="0" y="1808"/>
                    </a:lnTo>
                    <a:cubicBezTo>
                      <a:pt x="377" y="1958"/>
                      <a:pt x="1130" y="3213"/>
                      <a:pt x="1029" y="3815"/>
                    </a:cubicBezTo>
                    <a:cubicBezTo>
                      <a:pt x="1029" y="3866"/>
                      <a:pt x="1004" y="3891"/>
                      <a:pt x="1004" y="3941"/>
                    </a:cubicBezTo>
                    <a:lnTo>
                      <a:pt x="1105" y="3966"/>
                    </a:lnTo>
                    <a:lnTo>
                      <a:pt x="2912" y="3966"/>
                    </a:lnTo>
                    <a:cubicBezTo>
                      <a:pt x="2836" y="3539"/>
                      <a:pt x="3966" y="2786"/>
                      <a:pt x="3966" y="2786"/>
                    </a:cubicBezTo>
                    <a:lnTo>
                      <a:pt x="3991" y="2786"/>
                    </a:lnTo>
                    <a:cubicBezTo>
                      <a:pt x="3966" y="2711"/>
                      <a:pt x="3916" y="2611"/>
                      <a:pt x="3890" y="2510"/>
                    </a:cubicBezTo>
                    <a:cubicBezTo>
                      <a:pt x="3439" y="1456"/>
                      <a:pt x="2610" y="553"/>
                      <a:pt x="1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1" name="Google Shape;1913;p64"/>
              <p:cNvSpPr/>
              <p:nvPr/>
            </p:nvSpPr>
            <p:spPr>
              <a:xfrm>
                <a:off x="5139378" y="4123169"/>
                <a:ext cx="116798" cy="89067"/>
              </a:xfrm>
              <a:custGeom>
                <a:avLst/>
                <a:gdLst/>
                <a:ahLst/>
                <a:cxnLst/>
                <a:rect l="l" t="t" r="r" b="b"/>
                <a:pathLst>
                  <a:path w="5071" h="3867" extrusionOk="0">
                    <a:moveTo>
                      <a:pt x="2485" y="1"/>
                    </a:moveTo>
                    <a:cubicBezTo>
                      <a:pt x="2234" y="578"/>
                      <a:pt x="879" y="1256"/>
                      <a:pt x="377" y="1306"/>
                    </a:cubicBezTo>
                    <a:lnTo>
                      <a:pt x="0" y="3239"/>
                    </a:lnTo>
                    <a:cubicBezTo>
                      <a:pt x="201" y="3339"/>
                      <a:pt x="352" y="3414"/>
                      <a:pt x="402" y="3414"/>
                    </a:cubicBezTo>
                    <a:lnTo>
                      <a:pt x="377" y="3490"/>
                    </a:lnTo>
                    <a:cubicBezTo>
                      <a:pt x="678" y="3565"/>
                      <a:pt x="954" y="3690"/>
                      <a:pt x="1230" y="3866"/>
                    </a:cubicBezTo>
                    <a:cubicBezTo>
                      <a:pt x="1230" y="3866"/>
                      <a:pt x="3615" y="3339"/>
                      <a:pt x="5070" y="1783"/>
                    </a:cubicBezTo>
                    <a:cubicBezTo>
                      <a:pt x="4970" y="1582"/>
                      <a:pt x="4468" y="428"/>
                      <a:pt x="4393" y="51"/>
                    </a:cubicBezTo>
                    <a:lnTo>
                      <a:pt x="4393" y="26"/>
                    </a:lnTo>
                    <a:lnTo>
                      <a:pt x="2586" y="26"/>
                    </a:lnTo>
                    <a:lnTo>
                      <a:pt x="248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2" name="Google Shape;1914;p64"/>
              <p:cNvSpPr/>
              <p:nvPr/>
            </p:nvSpPr>
            <p:spPr>
              <a:xfrm>
                <a:off x="5056138" y="4119714"/>
                <a:ext cx="91923" cy="86165"/>
              </a:xfrm>
              <a:custGeom>
                <a:avLst/>
                <a:gdLst/>
                <a:ahLst/>
                <a:cxnLst/>
                <a:rect l="l" t="t" r="r" b="b"/>
                <a:pathLst>
                  <a:path w="3991" h="3741" extrusionOk="0">
                    <a:moveTo>
                      <a:pt x="477" y="0"/>
                    </a:moveTo>
                    <a:cubicBezTo>
                      <a:pt x="527" y="502"/>
                      <a:pt x="0" y="1456"/>
                      <a:pt x="0" y="1456"/>
                    </a:cubicBezTo>
                    <a:cubicBezTo>
                      <a:pt x="326" y="2234"/>
                      <a:pt x="728" y="3012"/>
                      <a:pt x="1205" y="3740"/>
                    </a:cubicBezTo>
                    <a:cubicBezTo>
                      <a:pt x="1657" y="3439"/>
                      <a:pt x="2159" y="3238"/>
                      <a:pt x="2686" y="3113"/>
                    </a:cubicBezTo>
                    <a:cubicBezTo>
                      <a:pt x="3012" y="3163"/>
                      <a:pt x="3313" y="3263"/>
                      <a:pt x="3614" y="3389"/>
                    </a:cubicBezTo>
                    <a:lnTo>
                      <a:pt x="3991" y="1456"/>
                    </a:lnTo>
                    <a:lnTo>
                      <a:pt x="3991" y="1456"/>
                    </a:lnTo>
                    <a:cubicBezTo>
                      <a:pt x="3977" y="1457"/>
                      <a:pt x="3964" y="1458"/>
                      <a:pt x="3950" y="1458"/>
                    </a:cubicBezTo>
                    <a:cubicBezTo>
                      <a:pt x="3417" y="1458"/>
                      <a:pt x="2533" y="543"/>
                      <a:pt x="2435" y="176"/>
                    </a:cubicBezTo>
                    <a:lnTo>
                      <a:pt x="60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3" name="Google Shape;1915;p64"/>
              <p:cNvSpPr/>
              <p:nvPr/>
            </p:nvSpPr>
            <p:spPr>
              <a:xfrm>
                <a:off x="5065950" y="4759649"/>
                <a:ext cx="139922" cy="96690"/>
              </a:xfrm>
              <a:custGeom>
                <a:avLst/>
                <a:gdLst/>
                <a:ahLst/>
                <a:cxnLst/>
                <a:rect l="l" t="t" r="r" b="b"/>
                <a:pathLst>
                  <a:path w="6075" h="4198" extrusionOk="0">
                    <a:moveTo>
                      <a:pt x="6075" y="1"/>
                    </a:moveTo>
                    <a:cubicBezTo>
                      <a:pt x="5180" y="373"/>
                      <a:pt x="4023" y="484"/>
                      <a:pt x="2957" y="484"/>
                    </a:cubicBezTo>
                    <a:cubicBezTo>
                      <a:pt x="1511" y="484"/>
                      <a:pt x="232" y="281"/>
                      <a:pt x="1" y="252"/>
                    </a:cubicBezTo>
                    <a:lnTo>
                      <a:pt x="1" y="252"/>
                    </a:lnTo>
                    <a:cubicBezTo>
                      <a:pt x="26" y="1431"/>
                      <a:pt x="101" y="2762"/>
                      <a:pt x="202" y="3791"/>
                    </a:cubicBezTo>
                    <a:cubicBezTo>
                      <a:pt x="293" y="3809"/>
                      <a:pt x="1695" y="4198"/>
                      <a:pt x="3224" y="4198"/>
                    </a:cubicBezTo>
                    <a:cubicBezTo>
                      <a:pt x="3801" y="4198"/>
                      <a:pt x="4396" y="4142"/>
                      <a:pt x="4945" y="3991"/>
                    </a:cubicBezTo>
                    <a:cubicBezTo>
                      <a:pt x="4945" y="3991"/>
                      <a:pt x="5523" y="2084"/>
                      <a:pt x="607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4" name="Google Shape;1916;p64"/>
              <p:cNvSpPr/>
              <p:nvPr/>
            </p:nvSpPr>
            <p:spPr>
              <a:xfrm>
                <a:off x="4771710" y="4744632"/>
                <a:ext cx="146279" cy="113020"/>
              </a:xfrm>
              <a:custGeom>
                <a:avLst/>
                <a:gdLst/>
                <a:ahLst/>
                <a:cxnLst/>
                <a:rect l="l" t="t" r="r" b="b"/>
                <a:pathLst>
                  <a:path w="6351" h="4907" extrusionOk="0">
                    <a:moveTo>
                      <a:pt x="1" y="0"/>
                    </a:moveTo>
                    <a:cubicBezTo>
                      <a:pt x="76" y="1355"/>
                      <a:pt x="151" y="3037"/>
                      <a:pt x="302" y="4192"/>
                    </a:cubicBezTo>
                    <a:lnTo>
                      <a:pt x="327" y="4192"/>
                    </a:lnTo>
                    <a:cubicBezTo>
                      <a:pt x="327" y="4192"/>
                      <a:pt x="2897" y="4906"/>
                      <a:pt x="4533" y="4906"/>
                    </a:cubicBezTo>
                    <a:cubicBezTo>
                      <a:pt x="4884" y="4906"/>
                      <a:pt x="5192" y="4874"/>
                      <a:pt x="5422" y="4794"/>
                    </a:cubicBezTo>
                    <a:lnTo>
                      <a:pt x="6351" y="753"/>
                    </a:lnTo>
                    <a:lnTo>
                      <a:pt x="6351" y="728"/>
                    </a:lnTo>
                    <a:cubicBezTo>
                      <a:pt x="5979" y="776"/>
                      <a:pt x="5590" y="797"/>
                      <a:pt x="5194" y="797"/>
                    </a:cubicBezTo>
                    <a:cubicBezTo>
                      <a:pt x="2915" y="797"/>
                      <a:pt x="428" y="107"/>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5" name="Google Shape;1917;p64"/>
              <p:cNvSpPr/>
              <p:nvPr/>
            </p:nvSpPr>
            <p:spPr>
              <a:xfrm>
                <a:off x="5071156" y="4846942"/>
                <a:ext cx="145704" cy="49750"/>
              </a:xfrm>
              <a:custGeom>
                <a:avLst/>
                <a:gdLst/>
                <a:ahLst/>
                <a:cxnLst/>
                <a:rect l="l" t="t" r="r" b="b"/>
                <a:pathLst>
                  <a:path w="6326" h="2160" extrusionOk="0">
                    <a:moveTo>
                      <a:pt x="1" y="1"/>
                    </a:moveTo>
                    <a:cubicBezTo>
                      <a:pt x="76" y="804"/>
                      <a:pt x="227" y="1406"/>
                      <a:pt x="402" y="1557"/>
                    </a:cubicBezTo>
                    <a:cubicBezTo>
                      <a:pt x="940" y="1992"/>
                      <a:pt x="2704" y="2159"/>
                      <a:pt x="4119" y="2159"/>
                    </a:cubicBezTo>
                    <a:cubicBezTo>
                      <a:pt x="5150" y="2159"/>
                      <a:pt x="5997" y="2071"/>
                      <a:pt x="6050" y="1933"/>
                    </a:cubicBezTo>
                    <a:cubicBezTo>
                      <a:pt x="6326" y="1180"/>
                      <a:pt x="4719" y="201"/>
                      <a:pt x="4719" y="201"/>
                    </a:cubicBezTo>
                    <a:cubicBezTo>
                      <a:pt x="4170" y="352"/>
                      <a:pt x="3575" y="408"/>
                      <a:pt x="2999" y="408"/>
                    </a:cubicBezTo>
                    <a:cubicBezTo>
                      <a:pt x="1470" y="408"/>
                      <a:pt x="74" y="19"/>
                      <a:pt x="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6" name="Google Shape;1918;p64"/>
              <p:cNvSpPr/>
              <p:nvPr/>
            </p:nvSpPr>
            <p:spPr>
              <a:xfrm>
                <a:off x="4778067" y="4841161"/>
                <a:ext cx="145128" cy="58387"/>
              </a:xfrm>
              <a:custGeom>
                <a:avLst/>
                <a:gdLst/>
                <a:ahLst/>
                <a:cxnLst/>
                <a:rect l="l" t="t" r="r" b="b"/>
                <a:pathLst>
                  <a:path w="6301" h="2535" extrusionOk="0">
                    <a:moveTo>
                      <a:pt x="1" y="1"/>
                    </a:moveTo>
                    <a:cubicBezTo>
                      <a:pt x="101" y="703"/>
                      <a:pt x="201" y="1180"/>
                      <a:pt x="302" y="1306"/>
                    </a:cubicBezTo>
                    <a:cubicBezTo>
                      <a:pt x="722" y="1726"/>
                      <a:pt x="3927" y="2535"/>
                      <a:pt x="5250" y="2535"/>
                    </a:cubicBezTo>
                    <a:cubicBezTo>
                      <a:pt x="5506" y="2535"/>
                      <a:pt x="5692" y="2504"/>
                      <a:pt x="5773" y="2435"/>
                    </a:cubicBezTo>
                    <a:cubicBezTo>
                      <a:pt x="6300" y="2008"/>
                      <a:pt x="5146" y="603"/>
                      <a:pt x="5146" y="603"/>
                    </a:cubicBezTo>
                    <a:cubicBezTo>
                      <a:pt x="4916" y="683"/>
                      <a:pt x="4608" y="715"/>
                      <a:pt x="4257" y="715"/>
                    </a:cubicBezTo>
                    <a:cubicBezTo>
                      <a:pt x="2621" y="715"/>
                      <a:pt x="51" y="1"/>
                      <a:pt x="5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7" name="Google Shape;1919;p64"/>
              <p:cNvSpPr/>
              <p:nvPr/>
            </p:nvSpPr>
            <p:spPr>
              <a:xfrm>
                <a:off x="4720831" y="4449217"/>
                <a:ext cx="550362" cy="258586"/>
              </a:xfrm>
              <a:custGeom>
                <a:avLst/>
                <a:gdLst/>
                <a:ahLst/>
                <a:cxnLst/>
                <a:rect l="l" t="t" r="r" b="b"/>
                <a:pathLst>
                  <a:path w="23895" h="11227" extrusionOk="0">
                    <a:moveTo>
                      <a:pt x="23845" y="1"/>
                    </a:moveTo>
                    <a:cubicBezTo>
                      <a:pt x="22389" y="879"/>
                      <a:pt x="19327" y="2134"/>
                      <a:pt x="14232" y="2711"/>
                    </a:cubicBezTo>
                    <a:cubicBezTo>
                      <a:pt x="12733" y="2887"/>
                      <a:pt x="11260" y="2961"/>
                      <a:pt x="9862" y="2961"/>
                    </a:cubicBezTo>
                    <a:cubicBezTo>
                      <a:pt x="5479" y="2961"/>
                      <a:pt x="1830" y="2240"/>
                      <a:pt x="402" y="1707"/>
                    </a:cubicBezTo>
                    <a:cubicBezTo>
                      <a:pt x="402" y="1707"/>
                      <a:pt x="377" y="1883"/>
                      <a:pt x="352" y="2209"/>
                    </a:cubicBezTo>
                    <a:cubicBezTo>
                      <a:pt x="277" y="3941"/>
                      <a:pt x="1" y="9613"/>
                      <a:pt x="453" y="10015"/>
                    </a:cubicBezTo>
                    <a:cubicBezTo>
                      <a:pt x="704" y="10241"/>
                      <a:pt x="1356" y="10467"/>
                      <a:pt x="2184" y="10642"/>
                    </a:cubicBezTo>
                    <a:cubicBezTo>
                      <a:pt x="3644" y="10967"/>
                      <a:pt x="5724" y="11226"/>
                      <a:pt x="7394" y="11226"/>
                    </a:cubicBezTo>
                    <a:cubicBezTo>
                      <a:pt x="8051" y="11226"/>
                      <a:pt x="8644" y="11186"/>
                      <a:pt x="9112" y="11094"/>
                    </a:cubicBezTo>
                    <a:cubicBezTo>
                      <a:pt x="9639" y="10994"/>
                      <a:pt x="10015" y="10843"/>
                      <a:pt x="10116" y="10592"/>
                    </a:cubicBezTo>
                    <a:cubicBezTo>
                      <a:pt x="10643" y="9463"/>
                      <a:pt x="11270" y="5271"/>
                      <a:pt x="11270" y="5271"/>
                    </a:cubicBezTo>
                    <a:cubicBezTo>
                      <a:pt x="11270" y="5271"/>
                      <a:pt x="12324" y="5171"/>
                      <a:pt x="13454" y="4945"/>
                    </a:cubicBezTo>
                    <a:lnTo>
                      <a:pt x="13454" y="4995"/>
                    </a:lnTo>
                    <a:cubicBezTo>
                      <a:pt x="13454" y="4995"/>
                      <a:pt x="13429" y="10366"/>
                      <a:pt x="13680" y="10668"/>
                    </a:cubicBezTo>
                    <a:cubicBezTo>
                      <a:pt x="13755" y="10793"/>
                      <a:pt x="14257" y="10893"/>
                      <a:pt x="14960" y="10944"/>
                    </a:cubicBezTo>
                    <a:cubicBezTo>
                      <a:pt x="15765" y="11006"/>
                      <a:pt x="16573" y="11037"/>
                      <a:pt x="17382" y="11037"/>
                    </a:cubicBezTo>
                    <a:cubicBezTo>
                      <a:pt x="18843" y="11037"/>
                      <a:pt x="20308" y="10937"/>
                      <a:pt x="21761" y="10743"/>
                    </a:cubicBezTo>
                    <a:cubicBezTo>
                      <a:pt x="22464" y="10642"/>
                      <a:pt x="22966" y="10492"/>
                      <a:pt x="23117" y="10316"/>
                    </a:cubicBezTo>
                    <a:cubicBezTo>
                      <a:pt x="23820" y="9463"/>
                      <a:pt x="23895" y="76"/>
                      <a:pt x="23895" y="76"/>
                    </a:cubicBezTo>
                    <a:lnTo>
                      <a:pt x="2384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8" name="Google Shape;1920;p64"/>
              <p:cNvSpPr/>
              <p:nvPr/>
            </p:nvSpPr>
            <p:spPr>
              <a:xfrm>
                <a:off x="4638168" y="4019269"/>
                <a:ext cx="182118" cy="203354"/>
              </a:xfrm>
              <a:custGeom>
                <a:avLst/>
                <a:gdLst/>
                <a:ahLst/>
                <a:cxnLst/>
                <a:rect l="l" t="t" r="r" b="b"/>
                <a:pathLst>
                  <a:path w="7907" h="8829" extrusionOk="0">
                    <a:moveTo>
                      <a:pt x="4555" y="1"/>
                    </a:moveTo>
                    <a:cubicBezTo>
                      <a:pt x="4391" y="1"/>
                      <a:pt x="4228" y="15"/>
                      <a:pt x="4067" y="44"/>
                    </a:cubicBezTo>
                    <a:cubicBezTo>
                      <a:pt x="3991" y="95"/>
                      <a:pt x="2611" y="1224"/>
                      <a:pt x="1231" y="4161"/>
                    </a:cubicBezTo>
                    <a:cubicBezTo>
                      <a:pt x="754" y="5215"/>
                      <a:pt x="327" y="6294"/>
                      <a:pt x="1" y="7398"/>
                    </a:cubicBezTo>
                    <a:cubicBezTo>
                      <a:pt x="352" y="7599"/>
                      <a:pt x="729" y="7775"/>
                      <a:pt x="1130" y="7925"/>
                    </a:cubicBezTo>
                    <a:cubicBezTo>
                      <a:pt x="2488" y="8432"/>
                      <a:pt x="3929" y="8685"/>
                      <a:pt x="5378" y="8685"/>
                    </a:cubicBezTo>
                    <a:cubicBezTo>
                      <a:pt x="5510" y="8685"/>
                      <a:pt x="5642" y="8683"/>
                      <a:pt x="5773" y="8678"/>
                    </a:cubicBezTo>
                    <a:lnTo>
                      <a:pt x="5799" y="8829"/>
                    </a:lnTo>
                    <a:cubicBezTo>
                      <a:pt x="6351" y="8352"/>
                      <a:pt x="6878" y="7825"/>
                      <a:pt x="7304" y="7223"/>
                    </a:cubicBezTo>
                    <a:cubicBezTo>
                      <a:pt x="7505" y="6796"/>
                      <a:pt x="7681" y="6344"/>
                      <a:pt x="7806" y="5892"/>
                    </a:cubicBezTo>
                    <a:cubicBezTo>
                      <a:pt x="7806" y="5892"/>
                      <a:pt x="7907" y="1149"/>
                      <a:pt x="5723" y="245"/>
                    </a:cubicBezTo>
                    <a:cubicBezTo>
                      <a:pt x="5350" y="85"/>
                      <a:pt x="4951" y="1"/>
                      <a:pt x="455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9" name="Google Shape;1921;p64"/>
              <p:cNvSpPr/>
              <p:nvPr/>
            </p:nvSpPr>
            <p:spPr>
              <a:xfrm>
                <a:off x="4711595" y="3993864"/>
                <a:ext cx="585624" cy="523229"/>
              </a:xfrm>
              <a:custGeom>
                <a:avLst/>
                <a:gdLst/>
                <a:ahLst/>
                <a:cxnLst/>
                <a:rect l="l" t="t" r="r" b="b"/>
                <a:pathLst>
                  <a:path w="25426" h="22717" extrusionOk="0">
                    <a:moveTo>
                      <a:pt x="19264" y="1"/>
                    </a:moveTo>
                    <a:cubicBezTo>
                      <a:pt x="18768" y="1"/>
                      <a:pt x="18473" y="93"/>
                      <a:pt x="18473" y="93"/>
                    </a:cubicBezTo>
                    <a:cubicBezTo>
                      <a:pt x="17118" y="746"/>
                      <a:pt x="15687" y="1223"/>
                      <a:pt x="14206" y="1499"/>
                    </a:cubicBezTo>
                    <a:cubicBezTo>
                      <a:pt x="14281" y="1800"/>
                      <a:pt x="14482" y="3507"/>
                      <a:pt x="12499" y="3783"/>
                    </a:cubicBezTo>
                    <a:cubicBezTo>
                      <a:pt x="12343" y="3805"/>
                      <a:pt x="12190" y="3815"/>
                      <a:pt x="12040" y="3815"/>
                    </a:cubicBezTo>
                    <a:cubicBezTo>
                      <a:pt x="9976" y="3815"/>
                      <a:pt x="8544" y="1853"/>
                      <a:pt x="8333" y="1549"/>
                    </a:cubicBezTo>
                    <a:cubicBezTo>
                      <a:pt x="7204" y="1348"/>
                      <a:pt x="6074" y="1047"/>
                      <a:pt x="5020" y="620"/>
                    </a:cubicBezTo>
                    <a:lnTo>
                      <a:pt x="5020" y="620"/>
                    </a:lnTo>
                    <a:cubicBezTo>
                      <a:pt x="7429" y="2302"/>
                      <a:pt x="7957" y="6418"/>
                      <a:pt x="8007" y="6920"/>
                    </a:cubicBezTo>
                    <a:cubicBezTo>
                      <a:pt x="8082" y="6945"/>
                      <a:pt x="8157" y="7020"/>
                      <a:pt x="8208" y="7096"/>
                    </a:cubicBezTo>
                    <a:cubicBezTo>
                      <a:pt x="8358" y="7347"/>
                      <a:pt x="8408" y="7673"/>
                      <a:pt x="8308" y="7974"/>
                    </a:cubicBezTo>
                    <a:lnTo>
                      <a:pt x="8358" y="7974"/>
                    </a:lnTo>
                    <a:cubicBezTo>
                      <a:pt x="8358" y="7974"/>
                      <a:pt x="8407" y="7950"/>
                      <a:pt x="8479" y="7950"/>
                    </a:cubicBezTo>
                    <a:cubicBezTo>
                      <a:pt x="8613" y="7950"/>
                      <a:pt x="8830" y="8035"/>
                      <a:pt x="8961" y="8526"/>
                    </a:cubicBezTo>
                    <a:cubicBezTo>
                      <a:pt x="9155" y="9257"/>
                      <a:pt x="5875" y="15874"/>
                      <a:pt x="1667" y="15874"/>
                    </a:cubicBezTo>
                    <a:cubicBezTo>
                      <a:pt x="1539" y="15874"/>
                      <a:pt x="1410" y="15868"/>
                      <a:pt x="1280" y="15855"/>
                    </a:cubicBezTo>
                    <a:cubicBezTo>
                      <a:pt x="1054" y="15830"/>
                      <a:pt x="854" y="15805"/>
                      <a:pt x="653" y="15755"/>
                    </a:cubicBezTo>
                    <a:lnTo>
                      <a:pt x="653" y="15780"/>
                    </a:lnTo>
                    <a:cubicBezTo>
                      <a:pt x="653" y="15780"/>
                      <a:pt x="0" y="20900"/>
                      <a:pt x="151" y="21126"/>
                    </a:cubicBezTo>
                    <a:cubicBezTo>
                      <a:pt x="327" y="21277"/>
                      <a:pt x="552" y="21402"/>
                      <a:pt x="778" y="21452"/>
                    </a:cubicBezTo>
                    <a:cubicBezTo>
                      <a:pt x="2216" y="21989"/>
                      <a:pt x="5911" y="22717"/>
                      <a:pt x="10350" y="22717"/>
                    </a:cubicBezTo>
                    <a:cubicBezTo>
                      <a:pt x="11722" y="22717"/>
                      <a:pt x="13164" y="22647"/>
                      <a:pt x="14633" y="22481"/>
                    </a:cubicBezTo>
                    <a:cubicBezTo>
                      <a:pt x="19703" y="21879"/>
                      <a:pt x="22765" y="20624"/>
                      <a:pt x="24221" y="19771"/>
                    </a:cubicBezTo>
                    <a:cubicBezTo>
                      <a:pt x="24898" y="19369"/>
                      <a:pt x="25225" y="19043"/>
                      <a:pt x="25275" y="18917"/>
                    </a:cubicBezTo>
                    <a:cubicBezTo>
                      <a:pt x="25425" y="18491"/>
                      <a:pt x="23794" y="12868"/>
                      <a:pt x="23794" y="12868"/>
                    </a:cubicBezTo>
                    <a:lnTo>
                      <a:pt x="23769" y="12818"/>
                    </a:lnTo>
                    <a:cubicBezTo>
                      <a:pt x="22672" y="13405"/>
                      <a:pt x="21477" y="13637"/>
                      <a:pt x="20363" y="13637"/>
                    </a:cubicBezTo>
                    <a:cubicBezTo>
                      <a:pt x="18188" y="13637"/>
                      <a:pt x="16321" y="12753"/>
                      <a:pt x="16089" y="11890"/>
                    </a:cubicBezTo>
                    <a:cubicBezTo>
                      <a:pt x="16013" y="11664"/>
                      <a:pt x="16038" y="11538"/>
                      <a:pt x="16139" y="11488"/>
                    </a:cubicBezTo>
                    <a:cubicBezTo>
                      <a:pt x="14532" y="10735"/>
                      <a:pt x="13679" y="9028"/>
                      <a:pt x="13604" y="7221"/>
                    </a:cubicBezTo>
                    <a:cubicBezTo>
                      <a:pt x="13554" y="6268"/>
                      <a:pt x="13729" y="5314"/>
                      <a:pt x="14106" y="4460"/>
                    </a:cubicBezTo>
                    <a:cubicBezTo>
                      <a:pt x="14558" y="3406"/>
                      <a:pt x="15311" y="2528"/>
                      <a:pt x="16289" y="1951"/>
                    </a:cubicBezTo>
                    <a:cubicBezTo>
                      <a:pt x="16842" y="1624"/>
                      <a:pt x="17419" y="1398"/>
                      <a:pt x="18046" y="1298"/>
                    </a:cubicBezTo>
                    <a:cubicBezTo>
                      <a:pt x="18538" y="1200"/>
                      <a:pt x="18995" y="1155"/>
                      <a:pt x="19419" y="1155"/>
                    </a:cubicBezTo>
                    <a:cubicBezTo>
                      <a:pt x="20293" y="1155"/>
                      <a:pt x="21027" y="1345"/>
                      <a:pt x="21635" y="1649"/>
                    </a:cubicBezTo>
                    <a:cubicBezTo>
                      <a:pt x="22664" y="2202"/>
                      <a:pt x="23468" y="3105"/>
                      <a:pt x="23919" y="4159"/>
                    </a:cubicBezTo>
                    <a:cubicBezTo>
                      <a:pt x="24120" y="4059"/>
                      <a:pt x="24296" y="3858"/>
                      <a:pt x="24396" y="3657"/>
                    </a:cubicBezTo>
                    <a:cubicBezTo>
                      <a:pt x="24421" y="3557"/>
                      <a:pt x="24472" y="3456"/>
                      <a:pt x="24497" y="3356"/>
                    </a:cubicBezTo>
                    <a:cubicBezTo>
                      <a:pt x="22440" y="453"/>
                      <a:pt x="20360" y="1"/>
                      <a:pt x="1926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0" name="Google Shape;1922;p64"/>
              <p:cNvSpPr/>
              <p:nvPr/>
            </p:nvSpPr>
            <p:spPr>
              <a:xfrm>
                <a:off x="5064799" y="4696632"/>
                <a:ext cx="157266" cy="74188"/>
              </a:xfrm>
              <a:custGeom>
                <a:avLst/>
                <a:gdLst/>
                <a:ahLst/>
                <a:cxnLst/>
                <a:rect l="l" t="t" r="r" b="b"/>
                <a:pathLst>
                  <a:path w="6828" h="3221" extrusionOk="0">
                    <a:moveTo>
                      <a:pt x="6827" y="1"/>
                    </a:moveTo>
                    <a:cubicBezTo>
                      <a:pt x="5379" y="194"/>
                      <a:pt x="3921" y="284"/>
                      <a:pt x="2465" y="284"/>
                    </a:cubicBezTo>
                    <a:cubicBezTo>
                      <a:pt x="1650" y="284"/>
                      <a:pt x="836" y="256"/>
                      <a:pt x="26" y="202"/>
                    </a:cubicBezTo>
                    <a:lnTo>
                      <a:pt x="26" y="202"/>
                    </a:lnTo>
                    <a:cubicBezTo>
                      <a:pt x="26" y="202"/>
                      <a:pt x="1" y="1457"/>
                      <a:pt x="51" y="2988"/>
                    </a:cubicBezTo>
                    <a:cubicBezTo>
                      <a:pt x="282" y="3017"/>
                      <a:pt x="1561" y="3220"/>
                      <a:pt x="3007" y="3220"/>
                    </a:cubicBezTo>
                    <a:cubicBezTo>
                      <a:pt x="4073" y="3220"/>
                      <a:pt x="5230" y="3109"/>
                      <a:pt x="6125" y="2737"/>
                    </a:cubicBezTo>
                    <a:cubicBezTo>
                      <a:pt x="6376" y="1808"/>
                      <a:pt x="6627" y="854"/>
                      <a:pt x="6827" y="26"/>
                    </a:cubicBezTo>
                    <a:lnTo>
                      <a:pt x="6827" y="1"/>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1" name="Google Shape;1923;p64"/>
              <p:cNvSpPr/>
              <p:nvPr/>
            </p:nvSpPr>
            <p:spPr>
              <a:xfrm>
                <a:off x="4770559" y="4694905"/>
                <a:ext cx="160145" cy="68499"/>
              </a:xfrm>
              <a:custGeom>
                <a:avLst/>
                <a:gdLst/>
                <a:ahLst/>
                <a:cxnLst/>
                <a:rect l="l" t="t" r="r" b="b"/>
                <a:pathLst>
                  <a:path w="6953" h="2974" extrusionOk="0">
                    <a:moveTo>
                      <a:pt x="0" y="1"/>
                    </a:moveTo>
                    <a:lnTo>
                      <a:pt x="0" y="1"/>
                    </a:lnTo>
                    <a:cubicBezTo>
                      <a:pt x="0" y="1"/>
                      <a:pt x="25" y="929"/>
                      <a:pt x="76" y="2159"/>
                    </a:cubicBezTo>
                    <a:cubicBezTo>
                      <a:pt x="507" y="2288"/>
                      <a:pt x="3030" y="2973"/>
                      <a:pt x="5307" y="2973"/>
                    </a:cubicBezTo>
                    <a:cubicBezTo>
                      <a:pt x="5682" y="2973"/>
                      <a:pt x="6050" y="2955"/>
                      <a:pt x="6401" y="2912"/>
                    </a:cubicBezTo>
                    <a:lnTo>
                      <a:pt x="6953" y="477"/>
                    </a:lnTo>
                    <a:lnTo>
                      <a:pt x="6953" y="427"/>
                    </a:lnTo>
                    <a:cubicBezTo>
                      <a:pt x="6472" y="515"/>
                      <a:pt x="5858" y="553"/>
                      <a:pt x="5179" y="553"/>
                    </a:cubicBezTo>
                    <a:cubicBezTo>
                      <a:pt x="3517" y="553"/>
                      <a:pt x="1461" y="321"/>
                      <a:pt x="0"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2" name="Google Shape;1924;p64"/>
              <p:cNvSpPr/>
              <p:nvPr/>
            </p:nvSpPr>
            <p:spPr>
              <a:xfrm>
                <a:off x="4901775" y="4023737"/>
                <a:ext cx="143400" cy="58595"/>
              </a:xfrm>
              <a:custGeom>
                <a:avLst/>
                <a:gdLst/>
                <a:ahLst/>
                <a:cxnLst/>
                <a:rect l="l" t="t" r="r" b="b"/>
                <a:pathLst>
                  <a:path w="6226" h="2544" extrusionOk="0">
                    <a:moveTo>
                      <a:pt x="5974" y="1"/>
                    </a:moveTo>
                    <a:lnTo>
                      <a:pt x="5974" y="1"/>
                    </a:lnTo>
                    <a:cubicBezTo>
                      <a:pt x="4914" y="178"/>
                      <a:pt x="3846" y="266"/>
                      <a:pt x="2783" y="266"/>
                    </a:cubicBezTo>
                    <a:cubicBezTo>
                      <a:pt x="1883" y="266"/>
                      <a:pt x="987" y="203"/>
                      <a:pt x="101" y="76"/>
                    </a:cubicBezTo>
                    <a:cubicBezTo>
                      <a:pt x="95" y="75"/>
                      <a:pt x="90" y="74"/>
                      <a:pt x="85" y="74"/>
                    </a:cubicBezTo>
                    <a:cubicBezTo>
                      <a:pt x="1" y="74"/>
                      <a:pt x="177" y="279"/>
                      <a:pt x="113" y="279"/>
                    </a:cubicBezTo>
                    <a:cubicBezTo>
                      <a:pt x="110" y="279"/>
                      <a:pt x="106" y="278"/>
                      <a:pt x="101" y="277"/>
                    </a:cubicBezTo>
                    <a:lnTo>
                      <a:pt x="101" y="277"/>
                    </a:lnTo>
                    <a:cubicBezTo>
                      <a:pt x="288" y="581"/>
                      <a:pt x="1719" y="2543"/>
                      <a:pt x="3803" y="2543"/>
                    </a:cubicBezTo>
                    <a:cubicBezTo>
                      <a:pt x="3955" y="2543"/>
                      <a:pt x="4109" y="2533"/>
                      <a:pt x="4268" y="2511"/>
                    </a:cubicBezTo>
                    <a:cubicBezTo>
                      <a:pt x="6225" y="2235"/>
                      <a:pt x="6024" y="327"/>
                      <a:pt x="5974"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3" name="Google Shape;1925;p64"/>
              <p:cNvSpPr/>
              <p:nvPr/>
            </p:nvSpPr>
            <p:spPr>
              <a:xfrm>
                <a:off x="5078088" y="4078094"/>
                <a:ext cx="252068" cy="230026"/>
              </a:xfrm>
              <a:custGeom>
                <a:avLst/>
                <a:gdLst/>
                <a:ahLst/>
                <a:cxnLst/>
                <a:rect l="l" t="t" r="r" b="b"/>
                <a:pathLst>
                  <a:path w="10944" h="9987" extrusionOk="0">
                    <a:moveTo>
                      <a:pt x="8484" y="0"/>
                    </a:moveTo>
                    <a:cubicBezTo>
                      <a:pt x="8384" y="226"/>
                      <a:pt x="8233" y="402"/>
                      <a:pt x="8032" y="527"/>
                    </a:cubicBezTo>
                    <a:cubicBezTo>
                      <a:pt x="8058" y="603"/>
                      <a:pt x="8108" y="703"/>
                      <a:pt x="8133" y="778"/>
                    </a:cubicBezTo>
                    <a:cubicBezTo>
                      <a:pt x="8359" y="1280"/>
                      <a:pt x="8509" y="1807"/>
                      <a:pt x="8585" y="2360"/>
                    </a:cubicBezTo>
                    <a:cubicBezTo>
                      <a:pt x="8409" y="2861"/>
                      <a:pt x="8108" y="3338"/>
                      <a:pt x="7731" y="3740"/>
                    </a:cubicBezTo>
                    <a:cubicBezTo>
                      <a:pt x="6276" y="5271"/>
                      <a:pt x="3891" y="5798"/>
                      <a:pt x="3891" y="5798"/>
                    </a:cubicBezTo>
                    <a:cubicBezTo>
                      <a:pt x="3615" y="5647"/>
                      <a:pt x="3339" y="5522"/>
                      <a:pt x="3038" y="5422"/>
                    </a:cubicBezTo>
                    <a:cubicBezTo>
                      <a:pt x="2950" y="5384"/>
                      <a:pt x="2850" y="5365"/>
                      <a:pt x="2749" y="5365"/>
                    </a:cubicBezTo>
                    <a:cubicBezTo>
                      <a:pt x="2649" y="5365"/>
                      <a:pt x="2548" y="5384"/>
                      <a:pt x="2461" y="5422"/>
                    </a:cubicBezTo>
                    <a:cubicBezTo>
                      <a:pt x="1984" y="5773"/>
                      <a:pt x="2636" y="6350"/>
                      <a:pt x="2737" y="6426"/>
                    </a:cubicBezTo>
                    <a:cubicBezTo>
                      <a:pt x="2619" y="6386"/>
                      <a:pt x="1706" y="5919"/>
                      <a:pt x="1144" y="5919"/>
                    </a:cubicBezTo>
                    <a:cubicBezTo>
                      <a:pt x="986" y="5919"/>
                      <a:pt x="856" y="5956"/>
                      <a:pt x="779" y="6049"/>
                    </a:cubicBezTo>
                    <a:cubicBezTo>
                      <a:pt x="528" y="6375"/>
                      <a:pt x="1356" y="7028"/>
                      <a:pt x="1632" y="7229"/>
                    </a:cubicBezTo>
                    <a:cubicBezTo>
                      <a:pt x="1385" y="7070"/>
                      <a:pt x="740" y="6662"/>
                      <a:pt x="336" y="6662"/>
                    </a:cubicBezTo>
                    <a:cubicBezTo>
                      <a:pt x="165" y="6662"/>
                      <a:pt x="38" y="6734"/>
                      <a:pt x="1" y="6927"/>
                    </a:cubicBezTo>
                    <a:cubicBezTo>
                      <a:pt x="1" y="6927"/>
                      <a:pt x="1" y="6953"/>
                      <a:pt x="1" y="6978"/>
                    </a:cubicBezTo>
                    <a:cubicBezTo>
                      <a:pt x="1" y="7379"/>
                      <a:pt x="679" y="7831"/>
                      <a:pt x="1030" y="8057"/>
                    </a:cubicBezTo>
                    <a:cubicBezTo>
                      <a:pt x="847" y="7955"/>
                      <a:pt x="548" y="7804"/>
                      <a:pt x="348" y="7804"/>
                    </a:cubicBezTo>
                    <a:cubicBezTo>
                      <a:pt x="301" y="7804"/>
                      <a:pt x="260" y="7812"/>
                      <a:pt x="227" y="7831"/>
                    </a:cubicBezTo>
                    <a:cubicBezTo>
                      <a:pt x="151" y="7881"/>
                      <a:pt x="126" y="8007"/>
                      <a:pt x="177" y="8233"/>
                    </a:cubicBezTo>
                    <a:cubicBezTo>
                      <a:pt x="425" y="9109"/>
                      <a:pt x="2276" y="9986"/>
                      <a:pt x="4436" y="9986"/>
                    </a:cubicBezTo>
                    <a:cubicBezTo>
                      <a:pt x="5553" y="9986"/>
                      <a:pt x="6753" y="9752"/>
                      <a:pt x="7857" y="9161"/>
                    </a:cubicBezTo>
                    <a:cubicBezTo>
                      <a:pt x="7982" y="9086"/>
                      <a:pt x="8108" y="9011"/>
                      <a:pt x="8258" y="8935"/>
                    </a:cubicBezTo>
                    <a:cubicBezTo>
                      <a:pt x="10944" y="7229"/>
                      <a:pt x="10793" y="2711"/>
                      <a:pt x="8534" y="25"/>
                    </a:cubicBezTo>
                    <a:lnTo>
                      <a:pt x="8484" y="0"/>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4" name="Google Shape;1926;p64"/>
              <p:cNvSpPr/>
              <p:nvPr/>
            </p:nvSpPr>
            <p:spPr>
              <a:xfrm>
                <a:off x="4569370" y="3563018"/>
                <a:ext cx="677547" cy="471890"/>
              </a:xfrm>
              <a:custGeom>
                <a:avLst/>
                <a:gdLst/>
                <a:ahLst/>
                <a:cxnLst/>
                <a:rect l="l" t="t" r="r" b="b"/>
                <a:pathLst>
                  <a:path w="29417" h="20488" extrusionOk="0">
                    <a:moveTo>
                      <a:pt x="25702" y="0"/>
                    </a:moveTo>
                    <a:cubicBezTo>
                      <a:pt x="25100" y="226"/>
                      <a:pt x="24472" y="402"/>
                      <a:pt x="23820" y="527"/>
                    </a:cubicBezTo>
                    <a:cubicBezTo>
                      <a:pt x="22434" y="815"/>
                      <a:pt x="21051" y="920"/>
                      <a:pt x="19710" y="920"/>
                    </a:cubicBezTo>
                    <a:cubicBezTo>
                      <a:pt x="16048" y="920"/>
                      <a:pt x="12698" y="136"/>
                      <a:pt x="10450" y="136"/>
                    </a:cubicBezTo>
                    <a:cubicBezTo>
                      <a:pt x="9422" y="136"/>
                      <a:pt x="8624" y="300"/>
                      <a:pt x="8133" y="778"/>
                    </a:cubicBezTo>
                    <a:cubicBezTo>
                      <a:pt x="8133" y="778"/>
                      <a:pt x="9137" y="6225"/>
                      <a:pt x="5774" y="9312"/>
                    </a:cubicBezTo>
                    <a:lnTo>
                      <a:pt x="5723" y="9337"/>
                    </a:lnTo>
                    <a:cubicBezTo>
                      <a:pt x="5221" y="8785"/>
                      <a:pt x="4494" y="8484"/>
                      <a:pt x="3741" y="8484"/>
                    </a:cubicBezTo>
                    <a:cubicBezTo>
                      <a:pt x="3565" y="8484"/>
                      <a:pt x="3389" y="8509"/>
                      <a:pt x="3214" y="8509"/>
                    </a:cubicBezTo>
                    <a:cubicBezTo>
                      <a:pt x="854" y="8760"/>
                      <a:pt x="1" y="13528"/>
                      <a:pt x="2360" y="14959"/>
                    </a:cubicBezTo>
                    <a:cubicBezTo>
                      <a:pt x="2912" y="15299"/>
                      <a:pt x="3536" y="15471"/>
                      <a:pt x="4164" y="15471"/>
                    </a:cubicBezTo>
                    <a:cubicBezTo>
                      <a:pt x="4650" y="15471"/>
                      <a:pt x="5138" y="15368"/>
                      <a:pt x="5598" y="15160"/>
                    </a:cubicBezTo>
                    <a:cubicBezTo>
                      <a:pt x="6426" y="16264"/>
                      <a:pt x="7480" y="17218"/>
                      <a:pt x="8660" y="17971"/>
                    </a:cubicBezTo>
                    <a:cubicBezTo>
                      <a:pt x="9087" y="18247"/>
                      <a:pt x="9513" y="18498"/>
                      <a:pt x="9965" y="18749"/>
                    </a:cubicBezTo>
                    <a:lnTo>
                      <a:pt x="10191" y="18799"/>
                    </a:lnTo>
                    <a:cubicBezTo>
                      <a:pt x="10542" y="18925"/>
                      <a:pt x="10894" y="19100"/>
                      <a:pt x="11220" y="19326"/>
                    </a:cubicBezTo>
                    <a:cubicBezTo>
                      <a:pt x="12299" y="19753"/>
                      <a:pt x="13404" y="20079"/>
                      <a:pt x="14558" y="20255"/>
                    </a:cubicBezTo>
                    <a:cubicBezTo>
                      <a:pt x="14634" y="20280"/>
                      <a:pt x="14759" y="20305"/>
                      <a:pt x="14859" y="20330"/>
                    </a:cubicBezTo>
                    <a:cubicBezTo>
                      <a:pt x="15623" y="20435"/>
                      <a:pt x="16395" y="20487"/>
                      <a:pt x="17167" y="20487"/>
                    </a:cubicBezTo>
                    <a:cubicBezTo>
                      <a:pt x="18247" y="20487"/>
                      <a:pt x="19327" y="20385"/>
                      <a:pt x="20381" y="20180"/>
                    </a:cubicBezTo>
                    <a:cubicBezTo>
                      <a:pt x="21862" y="19929"/>
                      <a:pt x="23293" y="19452"/>
                      <a:pt x="24648" y="18774"/>
                    </a:cubicBezTo>
                    <a:cubicBezTo>
                      <a:pt x="26731" y="17720"/>
                      <a:pt x="28262" y="16239"/>
                      <a:pt x="28614" y="14633"/>
                    </a:cubicBezTo>
                    <a:cubicBezTo>
                      <a:pt x="29417" y="10968"/>
                      <a:pt x="27585" y="8760"/>
                      <a:pt x="27585" y="8760"/>
                    </a:cubicBezTo>
                    <a:cubicBezTo>
                      <a:pt x="27585" y="8760"/>
                      <a:pt x="27559" y="8208"/>
                      <a:pt x="27484" y="7379"/>
                    </a:cubicBezTo>
                    <a:cubicBezTo>
                      <a:pt x="27334" y="5120"/>
                      <a:pt x="26857" y="703"/>
                      <a:pt x="25702" y="25"/>
                    </a:cubicBezTo>
                    <a:lnTo>
                      <a:pt x="25702" y="0"/>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8" name="Google Shape;1927;p64"/>
              <p:cNvSpPr/>
              <p:nvPr/>
            </p:nvSpPr>
            <p:spPr>
              <a:xfrm>
                <a:off x="4674582" y="4345202"/>
                <a:ext cx="43969" cy="71677"/>
              </a:xfrm>
              <a:custGeom>
                <a:avLst/>
                <a:gdLst/>
                <a:ahLst/>
                <a:cxnLst/>
                <a:rect l="l" t="t" r="r" b="b"/>
                <a:pathLst>
                  <a:path w="1909" h="3112" extrusionOk="0">
                    <a:moveTo>
                      <a:pt x="385" y="0"/>
                    </a:moveTo>
                    <a:cubicBezTo>
                      <a:pt x="359" y="0"/>
                      <a:pt x="339" y="8"/>
                      <a:pt x="327" y="24"/>
                    </a:cubicBezTo>
                    <a:cubicBezTo>
                      <a:pt x="327" y="24"/>
                      <a:pt x="1" y="2157"/>
                      <a:pt x="1005" y="2860"/>
                    </a:cubicBezTo>
                    <a:lnTo>
                      <a:pt x="1908" y="3111"/>
                    </a:lnTo>
                    <a:cubicBezTo>
                      <a:pt x="1833" y="2408"/>
                      <a:pt x="1808" y="1680"/>
                      <a:pt x="1808" y="978"/>
                    </a:cubicBezTo>
                    <a:cubicBezTo>
                      <a:pt x="1808" y="978"/>
                      <a:pt x="682" y="0"/>
                      <a:pt x="38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9" name="Google Shape;1928;p64"/>
              <p:cNvSpPr/>
              <p:nvPr/>
            </p:nvSpPr>
            <p:spPr>
              <a:xfrm>
                <a:off x="4684993" y="4240519"/>
                <a:ext cx="210448" cy="204460"/>
              </a:xfrm>
              <a:custGeom>
                <a:avLst/>
                <a:gdLst/>
                <a:ahLst/>
                <a:cxnLst/>
                <a:rect l="l" t="t" r="r" b="b"/>
                <a:pathLst>
                  <a:path w="9137" h="8877" extrusionOk="0">
                    <a:moveTo>
                      <a:pt x="9137" y="1"/>
                    </a:moveTo>
                    <a:lnTo>
                      <a:pt x="5849" y="980"/>
                    </a:lnTo>
                    <a:cubicBezTo>
                      <a:pt x="5849" y="980"/>
                      <a:pt x="5114" y="7302"/>
                      <a:pt x="1866" y="7302"/>
                    </a:cubicBezTo>
                    <a:cubicBezTo>
                      <a:pt x="1319" y="7302"/>
                      <a:pt x="700" y="7122"/>
                      <a:pt x="1" y="6702"/>
                    </a:cubicBezTo>
                    <a:lnTo>
                      <a:pt x="1" y="6702"/>
                    </a:lnTo>
                    <a:cubicBezTo>
                      <a:pt x="1" y="6703"/>
                      <a:pt x="522" y="8877"/>
                      <a:pt x="3024" y="8877"/>
                    </a:cubicBezTo>
                    <a:cubicBezTo>
                      <a:pt x="3479" y="8877"/>
                      <a:pt x="3999" y="8805"/>
                      <a:pt x="4594" y="8635"/>
                    </a:cubicBezTo>
                    <a:cubicBezTo>
                      <a:pt x="9137" y="7330"/>
                      <a:pt x="9137" y="1"/>
                      <a:pt x="913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0" name="Google Shape;1929;p64"/>
              <p:cNvSpPr/>
              <p:nvPr/>
            </p:nvSpPr>
            <p:spPr>
              <a:xfrm>
                <a:off x="4641646" y="4136666"/>
                <a:ext cx="280259" cy="223392"/>
              </a:xfrm>
              <a:custGeom>
                <a:avLst/>
                <a:gdLst/>
                <a:ahLst/>
                <a:cxnLst/>
                <a:rect l="l" t="t" r="r" b="b"/>
                <a:pathLst>
                  <a:path w="12168" h="9699" extrusionOk="0">
                    <a:moveTo>
                      <a:pt x="9906" y="1"/>
                    </a:moveTo>
                    <a:cubicBezTo>
                      <a:pt x="9308" y="1"/>
                      <a:pt x="8609" y="1172"/>
                      <a:pt x="8609" y="1172"/>
                    </a:cubicBezTo>
                    <a:cubicBezTo>
                      <a:pt x="8766" y="521"/>
                      <a:pt x="8421" y="231"/>
                      <a:pt x="8149" y="231"/>
                    </a:cubicBezTo>
                    <a:cubicBezTo>
                      <a:pt x="8117" y="231"/>
                      <a:pt x="8086" y="235"/>
                      <a:pt x="8057" y="243"/>
                    </a:cubicBezTo>
                    <a:cubicBezTo>
                      <a:pt x="7856" y="293"/>
                      <a:pt x="7756" y="494"/>
                      <a:pt x="7655" y="770"/>
                    </a:cubicBezTo>
                    <a:cubicBezTo>
                      <a:pt x="7505" y="1247"/>
                      <a:pt x="7354" y="1674"/>
                      <a:pt x="7128" y="2126"/>
                    </a:cubicBezTo>
                    <a:cubicBezTo>
                      <a:pt x="6702" y="2728"/>
                      <a:pt x="6200" y="3255"/>
                      <a:pt x="5622" y="3732"/>
                    </a:cubicBezTo>
                    <a:lnTo>
                      <a:pt x="5622" y="3581"/>
                    </a:lnTo>
                    <a:cubicBezTo>
                      <a:pt x="5491" y="3585"/>
                      <a:pt x="5360" y="3588"/>
                      <a:pt x="5229" y="3588"/>
                    </a:cubicBezTo>
                    <a:cubicBezTo>
                      <a:pt x="3779" y="3588"/>
                      <a:pt x="2337" y="3333"/>
                      <a:pt x="979" y="2803"/>
                    </a:cubicBezTo>
                    <a:lnTo>
                      <a:pt x="929" y="2853"/>
                    </a:lnTo>
                    <a:cubicBezTo>
                      <a:pt x="929" y="2853"/>
                      <a:pt x="0" y="8626"/>
                      <a:pt x="3665" y="9555"/>
                    </a:cubicBezTo>
                    <a:cubicBezTo>
                      <a:pt x="3891" y="9605"/>
                      <a:pt x="4091" y="9655"/>
                      <a:pt x="4292" y="9680"/>
                    </a:cubicBezTo>
                    <a:cubicBezTo>
                      <a:pt x="4422" y="9693"/>
                      <a:pt x="4551" y="9699"/>
                      <a:pt x="4679" y="9699"/>
                    </a:cubicBezTo>
                    <a:cubicBezTo>
                      <a:pt x="8910" y="9699"/>
                      <a:pt x="12167" y="3057"/>
                      <a:pt x="11972" y="2326"/>
                    </a:cubicBezTo>
                    <a:cubicBezTo>
                      <a:pt x="11843" y="1857"/>
                      <a:pt x="11630" y="1774"/>
                      <a:pt x="11495" y="1774"/>
                    </a:cubicBezTo>
                    <a:cubicBezTo>
                      <a:pt x="11421" y="1774"/>
                      <a:pt x="11370" y="1799"/>
                      <a:pt x="11370" y="1799"/>
                    </a:cubicBezTo>
                    <a:lnTo>
                      <a:pt x="11345" y="1799"/>
                    </a:lnTo>
                    <a:cubicBezTo>
                      <a:pt x="11420" y="1498"/>
                      <a:pt x="11395" y="1172"/>
                      <a:pt x="11219" y="896"/>
                    </a:cubicBezTo>
                    <a:cubicBezTo>
                      <a:pt x="11169" y="820"/>
                      <a:pt x="11094" y="770"/>
                      <a:pt x="11019" y="720"/>
                    </a:cubicBezTo>
                    <a:cubicBezTo>
                      <a:pt x="10943" y="692"/>
                      <a:pt x="10865" y="678"/>
                      <a:pt x="10786" y="678"/>
                    </a:cubicBezTo>
                    <a:cubicBezTo>
                      <a:pt x="10655" y="678"/>
                      <a:pt x="10526" y="717"/>
                      <a:pt x="10416" y="795"/>
                    </a:cubicBezTo>
                    <a:cubicBezTo>
                      <a:pt x="10441" y="494"/>
                      <a:pt x="10341" y="218"/>
                      <a:pt x="10090" y="42"/>
                    </a:cubicBezTo>
                    <a:cubicBezTo>
                      <a:pt x="10030" y="14"/>
                      <a:pt x="9968" y="1"/>
                      <a:pt x="9906"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1" name="Google Shape;1930;p64"/>
              <p:cNvSpPr/>
              <p:nvPr/>
            </p:nvSpPr>
            <p:spPr>
              <a:xfrm>
                <a:off x="4764777" y="4134731"/>
                <a:ext cx="117949" cy="92383"/>
              </a:xfrm>
              <a:custGeom>
                <a:avLst/>
                <a:gdLst/>
                <a:ahLst/>
                <a:cxnLst/>
                <a:rect l="l" t="t" r="r" b="b"/>
                <a:pathLst>
                  <a:path w="5121" h="4011" extrusionOk="0">
                    <a:moveTo>
                      <a:pt x="4493" y="1"/>
                    </a:moveTo>
                    <a:cubicBezTo>
                      <a:pt x="4393" y="1"/>
                      <a:pt x="4317" y="26"/>
                      <a:pt x="4242" y="51"/>
                    </a:cubicBezTo>
                    <a:cubicBezTo>
                      <a:pt x="4167" y="101"/>
                      <a:pt x="4091" y="126"/>
                      <a:pt x="4041" y="177"/>
                    </a:cubicBezTo>
                    <a:cubicBezTo>
                      <a:pt x="3916" y="277"/>
                      <a:pt x="3790" y="377"/>
                      <a:pt x="3690" y="478"/>
                    </a:cubicBezTo>
                    <a:cubicBezTo>
                      <a:pt x="3601" y="578"/>
                      <a:pt x="3511" y="679"/>
                      <a:pt x="3426" y="781"/>
                    </a:cubicBezTo>
                    <a:lnTo>
                      <a:pt x="3426" y="781"/>
                    </a:lnTo>
                    <a:cubicBezTo>
                      <a:pt x="3417" y="742"/>
                      <a:pt x="3403" y="707"/>
                      <a:pt x="3389" y="679"/>
                    </a:cubicBezTo>
                    <a:lnTo>
                      <a:pt x="3364" y="553"/>
                    </a:lnTo>
                    <a:lnTo>
                      <a:pt x="3313" y="478"/>
                    </a:lnTo>
                    <a:cubicBezTo>
                      <a:pt x="3213" y="327"/>
                      <a:pt x="3087" y="227"/>
                      <a:pt x="2937" y="177"/>
                    </a:cubicBezTo>
                    <a:cubicBezTo>
                      <a:pt x="2887" y="177"/>
                      <a:pt x="2836" y="152"/>
                      <a:pt x="2786" y="152"/>
                    </a:cubicBezTo>
                    <a:lnTo>
                      <a:pt x="2686" y="152"/>
                    </a:lnTo>
                    <a:cubicBezTo>
                      <a:pt x="2611" y="177"/>
                      <a:pt x="2510" y="202"/>
                      <a:pt x="2435" y="277"/>
                    </a:cubicBezTo>
                    <a:cubicBezTo>
                      <a:pt x="2335" y="377"/>
                      <a:pt x="2259" y="503"/>
                      <a:pt x="2209" y="653"/>
                    </a:cubicBezTo>
                    <a:cubicBezTo>
                      <a:pt x="2159" y="779"/>
                      <a:pt x="2109" y="879"/>
                      <a:pt x="2084" y="1005"/>
                    </a:cubicBezTo>
                    <a:lnTo>
                      <a:pt x="1958" y="1356"/>
                    </a:lnTo>
                    <a:cubicBezTo>
                      <a:pt x="1933" y="1482"/>
                      <a:pt x="1883" y="1582"/>
                      <a:pt x="1858" y="1683"/>
                    </a:cubicBezTo>
                    <a:cubicBezTo>
                      <a:pt x="1807" y="1808"/>
                      <a:pt x="1757" y="1908"/>
                      <a:pt x="1707" y="2034"/>
                    </a:cubicBezTo>
                    <a:lnTo>
                      <a:pt x="1657" y="2109"/>
                    </a:lnTo>
                    <a:lnTo>
                      <a:pt x="1657" y="2134"/>
                    </a:lnTo>
                    <a:lnTo>
                      <a:pt x="1632" y="2159"/>
                    </a:lnTo>
                    <a:lnTo>
                      <a:pt x="1531" y="2310"/>
                    </a:lnTo>
                    <a:cubicBezTo>
                      <a:pt x="1456" y="2410"/>
                      <a:pt x="1406" y="2511"/>
                      <a:pt x="1331" y="2611"/>
                    </a:cubicBezTo>
                    <a:lnTo>
                      <a:pt x="1080" y="2887"/>
                    </a:lnTo>
                    <a:cubicBezTo>
                      <a:pt x="929" y="3063"/>
                      <a:pt x="753" y="3239"/>
                      <a:pt x="578" y="3414"/>
                    </a:cubicBezTo>
                    <a:cubicBezTo>
                      <a:pt x="402" y="3590"/>
                      <a:pt x="226" y="3741"/>
                      <a:pt x="51" y="3916"/>
                    </a:cubicBezTo>
                    <a:cubicBezTo>
                      <a:pt x="25" y="3941"/>
                      <a:pt x="0" y="3967"/>
                      <a:pt x="25" y="3992"/>
                    </a:cubicBezTo>
                    <a:cubicBezTo>
                      <a:pt x="38" y="4004"/>
                      <a:pt x="51" y="4010"/>
                      <a:pt x="63" y="4010"/>
                    </a:cubicBezTo>
                    <a:cubicBezTo>
                      <a:pt x="76" y="4010"/>
                      <a:pt x="88" y="4004"/>
                      <a:pt x="101" y="3992"/>
                    </a:cubicBezTo>
                    <a:cubicBezTo>
                      <a:pt x="201" y="3941"/>
                      <a:pt x="327" y="3866"/>
                      <a:pt x="402" y="3766"/>
                    </a:cubicBezTo>
                    <a:lnTo>
                      <a:pt x="703" y="3540"/>
                    </a:lnTo>
                    <a:cubicBezTo>
                      <a:pt x="879" y="3364"/>
                      <a:pt x="1080" y="3214"/>
                      <a:pt x="1255" y="3038"/>
                    </a:cubicBezTo>
                    <a:lnTo>
                      <a:pt x="1506" y="2762"/>
                    </a:lnTo>
                    <a:cubicBezTo>
                      <a:pt x="1607" y="2661"/>
                      <a:pt x="1682" y="2561"/>
                      <a:pt x="1757" y="2461"/>
                    </a:cubicBezTo>
                    <a:lnTo>
                      <a:pt x="1858" y="2285"/>
                    </a:lnTo>
                    <a:lnTo>
                      <a:pt x="1883" y="2260"/>
                    </a:lnTo>
                    <a:lnTo>
                      <a:pt x="1883" y="2235"/>
                    </a:lnTo>
                    <a:lnTo>
                      <a:pt x="1933" y="2159"/>
                    </a:lnTo>
                    <a:cubicBezTo>
                      <a:pt x="1983" y="2034"/>
                      <a:pt x="2058" y="1934"/>
                      <a:pt x="2109" y="1808"/>
                    </a:cubicBezTo>
                    <a:cubicBezTo>
                      <a:pt x="2134" y="1708"/>
                      <a:pt x="2209" y="1582"/>
                      <a:pt x="2234" y="1457"/>
                    </a:cubicBezTo>
                    <a:lnTo>
                      <a:pt x="2360" y="1105"/>
                    </a:lnTo>
                    <a:cubicBezTo>
                      <a:pt x="2410" y="879"/>
                      <a:pt x="2485" y="679"/>
                      <a:pt x="2636" y="528"/>
                    </a:cubicBezTo>
                    <a:cubicBezTo>
                      <a:pt x="2636" y="478"/>
                      <a:pt x="2686" y="503"/>
                      <a:pt x="2686" y="478"/>
                    </a:cubicBezTo>
                    <a:lnTo>
                      <a:pt x="2836" y="478"/>
                    </a:lnTo>
                    <a:cubicBezTo>
                      <a:pt x="2912" y="503"/>
                      <a:pt x="2987" y="553"/>
                      <a:pt x="3037" y="628"/>
                    </a:cubicBezTo>
                    <a:lnTo>
                      <a:pt x="3087" y="679"/>
                    </a:lnTo>
                    <a:lnTo>
                      <a:pt x="3087" y="754"/>
                    </a:lnTo>
                    <a:cubicBezTo>
                      <a:pt x="3113" y="804"/>
                      <a:pt x="3138" y="854"/>
                      <a:pt x="3138" y="904"/>
                    </a:cubicBezTo>
                    <a:cubicBezTo>
                      <a:pt x="3138" y="1005"/>
                      <a:pt x="3138" y="1105"/>
                      <a:pt x="3113" y="1206"/>
                    </a:cubicBezTo>
                    <a:lnTo>
                      <a:pt x="3113" y="1231"/>
                    </a:lnTo>
                    <a:cubicBezTo>
                      <a:pt x="3096" y="1328"/>
                      <a:pt x="3175" y="1395"/>
                      <a:pt x="3253" y="1395"/>
                    </a:cubicBezTo>
                    <a:cubicBezTo>
                      <a:pt x="3295" y="1395"/>
                      <a:pt x="3337" y="1375"/>
                      <a:pt x="3364" y="1331"/>
                    </a:cubicBezTo>
                    <a:cubicBezTo>
                      <a:pt x="3371" y="1319"/>
                      <a:pt x="3379" y="1306"/>
                      <a:pt x="3386" y="1294"/>
                    </a:cubicBezTo>
                    <a:lnTo>
                      <a:pt x="3386" y="1294"/>
                    </a:lnTo>
                    <a:lnTo>
                      <a:pt x="3414" y="1306"/>
                    </a:lnTo>
                    <a:cubicBezTo>
                      <a:pt x="3418" y="1281"/>
                      <a:pt x="3421" y="1257"/>
                      <a:pt x="3424" y="1233"/>
                    </a:cubicBezTo>
                    <a:lnTo>
                      <a:pt x="3424" y="1233"/>
                    </a:lnTo>
                    <a:cubicBezTo>
                      <a:pt x="3560" y="1021"/>
                      <a:pt x="3713" y="828"/>
                      <a:pt x="3866" y="653"/>
                    </a:cubicBezTo>
                    <a:cubicBezTo>
                      <a:pt x="3966" y="528"/>
                      <a:pt x="4066" y="453"/>
                      <a:pt x="4167" y="352"/>
                    </a:cubicBezTo>
                    <a:cubicBezTo>
                      <a:pt x="4217" y="327"/>
                      <a:pt x="4267" y="277"/>
                      <a:pt x="4317" y="252"/>
                    </a:cubicBezTo>
                    <a:cubicBezTo>
                      <a:pt x="4393" y="227"/>
                      <a:pt x="4443" y="202"/>
                      <a:pt x="4493" y="202"/>
                    </a:cubicBezTo>
                    <a:lnTo>
                      <a:pt x="4593" y="202"/>
                    </a:lnTo>
                    <a:cubicBezTo>
                      <a:pt x="4618" y="227"/>
                      <a:pt x="4669" y="227"/>
                      <a:pt x="4669" y="227"/>
                    </a:cubicBezTo>
                    <a:lnTo>
                      <a:pt x="4694" y="227"/>
                    </a:lnTo>
                    <a:lnTo>
                      <a:pt x="4744" y="252"/>
                    </a:lnTo>
                    <a:cubicBezTo>
                      <a:pt x="4769" y="277"/>
                      <a:pt x="4769" y="302"/>
                      <a:pt x="4794" y="302"/>
                    </a:cubicBezTo>
                    <a:cubicBezTo>
                      <a:pt x="4819" y="352"/>
                      <a:pt x="4869" y="402"/>
                      <a:pt x="4895" y="478"/>
                    </a:cubicBezTo>
                    <a:cubicBezTo>
                      <a:pt x="4920" y="528"/>
                      <a:pt x="4920" y="603"/>
                      <a:pt x="4945" y="653"/>
                    </a:cubicBezTo>
                    <a:cubicBezTo>
                      <a:pt x="4945" y="729"/>
                      <a:pt x="4970" y="779"/>
                      <a:pt x="4970" y="854"/>
                    </a:cubicBezTo>
                    <a:cubicBezTo>
                      <a:pt x="4970" y="930"/>
                      <a:pt x="4970" y="1005"/>
                      <a:pt x="4970" y="1080"/>
                    </a:cubicBezTo>
                    <a:cubicBezTo>
                      <a:pt x="4970" y="1130"/>
                      <a:pt x="4945" y="1206"/>
                      <a:pt x="4920" y="1281"/>
                    </a:cubicBezTo>
                    <a:cubicBezTo>
                      <a:pt x="4920" y="1331"/>
                      <a:pt x="4895" y="1406"/>
                      <a:pt x="4869" y="1482"/>
                    </a:cubicBezTo>
                    <a:cubicBezTo>
                      <a:pt x="4844" y="1482"/>
                      <a:pt x="4869" y="1507"/>
                      <a:pt x="4895" y="1532"/>
                    </a:cubicBezTo>
                    <a:cubicBezTo>
                      <a:pt x="4895" y="1532"/>
                      <a:pt x="4920" y="1532"/>
                      <a:pt x="4945" y="1507"/>
                    </a:cubicBezTo>
                    <a:cubicBezTo>
                      <a:pt x="4970" y="1432"/>
                      <a:pt x="4995" y="1381"/>
                      <a:pt x="5020" y="1306"/>
                    </a:cubicBezTo>
                    <a:cubicBezTo>
                      <a:pt x="5070" y="1231"/>
                      <a:pt x="5070" y="1155"/>
                      <a:pt x="5095" y="1080"/>
                    </a:cubicBezTo>
                    <a:cubicBezTo>
                      <a:pt x="5120" y="1005"/>
                      <a:pt x="5120" y="930"/>
                      <a:pt x="5120" y="854"/>
                    </a:cubicBezTo>
                    <a:cubicBezTo>
                      <a:pt x="5120" y="779"/>
                      <a:pt x="5120" y="704"/>
                      <a:pt x="5120" y="628"/>
                    </a:cubicBezTo>
                    <a:cubicBezTo>
                      <a:pt x="5120" y="453"/>
                      <a:pt x="5070" y="302"/>
                      <a:pt x="4970" y="177"/>
                    </a:cubicBezTo>
                    <a:cubicBezTo>
                      <a:pt x="4920" y="152"/>
                      <a:pt x="4895" y="101"/>
                      <a:pt x="4869" y="76"/>
                    </a:cubicBezTo>
                    <a:lnTo>
                      <a:pt x="4819" y="51"/>
                    </a:lnTo>
                    <a:lnTo>
                      <a:pt x="4794" y="26"/>
                    </a:lnTo>
                    <a:lnTo>
                      <a:pt x="4744" y="26"/>
                    </a:lnTo>
                    <a:cubicBezTo>
                      <a:pt x="4719" y="26"/>
                      <a:pt x="4669" y="1"/>
                      <a:pt x="4618" y="1"/>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2" name="Google Shape;1931;p64"/>
              <p:cNvSpPr/>
              <p:nvPr/>
            </p:nvSpPr>
            <p:spPr>
              <a:xfrm>
                <a:off x="4880562" y="4148620"/>
                <a:ext cx="27017" cy="41643"/>
              </a:xfrm>
              <a:custGeom>
                <a:avLst/>
                <a:gdLst/>
                <a:ahLst/>
                <a:cxnLst/>
                <a:rect l="l" t="t" r="r" b="b"/>
                <a:pathLst>
                  <a:path w="1173" h="1808" extrusionOk="0">
                    <a:moveTo>
                      <a:pt x="420" y="0"/>
                    </a:moveTo>
                    <a:cubicBezTo>
                      <a:pt x="294" y="25"/>
                      <a:pt x="194" y="76"/>
                      <a:pt x="119" y="126"/>
                    </a:cubicBezTo>
                    <a:cubicBezTo>
                      <a:pt x="93" y="151"/>
                      <a:pt x="68" y="176"/>
                      <a:pt x="43" y="201"/>
                    </a:cubicBezTo>
                    <a:cubicBezTo>
                      <a:pt x="0" y="223"/>
                      <a:pt x="31" y="281"/>
                      <a:pt x="73" y="281"/>
                    </a:cubicBezTo>
                    <a:cubicBezTo>
                      <a:pt x="79" y="281"/>
                      <a:pt x="86" y="280"/>
                      <a:pt x="93" y="276"/>
                    </a:cubicBezTo>
                    <a:cubicBezTo>
                      <a:pt x="119" y="276"/>
                      <a:pt x="144" y="251"/>
                      <a:pt x="194" y="251"/>
                    </a:cubicBezTo>
                    <a:lnTo>
                      <a:pt x="420" y="251"/>
                    </a:lnTo>
                    <a:cubicBezTo>
                      <a:pt x="470" y="251"/>
                      <a:pt x="520" y="276"/>
                      <a:pt x="545" y="301"/>
                    </a:cubicBezTo>
                    <a:cubicBezTo>
                      <a:pt x="570" y="301"/>
                      <a:pt x="621" y="327"/>
                      <a:pt x="621" y="327"/>
                    </a:cubicBezTo>
                    <a:lnTo>
                      <a:pt x="696" y="377"/>
                    </a:lnTo>
                    <a:lnTo>
                      <a:pt x="721" y="452"/>
                    </a:lnTo>
                    <a:lnTo>
                      <a:pt x="746" y="502"/>
                    </a:lnTo>
                    <a:cubicBezTo>
                      <a:pt x="796" y="552"/>
                      <a:pt x="796" y="603"/>
                      <a:pt x="821" y="653"/>
                    </a:cubicBezTo>
                    <a:cubicBezTo>
                      <a:pt x="846" y="778"/>
                      <a:pt x="846" y="929"/>
                      <a:pt x="846" y="1054"/>
                    </a:cubicBezTo>
                    <a:cubicBezTo>
                      <a:pt x="846" y="1105"/>
                      <a:pt x="872" y="1180"/>
                      <a:pt x="846" y="1230"/>
                    </a:cubicBezTo>
                    <a:cubicBezTo>
                      <a:pt x="846" y="1305"/>
                      <a:pt x="846" y="1356"/>
                      <a:pt x="821" y="1406"/>
                    </a:cubicBezTo>
                    <a:cubicBezTo>
                      <a:pt x="821" y="1456"/>
                      <a:pt x="821" y="1531"/>
                      <a:pt x="821" y="1556"/>
                    </a:cubicBezTo>
                    <a:lnTo>
                      <a:pt x="771" y="1657"/>
                    </a:lnTo>
                    <a:cubicBezTo>
                      <a:pt x="771" y="1732"/>
                      <a:pt x="771" y="1757"/>
                      <a:pt x="771" y="1757"/>
                    </a:cubicBezTo>
                    <a:cubicBezTo>
                      <a:pt x="746" y="1782"/>
                      <a:pt x="771" y="1782"/>
                      <a:pt x="771" y="1807"/>
                    </a:cubicBezTo>
                    <a:lnTo>
                      <a:pt x="821" y="1807"/>
                    </a:lnTo>
                    <a:cubicBezTo>
                      <a:pt x="846" y="1782"/>
                      <a:pt x="872" y="1757"/>
                      <a:pt x="897" y="1707"/>
                    </a:cubicBezTo>
                    <a:cubicBezTo>
                      <a:pt x="947" y="1632"/>
                      <a:pt x="997" y="1556"/>
                      <a:pt x="1022" y="1456"/>
                    </a:cubicBezTo>
                    <a:cubicBezTo>
                      <a:pt x="1047" y="1406"/>
                      <a:pt x="1072" y="1356"/>
                      <a:pt x="1097" y="1280"/>
                    </a:cubicBezTo>
                    <a:cubicBezTo>
                      <a:pt x="1123" y="1205"/>
                      <a:pt x="1123" y="1155"/>
                      <a:pt x="1148" y="1080"/>
                    </a:cubicBezTo>
                    <a:cubicBezTo>
                      <a:pt x="1173" y="904"/>
                      <a:pt x="1173" y="753"/>
                      <a:pt x="1148" y="578"/>
                    </a:cubicBezTo>
                    <a:cubicBezTo>
                      <a:pt x="1123" y="502"/>
                      <a:pt x="1097" y="402"/>
                      <a:pt x="1047" y="327"/>
                    </a:cubicBezTo>
                    <a:lnTo>
                      <a:pt x="997" y="276"/>
                    </a:lnTo>
                    <a:cubicBezTo>
                      <a:pt x="997" y="251"/>
                      <a:pt x="972" y="251"/>
                      <a:pt x="947" y="226"/>
                    </a:cubicBezTo>
                    <a:cubicBezTo>
                      <a:pt x="922" y="201"/>
                      <a:pt x="897" y="151"/>
                      <a:pt x="846" y="126"/>
                    </a:cubicBezTo>
                    <a:lnTo>
                      <a:pt x="771" y="76"/>
                    </a:lnTo>
                    <a:cubicBezTo>
                      <a:pt x="721" y="50"/>
                      <a:pt x="671" y="50"/>
                      <a:pt x="646" y="25"/>
                    </a:cubicBezTo>
                    <a:cubicBezTo>
                      <a:pt x="570" y="0"/>
                      <a:pt x="495" y="0"/>
                      <a:pt x="420" y="0"/>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3" name="Google Shape;1932;p64"/>
              <p:cNvSpPr/>
              <p:nvPr/>
            </p:nvSpPr>
            <p:spPr>
              <a:xfrm>
                <a:off x="5053236" y="4115660"/>
                <a:ext cx="69973" cy="8130"/>
              </a:xfrm>
              <a:custGeom>
                <a:avLst/>
                <a:gdLst/>
                <a:ahLst/>
                <a:cxnLst/>
                <a:rect l="l" t="t" r="r" b="b"/>
                <a:pathLst>
                  <a:path w="3038" h="353" extrusionOk="0">
                    <a:moveTo>
                      <a:pt x="227" y="1"/>
                    </a:moveTo>
                    <a:cubicBezTo>
                      <a:pt x="1" y="1"/>
                      <a:pt x="1" y="327"/>
                      <a:pt x="227" y="327"/>
                    </a:cubicBezTo>
                    <a:lnTo>
                      <a:pt x="2837" y="352"/>
                    </a:lnTo>
                    <a:cubicBezTo>
                      <a:pt x="3038" y="352"/>
                      <a:pt x="3038" y="26"/>
                      <a:pt x="2837" y="26"/>
                    </a:cubicBezTo>
                    <a:lnTo>
                      <a:pt x="227" y="1"/>
                    </a:ln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4" name="Google Shape;1933;p64"/>
              <p:cNvSpPr/>
              <p:nvPr/>
            </p:nvSpPr>
            <p:spPr>
              <a:xfrm>
                <a:off x="5090825" y="4032375"/>
                <a:ext cx="42794" cy="52100"/>
              </a:xfrm>
              <a:custGeom>
                <a:avLst/>
                <a:gdLst/>
                <a:ahLst/>
                <a:cxnLst/>
                <a:rect l="l" t="t" r="r" b="b"/>
                <a:pathLst>
                  <a:path w="1858" h="2262" extrusionOk="0">
                    <a:moveTo>
                      <a:pt x="176" y="0"/>
                    </a:moveTo>
                    <a:cubicBezTo>
                      <a:pt x="146" y="0"/>
                      <a:pt x="120" y="8"/>
                      <a:pt x="100" y="28"/>
                    </a:cubicBezTo>
                    <a:cubicBezTo>
                      <a:pt x="25" y="78"/>
                      <a:pt x="0" y="178"/>
                      <a:pt x="75" y="253"/>
                    </a:cubicBezTo>
                    <a:lnTo>
                      <a:pt x="1531" y="2211"/>
                    </a:lnTo>
                    <a:cubicBezTo>
                      <a:pt x="1581" y="2236"/>
                      <a:pt x="1606" y="2261"/>
                      <a:pt x="1657" y="2261"/>
                    </a:cubicBezTo>
                    <a:cubicBezTo>
                      <a:pt x="1707" y="2261"/>
                      <a:pt x="1732" y="2261"/>
                      <a:pt x="1782" y="2236"/>
                    </a:cubicBezTo>
                    <a:cubicBezTo>
                      <a:pt x="1832" y="2186"/>
                      <a:pt x="1857" y="2086"/>
                      <a:pt x="1807" y="2035"/>
                    </a:cubicBezTo>
                    <a:lnTo>
                      <a:pt x="326" y="53"/>
                    </a:lnTo>
                    <a:cubicBezTo>
                      <a:pt x="280" y="22"/>
                      <a:pt x="224" y="0"/>
                      <a:pt x="176"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5" name="Google Shape;1934;p64"/>
              <p:cNvSpPr/>
              <p:nvPr/>
            </p:nvSpPr>
            <p:spPr>
              <a:xfrm>
                <a:off x="5170011" y="4027768"/>
                <a:ext cx="38188" cy="54979"/>
              </a:xfrm>
              <a:custGeom>
                <a:avLst/>
                <a:gdLst/>
                <a:ahLst/>
                <a:cxnLst/>
                <a:rect l="l" t="t" r="r" b="b"/>
                <a:pathLst>
                  <a:path w="1658" h="2387" extrusionOk="0">
                    <a:moveTo>
                      <a:pt x="1471" y="1"/>
                    </a:moveTo>
                    <a:cubicBezTo>
                      <a:pt x="1417" y="1"/>
                      <a:pt x="1363" y="28"/>
                      <a:pt x="1331" y="77"/>
                    </a:cubicBezTo>
                    <a:lnTo>
                      <a:pt x="51" y="2135"/>
                    </a:lnTo>
                    <a:cubicBezTo>
                      <a:pt x="1" y="2210"/>
                      <a:pt x="26" y="2311"/>
                      <a:pt x="101" y="2361"/>
                    </a:cubicBezTo>
                    <a:cubicBezTo>
                      <a:pt x="126" y="2386"/>
                      <a:pt x="151" y="2386"/>
                      <a:pt x="201" y="2386"/>
                    </a:cubicBezTo>
                    <a:cubicBezTo>
                      <a:pt x="252" y="2386"/>
                      <a:pt x="302" y="2361"/>
                      <a:pt x="327" y="2311"/>
                    </a:cubicBezTo>
                    <a:lnTo>
                      <a:pt x="1607" y="253"/>
                    </a:lnTo>
                    <a:cubicBezTo>
                      <a:pt x="1657" y="177"/>
                      <a:pt x="1632" y="77"/>
                      <a:pt x="1557" y="27"/>
                    </a:cubicBezTo>
                    <a:cubicBezTo>
                      <a:pt x="1530" y="9"/>
                      <a:pt x="1500" y="1"/>
                      <a:pt x="1471"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6" name="Google Shape;1935;p64"/>
              <p:cNvSpPr/>
              <p:nvPr/>
            </p:nvSpPr>
            <p:spPr>
              <a:xfrm>
                <a:off x="5134748" y="4149633"/>
                <a:ext cx="16791" cy="53919"/>
              </a:xfrm>
              <a:custGeom>
                <a:avLst/>
                <a:gdLst/>
                <a:ahLst/>
                <a:cxnLst/>
                <a:rect l="l" t="t" r="r" b="b"/>
                <a:pathLst>
                  <a:path w="729" h="2341" extrusionOk="0">
                    <a:moveTo>
                      <a:pt x="554" y="0"/>
                    </a:moveTo>
                    <a:cubicBezTo>
                      <a:pt x="478" y="0"/>
                      <a:pt x="423" y="49"/>
                      <a:pt x="402" y="132"/>
                    </a:cubicBezTo>
                    <a:lnTo>
                      <a:pt x="26" y="2065"/>
                    </a:lnTo>
                    <a:lnTo>
                      <a:pt x="26" y="2140"/>
                    </a:lnTo>
                    <a:cubicBezTo>
                      <a:pt x="1" y="2240"/>
                      <a:pt x="51" y="2316"/>
                      <a:pt x="151" y="2341"/>
                    </a:cubicBezTo>
                    <a:lnTo>
                      <a:pt x="176" y="2341"/>
                    </a:lnTo>
                    <a:cubicBezTo>
                      <a:pt x="252" y="2316"/>
                      <a:pt x="302" y="2265"/>
                      <a:pt x="327" y="2215"/>
                    </a:cubicBezTo>
                    <a:lnTo>
                      <a:pt x="728" y="182"/>
                    </a:lnTo>
                    <a:cubicBezTo>
                      <a:pt x="728" y="107"/>
                      <a:pt x="678" y="6"/>
                      <a:pt x="603" y="6"/>
                    </a:cubicBezTo>
                    <a:cubicBezTo>
                      <a:pt x="586" y="2"/>
                      <a:pt x="569" y="0"/>
                      <a:pt x="554"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7" name="Google Shape;1936;p64"/>
              <p:cNvSpPr/>
              <p:nvPr/>
            </p:nvSpPr>
            <p:spPr>
              <a:xfrm>
                <a:off x="5189658" y="4117871"/>
                <a:ext cx="54380" cy="9374"/>
              </a:xfrm>
              <a:custGeom>
                <a:avLst/>
                <a:gdLst/>
                <a:ahLst/>
                <a:cxnLst/>
                <a:rect l="l" t="t" r="r" b="b"/>
                <a:pathLst>
                  <a:path w="2361" h="407" extrusionOk="0">
                    <a:moveTo>
                      <a:pt x="138" y="0"/>
                    </a:moveTo>
                    <a:cubicBezTo>
                      <a:pt x="58" y="0"/>
                      <a:pt x="1" y="68"/>
                      <a:pt x="1" y="156"/>
                    </a:cubicBezTo>
                    <a:cubicBezTo>
                      <a:pt x="1" y="231"/>
                      <a:pt x="51" y="306"/>
                      <a:pt x="152" y="306"/>
                    </a:cubicBezTo>
                    <a:lnTo>
                      <a:pt x="2210" y="407"/>
                    </a:lnTo>
                    <a:cubicBezTo>
                      <a:pt x="2285" y="407"/>
                      <a:pt x="2360" y="331"/>
                      <a:pt x="2360" y="256"/>
                    </a:cubicBezTo>
                    <a:cubicBezTo>
                      <a:pt x="2360" y="156"/>
                      <a:pt x="2310" y="80"/>
                      <a:pt x="2210" y="80"/>
                    </a:cubicBezTo>
                    <a:lnTo>
                      <a:pt x="177" y="5"/>
                    </a:lnTo>
                    <a:cubicBezTo>
                      <a:pt x="163" y="2"/>
                      <a:pt x="151" y="0"/>
                      <a:pt x="138"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8" name="Google Shape;1937;p64"/>
              <p:cNvSpPr/>
              <p:nvPr/>
            </p:nvSpPr>
            <p:spPr>
              <a:xfrm>
                <a:off x="5045290" y="4150278"/>
                <a:ext cx="42656" cy="63109"/>
              </a:xfrm>
              <a:custGeom>
                <a:avLst/>
                <a:gdLst/>
                <a:ahLst/>
                <a:cxnLst/>
                <a:rect l="l" t="t" r="r" b="b"/>
                <a:pathLst>
                  <a:path w="1852" h="2740" extrusionOk="0">
                    <a:moveTo>
                      <a:pt x="216" y="1"/>
                    </a:moveTo>
                    <a:cubicBezTo>
                      <a:pt x="109" y="1"/>
                      <a:pt x="1" y="109"/>
                      <a:pt x="70" y="229"/>
                    </a:cubicBezTo>
                    <a:cubicBezTo>
                      <a:pt x="95" y="229"/>
                      <a:pt x="772" y="1459"/>
                      <a:pt x="1525" y="2664"/>
                    </a:cubicBezTo>
                    <a:cubicBezTo>
                      <a:pt x="1550" y="2714"/>
                      <a:pt x="1601" y="2739"/>
                      <a:pt x="1651" y="2739"/>
                    </a:cubicBezTo>
                    <a:cubicBezTo>
                      <a:pt x="1776" y="2739"/>
                      <a:pt x="1852" y="2614"/>
                      <a:pt x="1801" y="2488"/>
                    </a:cubicBezTo>
                    <a:cubicBezTo>
                      <a:pt x="1023" y="1309"/>
                      <a:pt x="346" y="79"/>
                      <a:pt x="346" y="79"/>
                    </a:cubicBezTo>
                    <a:cubicBezTo>
                      <a:pt x="314" y="24"/>
                      <a:pt x="265" y="1"/>
                      <a:pt x="216"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9" name="Google Shape;1938;p64"/>
              <p:cNvSpPr/>
              <p:nvPr/>
            </p:nvSpPr>
            <p:spPr>
              <a:xfrm>
                <a:off x="4956707" y="3749167"/>
                <a:ext cx="71700" cy="53781"/>
              </a:xfrm>
              <a:custGeom>
                <a:avLst/>
                <a:gdLst/>
                <a:ahLst/>
                <a:cxnLst/>
                <a:rect l="l" t="t" r="r" b="b"/>
                <a:pathLst>
                  <a:path w="3113" h="2335" extrusionOk="0">
                    <a:moveTo>
                      <a:pt x="1305" y="0"/>
                    </a:moveTo>
                    <a:cubicBezTo>
                      <a:pt x="1155" y="25"/>
                      <a:pt x="1004" y="50"/>
                      <a:pt x="879" y="100"/>
                    </a:cubicBezTo>
                    <a:cubicBezTo>
                      <a:pt x="778" y="151"/>
                      <a:pt x="653" y="226"/>
                      <a:pt x="577" y="301"/>
                    </a:cubicBezTo>
                    <a:cubicBezTo>
                      <a:pt x="427" y="402"/>
                      <a:pt x="276" y="527"/>
                      <a:pt x="176" y="678"/>
                    </a:cubicBezTo>
                    <a:cubicBezTo>
                      <a:pt x="151" y="703"/>
                      <a:pt x="126" y="753"/>
                      <a:pt x="101" y="803"/>
                    </a:cubicBezTo>
                    <a:lnTo>
                      <a:pt x="75" y="853"/>
                    </a:lnTo>
                    <a:lnTo>
                      <a:pt x="25" y="904"/>
                    </a:lnTo>
                    <a:cubicBezTo>
                      <a:pt x="0" y="954"/>
                      <a:pt x="25" y="1029"/>
                      <a:pt x="101" y="1054"/>
                    </a:cubicBezTo>
                    <a:cubicBezTo>
                      <a:pt x="114" y="1061"/>
                      <a:pt x="129" y="1064"/>
                      <a:pt x="145" y="1064"/>
                    </a:cubicBezTo>
                    <a:cubicBezTo>
                      <a:pt x="187" y="1064"/>
                      <a:pt x="233" y="1041"/>
                      <a:pt x="251" y="1004"/>
                    </a:cubicBezTo>
                    <a:cubicBezTo>
                      <a:pt x="251" y="1004"/>
                      <a:pt x="301" y="954"/>
                      <a:pt x="377" y="879"/>
                    </a:cubicBezTo>
                    <a:cubicBezTo>
                      <a:pt x="502" y="778"/>
                      <a:pt x="628" y="703"/>
                      <a:pt x="753" y="628"/>
                    </a:cubicBezTo>
                    <a:cubicBezTo>
                      <a:pt x="853" y="577"/>
                      <a:pt x="929" y="527"/>
                      <a:pt x="1029" y="502"/>
                    </a:cubicBezTo>
                    <a:cubicBezTo>
                      <a:pt x="1130" y="477"/>
                      <a:pt x="1230" y="452"/>
                      <a:pt x="1355" y="452"/>
                    </a:cubicBezTo>
                    <a:lnTo>
                      <a:pt x="1506" y="452"/>
                    </a:lnTo>
                    <a:lnTo>
                      <a:pt x="1682" y="477"/>
                    </a:lnTo>
                    <a:cubicBezTo>
                      <a:pt x="1807" y="502"/>
                      <a:pt x="1908" y="527"/>
                      <a:pt x="2033" y="577"/>
                    </a:cubicBezTo>
                    <a:lnTo>
                      <a:pt x="2083" y="602"/>
                    </a:lnTo>
                    <a:lnTo>
                      <a:pt x="2184" y="653"/>
                    </a:lnTo>
                    <a:cubicBezTo>
                      <a:pt x="2209" y="678"/>
                      <a:pt x="2259" y="703"/>
                      <a:pt x="2259" y="703"/>
                    </a:cubicBezTo>
                    <a:lnTo>
                      <a:pt x="2334" y="753"/>
                    </a:lnTo>
                    <a:cubicBezTo>
                      <a:pt x="2410" y="803"/>
                      <a:pt x="2485" y="904"/>
                      <a:pt x="2535" y="979"/>
                    </a:cubicBezTo>
                    <a:cubicBezTo>
                      <a:pt x="2610" y="1054"/>
                      <a:pt x="2661" y="1155"/>
                      <a:pt x="2686" y="1255"/>
                    </a:cubicBezTo>
                    <a:cubicBezTo>
                      <a:pt x="2711" y="1355"/>
                      <a:pt x="2736" y="1431"/>
                      <a:pt x="2761" y="1531"/>
                    </a:cubicBezTo>
                    <a:cubicBezTo>
                      <a:pt x="2761" y="1682"/>
                      <a:pt x="2761" y="1832"/>
                      <a:pt x="2761" y="2008"/>
                    </a:cubicBezTo>
                    <a:cubicBezTo>
                      <a:pt x="2736" y="2108"/>
                      <a:pt x="2736" y="2159"/>
                      <a:pt x="2736" y="2159"/>
                    </a:cubicBezTo>
                    <a:cubicBezTo>
                      <a:pt x="2711" y="2234"/>
                      <a:pt x="2736" y="2309"/>
                      <a:pt x="2811" y="2334"/>
                    </a:cubicBezTo>
                    <a:cubicBezTo>
                      <a:pt x="2886" y="2334"/>
                      <a:pt x="2937" y="2309"/>
                      <a:pt x="2962" y="2234"/>
                    </a:cubicBezTo>
                    <a:cubicBezTo>
                      <a:pt x="2987" y="2184"/>
                      <a:pt x="3012" y="2108"/>
                      <a:pt x="3037" y="2058"/>
                    </a:cubicBezTo>
                    <a:cubicBezTo>
                      <a:pt x="3087" y="1882"/>
                      <a:pt x="3112" y="1682"/>
                      <a:pt x="3112" y="1506"/>
                    </a:cubicBezTo>
                    <a:cubicBezTo>
                      <a:pt x="3112" y="1380"/>
                      <a:pt x="3087" y="1255"/>
                      <a:pt x="3062" y="1155"/>
                    </a:cubicBezTo>
                    <a:cubicBezTo>
                      <a:pt x="3037" y="1004"/>
                      <a:pt x="2987" y="853"/>
                      <a:pt x="2912" y="753"/>
                    </a:cubicBezTo>
                    <a:cubicBezTo>
                      <a:pt x="2836" y="602"/>
                      <a:pt x="2711" y="477"/>
                      <a:pt x="2585" y="377"/>
                    </a:cubicBezTo>
                    <a:lnTo>
                      <a:pt x="2485" y="301"/>
                    </a:lnTo>
                    <a:cubicBezTo>
                      <a:pt x="2460" y="276"/>
                      <a:pt x="2435" y="276"/>
                      <a:pt x="2410" y="251"/>
                    </a:cubicBezTo>
                    <a:lnTo>
                      <a:pt x="2309" y="201"/>
                    </a:lnTo>
                    <a:cubicBezTo>
                      <a:pt x="2284" y="176"/>
                      <a:pt x="2234" y="151"/>
                      <a:pt x="2184" y="151"/>
                    </a:cubicBezTo>
                    <a:cubicBezTo>
                      <a:pt x="2058" y="100"/>
                      <a:pt x="1908" y="50"/>
                      <a:pt x="1757" y="25"/>
                    </a:cubicBezTo>
                    <a:lnTo>
                      <a:pt x="1531" y="0"/>
                    </a:lnTo>
                    <a:close/>
                  </a:path>
                </a:pathLst>
              </a:custGeom>
              <a:solidFill>
                <a:srgbClr val="C798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0" name="Google Shape;1939;p64"/>
              <p:cNvSpPr/>
              <p:nvPr/>
            </p:nvSpPr>
            <p:spPr>
              <a:xfrm>
                <a:off x="4887817" y="3811332"/>
                <a:ext cx="182210" cy="61980"/>
              </a:xfrm>
              <a:custGeom>
                <a:avLst/>
                <a:gdLst/>
                <a:ahLst/>
                <a:cxnLst/>
                <a:rect l="l" t="t" r="r" b="b"/>
                <a:pathLst>
                  <a:path w="7911" h="2691" extrusionOk="0">
                    <a:moveTo>
                      <a:pt x="207" y="0"/>
                    </a:moveTo>
                    <a:cubicBezTo>
                      <a:pt x="100" y="0"/>
                      <a:pt x="1" y="113"/>
                      <a:pt x="55" y="238"/>
                    </a:cubicBezTo>
                    <a:cubicBezTo>
                      <a:pt x="105" y="363"/>
                      <a:pt x="180" y="463"/>
                      <a:pt x="255" y="564"/>
                    </a:cubicBezTo>
                    <a:cubicBezTo>
                      <a:pt x="456" y="865"/>
                      <a:pt x="682" y="1141"/>
                      <a:pt x="933" y="1367"/>
                    </a:cubicBezTo>
                    <a:cubicBezTo>
                      <a:pt x="1310" y="1718"/>
                      <a:pt x="1736" y="2020"/>
                      <a:pt x="2188" y="2220"/>
                    </a:cubicBezTo>
                    <a:cubicBezTo>
                      <a:pt x="2715" y="2496"/>
                      <a:pt x="3267" y="2647"/>
                      <a:pt x="3870" y="2672"/>
                    </a:cubicBezTo>
                    <a:cubicBezTo>
                      <a:pt x="3945" y="2685"/>
                      <a:pt x="4020" y="2691"/>
                      <a:pt x="4095" y="2691"/>
                    </a:cubicBezTo>
                    <a:cubicBezTo>
                      <a:pt x="4171" y="2691"/>
                      <a:pt x="4246" y="2685"/>
                      <a:pt x="4321" y="2672"/>
                    </a:cubicBezTo>
                    <a:lnTo>
                      <a:pt x="4723" y="2647"/>
                    </a:lnTo>
                    <a:lnTo>
                      <a:pt x="5175" y="2597"/>
                    </a:lnTo>
                    <a:cubicBezTo>
                      <a:pt x="5325" y="2572"/>
                      <a:pt x="5451" y="2547"/>
                      <a:pt x="5576" y="2496"/>
                    </a:cubicBezTo>
                    <a:cubicBezTo>
                      <a:pt x="5852" y="2446"/>
                      <a:pt x="6103" y="2346"/>
                      <a:pt x="6354" y="2220"/>
                    </a:cubicBezTo>
                    <a:cubicBezTo>
                      <a:pt x="6455" y="2170"/>
                      <a:pt x="6555" y="2120"/>
                      <a:pt x="6656" y="2045"/>
                    </a:cubicBezTo>
                    <a:cubicBezTo>
                      <a:pt x="6756" y="1969"/>
                      <a:pt x="6856" y="1894"/>
                      <a:pt x="6957" y="1844"/>
                    </a:cubicBezTo>
                    <a:cubicBezTo>
                      <a:pt x="7107" y="1718"/>
                      <a:pt x="7258" y="1568"/>
                      <a:pt x="7383" y="1417"/>
                    </a:cubicBezTo>
                    <a:cubicBezTo>
                      <a:pt x="7484" y="1292"/>
                      <a:pt x="7584" y="1166"/>
                      <a:pt x="7685" y="1041"/>
                    </a:cubicBezTo>
                    <a:cubicBezTo>
                      <a:pt x="7760" y="915"/>
                      <a:pt x="7810" y="790"/>
                      <a:pt x="7860" y="639"/>
                    </a:cubicBezTo>
                    <a:cubicBezTo>
                      <a:pt x="7910" y="564"/>
                      <a:pt x="7885" y="489"/>
                      <a:pt x="7810" y="438"/>
                    </a:cubicBezTo>
                    <a:cubicBezTo>
                      <a:pt x="7781" y="419"/>
                      <a:pt x="7749" y="411"/>
                      <a:pt x="7717" y="411"/>
                    </a:cubicBezTo>
                    <a:cubicBezTo>
                      <a:pt x="7665" y="411"/>
                      <a:pt x="7615" y="432"/>
                      <a:pt x="7584" y="463"/>
                    </a:cubicBezTo>
                    <a:lnTo>
                      <a:pt x="7559" y="514"/>
                    </a:lnTo>
                    <a:lnTo>
                      <a:pt x="7509" y="589"/>
                    </a:lnTo>
                    <a:cubicBezTo>
                      <a:pt x="7484" y="639"/>
                      <a:pt x="7434" y="714"/>
                      <a:pt x="7358" y="790"/>
                    </a:cubicBezTo>
                    <a:cubicBezTo>
                      <a:pt x="7158" y="1041"/>
                      <a:pt x="6907" y="1267"/>
                      <a:pt x="6656" y="1417"/>
                    </a:cubicBezTo>
                    <a:lnTo>
                      <a:pt x="6379" y="1593"/>
                    </a:lnTo>
                    <a:cubicBezTo>
                      <a:pt x="6304" y="1618"/>
                      <a:pt x="6204" y="1668"/>
                      <a:pt x="6103" y="1718"/>
                    </a:cubicBezTo>
                    <a:cubicBezTo>
                      <a:pt x="5877" y="1794"/>
                      <a:pt x="5652" y="1869"/>
                      <a:pt x="5426" y="1944"/>
                    </a:cubicBezTo>
                    <a:cubicBezTo>
                      <a:pt x="5300" y="1944"/>
                      <a:pt x="5175" y="1995"/>
                      <a:pt x="5074" y="1995"/>
                    </a:cubicBezTo>
                    <a:lnTo>
                      <a:pt x="4698" y="2045"/>
                    </a:lnTo>
                    <a:lnTo>
                      <a:pt x="3895" y="2045"/>
                    </a:lnTo>
                    <a:cubicBezTo>
                      <a:pt x="3368" y="2020"/>
                      <a:pt x="2866" y="1894"/>
                      <a:pt x="2414" y="1693"/>
                    </a:cubicBezTo>
                    <a:cubicBezTo>
                      <a:pt x="1987" y="1518"/>
                      <a:pt x="1611" y="1292"/>
                      <a:pt x="1259" y="991"/>
                    </a:cubicBezTo>
                    <a:cubicBezTo>
                      <a:pt x="1008" y="790"/>
                      <a:pt x="757" y="564"/>
                      <a:pt x="557" y="338"/>
                    </a:cubicBezTo>
                    <a:cubicBezTo>
                      <a:pt x="381" y="162"/>
                      <a:pt x="306" y="62"/>
                      <a:pt x="306" y="62"/>
                    </a:cubicBezTo>
                    <a:lnTo>
                      <a:pt x="331" y="62"/>
                    </a:lnTo>
                    <a:cubicBezTo>
                      <a:pt x="295" y="19"/>
                      <a:pt x="250" y="0"/>
                      <a:pt x="207"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1" name="Google Shape;1940;p64"/>
              <p:cNvSpPr/>
              <p:nvPr/>
            </p:nvSpPr>
            <p:spPr>
              <a:xfrm>
                <a:off x="4723733" y="3801036"/>
                <a:ext cx="143377" cy="123293"/>
              </a:xfrm>
              <a:custGeom>
                <a:avLst/>
                <a:gdLst/>
                <a:ahLst/>
                <a:cxnLst/>
                <a:rect l="l" t="t" r="r" b="b"/>
                <a:pathLst>
                  <a:path w="6225" h="5353" extrusionOk="0">
                    <a:moveTo>
                      <a:pt x="3541" y="1"/>
                    </a:moveTo>
                    <a:cubicBezTo>
                      <a:pt x="2889" y="1"/>
                      <a:pt x="2224" y="243"/>
                      <a:pt x="1682" y="785"/>
                    </a:cubicBezTo>
                    <a:cubicBezTo>
                      <a:pt x="0" y="2467"/>
                      <a:pt x="1205" y="5353"/>
                      <a:pt x="3564" y="5353"/>
                    </a:cubicBezTo>
                    <a:cubicBezTo>
                      <a:pt x="5045" y="5328"/>
                      <a:pt x="6225" y="4148"/>
                      <a:pt x="6225" y="2667"/>
                    </a:cubicBezTo>
                    <a:cubicBezTo>
                      <a:pt x="6225" y="1069"/>
                      <a:pt x="4911" y="1"/>
                      <a:pt x="3541" y="1"/>
                    </a:cubicBezTo>
                    <a:close/>
                  </a:path>
                </a:pathLst>
              </a:custGeom>
              <a:solidFill>
                <a:srgbClr val="FFAB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2" name="Google Shape;1941;p64"/>
              <p:cNvSpPr/>
              <p:nvPr/>
            </p:nvSpPr>
            <p:spPr>
              <a:xfrm>
                <a:off x="5081566" y="3798019"/>
                <a:ext cx="143377" cy="122855"/>
              </a:xfrm>
              <a:custGeom>
                <a:avLst/>
                <a:gdLst/>
                <a:ahLst/>
                <a:cxnLst/>
                <a:rect l="l" t="t" r="r" b="b"/>
                <a:pathLst>
                  <a:path w="6225" h="5334" extrusionOk="0">
                    <a:moveTo>
                      <a:pt x="3534" y="1"/>
                    </a:moveTo>
                    <a:cubicBezTo>
                      <a:pt x="2874" y="1"/>
                      <a:pt x="2202" y="245"/>
                      <a:pt x="1657" y="791"/>
                    </a:cubicBezTo>
                    <a:cubicBezTo>
                      <a:pt x="0" y="2447"/>
                      <a:pt x="1180" y="5333"/>
                      <a:pt x="3564" y="5333"/>
                    </a:cubicBezTo>
                    <a:cubicBezTo>
                      <a:pt x="5020" y="5333"/>
                      <a:pt x="6225" y="4129"/>
                      <a:pt x="6225" y="2673"/>
                    </a:cubicBezTo>
                    <a:cubicBezTo>
                      <a:pt x="6225" y="1062"/>
                      <a:pt x="4907" y="1"/>
                      <a:pt x="3534" y="1"/>
                    </a:cubicBezTo>
                    <a:close/>
                  </a:path>
                </a:pathLst>
              </a:custGeom>
              <a:solidFill>
                <a:srgbClr val="FFAB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3" name="Google Shape;1942;p64"/>
              <p:cNvSpPr/>
              <p:nvPr/>
            </p:nvSpPr>
            <p:spPr>
              <a:xfrm>
                <a:off x="4627181" y="3794679"/>
                <a:ext cx="68245" cy="40054"/>
              </a:xfrm>
              <a:custGeom>
                <a:avLst/>
                <a:gdLst/>
                <a:ahLst/>
                <a:cxnLst/>
                <a:rect l="l" t="t" r="r" b="b"/>
                <a:pathLst>
                  <a:path w="2963" h="1739" extrusionOk="0">
                    <a:moveTo>
                      <a:pt x="1488" y="1"/>
                    </a:moveTo>
                    <a:cubicBezTo>
                      <a:pt x="1242" y="1"/>
                      <a:pt x="1014" y="56"/>
                      <a:pt x="804" y="183"/>
                    </a:cubicBezTo>
                    <a:cubicBezTo>
                      <a:pt x="578" y="283"/>
                      <a:pt x="402" y="434"/>
                      <a:pt x="252" y="634"/>
                    </a:cubicBezTo>
                    <a:cubicBezTo>
                      <a:pt x="126" y="760"/>
                      <a:pt x="51" y="910"/>
                      <a:pt x="1" y="1086"/>
                    </a:cubicBezTo>
                    <a:cubicBezTo>
                      <a:pt x="1" y="1161"/>
                      <a:pt x="1" y="1212"/>
                      <a:pt x="1" y="1262"/>
                    </a:cubicBezTo>
                    <a:lnTo>
                      <a:pt x="1" y="1312"/>
                    </a:lnTo>
                    <a:cubicBezTo>
                      <a:pt x="13" y="1387"/>
                      <a:pt x="76" y="1425"/>
                      <a:pt x="139" y="1425"/>
                    </a:cubicBezTo>
                    <a:cubicBezTo>
                      <a:pt x="202" y="1425"/>
                      <a:pt x="264" y="1387"/>
                      <a:pt x="277" y="1312"/>
                    </a:cubicBezTo>
                    <a:lnTo>
                      <a:pt x="277" y="1287"/>
                    </a:lnTo>
                    <a:cubicBezTo>
                      <a:pt x="277" y="1237"/>
                      <a:pt x="302" y="1237"/>
                      <a:pt x="302" y="1212"/>
                    </a:cubicBezTo>
                    <a:cubicBezTo>
                      <a:pt x="377" y="1086"/>
                      <a:pt x="453" y="1011"/>
                      <a:pt x="553" y="910"/>
                    </a:cubicBezTo>
                    <a:cubicBezTo>
                      <a:pt x="829" y="659"/>
                      <a:pt x="1206" y="509"/>
                      <a:pt x="1607" y="509"/>
                    </a:cubicBezTo>
                    <a:cubicBezTo>
                      <a:pt x="1682" y="509"/>
                      <a:pt x="1783" y="534"/>
                      <a:pt x="1883" y="584"/>
                    </a:cubicBezTo>
                    <a:cubicBezTo>
                      <a:pt x="1933" y="584"/>
                      <a:pt x="1959" y="609"/>
                      <a:pt x="2009" y="634"/>
                    </a:cubicBezTo>
                    <a:lnTo>
                      <a:pt x="2059" y="659"/>
                    </a:lnTo>
                    <a:lnTo>
                      <a:pt x="2134" y="710"/>
                    </a:lnTo>
                    <a:cubicBezTo>
                      <a:pt x="2184" y="735"/>
                      <a:pt x="2209" y="760"/>
                      <a:pt x="2260" y="810"/>
                    </a:cubicBezTo>
                    <a:cubicBezTo>
                      <a:pt x="2285" y="835"/>
                      <a:pt x="2310" y="860"/>
                      <a:pt x="2360" y="910"/>
                    </a:cubicBezTo>
                    <a:cubicBezTo>
                      <a:pt x="2410" y="961"/>
                      <a:pt x="2460" y="1036"/>
                      <a:pt x="2511" y="1111"/>
                    </a:cubicBezTo>
                    <a:cubicBezTo>
                      <a:pt x="2611" y="1262"/>
                      <a:pt x="2661" y="1437"/>
                      <a:pt x="2711" y="1613"/>
                    </a:cubicBezTo>
                    <a:cubicBezTo>
                      <a:pt x="2711" y="1688"/>
                      <a:pt x="2762" y="1739"/>
                      <a:pt x="2837" y="1739"/>
                    </a:cubicBezTo>
                    <a:cubicBezTo>
                      <a:pt x="2912" y="1739"/>
                      <a:pt x="2962" y="1688"/>
                      <a:pt x="2962" y="1613"/>
                    </a:cubicBezTo>
                    <a:cubicBezTo>
                      <a:pt x="2962" y="1563"/>
                      <a:pt x="2962" y="1488"/>
                      <a:pt x="2962" y="1412"/>
                    </a:cubicBezTo>
                    <a:cubicBezTo>
                      <a:pt x="2962" y="1262"/>
                      <a:pt x="2912" y="1086"/>
                      <a:pt x="2862" y="936"/>
                    </a:cubicBezTo>
                    <a:cubicBezTo>
                      <a:pt x="2812" y="810"/>
                      <a:pt x="2762" y="710"/>
                      <a:pt x="2686" y="609"/>
                    </a:cubicBezTo>
                    <a:cubicBezTo>
                      <a:pt x="2636" y="559"/>
                      <a:pt x="2611" y="509"/>
                      <a:pt x="2561" y="459"/>
                    </a:cubicBezTo>
                    <a:cubicBezTo>
                      <a:pt x="2511" y="408"/>
                      <a:pt x="2460" y="383"/>
                      <a:pt x="2410" y="333"/>
                    </a:cubicBezTo>
                    <a:lnTo>
                      <a:pt x="2360" y="283"/>
                    </a:lnTo>
                    <a:lnTo>
                      <a:pt x="2260" y="208"/>
                    </a:lnTo>
                    <a:cubicBezTo>
                      <a:pt x="2184" y="157"/>
                      <a:pt x="2134" y="132"/>
                      <a:pt x="2059" y="107"/>
                    </a:cubicBezTo>
                    <a:cubicBezTo>
                      <a:pt x="1933" y="32"/>
                      <a:pt x="1783" y="7"/>
                      <a:pt x="1632" y="7"/>
                    </a:cubicBezTo>
                    <a:cubicBezTo>
                      <a:pt x="1583" y="3"/>
                      <a:pt x="1535" y="1"/>
                      <a:pt x="1488" y="1"/>
                    </a:cubicBezTo>
                    <a:close/>
                  </a:path>
                </a:pathLst>
              </a:custGeom>
              <a:solidFill>
                <a:srgbClr val="C798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4" name="Google Shape;1943;p64"/>
              <p:cNvSpPr/>
              <p:nvPr/>
            </p:nvSpPr>
            <p:spPr>
              <a:xfrm>
                <a:off x="5074634" y="4227368"/>
                <a:ext cx="42794" cy="36737"/>
              </a:xfrm>
              <a:custGeom>
                <a:avLst/>
                <a:gdLst/>
                <a:ahLst/>
                <a:cxnLst/>
                <a:rect l="l" t="t" r="r" b="b"/>
                <a:pathLst>
                  <a:path w="1858" h="1595" extrusionOk="0">
                    <a:moveTo>
                      <a:pt x="477" y="1"/>
                    </a:moveTo>
                    <a:cubicBezTo>
                      <a:pt x="433" y="1"/>
                      <a:pt x="389" y="7"/>
                      <a:pt x="352" y="20"/>
                    </a:cubicBezTo>
                    <a:cubicBezTo>
                      <a:pt x="276" y="20"/>
                      <a:pt x="226" y="45"/>
                      <a:pt x="201" y="70"/>
                    </a:cubicBezTo>
                    <a:cubicBezTo>
                      <a:pt x="151" y="95"/>
                      <a:pt x="151" y="120"/>
                      <a:pt x="126" y="120"/>
                    </a:cubicBezTo>
                    <a:cubicBezTo>
                      <a:pt x="101" y="145"/>
                      <a:pt x="76" y="170"/>
                      <a:pt x="50" y="221"/>
                    </a:cubicBezTo>
                    <a:cubicBezTo>
                      <a:pt x="25" y="246"/>
                      <a:pt x="0" y="296"/>
                      <a:pt x="0" y="321"/>
                    </a:cubicBezTo>
                    <a:lnTo>
                      <a:pt x="0" y="346"/>
                    </a:lnTo>
                    <a:lnTo>
                      <a:pt x="0" y="396"/>
                    </a:lnTo>
                    <a:cubicBezTo>
                      <a:pt x="0" y="421"/>
                      <a:pt x="0" y="446"/>
                      <a:pt x="0" y="472"/>
                    </a:cubicBezTo>
                    <a:cubicBezTo>
                      <a:pt x="0" y="572"/>
                      <a:pt x="25" y="672"/>
                      <a:pt x="76" y="748"/>
                    </a:cubicBezTo>
                    <a:cubicBezTo>
                      <a:pt x="151" y="873"/>
                      <a:pt x="251" y="999"/>
                      <a:pt x="377" y="1124"/>
                    </a:cubicBezTo>
                    <a:cubicBezTo>
                      <a:pt x="628" y="1300"/>
                      <a:pt x="879" y="1450"/>
                      <a:pt x="1155" y="1576"/>
                    </a:cubicBezTo>
                    <a:cubicBezTo>
                      <a:pt x="1167" y="1588"/>
                      <a:pt x="1180" y="1595"/>
                      <a:pt x="1189" y="1595"/>
                    </a:cubicBezTo>
                    <a:cubicBezTo>
                      <a:pt x="1199" y="1595"/>
                      <a:pt x="1205" y="1588"/>
                      <a:pt x="1205" y="1576"/>
                    </a:cubicBezTo>
                    <a:cubicBezTo>
                      <a:pt x="1230" y="1551"/>
                      <a:pt x="1230" y="1526"/>
                      <a:pt x="1205" y="1501"/>
                    </a:cubicBezTo>
                    <a:cubicBezTo>
                      <a:pt x="1004" y="1325"/>
                      <a:pt x="778" y="1124"/>
                      <a:pt x="578" y="923"/>
                    </a:cubicBezTo>
                    <a:cubicBezTo>
                      <a:pt x="502" y="848"/>
                      <a:pt x="427" y="723"/>
                      <a:pt x="352" y="622"/>
                    </a:cubicBezTo>
                    <a:cubicBezTo>
                      <a:pt x="327" y="572"/>
                      <a:pt x="327" y="522"/>
                      <a:pt x="327" y="472"/>
                    </a:cubicBezTo>
                    <a:lnTo>
                      <a:pt x="327" y="446"/>
                    </a:lnTo>
                    <a:cubicBezTo>
                      <a:pt x="327" y="421"/>
                      <a:pt x="352" y="371"/>
                      <a:pt x="352" y="371"/>
                    </a:cubicBezTo>
                    <a:lnTo>
                      <a:pt x="552" y="296"/>
                    </a:lnTo>
                    <a:cubicBezTo>
                      <a:pt x="678" y="321"/>
                      <a:pt x="803" y="371"/>
                      <a:pt x="929" y="396"/>
                    </a:cubicBezTo>
                    <a:cubicBezTo>
                      <a:pt x="1205" y="522"/>
                      <a:pt x="1456" y="647"/>
                      <a:pt x="1707" y="773"/>
                    </a:cubicBezTo>
                    <a:lnTo>
                      <a:pt x="1807" y="823"/>
                    </a:lnTo>
                    <a:lnTo>
                      <a:pt x="1858" y="823"/>
                    </a:lnTo>
                    <a:cubicBezTo>
                      <a:pt x="1858" y="798"/>
                      <a:pt x="1858" y="773"/>
                      <a:pt x="1858" y="773"/>
                    </a:cubicBezTo>
                    <a:lnTo>
                      <a:pt x="1782" y="697"/>
                    </a:lnTo>
                    <a:cubicBezTo>
                      <a:pt x="1556" y="497"/>
                      <a:pt x="1305" y="321"/>
                      <a:pt x="1054" y="170"/>
                    </a:cubicBezTo>
                    <a:cubicBezTo>
                      <a:pt x="904" y="120"/>
                      <a:pt x="753" y="45"/>
                      <a:pt x="603" y="20"/>
                    </a:cubicBezTo>
                    <a:cubicBezTo>
                      <a:pt x="565" y="7"/>
                      <a:pt x="521" y="1"/>
                      <a:pt x="477" y="1"/>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54" name="Google Shape;1944;p64"/>
            <p:cNvSpPr/>
            <p:nvPr/>
          </p:nvSpPr>
          <p:spPr>
            <a:xfrm rot="9990638">
              <a:off x="7457289" y="2619038"/>
              <a:ext cx="131262" cy="41519"/>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5" name="Google Shape;1945;p64"/>
            <p:cNvSpPr/>
            <p:nvPr/>
          </p:nvSpPr>
          <p:spPr>
            <a:xfrm rot="10784792" flipH="1">
              <a:off x="7122897" y="2619040"/>
              <a:ext cx="131259" cy="41518"/>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07" name="TextBox 206"/>
          <p:cNvSpPr txBox="1"/>
          <p:nvPr/>
        </p:nvSpPr>
        <p:spPr>
          <a:xfrm>
            <a:off x="3738554" y="1979789"/>
            <a:ext cx="607323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Ý </a:t>
            </a:r>
            <a:r>
              <a:rPr kumimoji="0" lang="en-US" sz="7200" b="1" i="0" u="none" strike="noStrike" kern="1200" cap="none" spc="0" normalizeH="0" baseline="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kiến</a:t>
            </a:r>
            <a:r>
              <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baseline="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của</a:t>
            </a:r>
            <a:r>
              <a:rPr kumimoji="0" lang="en-US" sz="7200" b="1" i="0" u="none" strike="noStrike" kern="1200" cap="none" spc="0" normalizeH="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các</a:t>
            </a:r>
            <a:r>
              <a:rPr kumimoji="0" lang="en-US" sz="7200" b="1" i="0" u="none" strike="noStrike" kern="1200" cap="none" spc="0" normalizeH="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nhóm</a:t>
            </a:r>
            <a:endPar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7 -3.7037E-7 L -0.31771 -0.31821 " pathEditMode="relative" rAng="0" ptsTypes="AA">
                                      <p:cBhvr>
                                        <p:cTn id="6" dur="2000" fill="hold"/>
                                        <p:tgtEl>
                                          <p:spTgt spid="1664"/>
                                        </p:tgtEl>
                                        <p:attrNameLst>
                                          <p:attrName>ppt_x</p:attrName>
                                          <p:attrName>ppt_y</p:attrName>
                                        </p:attrNameLst>
                                      </p:cBhvr>
                                      <p:rCtr x="-15885" y="-15926"/>
                                    </p:animMotion>
                                  </p:childTnLst>
                                </p:cTn>
                              </p:par>
                              <p:par>
                                <p:cTn id="7" presetID="53" presetClass="entr" presetSubtype="16" fill="hold" nodeType="withEffect">
                                  <p:stCondLst>
                                    <p:cond delay="0"/>
                                  </p:stCondLst>
                                  <p:childTnLst>
                                    <p:set>
                                      <p:cBhvr>
                                        <p:cTn id="8" dur="1" fill="hold">
                                          <p:stCondLst>
                                            <p:cond delay="0"/>
                                          </p:stCondLst>
                                        </p:cTn>
                                        <p:tgtEl>
                                          <p:spTgt spid="405"/>
                                        </p:tgtEl>
                                        <p:attrNameLst>
                                          <p:attrName>style.visibility</p:attrName>
                                        </p:attrNameLst>
                                      </p:cBhvr>
                                      <p:to>
                                        <p:strVal val="visible"/>
                                      </p:to>
                                    </p:set>
                                    <p:anim calcmode="lin" valueType="num">
                                      <p:cBhvr>
                                        <p:cTn id="9" dur="1250" fill="hold"/>
                                        <p:tgtEl>
                                          <p:spTgt spid="405"/>
                                        </p:tgtEl>
                                        <p:attrNameLst>
                                          <p:attrName>ppt_w</p:attrName>
                                        </p:attrNameLst>
                                      </p:cBhvr>
                                      <p:tavLst>
                                        <p:tav tm="0">
                                          <p:val>
                                            <p:fltVal val="0"/>
                                          </p:val>
                                        </p:tav>
                                        <p:tav tm="100000">
                                          <p:val>
                                            <p:strVal val="#ppt_w"/>
                                          </p:val>
                                        </p:tav>
                                      </p:tavLst>
                                    </p:anim>
                                    <p:anim calcmode="lin" valueType="num">
                                      <p:cBhvr>
                                        <p:cTn id="10" dur="1250" fill="hold"/>
                                        <p:tgtEl>
                                          <p:spTgt spid="405"/>
                                        </p:tgtEl>
                                        <p:attrNameLst>
                                          <p:attrName>ppt_h</p:attrName>
                                        </p:attrNameLst>
                                      </p:cBhvr>
                                      <p:tavLst>
                                        <p:tav tm="0">
                                          <p:val>
                                            <p:fltVal val="0"/>
                                          </p:val>
                                        </p:tav>
                                        <p:tav tm="100000">
                                          <p:val>
                                            <p:strVal val="#ppt_h"/>
                                          </p:val>
                                        </p:tav>
                                      </p:tavLst>
                                    </p:anim>
                                    <p:animEffect transition="in" filter="fade">
                                      <p:cBhvr>
                                        <p:cTn id="11" dur="1250"/>
                                        <p:tgtEl>
                                          <p:spTgt spid="405"/>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07"/>
                                        </p:tgtEl>
                                        <p:attrNameLst>
                                          <p:attrName>style.visibility</p:attrName>
                                        </p:attrNameLst>
                                      </p:cBhvr>
                                      <p:to>
                                        <p:strVal val="visible"/>
                                      </p:to>
                                    </p:set>
                                    <p:anim calcmode="lin" valueType="num">
                                      <p:cBhvr>
                                        <p:cTn id="14" dur="500" fill="hold"/>
                                        <p:tgtEl>
                                          <p:spTgt spid="207"/>
                                        </p:tgtEl>
                                        <p:attrNameLst>
                                          <p:attrName>ppt_w</p:attrName>
                                        </p:attrNameLst>
                                      </p:cBhvr>
                                      <p:tavLst>
                                        <p:tav tm="0">
                                          <p:val>
                                            <p:fltVal val="0"/>
                                          </p:val>
                                        </p:tav>
                                        <p:tav tm="100000">
                                          <p:val>
                                            <p:strVal val="#ppt_w"/>
                                          </p:val>
                                        </p:tav>
                                      </p:tavLst>
                                    </p:anim>
                                    <p:anim calcmode="lin" valueType="num">
                                      <p:cBhvr>
                                        <p:cTn id="15" dur="500" fill="hold"/>
                                        <p:tgtEl>
                                          <p:spTgt spid="207"/>
                                        </p:tgtEl>
                                        <p:attrNameLst>
                                          <p:attrName>ppt_h</p:attrName>
                                        </p:attrNameLst>
                                      </p:cBhvr>
                                      <p:tavLst>
                                        <p:tav tm="0">
                                          <p:val>
                                            <p:fltVal val="0"/>
                                          </p:val>
                                        </p:tav>
                                        <p:tav tm="100000">
                                          <p:val>
                                            <p:strVal val="#ppt_h"/>
                                          </p:val>
                                        </p:tav>
                                      </p:tavLst>
                                    </p:anim>
                                    <p:animEffect transition="in" filter="fade">
                                      <p:cBhvr>
                                        <p:cTn id="16"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43750"/>
          <a:stretch>
            <a:fillRect/>
          </a:stretch>
        </p:blipFill>
        <p:spPr>
          <a:xfrm rot="5400000">
            <a:off x="-2338137" y="2338138"/>
            <a:ext cx="6857997" cy="2181728"/>
          </a:xfrm>
          <a:prstGeom prst="rect">
            <a:avLst/>
          </a:prstGeom>
        </p:spPr>
      </p:pic>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43750"/>
          <a:stretch>
            <a:fillRect/>
          </a:stretch>
        </p:blipFill>
        <p:spPr>
          <a:xfrm rot="5400000" flipH="1" flipV="1">
            <a:off x="7943852" y="2609851"/>
            <a:ext cx="6858000" cy="1638299"/>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9212797" y="6218702"/>
            <a:ext cx="2979204" cy="695716"/>
          </a:xfrm>
          <a:prstGeom prst="rect">
            <a:avLst/>
          </a:prstGeom>
        </p:spPr>
      </p:pic>
      <p:sp>
        <p:nvSpPr>
          <p:cNvPr id="11" name="Rectangle 10"/>
          <p:cNvSpPr/>
          <p:nvPr/>
        </p:nvSpPr>
        <p:spPr>
          <a:xfrm>
            <a:off x="1082842" y="1093819"/>
            <a:ext cx="10026316" cy="1953868"/>
          </a:xfrm>
          <a:prstGeom prst="rect">
            <a:avLst/>
          </a:prstGeom>
        </p:spPr>
        <p:txBody>
          <a:bodyPr wrap="square">
            <a:spAutoFit/>
          </a:bodyPr>
          <a:lstStyle/>
          <a:p>
            <a:pPr algn="just">
              <a:lnSpc>
                <a:spcPct val="150000"/>
              </a:lnSpc>
            </a:pPr>
            <a:r>
              <a:rPr lang="vi-VN" sz="2400" dirty="0"/>
              <a:t>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ề xuất phương án thí nghiệm và cách tiến hành thí nghiệm xác định khối lượng riêng của một chiếc chìa khóa bằng các dụng cụ có ở nhà</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687054" y="56418"/>
            <a:ext cx="6625389" cy="646331"/>
          </a:xfrm>
          <a:prstGeom prst="rect">
            <a:avLst/>
          </a:prstGeom>
          <a:noFill/>
        </p:spPr>
        <p:txBody>
          <a:bodyPr wrap="square" rtlCol="0">
            <a:spAutoFit/>
          </a:bodyPr>
          <a:lstStyle/>
          <a:p>
            <a:pPr algn="ctr"/>
            <a:r>
              <a:rPr lang="vi-VN" sz="3600" b="1" dirty="0">
                <a:solidFill>
                  <a:srgbClr val="002060"/>
                </a:solidFill>
              </a:rPr>
              <a:t>VẬN DỤNG</a:t>
            </a:r>
            <a:endParaRPr lang="vi-VN" sz="3600" b="1" dirty="0">
              <a:solidFill>
                <a:srgbClr val="002060"/>
              </a:solidFill>
            </a:endParaRPr>
          </a:p>
        </p:txBody>
      </p:sp>
      <p:pic>
        <p:nvPicPr>
          <p:cNvPr id="6" name="Picture 5"/>
          <p:cNvPicPr>
            <a:picLocks noChangeAspect="1"/>
          </p:cNvPicPr>
          <p:nvPr/>
        </p:nvPicPr>
        <p:blipFill>
          <a:blip r:embed="rId4"/>
          <a:stretch>
            <a:fillRect/>
          </a:stretch>
        </p:blipFill>
        <p:spPr>
          <a:xfrm>
            <a:off x="6343651" y="4224179"/>
            <a:ext cx="3143250" cy="1457325"/>
          </a:xfrm>
          <a:prstGeom prst="rect">
            <a:avLst/>
          </a:prstGeom>
        </p:spPr>
      </p:pic>
      <p:pic>
        <p:nvPicPr>
          <p:cNvPr id="7" name="Picture 6"/>
          <p:cNvPicPr>
            <a:picLocks noChangeAspect="1"/>
          </p:cNvPicPr>
          <p:nvPr/>
        </p:nvPicPr>
        <p:blipFill>
          <a:blip r:embed="rId5"/>
          <a:stretch>
            <a:fillRect/>
          </a:stretch>
        </p:blipFill>
        <p:spPr>
          <a:xfrm>
            <a:off x="9451307" y="3912097"/>
            <a:ext cx="2190750" cy="2085975"/>
          </a:xfrm>
          <a:prstGeom prst="rect">
            <a:avLst/>
          </a:prstGeom>
        </p:spPr>
      </p:pic>
      <p:pic>
        <p:nvPicPr>
          <p:cNvPr id="8" name="Picture 7"/>
          <p:cNvPicPr>
            <a:picLocks noChangeAspect="1"/>
          </p:cNvPicPr>
          <p:nvPr/>
        </p:nvPicPr>
        <p:blipFill>
          <a:blip r:embed="rId6"/>
          <a:stretch>
            <a:fillRect/>
          </a:stretch>
        </p:blipFill>
        <p:spPr>
          <a:xfrm>
            <a:off x="1606097" y="2434960"/>
            <a:ext cx="4383404" cy="42187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655357" y="1880110"/>
            <a:ext cx="4397467" cy="4218412"/>
            <a:chOff x="1672" y="-2"/>
            <a:chExt cx="3733" cy="3581"/>
          </a:xfrm>
        </p:grpSpPr>
        <p:sp>
          <p:nvSpPr>
            <p:cNvPr id="8" name="Freeform 5"/>
            <p:cNvSpPr/>
            <p:nvPr/>
          </p:nvSpPr>
          <p:spPr bwMode="auto">
            <a:xfrm>
              <a:off x="3155" y="3311"/>
              <a:ext cx="811" cy="268"/>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9" name="Freeform 6"/>
            <p:cNvSpPr/>
            <p:nvPr/>
          </p:nvSpPr>
          <p:spPr bwMode="auto">
            <a:xfrm>
              <a:off x="4555" y="2365"/>
              <a:ext cx="599" cy="443"/>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0" name="Freeform 7"/>
            <p:cNvSpPr/>
            <p:nvPr/>
          </p:nvSpPr>
          <p:spPr bwMode="auto">
            <a:xfrm>
              <a:off x="4753" y="1426"/>
              <a:ext cx="652" cy="286"/>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1" name="Freeform 8"/>
            <p:cNvSpPr/>
            <p:nvPr/>
          </p:nvSpPr>
          <p:spPr bwMode="auto">
            <a:xfrm>
              <a:off x="4294" y="333"/>
              <a:ext cx="463" cy="578"/>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2" name="Freeform 9"/>
            <p:cNvSpPr/>
            <p:nvPr/>
          </p:nvSpPr>
          <p:spPr bwMode="auto">
            <a:xfrm>
              <a:off x="3465" y="-2"/>
              <a:ext cx="189" cy="645"/>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3" name="Freeform 10"/>
            <p:cNvSpPr/>
            <p:nvPr/>
          </p:nvSpPr>
          <p:spPr bwMode="auto">
            <a:xfrm>
              <a:off x="1923" y="2362"/>
              <a:ext cx="599" cy="442"/>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4" name="Freeform 11"/>
            <p:cNvSpPr/>
            <p:nvPr/>
          </p:nvSpPr>
          <p:spPr bwMode="auto">
            <a:xfrm>
              <a:off x="1672" y="1425"/>
              <a:ext cx="652" cy="284"/>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5" name="Freeform 12"/>
            <p:cNvSpPr/>
            <p:nvPr/>
          </p:nvSpPr>
          <p:spPr bwMode="auto">
            <a:xfrm>
              <a:off x="2320" y="329"/>
              <a:ext cx="464" cy="580"/>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6" name="Freeform 13"/>
            <p:cNvSpPr>
              <a:spLocks noEditPoints="1"/>
            </p:cNvSpPr>
            <p:nvPr/>
          </p:nvSpPr>
          <p:spPr bwMode="auto">
            <a:xfrm>
              <a:off x="2498" y="817"/>
              <a:ext cx="2100" cy="2567"/>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7" name="Oval 14"/>
            <p:cNvSpPr>
              <a:spLocks noChangeArrowheads="1"/>
            </p:cNvSpPr>
            <p:nvPr/>
          </p:nvSpPr>
          <p:spPr bwMode="auto">
            <a:xfrm>
              <a:off x="2907" y="1200"/>
              <a:ext cx="1343" cy="1343"/>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8" name="Oval 15"/>
            <p:cNvSpPr>
              <a:spLocks noChangeArrowheads="1"/>
            </p:cNvSpPr>
            <p:nvPr/>
          </p:nvSpPr>
          <p:spPr bwMode="auto">
            <a:xfrm>
              <a:off x="3040" y="1334"/>
              <a:ext cx="1076" cy="1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9" name="Oval 16"/>
            <p:cNvSpPr>
              <a:spLocks noChangeArrowheads="1"/>
            </p:cNvSpPr>
            <p:nvPr/>
          </p:nvSpPr>
          <p:spPr bwMode="auto">
            <a:xfrm>
              <a:off x="3155" y="1449"/>
              <a:ext cx="846" cy="846"/>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0" name="Oval 17"/>
            <p:cNvSpPr>
              <a:spLocks noChangeArrowheads="1"/>
            </p:cNvSpPr>
            <p:nvPr/>
          </p:nvSpPr>
          <p:spPr bwMode="auto">
            <a:xfrm>
              <a:off x="3280" y="1573"/>
              <a:ext cx="596" cy="5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1" name="Oval 18"/>
            <p:cNvSpPr>
              <a:spLocks noChangeArrowheads="1"/>
            </p:cNvSpPr>
            <p:nvPr/>
          </p:nvSpPr>
          <p:spPr bwMode="auto">
            <a:xfrm>
              <a:off x="3391" y="1684"/>
              <a:ext cx="373" cy="375"/>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2" name="Oval 19"/>
            <p:cNvSpPr>
              <a:spLocks noChangeArrowheads="1"/>
            </p:cNvSpPr>
            <p:nvPr/>
          </p:nvSpPr>
          <p:spPr bwMode="auto">
            <a:xfrm>
              <a:off x="3508" y="1803"/>
              <a:ext cx="139" cy="13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3" name="Freeform 20"/>
            <p:cNvSpPr/>
            <p:nvPr/>
          </p:nvSpPr>
          <p:spPr bwMode="auto">
            <a:xfrm>
              <a:off x="3578" y="1087"/>
              <a:ext cx="792"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4" name="Freeform 21"/>
            <p:cNvSpPr/>
            <p:nvPr/>
          </p:nvSpPr>
          <p:spPr bwMode="auto">
            <a:xfrm>
              <a:off x="3578" y="1087"/>
              <a:ext cx="792"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grpSp>
      <p:grpSp>
        <p:nvGrpSpPr>
          <p:cNvPr id="27" name="Group 26"/>
          <p:cNvGrpSpPr/>
          <p:nvPr/>
        </p:nvGrpSpPr>
        <p:grpSpPr>
          <a:xfrm>
            <a:off x="5120591" y="2200134"/>
            <a:ext cx="5270228" cy="3732242"/>
            <a:chOff x="6347157" y="3661050"/>
            <a:chExt cx="5270228" cy="1608362"/>
          </a:xfrm>
        </p:grpSpPr>
        <p:grpSp>
          <p:nvGrpSpPr>
            <p:cNvPr id="28" name="Group 344"/>
            <p:cNvGrpSpPr/>
            <p:nvPr/>
          </p:nvGrpSpPr>
          <p:grpSpPr>
            <a:xfrm>
              <a:off x="6347157" y="3661050"/>
              <a:ext cx="5270228" cy="666694"/>
              <a:chOff x="4450868" y="2662462"/>
              <a:chExt cx="5270228" cy="666694"/>
            </a:xfrm>
          </p:grpSpPr>
          <p:sp>
            <p:nvSpPr>
              <p:cNvPr id="44" name="Rectangle 43"/>
              <p:cNvSpPr/>
              <p:nvPr/>
            </p:nvSpPr>
            <p:spPr>
              <a:xfrm>
                <a:off x="5072066" y="2786064"/>
                <a:ext cx="4649030" cy="149902"/>
              </a:xfrm>
              <a:prstGeom prst="rect">
                <a:avLst/>
              </a:prstGeom>
            </p:spPr>
            <p:txBody>
              <a:bodyPr wrap="none">
                <a:spAutoFit/>
              </a:bodyPr>
              <a:lstStyle/>
              <a:p>
                <a:pPr>
                  <a:lnSpc>
                    <a:spcPts val="1650"/>
                  </a:lnSpc>
                  <a:spcAft>
                    <a:spcPts val="1500"/>
                  </a:spcAft>
                  <a:defRPr/>
                </a:pPr>
                <a:r>
                  <a:rPr lang="en-US" sz="2800" kern="0" dirty="0">
                    <a:solidFill>
                      <a:schemeClr val="tx1">
                        <a:lumMod val="75000"/>
                        <a:lumOff val="25000"/>
                      </a:schemeClr>
                    </a:solidFill>
                    <a:ea typeface="Yeseva One" panose="00000500000000000000" charset="0"/>
                    <a:sym typeface="Yeseva One" panose="00000500000000000000" charset="0"/>
                  </a:rPr>
                  <a:t>Hoàn </a:t>
                </a:r>
                <a:r>
                  <a:rPr lang="en-US" sz="2800" kern="0" dirty="0" err="1">
                    <a:solidFill>
                      <a:schemeClr val="tx1">
                        <a:lumMod val="75000"/>
                        <a:lumOff val="25000"/>
                      </a:schemeClr>
                    </a:solidFill>
                    <a:ea typeface="Yeseva One" panose="00000500000000000000" charset="0"/>
                    <a:sym typeface="Yeseva One" panose="00000500000000000000" charset="0"/>
                  </a:rPr>
                  <a:t>chỉnh</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báo</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cáo</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thực</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hành</a:t>
                </a:r>
                <a:endParaRPr lang="vi-VN" sz="2800" kern="0" dirty="0">
                  <a:solidFill>
                    <a:schemeClr val="tx1">
                      <a:lumMod val="75000"/>
                      <a:lumOff val="25000"/>
                    </a:schemeClr>
                  </a:solidFill>
                  <a:ea typeface="Yeseva One" panose="00000500000000000000" charset="0"/>
                  <a:sym typeface="Yeseva One" panose="00000500000000000000" charset="0"/>
                </a:endParaRPr>
              </a:p>
            </p:txBody>
          </p:sp>
          <p:grpSp>
            <p:nvGrpSpPr>
              <p:cNvPr id="45" name="Group 332"/>
              <p:cNvGrpSpPr/>
              <p:nvPr/>
            </p:nvGrpSpPr>
            <p:grpSpPr>
              <a:xfrm>
                <a:off x="4450868" y="2662462"/>
                <a:ext cx="651998" cy="276609"/>
                <a:chOff x="4450868" y="2662462"/>
                <a:chExt cx="651998" cy="276609"/>
              </a:xfrm>
            </p:grpSpPr>
            <p:sp>
              <p:nvSpPr>
                <p:cNvPr id="46" name="Oval 45"/>
                <p:cNvSpPr/>
                <p:nvPr/>
              </p:nvSpPr>
              <p:spPr>
                <a:xfrm>
                  <a:off x="4450868" y="2662462"/>
                  <a:ext cx="651998" cy="2766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47" name="Freeform 26"/>
                <p:cNvSpPr/>
                <p:nvPr/>
              </p:nvSpPr>
              <p:spPr bwMode="auto">
                <a:xfrm>
                  <a:off x="4735506" y="27470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defRPr/>
                  </a:pPr>
                  <a:endParaRPr lang="en-US" sz="2800" kern="0" dirty="0">
                    <a:solidFill>
                      <a:schemeClr val="tx1">
                        <a:lumMod val="75000"/>
                        <a:lumOff val="25000"/>
                      </a:schemeClr>
                    </a:solidFill>
                    <a:ea typeface="Yeseva One" panose="00000500000000000000" charset="0"/>
                    <a:sym typeface="Yeseva One" panose="00000500000000000000" charset="0"/>
                  </a:endParaRPr>
                </a:p>
              </p:txBody>
            </p:sp>
          </p:grpSp>
          <p:sp>
            <p:nvSpPr>
              <p:cNvPr id="49" name="Rectangle 43"/>
              <p:cNvSpPr/>
              <p:nvPr/>
            </p:nvSpPr>
            <p:spPr>
              <a:xfrm>
                <a:off x="5180488" y="3103681"/>
                <a:ext cx="4065537" cy="225475"/>
              </a:xfrm>
              <a:prstGeom prst="rect">
                <a:avLst/>
              </a:prstGeom>
            </p:spPr>
            <p:txBody>
              <a:bodyPr wrap="none">
                <a:spAutoFit/>
              </a:bodyPr>
              <a:lstStyle/>
              <a:p>
                <a:pPr lvl="0">
                  <a:defRPr/>
                </a:pPr>
                <a:r>
                  <a:rPr lang="vi-VN" altLang="zh-CN" sz="2800" kern="0" dirty="0">
                    <a:solidFill>
                      <a:schemeClr val="tx1">
                        <a:lumMod val="75000"/>
                        <a:lumOff val="25000"/>
                      </a:schemeClr>
                    </a:solidFill>
                    <a:ea typeface="Yeseva One" panose="00000500000000000000" charset="0"/>
                    <a:sym typeface="Yeseva One" panose="00000500000000000000" charset="0"/>
                  </a:rPr>
                  <a:t>Nghiên cứu trước bài </a:t>
                </a:r>
                <a:r>
                  <a:rPr lang="en-US" altLang="zh-CN" sz="2800" kern="0" dirty="0">
                    <a:solidFill>
                      <a:schemeClr val="tx1">
                        <a:lumMod val="75000"/>
                        <a:lumOff val="25000"/>
                      </a:schemeClr>
                    </a:solidFill>
                    <a:ea typeface="Yeseva One" panose="00000500000000000000" charset="0"/>
                    <a:sym typeface="Yeseva One" panose="00000500000000000000" charset="0"/>
                  </a:rPr>
                  <a:t>15</a:t>
                </a:r>
                <a:endParaRPr lang="zh-CN" altLang="en-US" sz="2800" kern="0" dirty="0">
                  <a:solidFill>
                    <a:schemeClr val="tx1">
                      <a:lumMod val="75000"/>
                      <a:lumOff val="25000"/>
                    </a:schemeClr>
                  </a:solidFill>
                  <a:ea typeface="Yeseva One" panose="00000500000000000000" charset="0"/>
                  <a:sym typeface="Yeseva One" panose="00000500000000000000" charset="0"/>
                </a:endParaRPr>
              </a:p>
            </p:txBody>
          </p:sp>
        </p:grpSp>
        <p:sp>
          <p:nvSpPr>
            <p:cNvPr id="43" name="Freeform 105"/>
            <p:cNvSpPr/>
            <p:nvPr/>
          </p:nvSpPr>
          <p:spPr bwMode="auto">
            <a:xfrm>
              <a:off x="6638368" y="5164394"/>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vert="horz" wrap="square" lIns="91440" tIns="45720" rIns="91440" bIns="45720" numCol="1" anchor="t" anchorCtr="0" compatLnSpc="1"/>
            <a:lstStyle/>
            <a:p>
              <a:pP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39" name="Freeform 26"/>
            <p:cNvSpPr/>
            <p:nvPr/>
          </p:nvSpPr>
          <p:spPr bwMode="auto">
            <a:xfrm>
              <a:off x="6631795" y="4727590"/>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defRPr/>
              </a:pPr>
              <a:endParaRPr lang="en-US" sz="2800" kern="0" dirty="0">
                <a:solidFill>
                  <a:schemeClr val="tx1">
                    <a:lumMod val="75000"/>
                    <a:lumOff val="25000"/>
                  </a:schemeClr>
                </a:solidFill>
                <a:ea typeface="Yeseva One" panose="00000500000000000000" charset="0"/>
                <a:sym typeface="Yeseva One" panose="00000500000000000000" charset="0"/>
              </a:endParaRPr>
            </a:p>
          </p:txBody>
        </p:sp>
        <p:grpSp>
          <p:nvGrpSpPr>
            <p:cNvPr id="33" name="Group 333"/>
            <p:cNvGrpSpPr/>
            <p:nvPr/>
          </p:nvGrpSpPr>
          <p:grpSpPr>
            <a:xfrm>
              <a:off x="6347157" y="4102269"/>
              <a:ext cx="622418" cy="265752"/>
              <a:chOff x="4450868" y="3103681"/>
              <a:chExt cx="622418" cy="265752"/>
            </a:xfrm>
          </p:grpSpPr>
          <p:sp>
            <p:nvSpPr>
              <p:cNvPr id="34" name="Oval 33"/>
              <p:cNvSpPr/>
              <p:nvPr/>
            </p:nvSpPr>
            <p:spPr>
              <a:xfrm>
                <a:off x="4450868" y="3103681"/>
                <a:ext cx="622418" cy="2657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35" name="Freeform 105"/>
              <p:cNvSpPr/>
              <p:nvPr/>
            </p:nvSpPr>
            <p:spPr bwMode="auto">
              <a:xfrm>
                <a:off x="4739688" y="3176000"/>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vert="horz" wrap="square" lIns="91440" tIns="45720" rIns="91440" bIns="45720" numCol="1" anchor="t" anchorCtr="0" compatLnSpc="1"/>
              <a:lstStyle/>
              <a:p>
                <a:pP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grpSp>
      </p:grpSp>
      <p:pic>
        <p:nvPicPr>
          <p:cNvPr id="40" name="图片 3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50" name="文本框 49"/>
          <p:cNvSpPr txBox="1"/>
          <p:nvPr/>
        </p:nvSpPr>
        <p:spPr>
          <a:xfrm>
            <a:off x="2935706" y="514372"/>
            <a:ext cx="3921266" cy="523220"/>
          </a:xfrm>
          <a:prstGeom prst="rect">
            <a:avLst/>
          </a:prstGeom>
          <a:noFill/>
        </p:spPr>
        <p:txBody>
          <a:bodyPr wrap="none" rtlCol="0">
            <a:spAutoFit/>
          </a:bodyPr>
          <a:lstStyle/>
          <a:p>
            <a:r>
              <a:rPr lang="vi-VN" altLang="zh-CN" sz="2800" b="1" dirty="0">
                <a:solidFill>
                  <a:schemeClr val="accent1"/>
                </a:solidFill>
                <a:ea typeface="Yeseva One" panose="00000500000000000000" charset="0"/>
                <a:sym typeface="Yeseva One" panose="00000500000000000000" charset="0"/>
              </a:rPr>
              <a:t>HƯỚNG DẪN VỀ NHÀ</a:t>
            </a:r>
            <a:endParaRPr lang="zh-CN" altLang="en-US" sz="2800" b="1" dirty="0">
              <a:solidFill>
                <a:schemeClr val="accent1"/>
              </a:solidFill>
              <a:ea typeface="Yeseva One" panose="00000500000000000000" charset="0"/>
              <a:sym typeface="Yeseva One" panose="00000500000000000000"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7" name="文本框 26"/>
          <p:cNvSpPr txBox="1"/>
          <p:nvPr/>
        </p:nvSpPr>
        <p:spPr>
          <a:xfrm>
            <a:off x="5156815" y="4004099"/>
            <a:ext cx="1637923" cy="38779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6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600" dirty="0">
              <a:solidFill>
                <a:schemeClr val="bg1"/>
              </a:solidFill>
              <a:latin typeface="Yeseva One" panose="00000500000000000000" charset="0"/>
              <a:ea typeface="Yeseva One" panose="00000500000000000000" charset="0"/>
              <a:sym typeface="Yeseva One" panose="00000500000000000000" charset="0"/>
            </a:endParaRPr>
          </a:p>
        </p:txBody>
      </p:sp>
      <p:sp>
        <p:nvSpPr>
          <p:cNvPr id="28" name="文本框 27"/>
          <p:cNvSpPr txBox="1"/>
          <p:nvPr/>
        </p:nvSpPr>
        <p:spPr>
          <a:xfrm>
            <a:off x="3271836" y="1847483"/>
            <a:ext cx="5612099" cy="741592"/>
          </a:xfrm>
          <a:prstGeom prst="rect">
            <a:avLst/>
          </a:prstGeom>
          <a:noFill/>
        </p:spPr>
        <p:txBody>
          <a:bodyPr wrap="none" rtlCol="0">
            <a:prstTxWarp prst="textArchUp">
              <a:avLst/>
            </a:prstTxWarp>
            <a:spAutoFit/>
          </a:bodyPr>
          <a:lstStyle/>
          <a:p>
            <a:pPr algn="ctr"/>
            <a:r>
              <a:rPr lang="en-US" altLang="zh-CN"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endParaRPr lang="zh-CN" altLang="en-US"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endParaRPr>
          </a:p>
        </p:txBody>
      </p:sp>
      <p:sp>
        <p:nvSpPr>
          <p:cNvPr id="29" name="文本框 28"/>
          <p:cNvSpPr txBox="1"/>
          <p:nvPr/>
        </p:nvSpPr>
        <p:spPr>
          <a:xfrm>
            <a:off x="3780461" y="2436214"/>
            <a:ext cx="6853158" cy="1323439"/>
          </a:xfrm>
          <a:prstGeom prst="rect">
            <a:avLst/>
          </a:prstGeom>
          <a:noFill/>
        </p:spPr>
        <p:txBody>
          <a:bodyPr wrap="none" rtlCol="0">
            <a:spAutoFit/>
          </a:bodyPr>
          <a:lstStyle/>
          <a:p>
            <a:r>
              <a:rPr lang="en-US" altLang="zh-CN" sz="8000" b="1" dirty="0">
                <a:solidFill>
                  <a:srgbClr val="9AA4C1"/>
                </a:solidFill>
                <a:latin typeface="Yeseva One" panose="00000500000000000000" charset="0"/>
                <a:ea typeface="Yeseva One" panose="00000500000000000000" charset="0"/>
                <a:sym typeface="Yeseva One" panose="00000500000000000000" charset="0"/>
              </a:rPr>
              <a:t>THANKS!</a:t>
            </a:r>
            <a:endParaRPr lang="en-US" altLang="zh-CN" sz="8000" b="1" dirty="0">
              <a:solidFill>
                <a:srgbClr val="9AA4C1"/>
              </a:solidFill>
              <a:latin typeface="Yeseva One" panose="00000500000000000000" charset="0"/>
              <a:ea typeface="Yeseva One" panose="00000500000000000000" charset="0"/>
              <a:sym typeface="Yeseva One" panose="00000500000000000000" charset="0"/>
            </a:endParaRPr>
          </a:p>
        </p:txBody>
      </p:sp>
      <p:grpSp>
        <p:nvGrpSpPr>
          <p:cNvPr id="3" name="组合 2"/>
          <p:cNvGrpSpPr/>
          <p:nvPr/>
        </p:nvGrpSpPr>
        <p:grpSpPr>
          <a:xfrm>
            <a:off x="4532631" y="3832230"/>
            <a:ext cx="3213100" cy="683260"/>
            <a:chOff x="7522" y="6286"/>
            <a:chExt cx="5060" cy="1076"/>
          </a:xfrm>
        </p:grpSpPr>
        <p:sp>
          <p:nvSpPr>
            <p:cNvPr id="4" name="矩形: 圆角 10"/>
            <p:cNvSpPr/>
            <p:nvPr/>
          </p:nvSpPr>
          <p:spPr>
            <a:xfrm>
              <a:off x="7522" y="6286"/>
              <a:ext cx="5060" cy="657"/>
            </a:xfrm>
            <a:prstGeom prst="roundRect">
              <a:avLst>
                <a:gd name="adj" fmla="val 0"/>
              </a:avLst>
            </a:prstGeom>
            <a:solidFill>
              <a:srgbClr val="9AA4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60B9B3"/>
                </a:solidFill>
                <a:latin typeface="Yeseva One" panose="00000500000000000000" charset="0"/>
                <a:ea typeface="Yeseva One" panose="00000500000000000000" charset="0"/>
                <a:sym typeface="Yeseva One" panose="00000500000000000000" charset="0"/>
              </a:endParaRPr>
            </a:p>
          </p:txBody>
        </p:sp>
        <p:sp>
          <p:nvSpPr>
            <p:cNvPr id="6" name="文本框 5"/>
            <p:cNvSpPr txBox="1"/>
            <p:nvPr/>
          </p:nvSpPr>
          <p:spPr>
            <a:xfrm>
              <a:off x="7750" y="6286"/>
              <a:ext cx="4401" cy="1076"/>
            </a:xfrm>
            <a:prstGeom prst="rect">
              <a:avLst/>
            </a:prstGeom>
            <a:noFill/>
          </p:spPr>
          <p:txBody>
            <a:bodyPr wrap="square" rtlCol="0">
              <a:spAutoFit/>
              <a:scene3d>
                <a:camera prst="orthographicFront"/>
                <a:lightRig rig="threePt" dir="t"/>
              </a:scene3d>
              <a:sp3d contourW="12700"/>
            </a:bodyPr>
            <a:lstStyle/>
            <a:p>
              <a:pPr algn="ctr">
                <a:lnSpc>
                  <a:spcPct val="120000"/>
                </a:lnSpc>
              </a:pPr>
              <a:r>
                <a:rPr sz="1600" dirty="0">
                  <a:solidFill>
                    <a:schemeClr val="bg1"/>
                  </a:solidFill>
                  <a:latin typeface="Yeseva One" panose="00000500000000000000" charset="0"/>
                  <a:ea typeface="Yeseva One" panose="00000500000000000000" charset="0"/>
                  <a:sym typeface="Yeseva One" panose="00000500000000000000" charset="0"/>
                </a:rPr>
                <a:t>Reporting Officer：XXX </a:t>
              </a:r>
              <a:endParaRPr sz="1600" dirty="0">
                <a:solidFill>
                  <a:schemeClr val="bg1"/>
                </a:solidFill>
                <a:latin typeface="Yeseva One" panose="00000500000000000000" charset="0"/>
                <a:ea typeface="Yeseva One" panose="00000500000000000000" charset="0"/>
                <a:sym typeface="Yeseva One" panose="00000500000000000000"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3765" rtl="0" eaLnBrk="1" fontAlgn="auto" latinLnBrk="0" hangingPunct="1">
              <a:lnSpc>
                <a:spcPct val="100000"/>
              </a:lnSpc>
              <a:spcBef>
                <a:spcPct val="0"/>
              </a:spcBef>
              <a:spcAft>
                <a:spcPts val="0"/>
              </a:spcAft>
              <a:buClrTx/>
              <a:buSzTx/>
              <a:buFontTx/>
              <a:buNone/>
              <a:defRPr/>
            </a:pPr>
            <a:endParaRPr kumimoji="0" lang="zh-CN" altLang="en-US" sz="1735" b="1" i="0" u="none" strike="noStrike" kern="1200" cap="none" spc="0" normalizeH="0" baseline="0" noProof="0">
              <a:ln>
                <a:noFill/>
              </a:ln>
              <a:solidFill>
                <a:srgbClr val="393939"/>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2" name="Oval 14"/>
          <p:cNvSpPr>
            <a:spLocks noChangeArrowheads="1"/>
          </p:cNvSpPr>
          <p:nvPr/>
        </p:nvSpPr>
        <p:spPr bwMode="auto">
          <a:xfrm>
            <a:off x="5082094" y="2749459"/>
            <a:ext cx="585585"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ctr" defTabSz="913765" rtl="0" eaLnBrk="1" fontAlgn="auto" latinLnBrk="0" hangingPunct="1">
              <a:lnSpc>
                <a:spcPct val="100000"/>
              </a:lnSpc>
              <a:spcBef>
                <a:spcPct val="0"/>
              </a:spcBef>
              <a:spcAft>
                <a:spcPts val="0"/>
              </a:spcAft>
              <a:buClrTx/>
              <a:buSzTx/>
              <a:buFontTx/>
              <a:buNone/>
              <a:defRPr/>
            </a:pPr>
            <a:r>
              <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02</a:t>
            </a:r>
            <a:endPar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4" name="Oval 9"/>
          <p:cNvSpPr>
            <a:spLocks noChangeArrowheads="1"/>
          </p:cNvSpPr>
          <p:nvPr/>
        </p:nvSpPr>
        <p:spPr bwMode="auto">
          <a:xfrm>
            <a:off x="119592" y="4236334"/>
            <a:ext cx="1402260" cy="1497572"/>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3765" rtl="0" eaLnBrk="1" fontAlgn="auto" latinLnBrk="0" hangingPunct="1">
              <a:lnSpc>
                <a:spcPct val="100000"/>
              </a:lnSpc>
              <a:spcBef>
                <a:spcPct val="0"/>
              </a:spcBef>
              <a:spcAft>
                <a:spcPts val="0"/>
              </a:spcAft>
              <a:buClrTx/>
              <a:buSzTx/>
              <a:buFontTx/>
              <a:buNone/>
              <a:defRPr/>
            </a:pPr>
            <a:endParaRPr kumimoji="0" lang="zh-CN" altLang="en-US" sz="1735" b="1" i="0" u="none" strike="noStrike" kern="1200" cap="none" spc="0" normalizeH="0" baseline="0" noProof="0">
              <a:ln>
                <a:noFill/>
              </a:ln>
              <a:solidFill>
                <a:srgbClr val="325F0B"/>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ctr" defTabSz="913765" rtl="0" eaLnBrk="1" fontAlgn="auto" latinLnBrk="0" hangingPunct="1">
              <a:lnSpc>
                <a:spcPct val="100000"/>
              </a:lnSpc>
              <a:spcBef>
                <a:spcPct val="0"/>
              </a:spcBef>
              <a:spcAft>
                <a:spcPts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Question</a:t>
            </a:r>
            <a:endParaRPr kumimoji="0" lang="zh-CN" altLang="en-US"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20" name="矩形 1"/>
          <p:cNvSpPr>
            <a:spLocks noChangeArrowheads="1"/>
          </p:cNvSpPr>
          <p:nvPr/>
        </p:nvSpPr>
        <p:spPr bwMode="auto">
          <a:xfrm>
            <a:off x="5699714" y="2537185"/>
            <a:ext cx="6257727" cy="9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SimSun" panose="02010600030101010101" pitchFamily="2" charset="-122"/>
              </a:defRPr>
            </a:lvl1pPr>
            <a:lvl2pPr marL="742950" indent="-285750" eaLnBrk="0" hangingPunct="0">
              <a:defRPr>
                <a:solidFill>
                  <a:schemeClr val="tx1"/>
                </a:solidFill>
                <a:latin typeface="Calibri" panose="020F0502020204030204" pitchFamily="34" charset="0"/>
                <a:ea typeface="SimSun" panose="02010600030101010101" pitchFamily="2" charset="-122"/>
              </a:defRPr>
            </a:lvl2pPr>
            <a:lvl3pPr marL="1143000" indent="-228600" eaLnBrk="0" hangingPunct="0">
              <a:defRPr>
                <a:solidFill>
                  <a:schemeClr val="tx1"/>
                </a:solidFill>
                <a:latin typeface="Calibri" panose="020F0502020204030204" pitchFamily="34" charset="0"/>
                <a:ea typeface="SimSun" panose="02010600030101010101" pitchFamily="2" charset="-122"/>
              </a:defRPr>
            </a:lvl3pPr>
            <a:lvl4pPr marL="1600200" indent="-228600" eaLnBrk="0" hangingPunct="0">
              <a:defRPr>
                <a:solidFill>
                  <a:schemeClr val="tx1"/>
                </a:solidFill>
                <a:latin typeface="Calibri" panose="020F0502020204030204" pitchFamily="34" charset="0"/>
                <a:ea typeface="SimSun" panose="02010600030101010101" pitchFamily="2" charset="-122"/>
              </a:defRPr>
            </a:lvl4pPr>
            <a:lvl5pPr marL="2057400" indent="-228600" eaLnBrk="0" hangingPunct="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vl="0" algn="just" eaLnBrk="1" hangingPunct="1"/>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Nêu một số dụng cụ đo khối lượng mà em đã được học?</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1533118" y="2199189"/>
            <a:ext cx="3283122" cy="2711565"/>
          </a:xfrm>
          <a:prstGeom prst="rect">
            <a:avLst/>
          </a:prstGeom>
        </p:spPr>
      </p:pic>
      <p:pic>
        <p:nvPicPr>
          <p:cNvPr id="5" name="Picture 4"/>
          <p:cNvPicPr>
            <a:picLocks noChangeAspect="1"/>
          </p:cNvPicPr>
          <p:nvPr/>
        </p:nvPicPr>
        <p:blipFill>
          <a:blip r:embed="rId8"/>
          <a:stretch>
            <a:fillRect/>
          </a:stretch>
        </p:blipFill>
        <p:spPr>
          <a:xfrm>
            <a:off x="5370653" y="5167820"/>
            <a:ext cx="6821347" cy="2031604"/>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35" presetClass="path" presetSubtype="0" accel="50000" decel="50000" fill="hold" grpId="1" nodeType="withEffect">
                                  <p:stCondLst>
                                    <p:cond delay="0"/>
                                  </p:stCondLst>
                                  <p:childTnLst>
                                    <p:animMotion origin="layout" path="M -1.94444E-6 -4.07407E-6 L -0.25 -4.07407E-6 " pathEditMode="relative" rAng="0" ptsTypes="AA">
                                      <p:cBhvr>
                                        <p:cTn id="22" dur="500" spd="-99900" fill="hold"/>
                                        <p:tgtEl>
                                          <p:spTgt spid="12"/>
                                        </p:tgtEl>
                                        <p:attrNameLst>
                                          <p:attrName>ppt_x</p:attrName>
                                          <p:attrName>ppt_y</p:attrName>
                                        </p:attrNameLst>
                                      </p:cBhvr>
                                      <p:rCtr x="-12500" y="0"/>
                                    </p:animMotion>
                                  </p:childTnLst>
                                </p:cTn>
                              </p:par>
                              <p:par>
                                <p:cTn id="23" presetID="2" presetClass="entr" presetSubtype="2" decel="5330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autoUpdateAnimBg="0"/>
      <p:bldP spid="12" grpId="1" animBg="1" autoUpdateAnimBg="0"/>
      <p:bldP spid="14" grpId="0" animBg="1" autoUpdateAnimBg="0"/>
      <p:bldP spid="15" grpId="0" autoUpdateAnimBg="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3765" rtl="0" eaLnBrk="1" fontAlgn="auto" latinLnBrk="0" hangingPunct="1">
              <a:lnSpc>
                <a:spcPct val="100000"/>
              </a:lnSpc>
              <a:spcBef>
                <a:spcPct val="0"/>
              </a:spcBef>
              <a:spcAft>
                <a:spcPts val="0"/>
              </a:spcAft>
              <a:buClrTx/>
              <a:buSzTx/>
              <a:buFontTx/>
              <a:buNone/>
              <a:defRPr/>
            </a:pPr>
            <a:endParaRPr kumimoji="0" lang="zh-CN" altLang="en-US" sz="1735" b="1" i="0" u="none" strike="noStrike" kern="1200" cap="none" spc="0" normalizeH="0" baseline="0" noProof="0">
              <a:ln>
                <a:noFill/>
              </a:ln>
              <a:solidFill>
                <a:srgbClr val="393939"/>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2" name="Oval 14"/>
          <p:cNvSpPr>
            <a:spLocks noChangeArrowheads="1"/>
          </p:cNvSpPr>
          <p:nvPr/>
        </p:nvSpPr>
        <p:spPr bwMode="auto">
          <a:xfrm>
            <a:off x="5082094" y="2749459"/>
            <a:ext cx="585585"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ctr" defTabSz="913765" rtl="0" eaLnBrk="1" fontAlgn="auto" latinLnBrk="0" hangingPunct="1">
              <a:lnSpc>
                <a:spcPct val="100000"/>
              </a:lnSpc>
              <a:spcBef>
                <a:spcPct val="0"/>
              </a:spcBef>
              <a:spcAft>
                <a:spcPts val="0"/>
              </a:spcAft>
              <a:buClrTx/>
              <a:buSzTx/>
              <a:buFontTx/>
              <a:buNone/>
              <a:defRPr/>
            </a:pPr>
            <a:r>
              <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0</a:t>
            </a:r>
            <a:r>
              <a:rPr kumimoji="0" lang="en-US"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3</a:t>
            </a:r>
            <a:endPar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4" name="Oval 9"/>
          <p:cNvSpPr>
            <a:spLocks noChangeArrowheads="1"/>
          </p:cNvSpPr>
          <p:nvPr/>
        </p:nvSpPr>
        <p:spPr bwMode="auto">
          <a:xfrm>
            <a:off x="119592" y="4141950"/>
            <a:ext cx="1591280" cy="1591956"/>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3765" rtl="0" eaLnBrk="1" fontAlgn="auto" latinLnBrk="0" hangingPunct="1">
              <a:lnSpc>
                <a:spcPct val="100000"/>
              </a:lnSpc>
              <a:spcBef>
                <a:spcPct val="0"/>
              </a:spcBef>
              <a:spcAft>
                <a:spcPts val="0"/>
              </a:spcAft>
              <a:buClrTx/>
              <a:buSzTx/>
              <a:buFontTx/>
              <a:buNone/>
              <a:defRPr/>
            </a:pPr>
            <a:endParaRPr kumimoji="0" lang="zh-CN" altLang="en-US" sz="1735" b="1" i="0" u="none" strike="noStrike" kern="1200" cap="none" spc="0" normalizeH="0" baseline="0" noProof="0">
              <a:ln>
                <a:noFill/>
              </a:ln>
              <a:solidFill>
                <a:srgbClr val="325F0B"/>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ctr" defTabSz="913765" rtl="0" eaLnBrk="1" fontAlgn="auto" latinLnBrk="0" hangingPunct="1">
              <a:lnSpc>
                <a:spcPct val="100000"/>
              </a:lnSpc>
              <a:spcBef>
                <a:spcPct val="0"/>
              </a:spcBef>
              <a:spcAft>
                <a:spcPts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Question</a:t>
            </a:r>
            <a:endParaRPr kumimoji="0" lang="zh-CN" altLang="en-US"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20" name="矩形 1"/>
          <p:cNvSpPr>
            <a:spLocks noChangeArrowheads="1"/>
          </p:cNvSpPr>
          <p:nvPr/>
        </p:nvSpPr>
        <p:spPr bwMode="auto">
          <a:xfrm>
            <a:off x="5699714" y="2537185"/>
            <a:ext cx="6257727" cy="13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SimSun" panose="02010600030101010101" pitchFamily="2" charset="-122"/>
              </a:defRPr>
            </a:lvl1pPr>
            <a:lvl2pPr marL="742950" indent="-285750" eaLnBrk="0" hangingPunct="0">
              <a:defRPr>
                <a:solidFill>
                  <a:schemeClr val="tx1"/>
                </a:solidFill>
                <a:latin typeface="Calibri" panose="020F0502020204030204" pitchFamily="34" charset="0"/>
                <a:ea typeface="SimSun" panose="02010600030101010101" pitchFamily="2" charset="-122"/>
              </a:defRPr>
            </a:lvl2pPr>
            <a:lvl3pPr marL="1143000" indent="-228600" eaLnBrk="0" hangingPunct="0">
              <a:defRPr>
                <a:solidFill>
                  <a:schemeClr val="tx1"/>
                </a:solidFill>
                <a:latin typeface="Calibri" panose="020F0502020204030204" pitchFamily="34" charset="0"/>
                <a:ea typeface="SimSun" panose="02010600030101010101" pitchFamily="2" charset="-122"/>
              </a:defRPr>
            </a:lvl3pPr>
            <a:lvl4pPr marL="1600200" indent="-228600" eaLnBrk="0" hangingPunct="0">
              <a:defRPr>
                <a:solidFill>
                  <a:schemeClr val="tx1"/>
                </a:solidFill>
                <a:latin typeface="Calibri" panose="020F0502020204030204" pitchFamily="34" charset="0"/>
                <a:ea typeface="SimSun" panose="02010600030101010101" pitchFamily="2" charset="-122"/>
              </a:defRPr>
            </a:lvl4pPr>
            <a:lvl5pPr marL="2057400" indent="-228600" eaLnBrk="0" hangingPunct="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vl="0" algn="just" eaLnBrk="1" hangingPunct="1"/>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Nêu dụng cụ đo thể tích vật rắn có hình dạng bất kì có kích thước nhỏ, dụng cụ đo thể tích chất lỏng?</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1787063" y="2086474"/>
            <a:ext cx="2669190" cy="3231813"/>
          </a:xfrm>
          <a:prstGeom prst="rect">
            <a:avLst/>
          </a:prstGeom>
        </p:spPr>
      </p:pic>
      <p:pic>
        <p:nvPicPr>
          <p:cNvPr id="4" name="Picture 3"/>
          <p:cNvPicPr>
            <a:picLocks noChangeAspect="1"/>
          </p:cNvPicPr>
          <p:nvPr/>
        </p:nvPicPr>
        <p:blipFill>
          <a:blip r:embed="rId8"/>
          <a:stretch>
            <a:fillRect/>
          </a:stretch>
        </p:blipFill>
        <p:spPr>
          <a:xfrm>
            <a:off x="5522606" y="4466527"/>
            <a:ext cx="6722428" cy="2686003"/>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35" presetClass="path" presetSubtype="0" accel="50000" decel="50000" fill="hold" grpId="1" nodeType="withEffect">
                                  <p:stCondLst>
                                    <p:cond delay="0"/>
                                  </p:stCondLst>
                                  <p:childTnLst>
                                    <p:animMotion origin="layout" path="M -1.94444E-6 -4.07407E-6 L -0.25 -4.07407E-6 " pathEditMode="relative" rAng="0" ptsTypes="AA">
                                      <p:cBhvr>
                                        <p:cTn id="22" dur="500" spd="-99900" fill="hold"/>
                                        <p:tgtEl>
                                          <p:spTgt spid="12"/>
                                        </p:tgtEl>
                                        <p:attrNameLst>
                                          <p:attrName>ppt_x</p:attrName>
                                          <p:attrName>ppt_y</p:attrName>
                                        </p:attrNameLst>
                                      </p:cBhvr>
                                      <p:rCtr x="-12500" y="0"/>
                                    </p:animMotion>
                                  </p:childTnLst>
                                </p:cTn>
                              </p:par>
                              <p:par>
                                <p:cTn id="23" presetID="2" presetClass="entr" presetSubtype="2" decel="5330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autoUpdateAnimBg="0"/>
      <p:bldP spid="12" grpId="1" animBg="1" autoUpdateAnimBg="0"/>
      <p:bldP spid="14" grpId="0" animBg="1" autoUpdateAnimBg="0"/>
      <p:bldP spid="15" grpId="0" autoUpdateAnimBg="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p:cNvSpPr>
            <a:spLocks noGrp="1" noRot="1" noChangeAspect="1" noMove="1" noResize="1" noEditPoints="1" noAdjustHandles="1" noChangeArrowheads="1" noChangeShapeType="1" noTextEdit="1"/>
          </p:cNvSpPr>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35"/>
          <p:cNvSpPr>
            <a:spLocks noGrp="1" noRot="1" noChangeAspect="1" noMove="1" noResize="1" noEditPoints="1" noAdjustHandles="1" noChangeArrowheads="1" noChangeShapeType="1" noTextEdit="1"/>
          </p:cNvSpPr>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ectangle 37"/>
          <p:cNvSpPr>
            <a:spLocks noGrp="1" noRot="1" noChangeAspect="1" noMove="1" noResize="1" noEditPoints="1" noAdjustHandles="1" noChangeArrowheads="1" noChangeShapeType="1" noTextEdit="1"/>
          </p:cNvSpPr>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422899" y="576263"/>
            <a:ext cx="4251971" cy="2967606"/>
          </a:xfrm>
          <a:prstGeom prst="rect">
            <a:avLst/>
          </a:prstGeom>
        </p:spPr>
        <p:txBody>
          <a:bodyPr vert="horz" lIns="91440" tIns="45720" rIns="91440" bIns="45720" rtlCol="0" anchor="b">
            <a:normAutofit fontScale="62500" lnSpcReduction="20000"/>
          </a:bodyPr>
          <a:lstStyle/>
          <a:p>
            <a:pPr algn="just" defTabSz="914400">
              <a:lnSpc>
                <a:spcPct val="160000"/>
              </a:lnSpc>
              <a:spcBef>
                <a:spcPct val="0"/>
              </a:spcBef>
              <a:spcAft>
                <a:spcPts val="575"/>
              </a:spcAft>
            </a:pPr>
            <a:r>
              <a:rPr lang="en-US" altLang="zh-CN" sz="4800" b="1" kern="1200" dirty="0">
                <a:solidFill>
                  <a:schemeClr val="tx1"/>
                </a:solidFill>
                <a:latin typeface="Times New Roman" panose="02020603050405020304" pitchFamily="18" charset="0"/>
                <a:ea typeface="+mj-ea"/>
                <a:cs typeface="Times New Roman" panose="02020603050405020304" pitchFamily="18" charset="0"/>
                <a:sym typeface="Yeseva One" panose="00000500000000000000" charset="0"/>
              </a:rPr>
              <a:t>I. XÁC ĐỊNH KHỐI LƯỢNG RIÊNG CỦA MỘT KHỐI HÌNH HỘP CHỮ NHẬT</a:t>
            </a:r>
            <a:endParaRPr lang="en-US" altLang="zh-CN" sz="4800" b="1" kern="1200" dirty="0">
              <a:solidFill>
                <a:schemeClr val="tx1"/>
              </a:solidFill>
              <a:latin typeface="Times New Roman" panose="02020603050405020304" pitchFamily="18" charset="0"/>
              <a:ea typeface="+mj-ea"/>
              <a:cs typeface="Times New Roman" panose="02020603050405020304" pitchFamily="18" charset="0"/>
              <a:sym typeface="Yeseva One" panose="00000500000000000000" charset="0"/>
            </a:endParaRPr>
          </a:p>
        </p:txBody>
      </p:sp>
      <p:pic>
        <p:nvPicPr>
          <p:cNvPr id="12" name="Picture 11"/>
          <p:cNvPicPr>
            <a:picLocks noChangeAspect="1"/>
          </p:cNvPicPr>
          <p:nvPr/>
        </p:nvPicPr>
        <p:blipFill>
          <a:blip r:embed="rId1"/>
          <a:stretch>
            <a:fillRect/>
          </a:stretch>
        </p:blipFill>
        <p:spPr>
          <a:xfrm>
            <a:off x="5227991" y="2115805"/>
            <a:ext cx="6139305" cy="3069652"/>
          </a:xfrm>
          <a:prstGeom prst="rect">
            <a:avLst/>
          </a:prstGeom>
        </p:spPr>
      </p:pic>
      <p:sp>
        <p:nvSpPr>
          <p:cNvPr id="40" name="Rectangle 39"/>
          <p:cNvSpPr>
            <a:spLocks noGrp="1" noRot="1" noChangeAspect="1" noMove="1" noResize="1" noEditPoints="1" noAdjustHandles="1" noChangeArrowheads="1" noChangeShapeType="1" noTextEdit="1"/>
          </p:cNvSpPr>
          <p:nvPr/>
        </p:nvSpPr>
        <p:spPr>
          <a:xfrm rot="10800000">
            <a:off x="11365223" y="699899"/>
            <a:ext cx="825250" cy="541810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42" name="Straight Connector 41"/>
          <p:cNvCxnSpPr>
            <a:cxnSpLocks noGrp="1" noRot="1" noChangeAspect="1" noMove="1" noResize="1" noEditPoints="1" noAdjustHandles="1" noChangeArrowheads="1" noChangeShapeType="1"/>
          </p:cNvCxnSpPr>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noGrp="1" noRot="1" noChangeAspect="1" noMove="1" noResize="1" noEditPoints="1" noAdjustHandles="1" noChangeArrowheads="1" noChangeShapeType="1"/>
          </p:cNvCxnSpPr>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p:cNvSpPr>
            <a:spLocks noGrp="1" noRot="1" noChangeAspect="1" noMove="1" noResize="1" noEditPoints="1" noAdjustHandles="1" noChangeArrowheads="1" noChangeShapeType="1" noTextEdit="1"/>
          </p:cNvSpPr>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a:spLocks noGrp="1" noRot="1" noChangeAspect="1" noMove="1" noResize="1" noEditPoints="1" noAdjustHandles="1" noChangeArrowheads="1" noChangeShapeType="1" noTextEdit="1"/>
          </p:cNvSpPr>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0" y="-1627064"/>
            <a:ext cx="9255381" cy="296760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20000"/>
              </a:lnSpc>
              <a:spcBef>
                <a:spcPct val="0"/>
              </a:spcBef>
              <a:spcAft>
                <a:spcPts val="575"/>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sym typeface="Yeseva One" panose="00000500000000000000" charset="0"/>
              </a:rPr>
              <a:t>I. XÁC ĐỊNH KHỐI LƯỢNG RIÊNG CỦA MỘT KHỐI HÌNH HỘP CHỮ NHẬT</a:t>
            </a:r>
            <a:endPar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sym typeface="Yeseva One" panose="00000500000000000000" charset="0"/>
            </a:endParaRPr>
          </a:p>
        </p:txBody>
      </p:sp>
      <p:pic>
        <p:nvPicPr>
          <p:cNvPr id="12" name="Picture 11"/>
          <p:cNvPicPr>
            <a:picLocks noChangeAspect="1"/>
          </p:cNvPicPr>
          <p:nvPr/>
        </p:nvPicPr>
        <p:blipFill>
          <a:blip r:embed="rId1"/>
          <a:stretch>
            <a:fillRect/>
          </a:stretch>
        </p:blipFill>
        <p:spPr>
          <a:xfrm>
            <a:off x="7220114" y="884433"/>
            <a:ext cx="3935391" cy="19676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0" name="Rectangle 39"/>
          <p:cNvSpPr>
            <a:spLocks noGrp="1" noRot="1" noChangeAspect="1" noMove="1" noResize="1" noEditPoints="1" noAdjustHandles="1" noChangeArrowheads="1" noChangeShapeType="1" noTextEdit="1"/>
          </p:cNvSpPr>
          <p:nvPr/>
        </p:nvSpPr>
        <p:spPr>
          <a:xfrm rot="10800000">
            <a:off x="11365223" y="699899"/>
            <a:ext cx="825250" cy="541810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000000"/>
              </a:solidFill>
              <a:effectLst/>
              <a:uLnTx/>
              <a:uFillTx/>
              <a:latin typeface="Helvetica Neue Medium"/>
              <a:ea typeface="Helvetica Neue Medium"/>
              <a:cs typeface="Helvetica Neue Medium"/>
              <a:sym typeface="Helvetica Neue Medium"/>
            </a:endParaRPr>
          </a:p>
        </p:txBody>
      </p:sp>
      <p:cxnSp>
        <p:nvCxnSpPr>
          <p:cNvPr id="42" name="Straight Connector 41"/>
          <p:cNvCxnSpPr>
            <a:cxnSpLocks noGrp="1" noRot="1" noChangeAspect="1" noMove="1" noResize="1" noEditPoints="1" noAdjustHandles="1" noChangeArrowheads="1" noChangeShapeType="1"/>
          </p:cNvCxnSpPr>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noGrp="1" noRot="1" noChangeAspect="1" noMove="1" noResize="1" noEditPoints="1" noAdjustHandles="1" noChangeArrowheads="1" noChangeShapeType="1"/>
          </p:cNvCxnSpPr>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Arrow: Right 3"/>
          <p:cNvSpPr/>
          <p:nvPr/>
        </p:nvSpPr>
        <p:spPr>
          <a:xfrm>
            <a:off x="1" y="2040254"/>
            <a:ext cx="4884516" cy="1388746"/>
          </a:xfrm>
          <a:prstGeom prst="rightArrow">
            <a:avLst/>
          </a:prstGeom>
          <a:solidFill>
            <a:schemeClr val="accent5">
              <a:lumMod val="20000"/>
              <a:lumOff val="80000"/>
            </a:schemeClr>
          </a:solidFill>
          <a:ln>
            <a:solidFill>
              <a:srgbClr val="B5DF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DỤNG CỤ THỰC HÀNH</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307485" y="3017656"/>
            <a:ext cx="3848020" cy="2882301"/>
          </a:xfrm>
          <a:prstGeom prst="rect">
            <a:avLst/>
          </a:prstGeom>
        </p:spPr>
      </p:pic>
      <p:pic>
        <p:nvPicPr>
          <p:cNvPr id="8" name="Picture 7"/>
          <p:cNvPicPr>
            <a:picLocks noChangeAspect="1"/>
          </p:cNvPicPr>
          <p:nvPr/>
        </p:nvPicPr>
        <p:blipFill>
          <a:blip r:embed="rId3"/>
          <a:stretch>
            <a:fillRect/>
          </a:stretch>
        </p:blipFill>
        <p:spPr>
          <a:xfrm>
            <a:off x="4411400" y="3282522"/>
            <a:ext cx="2543180" cy="2543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2"/>
          <p:cNvSpPr/>
          <p:nvPr/>
        </p:nvSpPr>
        <p:spPr bwMode="auto">
          <a:xfrm>
            <a:off x="2819173" y="3878116"/>
            <a:ext cx="7155932" cy="1476525"/>
          </a:xfrm>
          <a:prstGeom prst="rightArrow">
            <a:avLst>
              <a:gd name="adj1" fmla="val 87172"/>
              <a:gd name="adj2" fmla="val 52794"/>
            </a:avLst>
          </a:prstGeom>
          <a:solidFill>
            <a:schemeClr val="accent1"/>
          </a:solidFill>
          <a:ln>
            <a:noFill/>
          </a:ln>
          <a:effectLst>
            <a:outerShdw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2" name="AutoShape 3"/>
          <p:cNvSpPr/>
          <p:nvPr/>
        </p:nvSpPr>
        <p:spPr bwMode="auto">
          <a:xfrm>
            <a:off x="3621626" y="2043358"/>
            <a:ext cx="8147927" cy="1654021"/>
          </a:xfrm>
          <a:prstGeom prst="rightArrow">
            <a:avLst>
              <a:gd name="adj1" fmla="val 100000"/>
              <a:gd name="adj2" fmla="val 52794"/>
            </a:avLst>
          </a:prstGeom>
          <a:solidFill>
            <a:schemeClr val="accent2"/>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3" name="AutoShape 4"/>
          <p:cNvSpPr/>
          <p:nvPr/>
        </p:nvSpPr>
        <p:spPr bwMode="auto">
          <a:xfrm>
            <a:off x="2586700" y="810012"/>
            <a:ext cx="6129037" cy="841674"/>
          </a:xfrm>
          <a:prstGeom prst="rightArrow">
            <a:avLst>
              <a:gd name="adj1" fmla="val 100000"/>
              <a:gd name="adj2" fmla="val 52806"/>
            </a:avLst>
          </a:prstGeom>
          <a:solidFill>
            <a:schemeClr val="accent1"/>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4" name="AutoShape 8"/>
          <p:cNvSpPr/>
          <p:nvPr/>
        </p:nvSpPr>
        <p:spPr bwMode="auto">
          <a:xfrm rot="1824768">
            <a:off x="831407" y="3484878"/>
            <a:ext cx="2790868" cy="1412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1" y="0"/>
                </a:moveTo>
                <a:cubicBezTo>
                  <a:pt x="15720" y="0"/>
                  <a:pt x="14174" y="3248"/>
                  <a:pt x="13674" y="7700"/>
                </a:cubicBezTo>
                <a:lnTo>
                  <a:pt x="0" y="6335"/>
                </a:lnTo>
                <a:lnTo>
                  <a:pt x="13525" y="11887"/>
                </a:lnTo>
                <a:cubicBezTo>
                  <a:pt x="13729" y="17342"/>
                  <a:pt x="15453" y="21599"/>
                  <a:pt x="17551" y="21599"/>
                </a:cubicBezTo>
                <a:cubicBezTo>
                  <a:pt x="19787" y="21599"/>
                  <a:pt x="21599" y="16761"/>
                  <a:pt x="21599" y="10796"/>
                </a:cubicBezTo>
                <a:cubicBezTo>
                  <a:pt x="21599" y="4832"/>
                  <a:pt x="19787" y="0"/>
                  <a:pt x="17551" y="0"/>
                </a:cubicBezTo>
                <a:close/>
              </a:path>
            </a:pathLst>
          </a:custGeom>
          <a:solidFill>
            <a:schemeClr val="accent1"/>
          </a:solidFill>
          <a:ln>
            <a:noFill/>
          </a:ln>
          <a:effectLst>
            <a:outerShdw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6" name="AutoShape 10"/>
          <p:cNvSpPr/>
          <p:nvPr/>
        </p:nvSpPr>
        <p:spPr bwMode="auto">
          <a:xfrm>
            <a:off x="1327182" y="731247"/>
            <a:ext cx="1745671" cy="1744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1" y="0"/>
                </a:moveTo>
                <a:cubicBezTo>
                  <a:pt x="11528" y="0"/>
                  <a:pt x="8622" y="3300"/>
                  <a:pt x="8622" y="7373"/>
                </a:cubicBezTo>
                <a:cubicBezTo>
                  <a:pt x="8622" y="8639"/>
                  <a:pt x="8929" y="9812"/>
                  <a:pt x="9423" y="10853"/>
                </a:cubicBezTo>
                <a:lnTo>
                  <a:pt x="0" y="21600"/>
                </a:lnTo>
                <a:lnTo>
                  <a:pt x="11039" y="13079"/>
                </a:lnTo>
                <a:cubicBezTo>
                  <a:pt x="12155" y="14110"/>
                  <a:pt x="13561" y="14752"/>
                  <a:pt x="15111" y="14752"/>
                </a:cubicBezTo>
                <a:cubicBezTo>
                  <a:pt x="18694" y="14752"/>
                  <a:pt x="21600" y="11447"/>
                  <a:pt x="21600" y="7373"/>
                </a:cubicBezTo>
                <a:cubicBezTo>
                  <a:pt x="21600" y="3300"/>
                  <a:pt x="18694" y="0"/>
                  <a:pt x="15111" y="0"/>
                </a:cubicBezTo>
                <a:close/>
              </a:path>
            </a:pathLst>
          </a:custGeom>
          <a:solidFill>
            <a:schemeClr val="accent1"/>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7" name="AutoShape 11"/>
          <p:cNvSpPr/>
          <p:nvPr/>
        </p:nvSpPr>
        <p:spPr bwMode="auto">
          <a:xfrm rot="1080792">
            <a:off x="1321504" y="1690303"/>
            <a:ext cx="2953889" cy="18056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25" y="0"/>
                </a:moveTo>
                <a:cubicBezTo>
                  <a:pt x="15275" y="0"/>
                  <a:pt x="13450" y="4649"/>
                  <a:pt x="13450" y="10388"/>
                </a:cubicBezTo>
                <a:cubicBezTo>
                  <a:pt x="13450" y="10561"/>
                  <a:pt x="13457" y="10732"/>
                  <a:pt x="13460" y="10903"/>
                </a:cubicBezTo>
                <a:lnTo>
                  <a:pt x="0" y="21600"/>
                </a:lnTo>
                <a:lnTo>
                  <a:pt x="13854" y="14825"/>
                </a:lnTo>
                <a:cubicBezTo>
                  <a:pt x="14508" y="18336"/>
                  <a:pt x="15899" y="20783"/>
                  <a:pt x="17525" y="20783"/>
                </a:cubicBezTo>
                <a:cubicBezTo>
                  <a:pt x="19775" y="20783"/>
                  <a:pt x="21599" y="16127"/>
                  <a:pt x="21599" y="10388"/>
                </a:cubicBezTo>
                <a:cubicBezTo>
                  <a:pt x="21599" y="4649"/>
                  <a:pt x="19775" y="0"/>
                  <a:pt x="17525" y="0"/>
                </a:cubicBezTo>
                <a:close/>
              </a:path>
            </a:pathLst>
          </a:custGeom>
          <a:solidFill>
            <a:schemeClr val="accent2"/>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42" name="AutoShape 16"/>
          <p:cNvSpPr/>
          <p:nvPr/>
        </p:nvSpPr>
        <p:spPr bwMode="auto">
          <a:xfrm>
            <a:off x="84248" y="2019159"/>
            <a:ext cx="1209614" cy="174414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0"/>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8"/>
                  <a:pt x="11878" y="6922"/>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a:outerShdw blurRad="63500" algn="ctr" rotWithShape="0">
              <a:prstClr val="black">
                <a:alpha val="40000"/>
              </a:prstClr>
            </a:outerShdw>
          </a:effectLst>
        </p:spPr>
        <p:txBody>
          <a:bodyPr lIns="19051" tIns="19051" rIns="19051" bIns="19051" anchor="ctr"/>
          <a:lstStyle/>
          <a:p>
            <a:pPr marL="0" marR="0" lvl="0" indent="0" algn="l" defTabSz="228600" rtl="0" eaLnBrk="1" fontAlgn="auto" latinLnBrk="0" hangingPunct="1">
              <a:lnSpc>
                <a:spcPct val="100000"/>
              </a:lnSpc>
              <a:spcBef>
                <a:spcPts val="0"/>
              </a:spcBef>
              <a:spcAft>
                <a:spcPts val="0"/>
              </a:spcAft>
              <a:buClrTx/>
              <a:buSzTx/>
              <a:buFontTx/>
              <a:buNone/>
              <a:defRPr/>
            </a:pPr>
            <a:endParaRPr kumimoji="0" lang="vi-VN"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43" name="AutoShape 17"/>
          <p:cNvSpPr/>
          <p:nvPr/>
        </p:nvSpPr>
        <p:spPr bwMode="auto">
          <a:xfrm>
            <a:off x="4144956" y="2070351"/>
            <a:ext cx="7101266" cy="1078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vi-VN" sz="2800" dirty="0">
                <a:solidFill>
                  <a:srgbClr val="000000"/>
                </a:solidFill>
                <a:latin typeface="+mj-lt"/>
                <a:ea typeface="Times New Roman" panose="02020603050405020304" pitchFamily="18" charset="0"/>
                <a:cs typeface="Arial" panose="020B0604020202020204" pitchFamily="34" charset="0"/>
              </a:rPr>
              <a:t>Dùng thước đo chiều dài mỗi cạnh a, b, c của khối gỗ hình chữ nhật. Tính thể tích của khối gỗ hình hộp chữ nhật theo công thức V= a.b.c</a:t>
            </a:r>
            <a:endParaRPr kumimoji="0" lang="vi-VN" altLang="zh-CN" sz="2800" b="0" i="0" u="none" strike="noStrike" kern="1200" cap="none" spc="0" normalizeH="0" baseline="0" noProof="0" dirty="0">
              <a:ln>
                <a:noFill/>
              </a:ln>
              <a:solidFill>
                <a:prstClr val="white"/>
              </a:solidFill>
              <a:effectLst/>
              <a:uLnTx/>
              <a:uFillTx/>
              <a:latin typeface="+mj-lt"/>
              <a:ea typeface="Yeseva One" panose="00000500000000000000" charset="0"/>
              <a:sym typeface="Yeseva One" panose="00000500000000000000" charset="0"/>
            </a:endParaRPr>
          </a:p>
        </p:txBody>
      </p:sp>
      <p:sp>
        <p:nvSpPr>
          <p:cNvPr id="45" name="AutoShape 19"/>
          <p:cNvSpPr/>
          <p:nvPr/>
        </p:nvSpPr>
        <p:spPr bwMode="auto">
          <a:xfrm>
            <a:off x="2636252" y="885358"/>
            <a:ext cx="6411495" cy="1109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ìm hiểu GHĐ và ĐCNN của thước.</a:t>
            </a:r>
            <a:endParaRPr kumimoji="0" lang="vi-VN"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endParaRPr>
          </a:p>
        </p:txBody>
      </p:sp>
      <p:sp>
        <p:nvSpPr>
          <p:cNvPr id="49" name="AutoShape 23"/>
          <p:cNvSpPr/>
          <p:nvPr/>
        </p:nvSpPr>
        <p:spPr bwMode="auto">
          <a:xfrm>
            <a:off x="2897723" y="4109738"/>
            <a:ext cx="6086236" cy="6817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vi-VN" sz="2800" dirty="0">
                <a:solidFill>
                  <a:srgbClr val="000000"/>
                </a:solidFill>
                <a:latin typeface="+mj-lt"/>
                <a:ea typeface="Times New Roman" panose="02020603050405020304" pitchFamily="18" charset="0"/>
                <a:cs typeface="Arial" panose="020B0604020202020204" pitchFamily="34" charset="0"/>
              </a:rPr>
              <a:t>Dùng cân điện tử để cân khối lượng (m) của khối gỗ hình hộp chữ nhật</a:t>
            </a:r>
            <a:endParaRPr kumimoji="0" lang="vi-VN" altLang="zh-CN" sz="2800" b="0" i="0" u="none" strike="noStrike" kern="1200" cap="none" spc="0" normalizeH="0" baseline="0" noProof="0" dirty="0">
              <a:ln>
                <a:noFill/>
              </a:ln>
              <a:solidFill>
                <a:prstClr val="white"/>
              </a:solidFill>
              <a:effectLst/>
              <a:uLnTx/>
              <a:uFillTx/>
              <a:latin typeface="+mj-lt"/>
              <a:ea typeface="Yeseva One" panose="00000500000000000000" charset="0"/>
              <a:sym typeface="Yeseva One" panose="00000500000000000000" charset="0"/>
            </a:endParaRPr>
          </a:p>
        </p:txBody>
      </p:sp>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22" name="文本框 26"/>
          <p:cNvSpPr txBox="1"/>
          <p:nvPr/>
        </p:nvSpPr>
        <p:spPr>
          <a:xfrm>
            <a:off x="1529741" y="30541"/>
            <a:ext cx="792506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Các</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bước</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tiến</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hành</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1+#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1+#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dissolve">
                                      <p:cBhvr>
                                        <p:cTn id="45" dur="500"/>
                                        <p:tgtEl>
                                          <p:spTgt spid="3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1+#ppt_w/2"/>
                                          </p:val>
                                        </p:tav>
                                        <p:tav tm="100000">
                                          <p:val>
                                            <p:strVal val="#ppt_x"/>
                                          </p:val>
                                        </p:tav>
                                      </p:tavLst>
                                    </p:anim>
                                    <p:anim calcmode="lin" valueType="num">
                                      <p:cBhvr additive="base">
                                        <p:cTn id="54"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autoUpdateAnimBg="0"/>
      <p:bldP spid="32" grpId="0" animBg="1" autoUpdateAnimBg="0"/>
      <p:bldP spid="33" grpId="0" animBg="1" autoUpdateAnimBg="0"/>
      <p:bldP spid="43" grpId="0" autoUpdateAnimBg="0"/>
      <p:bldP spid="45" grpId="0" autoUpdateAnimBg="0"/>
      <p:bldP spid="49" grpId="0" autoUpdateAnimBg="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699713" y="248038"/>
            <a:ext cx="7063721" cy="1159200"/>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defRPr/>
            </a:pP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Tiến</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hành</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đo</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3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lần</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sau</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đó</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ghi</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kết</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quả</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vào</a:t>
            </a:r>
            <a:r>
              <a:rPr lang="en-US" altLang="zh-CN" sz="3700" b="1" kern="1200" dirty="0">
                <a:solidFill>
                  <a:srgbClr val="FFFFFF"/>
                </a:solidFill>
                <a:latin typeface="+mj-lt"/>
                <a:ea typeface="+mj-ea"/>
                <a:cs typeface="+mj-cs"/>
                <a:sym typeface="Yeseva One" panose="00000500000000000000" charset="0"/>
              </a:rPr>
              <a:t> </a:t>
            </a:r>
            <a:r>
              <a:rPr lang="en-US" altLang="zh-CN" sz="3700" b="1" kern="1200" dirty="0" err="1">
                <a:solidFill>
                  <a:srgbClr val="FFFFFF"/>
                </a:solidFill>
                <a:latin typeface="+mj-lt"/>
                <a:ea typeface="+mj-ea"/>
                <a:cs typeface="+mj-cs"/>
                <a:sym typeface="Yeseva One" panose="00000500000000000000" charset="0"/>
              </a:rPr>
              <a:t>bảng</a:t>
            </a:r>
            <a:r>
              <a:rPr lang="en-US" altLang="zh-CN" sz="3700" b="1" kern="1200" dirty="0">
                <a:solidFill>
                  <a:srgbClr val="FFFFFF"/>
                </a:solidFill>
                <a:latin typeface="+mj-lt"/>
                <a:ea typeface="+mj-ea"/>
                <a:cs typeface="+mj-cs"/>
                <a:sym typeface="Yeseva One" panose="00000500000000000000" charset="0"/>
              </a:rPr>
              <a:t>:</a:t>
            </a:r>
            <a:endPar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endParaRPr>
          </a:p>
        </p:txBody>
      </p:sp>
      <p:pic>
        <p:nvPicPr>
          <p:cNvPr id="3" name="Picture 2"/>
          <p:cNvPicPr>
            <a:picLocks noChangeAspect="1"/>
          </p:cNvPicPr>
          <p:nvPr/>
        </p:nvPicPr>
        <p:blipFill>
          <a:blip r:embed="rId1"/>
          <a:stretch>
            <a:fillRect/>
          </a:stretch>
        </p:blipFill>
        <p:spPr>
          <a:xfrm>
            <a:off x="432225" y="2137158"/>
            <a:ext cx="11327549" cy="4110430"/>
          </a:xfrm>
          <a:prstGeom prst="rect">
            <a:avLst/>
          </a:prstGeom>
        </p:spPr>
      </p:pic>
      <p:pic>
        <p:nvPicPr>
          <p:cNvPr id="4" name="Picture 3"/>
          <p:cNvPicPr>
            <a:picLocks noChangeAspect="1"/>
          </p:cNvPicPr>
          <p:nvPr/>
        </p:nvPicPr>
        <p:blipFill>
          <a:blip r:embed="rId2"/>
          <a:stretch>
            <a:fillRect/>
          </a:stretch>
        </p:blipFill>
        <p:spPr>
          <a:xfrm>
            <a:off x="10226628" y="81203"/>
            <a:ext cx="1775354" cy="177535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0" y="0"/>
            <a:ext cx="5706319" cy="6858000"/>
          </a:xfrm>
          <a:prstGeom prst="rect">
            <a:avLst/>
          </a:prstGeom>
        </p:spPr>
      </p:pic>
      <p:pic>
        <p:nvPicPr>
          <p:cNvPr id="4" name="Picture 3"/>
          <p:cNvPicPr>
            <a:picLocks noChangeAspect="1"/>
          </p:cNvPicPr>
          <p:nvPr/>
        </p:nvPicPr>
        <p:blipFill>
          <a:blip r:embed="rId2"/>
          <a:stretch>
            <a:fillRect/>
          </a:stretch>
        </p:blipFill>
        <p:spPr>
          <a:xfrm>
            <a:off x="5706319" y="0"/>
            <a:ext cx="6400800" cy="721102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
</file>

<file path=ppt/tags/tag1.xml><?xml version="1.0" encoding="utf-8"?>
<p:tagLst xmlns:p="http://schemas.openxmlformats.org/presentationml/2006/main">
  <p:tag name="MH" val="20160630124613"/>
  <p:tag name="MH_LIBRARY" val="GRAPHIC"/>
</p:tagLst>
</file>

<file path=ppt/tags/tag2.xml><?xml version="1.0" encoding="utf-8"?>
<p:tagLst xmlns:p="http://schemas.openxmlformats.org/presentationml/2006/main">
  <p:tag name="MH" val="20160630124613"/>
  <p:tag name="MH_LIBRARY" val="GRAPHIC"/>
</p:tagLst>
</file>

<file path=ppt/tags/tag3.xml><?xml version="1.0" encoding="utf-8"?>
<p:tagLst xmlns:p="http://schemas.openxmlformats.org/presentationml/2006/main">
  <p:tag name="MH" val="20160630124613"/>
  <p:tag name="MH_LIBRARY" val="GRAPHIC"/>
</p:tagLst>
</file>

<file path=ppt/theme/theme1.xml><?xml version="1.0" encoding="utf-8"?>
<a:theme xmlns:a="http://schemas.openxmlformats.org/drawingml/2006/main" name="2-1031-7">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lor Choices Lesson by Slidesgo">
  <a:themeElements>
    <a:clrScheme name="Simple Light">
      <a:dk1>
        <a:srgbClr val="000000"/>
      </a:dk1>
      <a:lt1>
        <a:srgbClr val="FFFFFF"/>
      </a:lt1>
      <a:dk2>
        <a:srgbClr val="3B58A1"/>
      </a:dk2>
      <a:lt2>
        <a:srgbClr val="EEEEEE"/>
      </a:lt2>
      <a:accent1>
        <a:srgbClr val="FF73AB"/>
      </a:accent1>
      <a:accent2>
        <a:srgbClr val="212121"/>
      </a:accent2>
      <a:accent3>
        <a:srgbClr val="45A8DE"/>
      </a:accent3>
      <a:accent4>
        <a:srgbClr val="F7C42B"/>
      </a:accent4>
      <a:accent5>
        <a:srgbClr val="DDAB10"/>
      </a:accent5>
      <a:accent6>
        <a:srgbClr val="FCA0C5"/>
      </a:accent6>
      <a:hlink>
        <a:srgbClr val="F7C4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2322</Words>
  <Application>WPS Presentation</Application>
  <PresentationFormat>Widescreen</PresentationFormat>
  <Paragraphs>105</Paragraphs>
  <Slides>24</Slides>
  <Notes>18</Notes>
  <HiddenSlides>0</HiddenSlides>
  <MMClips>1</MMClips>
  <ScaleCrop>false</ScaleCrop>
  <HeadingPairs>
    <vt:vector size="6" baseType="variant">
      <vt:variant>
        <vt:lpstr>已用的字体</vt:lpstr>
      </vt:variant>
      <vt:variant>
        <vt:i4>30</vt:i4>
      </vt:variant>
      <vt:variant>
        <vt:lpstr>主题</vt:lpstr>
      </vt:variant>
      <vt:variant>
        <vt:i4>4</vt:i4>
      </vt:variant>
      <vt:variant>
        <vt:lpstr>幻灯片标题</vt:lpstr>
      </vt:variant>
      <vt:variant>
        <vt:i4>24</vt:i4>
      </vt:variant>
    </vt:vector>
  </HeadingPairs>
  <TitlesOfParts>
    <vt:vector size="58" baseType="lpstr">
      <vt:lpstr>Arial</vt:lpstr>
      <vt:lpstr>SimSun</vt:lpstr>
      <vt:lpstr>Wingdings</vt:lpstr>
      <vt:lpstr>Roboto</vt:lpstr>
      <vt:lpstr>SVN-Riesling</vt:lpstr>
      <vt:lpstr>Arial</vt:lpstr>
      <vt:lpstr>Nunito</vt:lpstr>
      <vt:lpstr>Amatic SC</vt:lpstr>
      <vt:lpstr>Gochi Hand</vt:lpstr>
      <vt:lpstr>Open Sans</vt:lpstr>
      <vt:lpstr>Barlow Condensed Thin</vt:lpstr>
      <vt:lpstr>Yeseva One</vt:lpstr>
      <vt:lpstr>Microsoft YaHei</vt:lpstr>
      <vt:lpstr>仿宋_GB2312</vt:lpstr>
      <vt:lpstr>Calibri</vt:lpstr>
      <vt:lpstr>Times New Roman</vt:lpstr>
      <vt:lpstr>等线</vt:lpstr>
      <vt:lpstr>等线</vt:lpstr>
      <vt:lpstr>Helvetica Neue Medium</vt:lpstr>
      <vt:lpstr>Calibri</vt:lpstr>
      <vt:lpstr>等线 Light</vt:lpstr>
      <vt:lpstr>Gill Sans</vt:lpstr>
      <vt:lpstr>Segoe UI</vt:lpstr>
      <vt:lpstr>Arial Unicode MS</vt:lpstr>
      <vt:lpstr>Calibri Light</vt:lpstr>
      <vt:lpstr>Calibri Light</vt:lpstr>
      <vt:lpstr>Nunito Black</vt:lpstr>
      <vt:lpstr>UTM Gill Sans KT</vt:lpstr>
      <vt:lpstr>Mali ExtraLight</vt:lpstr>
      <vt:lpstr>Mali SemiBold</vt:lpstr>
      <vt:lpstr>2-1031-7</vt:lpstr>
      <vt:lpstr>1_Office Theme</vt:lpstr>
      <vt:lpstr>Children's Day by Slidesgo</vt:lpstr>
      <vt:lpstr>Color Choices Lesson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thu trang trần</cp:lastModifiedBy>
  <cp:revision>69</cp:revision>
  <dcterms:created xsi:type="dcterms:W3CDTF">2018-12-13T14:11:00Z</dcterms:created>
  <dcterms:modified xsi:type="dcterms:W3CDTF">2023-08-03T09:14:03Z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0F19EC5A6A3C40128252B93579862A71</vt:lpwstr>
  </property>
  <property fmtid="{D5CDD505-2E9C-101B-9397-08002B2CF9AE}" pid="3" name="KSOProductBuildVer">
    <vt:lpwstr>1033-11.2.0.11537</vt:lpwstr>
  </property>
</Properties>
</file>