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89" r:id="rId3"/>
    <p:sldId id="257" r:id="rId4"/>
    <p:sldId id="258" r:id="rId5"/>
    <p:sldId id="263" r:id="rId6"/>
    <p:sldId id="266" r:id="rId7"/>
    <p:sldId id="307" r:id="rId8"/>
    <p:sldId id="259" r:id="rId9"/>
    <p:sldId id="265" r:id="rId10"/>
    <p:sldId id="308" r:id="rId11"/>
    <p:sldId id="309" r:id="rId12"/>
    <p:sldId id="318" r:id="rId13"/>
    <p:sldId id="279" r:id="rId14"/>
    <p:sldId id="310" r:id="rId15"/>
    <p:sldId id="313" r:id="rId16"/>
    <p:sldId id="314" r:id="rId17"/>
    <p:sldId id="315" r:id="rId18"/>
    <p:sldId id="316" r:id="rId19"/>
    <p:sldId id="317" r:id="rId20"/>
    <p:sldId id="319" r:id="rId21"/>
    <p:sldId id="320" r:id="rId22"/>
    <p:sldId id="321" r:id="rId23"/>
    <p:sldId id="322" r:id="rId24"/>
    <p:sldId id="323" r:id="rId25"/>
    <p:sldId id="281" r:id="rId26"/>
    <p:sldId id="324" r:id="rId27"/>
    <p:sldId id="325" r:id="rId28"/>
    <p:sldId id="326" r:id="rId29"/>
    <p:sldId id="328" r:id="rId30"/>
    <p:sldId id="327" r:id="rId31"/>
    <p:sldId id="329" r:id="rId32"/>
    <p:sldId id="331" r:id="rId33"/>
    <p:sldId id="332" r:id="rId34"/>
    <p:sldId id="288" r:id="rId35"/>
    <p:sldId id="290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264D6E"/>
    <a:srgbClr val="E5E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00" autoAdjust="0"/>
  </p:normalViewPr>
  <p:slideViewPr>
    <p:cSldViewPr snapToGrid="0">
      <p:cViewPr>
        <p:scale>
          <a:sx n="50" d="100"/>
          <a:sy n="50" d="100"/>
        </p:scale>
        <p:origin x="-684" y="-1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30BE-7B07-4CAE-96A0-E2ABFAA8F4C0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D9055-E7DE-470C-8B63-78FB0D8A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6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95588-F58C-4EBF-9666-C9C0959B3A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3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95588-F58C-4EBF-9666-C9C0959B3A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76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D9055-E7DE-470C-8B63-78FB0D8AB0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6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0C15D-DFC2-427A-88DB-A5956A59B9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22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0C15D-DFC2-427A-88DB-A5956A59B9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22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moban/" TargetMode="Externa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A98EA23-4705-4949-9F25-022FF59BE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D66BD2B9-7A78-48EA-854F-A85F693CA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5F8C85F-2426-40E7-A7ED-62C2B2DC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1E8010E-F413-4EAF-AC97-0CF5A3C9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2BDFFA9-B1C7-4844-8DD6-593010B7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CC2AB73D-7672-405A-843A-6363CB668B8B}"/>
              </a:ext>
            </a:extLst>
          </p:cNvPr>
          <p:cNvSpPr txBox="1">
            <a:spLocks/>
          </p:cNvSpPr>
          <p:nvPr userDrawn="1"/>
        </p:nvSpPr>
        <p:spPr>
          <a:xfrm>
            <a:off x="1905000" y="3864787"/>
            <a:ext cx="1948207" cy="12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1483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78F9C33-C85B-4E48-B070-08253B56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60DB8F2-2D02-4311-9443-B78A9DD04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FAAC138-AFC0-4AC5-A995-6F5EE1F8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71539FF-9194-48E1-9E46-C884920C5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F6CA868-55B4-407F-96EF-DE8F1E3D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167370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2907C32E-141C-4520-8EAB-C30CD05E8C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B70EDFE-FCC8-49D8-9FB7-F5ED185A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42D0196-8A8F-44FA-80CE-A60B4BF9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458216F-DAE9-4B16-9B74-15B93D37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5229968-72C2-498A-A287-61705650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87659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61194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40204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061004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05DC85-980A-420C-989A-4FFEBA5F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DB777FB-69AE-4A77-ABBC-F9F7797B8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A77060-69F3-4030-AACA-005F34C5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2BE6DF2-3D1A-4C92-B330-2BF347EF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8DFC5C1-4704-4D71-B6F1-CB77D91A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1A0CBAE3-EE57-4502-834C-6BFD116E2BFC}"/>
              </a:ext>
            </a:extLst>
          </p:cNvPr>
          <p:cNvSpPr txBox="1">
            <a:spLocks/>
          </p:cNvSpPr>
          <p:nvPr userDrawn="1"/>
        </p:nvSpPr>
        <p:spPr>
          <a:xfrm>
            <a:off x="1905000" y="3864787"/>
            <a:ext cx="1948207" cy="12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48914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FC6D9A-6578-4D42-B547-33F869FC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BFFC1CE-7FA4-431B-B6A9-6509DA44A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9F6D874-CDC0-4214-A26A-0A43519C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33024EA-D0BA-43C5-83A0-9E629C44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EA081E-9C66-419D-919B-961795AF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9B71C674-E1DD-43C9-876C-61EE2D40F361}"/>
              </a:ext>
            </a:extLst>
          </p:cNvPr>
          <p:cNvSpPr txBox="1">
            <a:spLocks/>
          </p:cNvSpPr>
          <p:nvPr userDrawn="1"/>
        </p:nvSpPr>
        <p:spPr>
          <a:xfrm>
            <a:off x="1633193" y="2134141"/>
            <a:ext cx="1948207" cy="12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14762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0040528-897F-4825-B0BD-BE9E87A4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BD75EE8-3776-41DF-8F3C-7827D3716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8E10AAB-3652-4F7C-BB0C-F43196C41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EF22413-B43A-408F-B8A5-FD50E924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E039AEF-C575-4572-8CE0-D33CE5F31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59BB962-232E-417C-99F4-094F9B8A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899033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2D3B74-69FC-4EAB-BC6B-E5BFC795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347F34D-9617-4B00-AF60-0CEAE7AC8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239D735-C758-4217-B15C-88FC00145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C9CCCA70-624B-409F-8B0C-061D0BD63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B49445A-B7D3-4E05-8BF2-E184CA521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CFD1275-12C0-427E-9B28-D56AC328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56EDB88-E88C-4437-A140-703B0E70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EC910CFF-57E1-4375-B7DE-74AA44EC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31555" y="5869444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3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5345402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534A47E-7E9F-4A0E-AD7E-39A1C9A8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6C33D19-B3D8-408D-9C6D-1FDF2A908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4144762-58D1-4C10-B9D7-5FBB313B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E6B47E8-5573-4DFD-BE71-B1A6B290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886524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F01A57FE-D12E-4909-A38E-AFF31382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6BC6A50-E5CC-44DE-AA1D-78904E14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2E61823-E1A0-4842-AFDB-D5B09445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993077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CE006C0-B9A3-4599-BBCC-157207D3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AACB926-5B97-406B-A634-C8F1840B9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B0D93A5-110F-4D48-B730-9D3F60771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9318F3B-1CF6-492D-B32C-BABDBFDC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6CA614B-0C52-466E-BF5B-1B80FFA0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2C7AA0A-AB23-41BF-B94C-9BBDCF82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014732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13D2268-48A2-4EE7-B1D3-58DCBE50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66ADD3CC-44FB-4368-AEAD-913F358DD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021B1D6-A197-4D2B-AD5D-45D480DF5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FB2EAB-4B83-4C7A-8E7E-C747E508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2023/6/26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CDEEF2A-25E2-4F03-A763-B3980BD6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E820F90-243B-4399-97FD-B5C4310F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546904"/>
      </p:ext>
    </p:extLst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7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  <p:sndAc>
      <p:stSnd>
        <p:snd r:embed="rId13" name="applause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42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fade/>
    <p:sndAc>
      <p:stSnd>
        <p:snd r:embed="rId5" name="applaus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www.freeppt7.com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0.svg"/><Relationship Id="rId3" Type="http://schemas.openxmlformats.org/officeDocument/2006/relationships/audio" Target="../media/audio1.wav"/><Relationship Id="rId7" Type="http://schemas.openxmlformats.org/officeDocument/2006/relationships/image" Target="../media/image22.sv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0.sv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06" y="109863"/>
            <a:ext cx="1295400" cy="13879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DA4B1BB-4A47-4FEF-B7F4-9DF59D19E5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>
            <a:off x="6449900" y="0"/>
            <a:ext cx="5756526" cy="50129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76A4E9E-5F0C-48D5-A808-ED64783BC1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5587999"/>
            <a:ext cx="12189432" cy="12695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>
            <a:off x="-271322" y="3819586"/>
            <a:ext cx="2565400" cy="151130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FC03E3A7-0023-49D0-B5E2-550BED71A2C8}"/>
              </a:ext>
            </a:extLst>
          </p:cNvPr>
          <p:cNvSpPr txBox="1"/>
          <p:nvPr/>
        </p:nvSpPr>
        <p:spPr>
          <a:xfrm rot="16200000">
            <a:off x="4420228" y="-2185231"/>
            <a:ext cx="1415772" cy="59502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80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KHỞI ĐỘNG</a:t>
            </a:r>
            <a:endParaRPr lang="en-US" altLang="zh-CN" sz="80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741256" y="1254387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2184531" y="1828883"/>
            <a:ext cx="617479" cy="440985"/>
          </a:xfrm>
          <a:prstGeom prst="rect">
            <a:avLst/>
          </a:prstGeom>
        </p:spPr>
      </p:pic>
      <p:sp>
        <p:nvSpPr>
          <p:cNvPr id="14" name="TextBox 3">
            <a:hlinkClick r:id="rId10"/>
            <a:extLst>
              <a:ext uri="{FF2B5EF4-FFF2-40B4-BE49-F238E27FC236}">
                <a16:creationId xmlns:a16="http://schemas.microsoft.com/office/drawing/2014/main" xmlns="" id="{2F70B1BD-BFF5-41FC-8890-37F6000B6D6B}"/>
              </a:ext>
            </a:extLst>
          </p:cNvPr>
          <p:cNvSpPr txBox="1"/>
          <p:nvPr/>
        </p:nvSpPr>
        <p:spPr>
          <a:xfrm>
            <a:off x="7019819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oogle Shape;502;p33">
            <a:extLst>
              <a:ext uri="{FF2B5EF4-FFF2-40B4-BE49-F238E27FC236}">
                <a16:creationId xmlns:a16="http://schemas.microsoft.com/office/drawing/2014/main" xmlns="" id="{0E970D31-61D4-E171-0CB4-87FE72042388}"/>
              </a:ext>
            </a:extLst>
          </p:cNvPr>
          <p:cNvGrpSpPr/>
          <p:nvPr/>
        </p:nvGrpSpPr>
        <p:grpSpPr>
          <a:xfrm>
            <a:off x="1159712" y="1781920"/>
            <a:ext cx="6459617" cy="3840300"/>
            <a:chOff x="-776818" y="238100"/>
            <a:chExt cx="8135066" cy="52378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7" name="Google Shape;503;p33">
              <a:extLst>
                <a:ext uri="{FF2B5EF4-FFF2-40B4-BE49-F238E27FC236}">
                  <a16:creationId xmlns:a16="http://schemas.microsoft.com/office/drawing/2014/main" xmlns="" id="{1B29F01D-77F1-9C16-0E0B-3773ADC85E1C}"/>
                </a:ext>
              </a:extLst>
            </p:cNvPr>
            <p:cNvSpPr/>
            <p:nvPr/>
          </p:nvSpPr>
          <p:spPr>
            <a:xfrm>
              <a:off x="-776818" y="364601"/>
              <a:ext cx="8135066" cy="5111299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504;p33">
              <a:extLst>
                <a:ext uri="{FF2B5EF4-FFF2-40B4-BE49-F238E27FC236}">
                  <a16:creationId xmlns:a16="http://schemas.microsoft.com/office/drawing/2014/main" xmlns="" id="{2E50A654-370C-B6F2-8FB2-D35EED0DFA8C}"/>
                </a:ext>
              </a:extLst>
            </p:cNvPr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05;p33">
              <a:extLst>
                <a:ext uri="{FF2B5EF4-FFF2-40B4-BE49-F238E27FC236}">
                  <a16:creationId xmlns:a16="http://schemas.microsoft.com/office/drawing/2014/main" xmlns="" id="{5248C80A-21D9-5BC1-02A1-004CD01FDD69}"/>
                </a:ext>
              </a:extLst>
            </p:cNvPr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506;p33">
              <a:extLst>
                <a:ext uri="{FF2B5EF4-FFF2-40B4-BE49-F238E27FC236}">
                  <a16:creationId xmlns:a16="http://schemas.microsoft.com/office/drawing/2014/main" xmlns="" id="{B3948E1F-82E2-BDBB-C731-1410752974DD}"/>
                </a:ext>
              </a:extLst>
            </p:cNvPr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507;p33">
              <a:extLst>
                <a:ext uri="{FF2B5EF4-FFF2-40B4-BE49-F238E27FC236}">
                  <a16:creationId xmlns:a16="http://schemas.microsoft.com/office/drawing/2014/main" xmlns="" id="{8A3D207E-B273-6ED4-6246-B099AFEA9B59}"/>
                </a:ext>
              </a:extLst>
            </p:cNvPr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508;p33">
              <a:extLst>
                <a:ext uri="{FF2B5EF4-FFF2-40B4-BE49-F238E27FC236}">
                  <a16:creationId xmlns:a16="http://schemas.microsoft.com/office/drawing/2014/main" xmlns="" id="{EB6E390B-8005-2197-5671-426ED2458828}"/>
                </a:ext>
              </a:extLst>
            </p:cNvPr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509;p33">
              <a:extLst>
                <a:ext uri="{FF2B5EF4-FFF2-40B4-BE49-F238E27FC236}">
                  <a16:creationId xmlns:a16="http://schemas.microsoft.com/office/drawing/2014/main" xmlns="" id="{3830ED6B-C3B1-4417-31D6-3FC09B297FD8}"/>
                </a:ext>
              </a:extLst>
            </p:cNvPr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510;p33">
              <a:extLst>
                <a:ext uri="{FF2B5EF4-FFF2-40B4-BE49-F238E27FC236}">
                  <a16:creationId xmlns:a16="http://schemas.microsoft.com/office/drawing/2014/main" xmlns="" id="{D758E1F9-8367-7FDE-8A2E-A543B1747518}"/>
                </a:ext>
              </a:extLst>
            </p:cNvPr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511;p33">
              <a:extLst>
                <a:ext uri="{FF2B5EF4-FFF2-40B4-BE49-F238E27FC236}">
                  <a16:creationId xmlns:a16="http://schemas.microsoft.com/office/drawing/2014/main" xmlns="" id="{B3D81D6A-98C7-EEA6-CADD-EBCA502A819D}"/>
                </a:ext>
              </a:extLst>
            </p:cNvPr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93072" y="2545513"/>
            <a:ext cx="42918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với các bạn một bài thơ hoặc câu ca dao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27015496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12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78502 0.58796 L 0.78502 0.58796 C 0.78411 0.58009 0.78333 0.57222 0.78229 0.56435 C 0.78203 0.56203 0.78138 0.55972 0.78099 0.5574 C 0.78047 0.55393 0.77943 0.5449 0.77838 0.54097 C 0.77773 0.53842 0.77656 0.53634 0.77578 0.53402 C 0.77526 0.53171 0.775 0.52916 0.77448 0.52708 C 0.77239 0.5199 0.76979 0.51643 0.76653 0.51065 C 0.76614 0.50833 0.76614 0.50532 0.76523 0.5037 C 0.76302 0.49953 0.75989 0.49745 0.75729 0.49421 C 0.75221 0.48819 0.75482 0.49051 0.74948 0.48727 C 0.73971 0.47569 0.74466 0.47893 0.73489 0.47546 C 0.73359 0.47407 0.73242 0.47199 0.73099 0.47083 C 0.72513 0.46643 0.72695 0.47083 0.72174 0.4662 C 0.71276 0.4581 0.72357 0.46412 0.71263 0.45926 C 0.71081 0.45764 0.70924 0.45555 0.70729 0.4544 C 0.70521 0.45324 0.70299 0.45301 0.70078 0.45208 C 0.69844 0.45115 0.69388 0.4493 0.69153 0.44745 C 0.68971 0.44606 0.68802 0.44421 0.68633 0.44282 C 0.68203 0.43958 0.68073 0.44027 0.67578 0.43819 C 0.67435 0.4375 0.67318 0.43634 0.67174 0.43588 C 0.67005 0.43495 0.66823 0.43426 0.66653 0.43333 C 0.66523 0.43287 0.66393 0.43148 0.66263 0.43102 C 0.6595 0.43009 0.65638 0.42963 0.65338 0.4287 C 0.65156 0.42824 0.64987 0.42639 0.64818 0.42639 C 0.61002 0.425 0.57174 0.42477 0.53359 0.42407 C 0.52005 0.42338 0.50638 0.42477 0.49284 0.42176 C 0.49153 0.42152 0.49206 0.4169 0.49153 0.41481 C 0.49023 0.40949 0.48555 0.39352 0.48359 0.39143 C 0.48099 0.38819 0.47799 0.38588 0.47578 0.38194 C 0.47448 0.37963 0.47318 0.37708 0.47174 0.375 C 0.47057 0.37315 0.46914 0.37199 0.46784 0.37037 C 0.46601 0.36805 0.46432 0.36551 0.46263 0.36319 C 0.46002 0.35995 0.45729 0.35694 0.45469 0.35393 C 0.45338 0.35231 0.45221 0.35 0.45078 0.3493 C 0.43476 0.33981 0.45091 0.34838 0.43489 0.34213 C 0.43359 0.34166 0.43242 0.34027 0.43099 0.33981 C 0.42799 0.33865 0.42487 0.33819 0.42174 0.3375 C 0.41302 0.33217 0.42239 0.33727 0.40599 0.33287 C 0.40416 0.3324 0.4026 0.33078 0.40078 0.33055 C 0.38385 0.32708 0.38607 0.33009 0.37305 0.32592 C 0.37135 0.32523 0.36966 0.32407 0.36784 0.32338 C 0.35338 0.31944 0.36015 0.32315 0.34948 0.31875 C 0.34596 0.31736 0.34245 0.31527 0.33893 0.31412 L 0.31914 0.30717 C 0.31693 0.30625 0.31471 0.30578 0.31263 0.30486 C 0.30469 0.30115 0.30911 0.30301 0.29948 0.3 C 0.29805 0.2993 0.29687 0.29838 0.29544 0.29768 C 0.29284 0.29676 0.2901 0.29676 0.28763 0.29537 C 0.28568 0.29444 0.28411 0.29213 0.28229 0.29074 C 0.28099 0.28981 0.27956 0.28958 0.27838 0.28842 C 0.27695 0.28703 0.27591 0.28495 0.27448 0.28379 C 0.27187 0.28171 0.26914 0.28055 0.26653 0.27893 L 0.25859 0.2743 C 0.25729 0.27361 0.25586 0.27338 0.25469 0.27199 C 0.24922 0.26551 0.25221 0.26805 0.24544 0.26504 C 0.23646 0.25416 0.24062 0.2574 0.23359 0.25324 C 0.2319 0.25092 0.23008 0.24884 0.22838 0.24629 C 0.22747 0.2449 0.22682 0.24282 0.22578 0.24166 C 0.22461 0.24027 0.22305 0.24027 0.22174 0.23935 C 0.22005 0.23796 0.21823 0.23634 0.21653 0.23449 C 0.2151 0.2331 0.21393 0.23125 0.21263 0.22986 C 0.21094 0.22824 0.20898 0.22685 0.20729 0.22523 C 0.20599 0.22384 0.20482 0.22176 0.20338 0.2206 C 0.20208 0.21944 0.20078 0.21898 0.19948 0.21828 C 0.19805 0.21666 0.19687 0.21458 0.19544 0.21342 C 0.19375 0.21227 0.19193 0.21203 0.19023 0.21111 C 0.18893 0.21041 0.1875 0.20972 0.18633 0.20879 C 0.1845 0.2074 0.18281 0.20532 0.18099 0.20416 C 0.1793 0.20301 0.1776 0.20185 0.17578 0.20185 C 0.15247 0.20046 0.1293 0.20023 0.10599 0.19953 C 0.10469 0.19861 0.10338 0.19768 0.10208 0.19722 C 0.09635 0.19467 0.09349 0.19444 0.08763 0.19236 C 0.08581 0.1919 0.08411 0.19074 0.08229 0.19004 C 0.07969 0.18912 0.07708 0.18865 0.07448 0.18773 C 0.07305 0.18703 0.07174 0.18611 0.07044 0.18541 C 0.05885 0.17963 0.0707 0.18634 0.06133 0.18078 C 0.05989 0.17847 0.05872 0.17592 0.05729 0.17384 C 0.05612 0.17199 0.05443 0.17106 0.05338 0.16898 C 0.0513 0.16481 0.04987 0.15972 0.04805 0.15509 L 0.04544 0.14791 C 0.04479 0.14328 0.04401 0.13634 0.04284 0.13171 C 0.04206 0.12847 0.04114 0.12546 0.04023 0.12222 C 0.03971 0.11828 0.03945 0.11435 0.03893 0.11065 C 0.03854 0.1081 0.03789 0.10602 0.03763 0.10347 C 0.03698 0.09815 0.03698 0.09259 0.03633 0.08727 C 0.03515 0.07916 0.03333 0.07106 0.03099 0.06389 C 0.03021 0.06134 0.0293 0.05902 0.02838 0.05671 C 0.02239 0.02477 0.0289 0.0574 0.02305 0.03333 C 0.02252 0.03102 0.02213 0.0287 0.02174 0.02639 C 0.02135 0.02315 0.02122 0.0199 0.02044 0.0169 C 0.01979 0.01435 0.01888 0.01203 0.01784 0.00995 L 0.01133 -0.00162 L 0.01133 -0.00162 " pathEditMode="relative" ptsTypes="AAAAAAAAAAAAAAAAAAAAAAAAAAAAAAAAAAAAAAAAAAAAAAAAAAAAAAAAAAAAAAAAAAAAAAAAAAAAAAAAAAAAAAAAAAAAAA">
                                      <p:cBhvr>
                                        <p:cTn id="2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67187 0.51736 L 0.67187 0.51736 C 0.67044 0.51042 0.6694 0.50324 0.66784 0.49653 C 0.66718 0.49306 0.66588 0.49028 0.66523 0.48704 C 0.66458 0.48403 0.66471 0.48056 0.66393 0.47778 C 0.6625 0.47269 0.66041 0.46829 0.65859 0.46366 C 0.65677 0.4588 0.65416 0.45139 0.65208 0.44722 C 0.64961 0.44236 0.64622 0.43866 0.64414 0.43334 C 0.64218 0.42801 0.64153 0.42547 0.63893 0.42153 C 0.63372 0.41412 0.63567 0.41991 0.63099 0.40996 C 0.62995 0.40764 0.62942 0.40486 0.62838 0.40278 C 0.62591 0.39792 0.62317 0.39352 0.62044 0.38889 C 0.61914 0.38635 0.61836 0.38264 0.61653 0.38172 L 0.61133 0.3794 C 0.60169 0.36806 0.6138 0.38195 0.60208 0.37014 C 0.60065 0.36875 0.59961 0.36644 0.59817 0.36528 C 0.59648 0.36412 0.59453 0.36412 0.59284 0.36297 C 0.59101 0.36181 0.58945 0.35972 0.58763 0.35834 C 0.58633 0.35741 0.58489 0.35718 0.58359 0.35602 C 0.58229 0.35486 0.58125 0.35232 0.57968 0.35139 C 0.5763 0.34908 0.57265 0.34861 0.56914 0.34676 C 0.56784 0.34584 0.56653 0.34491 0.56523 0.34422 C 0.56015 0.34213 0.55468 0.34097 0.54948 0.33959 C 0.54127 0.33496 0.54961 0.33935 0.53633 0.33496 C 0.5345 0.33449 0.53281 0.3331 0.53099 0.33264 C 0.52669 0.33148 0.52226 0.33125 0.51784 0.33033 C 0.50807 0.32801 0.51458 0.32847 0.50599 0.3257 C 0.49804 0.32292 0.49049 0.32222 0.48229 0.32084 C 0.47825 0.29167 0.48346 0.32801 0.47968 0.30463 C 0.47916 0.30139 0.47903 0.29815 0.47838 0.29514 C 0.47773 0.2919 0.47656 0.28912 0.47578 0.28588 C 0.47526 0.28357 0.47526 0.28079 0.47448 0.27871 C 0.47343 0.27616 0.47187 0.27408 0.47044 0.27176 C 0.46797 0.25834 0.47096 0.27084 0.46523 0.25764 C 0.46328 0.25324 0.46263 0.24676 0.46002 0.24375 C 0.45859 0.24213 0.45729 0.24074 0.45599 0.23912 C 0.45429 0.23681 0.4526 0.23403 0.45078 0.23195 C 0.44961 0.23079 0.44817 0.23056 0.44687 0.22963 C 0.44596 0.22732 0.44531 0.22454 0.44414 0.22269 C 0.44166 0.21806 0.43945 0.2176 0.43633 0.21574 L 0.42838 0.20625 C 0.42708 0.20463 0.42591 0.20255 0.42448 0.20162 C 0.42317 0.20093 0.42174 0.20047 0.42044 0.19931 C 0.40468 0.18519 0.42617 0.20301 0.41393 0.18982 C 0.41276 0.18866 0.4112 0.18866 0.41002 0.1875 C 0.40859 0.18635 0.40742 0.18403 0.40599 0.18287 C 0.40429 0.18172 0.40247 0.18148 0.40078 0.18056 C 0.39948 0.17986 0.39817 0.17894 0.39687 0.17824 C 0.39336 0.17639 0.38971 0.17547 0.38633 0.17361 C 0.37721 0.16806 0.38841 0.17454 0.37578 0.16875 C 0.37435 0.16829 0.37317 0.16713 0.37187 0.16644 C 0.36562 0.16366 0.36276 0.16389 0.35599 0.16181 C 0.35377 0.16111 0.35156 0.16042 0.34948 0.15949 C 0.34765 0.1588 0.34596 0.15718 0.34414 0.15718 C 0.32708 0.15579 0.31002 0.15556 0.29284 0.15486 C 0.28229 0.14861 0.29205 0.15371 0.26914 0.15023 C 0.26562 0.14954 0.26211 0.14838 0.25859 0.14769 C 0.25299 0.14676 0.24726 0.1463 0.24153 0.14537 C 0.24023 0.14468 0.2388 0.14422 0.23763 0.14306 C 0.2362 0.1419 0.23515 0.13959 0.23359 0.13843 C 0.22851 0.13449 0.22578 0.13773 0.22044 0.13148 C 0.20833 0.1169 0.2233 0.13542 0.21393 0.12199 C 0.21263 0.12037 0.21133 0.11898 0.21002 0.11736 C 0.20677 0.1088 0.20403 0.10232 0.20208 0.09167 C 0.20169 0.08935 0.20156 0.08658 0.20078 0.08449 C 0.19974 0.08195 0.19817 0.07986 0.19687 0.07755 C 0.1931 0.05764 0.1983 0.08195 0.19284 0.06597 C 0.19218 0.06366 0.19218 0.06111 0.19153 0.0588 C 0.18997 0.05394 0.18802 0.04954 0.18633 0.04491 L 0.18359 0.03773 C 0.18281 0.03542 0.18229 0.03241 0.18099 0.03079 L 0.17317 0.02153 L 0.16914 0.01667 C 0.16784 0.01528 0.1664 0.01412 0.16523 0.01204 C 0.16432 0.01042 0.1638 0.0081 0.16263 0.00741 C 0.15924 0.0051 0.15208 0.00278 0.15208 0.00278 C 0.15078 0.00116 0.14961 -0.00092 0.14817 -0.00208 C 0.14401 -0.00532 0.13932 -0.00694 0.13502 -0.00903 C 0.13112 -0.0125 0.12734 -0.0162 0.12317 -0.01828 C 0.12096 -0.01944 0.11875 -0.0199 0.11653 -0.0206 C 0.11484 -0.02129 0.11302 -0.02222 0.11133 -0.02291 L 0.02187 -0.0206 C 0.01601 -0.02037 0.01146 -0.0169 0.00599 -0.01365 C 0.00468 -0.01296 0.00325 -0.01273 0.00208 -0.01134 C -0.00222 -0.00625 -0.00026 -0.00671 -0.00313 -0.00671 L -0.00313 -0.00671 " pathEditMode="relative" ptsTypes="AAAAAAAAAAAAAAAAAAAAAAAAAAAAAAAAAAAAAAAAAAAAAAAAAAAAAAAAAAAAAAAAAAAAAAAAAAAAAAAAAAAAAA">
                                      <p:cBhvr>
                                        <p:cTn id="2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>
            <a:extLst>
              <a:ext uri="{FF2B5EF4-FFF2-40B4-BE49-F238E27FC236}">
                <a16:creationId xmlns:a16="http://schemas.microsoft.com/office/drawing/2014/main" xmlns="" id="{873FD57E-035C-463C-824A-4A8971496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032" y="100854"/>
            <a:ext cx="7453968" cy="6704762"/>
          </a:xfrm>
          <a:prstGeom prst="rect">
            <a:avLst/>
          </a:prstGeom>
        </p:spPr>
      </p:pic>
      <p:pic>
        <p:nvPicPr>
          <p:cNvPr id="10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1873124" y="5552223"/>
            <a:ext cx="4120524" cy="1511301"/>
          </a:xfrm>
          <a:prstGeom prst="rect">
            <a:avLst/>
          </a:prstGeom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xmlns="" id="{7A38FD7D-67B3-4B07-8F1E-3BEBE8CF65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692" y="546484"/>
            <a:ext cx="2486182" cy="4771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3124" y="1193809"/>
            <a:ext cx="8241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II. SUY NGẪM VÀ PHẢN HỒI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AF9F2E9D-A7D8-40A3-8A67-04B2FA6120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1801" y="85390"/>
            <a:ext cx="3491172" cy="203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90901"/>
      </p:ext>
    </p:extLst>
  </p:cSld>
  <p:clrMapOvr>
    <a:masterClrMapping/>
  </p:clrMapOvr>
  <p:transition spd="slow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40856 L 0.00547 0.40856 C 0.01146 0.4044 0.01549 0.40347 0.01992 0.39676 C 0.02461 0.38981 0.02552 0.38541 0.02916 0.37569 L 0.0345 0.36157 C 0.03528 0.35926 0.03659 0.3574 0.03711 0.35463 C 0.04127 0.33217 0.0345 0.36713 0.04101 0.33819 C 0.04206 0.33379 0.0431 0.32916 0.04362 0.3243 L 0.04635 0.30092 C 0.04583 0.27986 0.04609 0.25879 0.04492 0.23773 C 0.04466 0.23287 0.04323 0.22824 0.04232 0.22361 C 0.04193 0.22129 0.04206 0.21828 0.04101 0.21666 C 0.03841 0.21203 0.03307 0.20139 0.02916 0.19791 C 0.02669 0.19583 0.02396 0.1949 0.02135 0.19328 L 0.01732 0.19097 C 0.01601 0.18935 0.01484 0.18727 0.01341 0.18634 C 0.01094 0.18426 0.00208 0.18217 0.00026 0.18148 C -0.00677 0.17731 -0.00078 0.18055 -0.01029 0.17685 C -0.01211 0.17615 -0.0138 0.17523 -0.0155 0.17453 C -0.02709 0.17037 -0.01966 0.17453 -0.02735 0.1699 C -0.02865 0.16828 -0.02995 0.16643 -0.03138 0.16528 C -0.03255 0.16412 -0.03412 0.16412 -0.03529 0.16296 C -0.03802 0.16018 -0.04323 0.15347 -0.04323 0.15347 C -0.04401 0.15115 -0.04479 0.14861 -0.04584 0.14653 C -0.04662 0.14467 -0.04792 0.14375 -0.04844 0.1419 C -0.04844 0.1419 -0.05169 0.1243 -0.05235 0.12083 L -0.05365 0.11365 L -0.05495 0.10671 C -0.05456 0.09259 -0.05469 0.07847 -0.05365 0.06458 C -0.053 0.05555 -0.05196 0.05092 -0.04844 0.04583 C -0.04714 0.04421 -0.04597 0.04259 -0.04453 0.0412 C -0.04323 0.04004 -0.0418 0.03958 -0.0405 0.03889 C -0.03919 0.03727 -0.03802 0.03541 -0.03659 0.03426 C -0.02344 0.02407 -0.04115 0.04282 -0.02344 0.02731 C -0.02175 0.02569 -0.02005 0.02384 -0.01823 0.02245 C -0.01563 0.0206 -0.01029 0.01782 -0.01029 0.01782 C -0.00404 0.01041 -0.00781 0.01412 0.00156 0.00856 C 0.00586 0.00602 0.00547 0.00856 0.00547 0.00393 L 0.00547 0.00393 " pathEditMode="relative" ptsTypes="AAAAAAAAAAAAAAAAAAAAAAAAAAAAAAAAAAAAAAA">
                                      <p:cBhvr>
                                        <p:cTn id="1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" y="17411"/>
            <a:ext cx="12189432" cy="68557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CE012B5-D6F7-4AAB-B9CD-8188EE8064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589" y="3067268"/>
            <a:ext cx="4122821" cy="173736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E811745-CF67-48FF-BAB8-89E6C2B660CB}"/>
              </a:ext>
            </a:extLst>
          </p:cNvPr>
          <p:cNvSpPr/>
          <p:nvPr/>
        </p:nvSpPr>
        <p:spPr>
          <a:xfrm>
            <a:off x="8157410" y="3084213"/>
            <a:ext cx="4034590" cy="1737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FB548E9-3242-4CB9-A2E8-88654003EDD3}"/>
              </a:ext>
            </a:extLst>
          </p:cNvPr>
          <p:cNvSpPr/>
          <p:nvPr/>
        </p:nvSpPr>
        <p:spPr>
          <a:xfrm>
            <a:off x="0" y="3118302"/>
            <a:ext cx="4034590" cy="1737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958EE856-20BE-4233-B2C9-11F9C147025F}"/>
              </a:ext>
            </a:extLst>
          </p:cNvPr>
          <p:cNvGrpSpPr/>
          <p:nvPr/>
        </p:nvGrpSpPr>
        <p:grpSpPr>
          <a:xfrm>
            <a:off x="1529400" y="3775376"/>
            <a:ext cx="887557" cy="683326"/>
            <a:chOff x="985937" y="3068542"/>
            <a:chExt cx="887557" cy="683326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FF5520A1-1AB1-49AF-BFCE-5719D3CA470C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E90AE719-7C7C-4263-8070-D5A85E921C77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E9D488E9-1229-43D4-9D78-4F9A9031C855}"/>
                </a:ext>
              </a:extLst>
            </p:cNvPr>
            <p:cNvSpPr txBox="1"/>
            <p:nvPr/>
          </p:nvSpPr>
          <p:spPr>
            <a:xfrm>
              <a:off x="1075123" y="313151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6350D8E7-BF61-4DBC-93BC-5251149A47D6}"/>
              </a:ext>
            </a:extLst>
          </p:cNvPr>
          <p:cNvGrpSpPr/>
          <p:nvPr/>
        </p:nvGrpSpPr>
        <p:grpSpPr>
          <a:xfrm>
            <a:off x="9730926" y="3678243"/>
            <a:ext cx="887557" cy="683326"/>
            <a:chOff x="985937" y="3068542"/>
            <a:chExt cx="887557" cy="683326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DFA5DF30-477C-41C0-9C97-B4461A9B3926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="" id="{9B3BB51D-C072-4B62-8D1A-C44F608A6141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A9D0354E-BEDC-4DDD-95C6-528633E9010E}"/>
                </a:ext>
              </a:extLst>
            </p:cNvPr>
            <p:cNvSpPr txBox="1"/>
            <p:nvPr/>
          </p:nvSpPr>
          <p:spPr>
            <a:xfrm>
              <a:off x="1075123" y="313151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E030C112-8003-4081-9C5F-FB10BD60FCB6}"/>
              </a:ext>
            </a:extLst>
          </p:cNvPr>
          <p:cNvGrpSpPr/>
          <p:nvPr/>
        </p:nvGrpSpPr>
        <p:grpSpPr>
          <a:xfrm>
            <a:off x="5658641" y="5155570"/>
            <a:ext cx="887557" cy="683326"/>
            <a:chOff x="985937" y="3068542"/>
            <a:chExt cx="887557" cy="683326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xmlns="" id="{6EA27702-22A5-49FC-8DAA-5532841AAB24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0C2343CD-4A86-48E2-B678-98CC8067F37D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A20B7721-329A-48C5-B83F-ADC6E170DEB4}"/>
                </a:ext>
              </a:extLst>
            </p:cNvPr>
            <p:cNvSpPr txBox="1"/>
            <p:nvPr/>
          </p:nvSpPr>
          <p:spPr>
            <a:xfrm>
              <a:off x="1075123" y="313151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DD882F00-06CF-4E99-AE00-A0EA6BC55C9F}"/>
              </a:ext>
            </a:extLst>
          </p:cNvPr>
          <p:cNvSpPr txBox="1"/>
          <p:nvPr/>
        </p:nvSpPr>
        <p:spPr>
          <a:xfrm>
            <a:off x="802357" y="5110576"/>
            <a:ext cx="3232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Bố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cục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mạch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cảm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xúc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316782C5-F8BA-4840-B9CD-1D3B431005CA}"/>
              </a:ext>
            </a:extLst>
          </p:cNvPr>
          <p:cNvSpPr txBox="1"/>
          <p:nvPr/>
        </p:nvSpPr>
        <p:spPr>
          <a:xfrm>
            <a:off x="4661598" y="1691470"/>
            <a:ext cx="3491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Cảm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hứng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chủ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đạo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EA022587-FFBC-4659-84B4-910E0C287003}"/>
              </a:ext>
            </a:extLst>
          </p:cNvPr>
          <p:cNvSpPr txBox="1"/>
          <p:nvPr/>
        </p:nvSpPr>
        <p:spPr>
          <a:xfrm>
            <a:off x="8733883" y="5162915"/>
            <a:ext cx="3274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Các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hình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ảnh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từ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ngữ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đặc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sắc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F9F2E9D-A7D8-40A3-8A67-04B2FA6120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1801" y="85390"/>
            <a:ext cx="3491172" cy="203231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704" y="0"/>
            <a:ext cx="8241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II. SUY NGẪM VÀ PHẢN HỒI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534076" y="707886"/>
            <a:ext cx="10427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1. </a:t>
            </a:r>
            <a:r>
              <a:rPr lang="en-US" sz="2800" b="1" dirty="0" err="1">
                <a:solidFill>
                  <a:srgbClr val="3333FF"/>
                </a:solidFill>
              </a:rPr>
              <a:t>Đặc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trưng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của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thể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loại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trào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phúng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trong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bài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endParaRPr lang="en-US" sz="2800" dirty="0">
              <a:solidFill>
                <a:srgbClr val="3333FF"/>
              </a:solidFill>
            </a:endParaRPr>
          </a:p>
          <a:p>
            <a:endParaRPr lang="zh-CN" altLang="en-US" sz="2800" dirty="0">
              <a:solidFill>
                <a:srgbClr val="3333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491265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32" grpId="0"/>
      <p:bldP spid="33" grpId="0"/>
      <p:bldP spid="34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557764" y="161301"/>
            <a:ext cx="6733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1. </a:t>
            </a:r>
            <a:r>
              <a:rPr lang="en-US" sz="2800" b="1" dirty="0" err="1">
                <a:solidFill>
                  <a:srgbClr val="3333FF"/>
                </a:solidFill>
              </a:rPr>
              <a:t>Đặc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trưng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của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thể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loại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trào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phúng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trong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bài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endParaRPr lang="en-US" sz="2800" dirty="0">
              <a:solidFill>
                <a:srgbClr val="3333FF"/>
              </a:solidFill>
            </a:endParaRPr>
          </a:p>
          <a:p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320505" y="142493"/>
            <a:ext cx="6971249" cy="1006369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xmlns="" id="{63D0A32D-8C8C-45D6-B35D-D67090E507A7}"/>
              </a:ext>
            </a:extLst>
          </p:cNvPr>
          <p:cNvSpPr/>
          <p:nvPr/>
        </p:nvSpPr>
        <p:spPr>
          <a:xfrm>
            <a:off x="258019" y="161301"/>
            <a:ext cx="7220212" cy="987561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8C451B5-662E-440E-AC54-B97C8826A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787" y="-2624"/>
            <a:ext cx="3860191" cy="6858000"/>
          </a:xfrm>
          <a:prstGeom prst="rect">
            <a:avLst/>
          </a:prstGeom>
        </p:spPr>
      </p:pic>
      <p:sp>
        <p:nvSpPr>
          <p:cNvPr id="10" name="Google Shape;133;p4"/>
          <p:cNvSpPr/>
          <p:nvPr/>
        </p:nvSpPr>
        <p:spPr>
          <a:xfrm rot="17421335">
            <a:off x="987373" y="308969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34;p4"/>
          <p:cNvSpPr/>
          <p:nvPr/>
        </p:nvSpPr>
        <p:spPr>
          <a:xfrm>
            <a:off x="2289420" y="1777270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đầu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35;p4"/>
          <p:cNvSpPr/>
          <p:nvPr/>
        </p:nvSpPr>
        <p:spPr>
          <a:xfrm rot="19900353">
            <a:off x="1571655" y="3814251"/>
            <a:ext cx="763478" cy="26604"/>
          </a:xfrm>
          <a:custGeom>
            <a:avLst/>
            <a:gdLst/>
            <a:ahLst/>
            <a:cxnLst/>
            <a:rect l="l" t="t" r="r" b="b"/>
            <a:pathLst>
              <a:path w="763478" h="26604" extrusionOk="0">
                <a:moveTo>
                  <a:pt x="0" y="13302"/>
                </a:moveTo>
                <a:lnTo>
                  <a:pt x="763478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5350" tIns="0" rIns="37535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36;p4"/>
          <p:cNvSpPr/>
          <p:nvPr/>
        </p:nvSpPr>
        <p:spPr>
          <a:xfrm>
            <a:off x="2289420" y="3226382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tiếp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37;p4"/>
          <p:cNvSpPr/>
          <p:nvPr/>
        </p:nvSpPr>
        <p:spPr>
          <a:xfrm rot="4178665">
            <a:off x="987373" y="490108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38;p4"/>
          <p:cNvSpPr/>
          <p:nvPr/>
        </p:nvSpPr>
        <p:spPr>
          <a:xfrm>
            <a:off x="2289420" y="5400049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cuối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xmlns="" id="{343DE2E1-13A0-4C88-B6DB-57F35E574D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8207" y="2825422"/>
            <a:ext cx="1298902" cy="36459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00">
                  <a:gamma/>
                  <a:shade val="38824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3882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9276F69-76F5-2E59-C7C0-74BF9A3EEBD4}"/>
              </a:ext>
            </a:extLst>
          </p:cNvPr>
          <p:cNvSpPr txBox="1"/>
          <p:nvPr/>
        </p:nvSpPr>
        <p:spPr>
          <a:xfrm>
            <a:off x="65165" y="3190019"/>
            <a:ext cx="141194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45"/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3600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75" y="1199260"/>
            <a:ext cx="533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51617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557764" y="161301"/>
            <a:ext cx="6733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1. </a:t>
            </a:r>
            <a:r>
              <a:rPr lang="en-US" sz="2800" b="1" dirty="0" err="1">
                <a:solidFill>
                  <a:srgbClr val="3333FF"/>
                </a:solidFill>
              </a:rPr>
              <a:t>Đặc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trưng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của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thể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loại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trào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phúng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trong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bài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endParaRPr lang="en-US" sz="2800" dirty="0">
              <a:solidFill>
                <a:srgbClr val="3333FF"/>
              </a:solidFill>
            </a:endParaRPr>
          </a:p>
          <a:p>
            <a:endParaRPr lang="zh-CN" altLang="en-US" sz="2800" dirty="0">
              <a:solidFill>
                <a:srgbClr val="3333FF"/>
              </a:solidFill>
              <a:cs typeface="+mn-ea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320505" y="142493"/>
            <a:ext cx="6971249" cy="1006369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xmlns="" id="{63D0A32D-8C8C-45D6-B35D-D67090E507A7}"/>
              </a:ext>
            </a:extLst>
          </p:cNvPr>
          <p:cNvSpPr/>
          <p:nvPr/>
        </p:nvSpPr>
        <p:spPr>
          <a:xfrm>
            <a:off x="258019" y="161301"/>
            <a:ext cx="7220212" cy="987561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8C451B5-662E-440E-AC54-B97C8826A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787" y="-2624"/>
            <a:ext cx="3860191" cy="6858000"/>
          </a:xfrm>
          <a:prstGeom prst="rect">
            <a:avLst/>
          </a:prstGeom>
        </p:spPr>
      </p:pic>
      <p:sp>
        <p:nvSpPr>
          <p:cNvPr id="10" name="Google Shape;133;p4"/>
          <p:cNvSpPr/>
          <p:nvPr/>
        </p:nvSpPr>
        <p:spPr>
          <a:xfrm rot="17421335">
            <a:off x="987373" y="308969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34;p4"/>
          <p:cNvSpPr/>
          <p:nvPr/>
        </p:nvSpPr>
        <p:spPr>
          <a:xfrm>
            <a:off x="2289420" y="1777270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đầu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35;p4"/>
          <p:cNvSpPr/>
          <p:nvPr/>
        </p:nvSpPr>
        <p:spPr>
          <a:xfrm rot="19900353">
            <a:off x="1571655" y="3814251"/>
            <a:ext cx="763478" cy="26604"/>
          </a:xfrm>
          <a:custGeom>
            <a:avLst/>
            <a:gdLst/>
            <a:ahLst/>
            <a:cxnLst/>
            <a:rect l="l" t="t" r="r" b="b"/>
            <a:pathLst>
              <a:path w="763478" h="26604" extrusionOk="0">
                <a:moveTo>
                  <a:pt x="0" y="13302"/>
                </a:moveTo>
                <a:lnTo>
                  <a:pt x="763478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5350" tIns="0" rIns="37535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36;p4"/>
          <p:cNvSpPr/>
          <p:nvPr/>
        </p:nvSpPr>
        <p:spPr>
          <a:xfrm>
            <a:off x="2289420" y="3226382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tiếp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37;p4"/>
          <p:cNvSpPr/>
          <p:nvPr/>
        </p:nvSpPr>
        <p:spPr>
          <a:xfrm rot="4178665">
            <a:off x="987373" y="490108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38;p4"/>
          <p:cNvSpPr/>
          <p:nvPr/>
        </p:nvSpPr>
        <p:spPr>
          <a:xfrm>
            <a:off x="2289420" y="5400049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cuối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xmlns="" id="{343DE2E1-13A0-4C88-B6DB-57F35E574D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8207" y="2825422"/>
            <a:ext cx="1298902" cy="36459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00">
                  <a:gamma/>
                  <a:shade val="38824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3882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9276F69-76F5-2E59-C7C0-74BF9A3EEBD4}"/>
              </a:ext>
            </a:extLst>
          </p:cNvPr>
          <p:cNvSpPr txBox="1"/>
          <p:nvPr/>
        </p:nvSpPr>
        <p:spPr>
          <a:xfrm>
            <a:off x="65165" y="3190019"/>
            <a:ext cx="141194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45"/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3600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75" y="1199260"/>
            <a:ext cx="533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220;p7"/>
          <p:cNvSpPr/>
          <p:nvPr/>
        </p:nvSpPr>
        <p:spPr>
          <a:xfrm>
            <a:off x="3973883" y="2146538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21;p7"/>
          <p:cNvSpPr/>
          <p:nvPr/>
        </p:nvSpPr>
        <p:spPr>
          <a:xfrm>
            <a:off x="4976764" y="1726506"/>
            <a:ext cx="3340023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Giới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thiệu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tình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huống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chơi</a:t>
            </a:r>
            <a:endParaRPr sz="2000" b="1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483227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557764" y="161301"/>
            <a:ext cx="6733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1. </a:t>
            </a:r>
            <a:r>
              <a:rPr lang="en-US" sz="2800" b="1" dirty="0" err="1">
                <a:solidFill>
                  <a:srgbClr val="3333FF"/>
                </a:solidFill>
              </a:rPr>
              <a:t>Đặc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trưng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của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thể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loại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trào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phúng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trong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bài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endParaRPr lang="en-US" sz="2800" dirty="0">
              <a:solidFill>
                <a:srgbClr val="3333FF"/>
              </a:solidFill>
            </a:endParaRPr>
          </a:p>
          <a:p>
            <a:endParaRPr lang="zh-CN" altLang="en-US" sz="2800" dirty="0">
              <a:solidFill>
                <a:srgbClr val="3333FF"/>
              </a:solidFill>
              <a:cs typeface="+mn-ea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320505" y="142493"/>
            <a:ext cx="6971249" cy="1006369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xmlns="" id="{63D0A32D-8C8C-45D6-B35D-D67090E507A7}"/>
              </a:ext>
            </a:extLst>
          </p:cNvPr>
          <p:cNvSpPr/>
          <p:nvPr/>
        </p:nvSpPr>
        <p:spPr>
          <a:xfrm>
            <a:off x="258019" y="161301"/>
            <a:ext cx="7220212" cy="987561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8C451B5-662E-440E-AC54-B97C8826A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787" y="-2624"/>
            <a:ext cx="3860191" cy="6858000"/>
          </a:xfrm>
          <a:prstGeom prst="rect">
            <a:avLst/>
          </a:prstGeom>
        </p:spPr>
      </p:pic>
      <p:sp>
        <p:nvSpPr>
          <p:cNvPr id="10" name="Google Shape;133;p4"/>
          <p:cNvSpPr/>
          <p:nvPr/>
        </p:nvSpPr>
        <p:spPr>
          <a:xfrm rot="17421335">
            <a:off x="987373" y="308969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34;p4"/>
          <p:cNvSpPr/>
          <p:nvPr/>
        </p:nvSpPr>
        <p:spPr>
          <a:xfrm>
            <a:off x="2289420" y="1777270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đầu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35;p4"/>
          <p:cNvSpPr/>
          <p:nvPr/>
        </p:nvSpPr>
        <p:spPr>
          <a:xfrm rot="19900353">
            <a:off x="1571655" y="3814251"/>
            <a:ext cx="763478" cy="26604"/>
          </a:xfrm>
          <a:custGeom>
            <a:avLst/>
            <a:gdLst/>
            <a:ahLst/>
            <a:cxnLst/>
            <a:rect l="l" t="t" r="r" b="b"/>
            <a:pathLst>
              <a:path w="763478" h="26604" extrusionOk="0">
                <a:moveTo>
                  <a:pt x="0" y="13302"/>
                </a:moveTo>
                <a:lnTo>
                  <a:pt x="763478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5350" tIns="0" rIns="37535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36;p4"/>
          <p:cNvSpPr/>
          <p:nvPr/>
        </p:nvSpPr>
        <p:spPr>
          <a:xfrm>
            <a:off x="2289420" y="3226382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tiếp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37;p4"/>
          <p:cNvSpPr/>
          <p:nvPr/>
        </p:nvSpPr>
        <p:spPr>
          <a:xfrm rot="4178665">
            <a:off x="987373" y="490108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38;p4"/>
          <p:cNvSpPr/>
          <p:nvPr/>
        </p:nvSpPr>
        <p:spPr>
          <a:xfrm>
            <a:off x="2289420" y="5400049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cuối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xmlns="" id="{343DE2E1-13A0-4C88-B6DB-57F35E574D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8207" y="2825422"/>
            <a:ext cx="1298902" cy="36459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00">
                  <a:gamma/>
                  <a:shade val="38824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3882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9276F69-76F5-2E59-C7C0-74BF9A3EEBD4}"/>
              </a:ext>
            </a:extLst>
          </p:cNvPr>
          <p:cNvSpPr txBox="1"/>
          <p:nvPr/>
        </p:nvSpPr>
        <p:spPr>
          <a:xfrm>
            <a:off x="65165" y="3190019"/>
            <a:ext cx="141194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45"/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3600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75" y="1199260"/>
            <a:ext cx="533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220;p7"/>
          <p:cNvSpPr/>
          <p:nvPr/>
        </p:nvSpPr>
        <p:spPr>
          <a:xfrm>
            <a:off x="3973883" y="2146538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21;p7"/>
          <p:cNvSpPr/>
          <p:nvPr/>
        </p:nvSpPr>
        <p:spPr>
          <a:xfrm>
            <a:off x="4976764" y="1726506"/>
            <a:ext cx="3340023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Giới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thiệu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tình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huống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chơi</a:t>
            </a:r>
            <a:endParaRPr sz="2000" b="1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0;p7"/>
          <p:cNvSpPr/>
          <p:nvPr/>
        </p:nvSpPr>
        <p:spPr>
          <a:xfrm>
            <a:off x="3973883" y="3600370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21;p7"/>
          <p:cNvSpPr/>
          <p:nvPr/>
        </p:nvSpPr>
        <p:spPr>
          <a:xfrm>
            <a:off x="4976764" y="3180338"/>
            <a:ext cx="3340023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Hoàn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tiếp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đãi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endParaRPr sz="2000" b="1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654068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557764" y="161301"/>
            <a:ext cx="6733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1. </a:t>
            </a:r>
            <a:r>
              <a:rPr lang="en-US" sz="2800" b="1" dirty="0" err="1">
                <a:solidFill>
                  <a:srgbClr val="3333FF"/>
                </a:solidFill>
              </a:rPr>
              <a:t>Đặc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trưng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của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thể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loại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trào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phúng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trong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bài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endParaRPr lang="en-US" sz="2800" dirty="0">
              <a:solidFill>
                <a:srgbClr val="3333FF"/>
              </a:solidFill>
            </a:endParaRPr>
          </a:p>
          <a:p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320505" y="142493"/>
            <a:ext cx="6971249" cy="1006369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xmlns="" id="{63D0A32D-8C8C-45D6-B35D-D67090E507A7}"/>
              </a:ext>
            </a:extLst>
          </p:cNvPr>
          <p:cNvSpPr/>
          <p:nvPr/>
        </p:nvSpPr>
        <p:spPr>
          <a:xfrm>
            <a:off x="258019" y="161301"/>
            <a:ext cx="7220212" cy="987561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8C451B5-662E-440E-AC54-B97C8826A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787" y="-2624"/>
            <a:ext cx="3860191" cy="6858000"/>
          </a:xfrm>
          <a:prstGeom prst="rect">
            <a:avLst/>
          </a:prstGeom>
        </p:spPr>
      </p:pic>
      <p:sp>
        <p:nvSpPr>
          <p:cNvPr id="10" name="Google Shape;133;p4"/>
          <p:cNvSpPr/>
          <p:nvPr/>
        </p:nvSpPr>
        <p:spPr>
          <a:xfrm rot="17421335">
            <a:off x="987373" y="308969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34;p4"/>
          <p:cNvSpPr/>
          <p:nvPr/>
        </p:nvSpPr>
        <p:spPr>
          <a:xfrm>
            <a:off x="2289420" y="1777270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đầu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35;p4"/>
          <p:cNvSpPr/>
          <p:nvPr/>
        </p:nvSpPr>
        <p:spPr>
          <a:xfrm rot="19900353">
            <a:off x="1571655" y="3814251"/>
            <a:ext cx="763478" cy="26604"/>
          </a:xfrm>
          <a:custGeom>
            <a:avLst/>
            <a:gdLst/>
            <a:ahLst/>
            <a:cxnLst/>
            <a:rect l="l" t="t" r="r" b="b"/>
            <a:pathLst>
              <a:path w="763478" h="26604" extrusionOk="0">
                <a:moveTo>
                  <a:pt x="0" y="13302"/>
                </a:moveTo>
                <a:lnTo>
                  <a:pt x="763478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5350" tIns="0" rIns="37535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36;p4"/>
          <p:cNvSpPr/>
          <p:nvPr/>
        </p:nvSpPr>
        <p:spPr>
          <a:xfrm>
            <a:off x="2289420" y="3226382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tiếp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37;p4"/>
          <p:cNvSpPr/>
          <p:nvPr/>
        </p:nvSpPr>
        <p:spPr>
          <a:xfrm rot="4178665">
            <a:off x="987373" y="490108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38;p4"/>
          <p:cNvSpPr/>
          <p:nvPr/>
        </p:nvSpPr>
        <p:spPr>
          <a:xfrm>
            <a:off x="2289420" y="5400049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cuối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xmlns="" id="{343DE2E1-13A0-4C88-B6DB-57F35E574D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8207" y="2825422"/>
            <a:ext cx="1298902" cy="36459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00">
                  <a:gamma/>
                  <a:shade val="38824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3882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9276F69-76F5-2E59-C7C0-74BF9A3EEBD4}"/>
              </a:ext>
            </a:extLst>
          </p:cNvPr>
          <p:cNvSpPr txBox="1"/>
          <p:nvPr/>
        </p:nvSpPr>
        <p:spPr>
          <a:xfrm>
            <a:off x="65165" y="3190019"/>
            <a:ext cx="141194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45"/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3600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75" y="1199260"/>
            <a:ext cx="533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220;p7"/>
          <p:cNvSpPr/>
          <p:nvPr/>
        </p:nvSpPr>
        <p:spPr>
          <a:xfrm>
            <a:off x="3973883" y="2146538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21;p7"/>
          <p:cNvSpPr/>
          <p:nvPr/>
        </p:nvSpPr>
        <p:spPr>
          <a:xfrm>
            <a:off x="4976764" y="1726506"/>
            <a:ext cx="3340023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Giới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thiệu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tình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huống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chơi</a:t>
            </a:r>
            <a:endParaRPr sz="2000" b="1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0;p7"/>
          <p:cNvSpPr/>
          <p:nvPr/>
        </p:nvSpPr>
        <p:spPr>
          <a:xfrm>
            <a:off x="3973883" y="3600370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21;p7"/>
          <p:cNvSpPr/>
          <p:nvPr/>
        </p:nvSpPr>
        <p:spPr>
          <a:xfrm>
            <a:off x="4976764" y="3180338"/>
            <a:ext cx="3340023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Hoàn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tiếp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đãi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endParaRPr sz="2000" b="1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20;p7"/>
          <p:cNvSpPr/>
          <p:nvPr/>
        </p:nvSpPr>
        <p:spPr>
          <a:xfrm>
            <a:off x="3973883" y="5769318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21;p7"/>
          <p:cNvSpPr/>
          <p:nvPr/>
        </p:nvSpPr>
        <p:spPr>
          <a:xfrm>
            <a:off x="4976764" y="5349286"/>
            <a:ext cx="3340023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Khẳng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định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tình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chân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2000" i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4050729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557764" y="161301"/>
            <a:ext cx="6733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1. </a:t>
            </a:r>
            <a:r>
              <a:rPr lang="en-US" sz="2800" b="1" dirty="0" err="1">
                <a:solidFill>
                  <a:srgbClr val="3333FF"/>
                </a:solidFill>
              </a:rPr>
              <a:t>Đặc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trưng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của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thể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loại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trào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phúng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trong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bài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endParaRPr lang="en-US" sz="2800" dirty="0">
              <a:solidFill>
                <a:srgbClr val="3333FF"/>
              </a:solidFill>
            </a:endParaRPr>
          </a:p>
          <a:p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320505" y="142493"/>
            <a:ext cx="6971249" cy="1006369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xmlns="" id="{63D0A32D-8C8C-45D6-B35D-D67090E507A7}"/>
              </a:ext>
            </a:extLst>
          </p:cNvPr>
          <p:cNvSpPr/>
          <p:nvPr/>
        </p:nvSpPr>
        <p:spPr>
          <a:xfrm>
            <a:off x="258019" y="161301"/>
            <a:ext cx="7220212" cy="987561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Google Shape;133;p4"/>
          <p:cNvSpPr/>
          <p:nvPr/>
        </p:nvSpPr>
        <p:spPr>
          <a:xfrm rot="17421335">
            <a:off x="987373" y="308969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34;p4"/>
          <p:cNvSpPr/>
          <p:nvPr/>
        </p:nvSpPr>
        <p:spPr>
          <a:xfrm>
            <a:off x="2289420" y="1777270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đầu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35;p4"/>
          <p:cNvSpPr/>
          <p:nvPr/>
        </p:nvSpPr>
        <p:spPr>
          <a:xfrm rot="19900353">
            <a:off x="1571655" y="3814251"/>
            <a:ext cx="763478" cy="26604"/>
          </a:xfrm>
          <a:custGeom>
            <a:avLst/>
            <a:gdLst/>
            <a:ahLst/>
            <a:cxnLst/>
            <a:rect l="l" t="t" r="r" b="b"/>
            <a:pathLst>
              <a:path w="763478" h="26604" extrusionOk="0">
                <a:moveTo>
                  <a:pt x="0" y="13302"/>
                </a:moveTo>
                <a:lnTo>
                  <a:pt x="763478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5350" tIns="0" rIns="37535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36;p4"/>
          <p:cNvSpPr/>
          <p:nvPr/>
        </p:nvSpPr>
        <p:spPr>
          <a:xfrm>
            <a:off x="2289420" y="3226382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tiếp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37;p4"/>
          <p:cNvSpPr/>
          <p:nvPr/>
        </p:nvSpPr>
        <p:spPr>
          <a:xfrm rot="4178665">
            <a:off x="987373" y="490108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38;p4"/>
          <p:cNvSpPr/>
          <p:nvPr/>
        </p:nvSpPr>
        <p:spPr>
          <a:xfrm>
            <a:off x="2289420" y="5400049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cuối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xmlns="" id="{343DE2E1-13A0-4C88-B6DB-57F35E574D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8207" y="2825422"/>
            <a:ext cx="1298902" cy="36459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00">
                  <a:gamma/>
                  <a:shade val="38824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3882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9276F69-76F5-2E59-C7C0-74BF9A3EEBD4}"/>
              </a:ext>
            </a:extLst>
          </p:cNvPr>
          <p:cNvSpPr txBox="1"/>
          <p:nvPr/>
        </p:nvSpPr>
        <p:spPr>
          <a:xfrm>
            <a:off x="65165" y="3190019"/>
            <a:ext cx="141194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45"/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3600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75" y="1199260"/>
            <a:ext cx="533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220;p7"/>
          <p:cNvSpPr/>
          <p:nvPr/>
        </p:nvSpPr>
        <p:spPr>
          <a:xfrm>
            <a:off x="3973883" y="2146538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21;p7"/>
          <p:cNvSpPr/>
          <p:nvPr/>
        </p:nvSpPr>
        <p:spPr>
          <a:xfrm>
            <a:off x="4976765" y="1726506"/>
            <a:ext cx="2173544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Giới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thiệu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tình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huống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chơi</a:t>
            </a:r>
            <a:endParaRPr sz="20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0;p7"/>
          <p:cNvSpPr/>
          <p:nvPr/>
        </p:nvSpPr>
        <p:spPr>
          <a:xfrm>
            <a:off x="3973883" y="3600370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21;p7"/>
          <p:cNvSpPr/>
          <p:nvPr/>
        </p:nvSpPr>
        <p:spPr>
          <a:xfrm>
            <a:off x="4976764" y="3180338"/>
            <a:ext cx="2173545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Hoàn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tiếp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đãi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bạn</a:t>
            </a:r>
            <a:endParaRPr sz="20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20;p7"/>
          <p:cNvSpPr/>
          <p:nvPr/>
        </p:nvSpPr>
        <p:spPr>
          <a:xfrm>
            <a:off x="3973883" y="5769318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21;p7"/>
          <p:cNvSpPr/>
          <p:nvPr/>
        </p:nvSpPr>
        <p:spPr>
          <a:xfrm>
            <a:off x="4976764" y="5349286"/>
            <a:ext cx="2173545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Khẳng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định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tình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chân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20;p7"/>
          <p:cNvSpPr/>
          <p:nvPr/>
        </p:nvSpPr>
        <p:spPr>
          <a:xfrm>
            <a:off x="7150309" y="2192675"/>
            <a:ext cx="794478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21;p7"/>
          <p:cNvSpPr/>
          <p:nvPr/>
        </p:nvSpPr>
        <p:spPr>
          <a:xfrm>
            <a:off x="7944787" y="1726506"/>
            <a:ext cx="1798820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3048097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557764" y="161301"/>
            <a:ext cx="6733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1. </a:t>
            </a:r>
            <a:r>
              <a:rPr lang="en-US" sz="2800" b="1" dirty="0" err="1">
                <a:solidFill>
                  <a:srgbClr val="3333FF"/>
                </a:solidFill>
              </a:rPr>
              <a:t>Đặc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trưng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của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thể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loại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trào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phúng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trong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bài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endParaRPr lang="en-US" sz="2800" dirty="0">
              <a:solidFill>
                <a:srgbClr val="3333FF"/>
              </a:solidFill>
            </a:endParaRPr>
          </a:p>
          <a:p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320505" y="142493"/>
            <a:ext cx="6971249" cy="1006369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xmlns="" id="{63D0A32D-8C8C-45D6-B35D-D67090E507A7}"/>
              </a:ext>
            </a:extLst>
          </p:cNvPr>
          <p:cNvSpPr/>
          <p:nvPr/>
        </p:nvSpPr>
        <p:spPr>
          <a:xfrm>
            <a:off x="258019" y="161301"/>
            <a:ext cx="7220212" cy="987561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Google Shape;133;p4"/>
          <p:cNvSpPr/>
          <p:nvPr/>
        </p:nvSpPr>
        <p:spPr>
          <a:xfrm rot="17421335">
            <a:off x="987373" y="308969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34;p4"/>
          <p:cNvSpPr/>
          <p:nvPr/>
        </p:nvSpPr>
        <p:spPr>
          <a:xfrm>
            <a:off x="2289420" y="1777270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đầu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35;p4"/>
          <p:cNvSpPr/>
          <p:nvPr/>
        </p:nvSpPr>
        <p:spPr>
          <a:xfrm rot="19900353">
            <a:off x="1571655" y="3814251"/>
            <a:ext cx="763478" cy="26604"/>
          </a:xfrm>
          <a:custGeom>
            <a:avLst/>
            <a:gdLst/>
            <a:ahLst/>
            <a:cxnLst/>
            <a:rect l="l" t="t" r="r" b="b"/>
            <a:pathLst>
              <a:path w="763478" h="26604" extrusionOk="0">
                <a:moveTo>
                  <a:pt x="0" y="13302"/>
                </a:moveTo>
                <a:lnTo>
                  <a:pt x="763478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5350" tIns="0" rIns="37535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36;p4"/>
          <p:cNvSpPr/>
          <p:nvPr/>
        </p:nvSpPr>
        <p:spPr>
          <a:xfrm>
            <a:off x="2289420" y="3226382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tiếp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37;p4"/>
          <p:cNvSpPr/>
          <p:nvPr/>
        </p:nvSpPr>
        <p:spPr>
          <a:xfrm rot="4178665">
            <a:off x="987373" y="490108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38;p4"/>
          <p:cNvSpPr/>
          <p:nvPr/>
        </p:nvSpPr>
        <p:spPr>
          <a:xfrm>
            <a:off x="2289420" y="5400049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cuối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xmlns="" id="{343DE2E1-13A0-4C88-B6DB-57F35E574D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8207" y="2825422"/>
            <a:ext cx="1298902" cy="36459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00">
                  <a:gamma/>
                  <a:shade val="38824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3882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9276F69-76F5-2E59-C7C0-74BF9A3EEBD4}"/>
              </a:ext>
            </a:extLst>
          </p:cNvPr>
          <p:cNvSpPr txBox="1"/>
          <p:nvPr/>
        </p:nvSpPr>
        <p:spPr>
          <a:xfrm>
            <a:off x="65165" y="3190019"/>
            <a:ext cx="141194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45"/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3600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75" y="1199260"/>
            <a:ext cx="533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220;p7"/>
          <p:cNvSpPr/>
          <p:nvPr/>
        </p:nvSpPr>
        <p:spPr>
          <a:xfrm>
            <a:off x="3973883" y="2146538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21;p7"/>
          <p:cNvSpPr/>
          <p:nvPr/>
        </p:nvSpPr>
        <p:spPr>
          <a:xfrm>
            <a:off x="4976765" y="1726506"/>
            <a:ext cx="2173544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Giới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thiệu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tình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huống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chơi</a:t>
            </a:r>
            <a:endParaRPr sz="20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0;p7"/>
          <p:cNvSpPr/>
          <p:nvPr/>
        </p:nvSpPr>
        <p:spPr>
          <a:xfrm>
            <a:off x="3973883" y="3600370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21;p7"/>
          <p:cNvSpPr/>
          <p:nvPr/>
        </p:nvSpPr>
        <p:spPr>
          <a:xfrm>
            <a:off x="4976764" y="3180338"/>
            <a:ext cx="2173545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Hoàn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tiếp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đãi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bạn</a:t>
            </a:r>
            <a:endParaRPr sz="20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20;p7"/>
          <p:cNvSpPr/>
          <p:nvPr/>
        </p:nvSpPr>
        <p:spPr>
          <a:xfrm>
            <a:off x="3973883" y="5769318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21;p7"/>
          <p:cNvSpPr/>
          <p:nvPr/>
        </p:nvSpPr>
        <p:spPr>
          <a:xfrm>
            <a:off x="4976764" y="5349286"/>
            <a:ext cx="2173545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Khẳng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định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tình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chân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20;p7"/>
          <p:cNvSpPr/>
          <p:nvPr/>
        </p:nvSpPr>
        <p:spPr>
          <a:xfrm>
            <a:off x="7150309" y="2192675"/>
            <a:ext cx="794478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21;p7"/>
          <p:cNvSpPr/>
          <p:nvPr/>
        </p:nvSpPr>
        <p:spPr>
          <a:xfrm>
            <a:off x="7944787" y="1726506"/>
            <a:ext cx="1798820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Google Shape;220;p7"/>
          <p:cNvSpPr/>
          <p:nvPr/>
        </p:nvSpPr>
        <p:spPr>
          <a:xfrm>
            <a:off x="7186824" y="3549607"/>
            <a:ext cx="794478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221;p7"/>
          <p:cNvSpPr/>
          <p:nvPr/>
        </p:nvSpPr>
        <p:spPr>
          <a:xfrm>
            <a:off x="7981302" y="3083437"/>
            <a:ext cx="1798820" cy="1260743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hỉnh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</a:t>
            </a:r>
          </a:p>
        </p:txBody>
      </p:sp>
    </p:spTree>
    <p:extLst>
      <p:ext uri="{BB962C8B-B14F-4D97-AF65-F5344CB8AC3E}">
        <p14:creationId xmlns:p14="http://schemas.microsoft.com/office/powerpoint/2010/main" val="1760944061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557764" y="161301"/>
            <a:ext cx="6733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1. </a:t>
            </a:r>
            <a:r>
              <a:rPr lang="en-US" sz="2800" b="1" dirty="0" err="1">
                <a:solidFill>
                  <a:srgbClr val="3333FF"/>
                </a:solidFill>
              </a:rPr>
              <a:t>Đặc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trưng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của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thể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loại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trào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phúng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trong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bài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thơ</a:t>
            </a:r>
            <a:endParaRPr lang="en-US" sz="2800" dirty="0">
              <a:solidFill>
                <a:srgbClr val="3333FF"/>
              </a:solidFill>
            </a:endParaRPr>
          </a:p>
          <a:p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320505" y="142493"/>
            <a:ext cx="6971249" cy="1006369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xmlns="" id="{63D0A32D-8C8C-45D6-B35D-D67090E507A7}"/>
              </a:ext>
            </a:extLst>
          </p:cNvPr>
          <p:cNvSpPr/>
          <p:nvPr/>
        </p:nvSpPr>
        <p:spPr>
          <a:xfrm>
            <a:off x="258019" y="161301"/>
            <a:ext cx="7220212" cy="987561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Google Shape;133;p4"/>
          <p:cNvSpPr/>
          <p:nvPr/>
        </p:nvSpPr>
        <p:spPr>
          <a:xfrm rot="17421335">
            <a:off x="987373" y="308969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34;p4"/>
          <p:cNvSpPr/>
          <p:nvPr/>
        </p:nvSpPr>
        <p:spPr>
          <a:xfrm>
            <a:off x="2289420" y="1777270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đầu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35;p4"/>
          <p:cNvSpPr/>
          <p:nvPr/>
        </p:nvSpPr>
        <p:spPr>
          <a:xfrm rot="19900353">
            <a:off x="1571655" y="3814251"/>
            <a:ext cx="763478" cy="26604"/>
          </a:xfrm>
          <a:custGeom>
            <a:avLst/>
            <a:gdLst/>
            <a:ahLst/>
            <a:cxnLst/>
            <a:rect l="l" t="t" r="r" b="b"/>
            <a:pathLst>
              <a:path w="763478" h="26604" extrusionOk="0">
                <a:moveTo>
                  <a:pt x="0" y="13302"/>
                </a:moveTo>
                <a:lnTo>
                  <a:pt x="763478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5350" tIns="0" rIns="37535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36;p4"/>
          <p:cNvSpPr/>
          <p:nvPr/>
        </p:nvSpPr>
        <p:spPr>
          <a:xfrm>
            <a:off x="2289420" y="3226382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tiếp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37;p4"/>
          <p:cNvSpPr/>
          <p:nvPr/>
        </p:nvSpPr>
        <p:spPr>
          <a:xfrm rot="4178665">
            <a:off x="987373" y="4901085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38;p4"/>
          <p:cNvSpPr/>
          <p:nvPr/>
        </p:nvSpPr>
        <p:spPr>
          <a:xfrm>
            <a:off x="2289420" y="5400049"/>
            <a:ext cx="1680129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000" b="1" i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cuối</a:t>
            </a:r>
            <a:endParaRPr sz="2000"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xmlns="" id="{343DE2E1-13A0-4C88-B6DB-57F35E574D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8207" y="2825422"/>
            <a:ext cx="1298902" cy="36459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00">
                  <a:gamma/>
                  <a:shade val="38824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3882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4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9276F69-76F5-2E59-C7C0-74BF9A3EEBD4}"/>
              </a:ext>
            </a:extLst>
          </p:cNvPr>
          <p:cNvSpPr txBox="1"/>
          <p:nvPr/>
        </p:nvSpPr>
        <p:spPr>
          <a:xfrm>
            <a:off x="65165" y="3190019"/>
            <a:ext cx="141194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45"/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en-US" sz="3600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75" y="1199260"/>
            <a:ext cx="5330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Google Shape;220;p7"/>
          <p:cNvSpPr/>
          <p:nvPr/>
        </p:nvSpPr>
        <p:spPr>
          <a:xfrm>
            <a:off x="3973883" y="2146538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21;p7"/>
          <p:cNvSpPr/>
          <p:nvPr/>
        </p:nvSpPr>
        <p:spPr>
          <a:xfrm>
            <a:off x="4976765" y="1726506"/>
            <a:ext cx="2173544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Giới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thiệu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tình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huống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chơi</a:t>
            </a:r>
            <a:endParaRPr sz="20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0;p7"/>
          <p:cNvSpPr/>
          <p:nvPr/>
        </p:nvSpPr>
        <p:spPr>
          <a:xfrm>
            <a:off x="3973883" y="3600370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21;p7"/>
          <p:cNvSpPr/>
          <p:nvPr/>
        </p:nvSpPr>
        <p:spPr>
          <a:xfrm>
            <a:off x="4976764" y="3180338"/>
            <a:ext cx="2173545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Hoàn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tiếp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đãi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bạn</a:t>
            </a:r>
            <a:endParaRPr sz="20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20;p7"/>
          <p:cNvSpPr/>
          <p:nvPr/>
        </p:nvSpPr>
        <p:spPr>
          <a:xfrm>
            <a:off x="3973883" y="5769318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21;p7"/>
          <p:cNvSpPr/>
          <p:nvPr/>
        </p:nvSpPr>
        <p:spPr>
          <a:xfrm>
            <a:off x="4976764" y="5349286"/>
            <a:ext cx="2173545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Khẳng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định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tình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chân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1" dirty="0" err="1" smtClean="0"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2000" i="1" dirty="0" smtClean="0"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20;p7"/>
          <p:cNvSpPr/>
          <p:nvPr/>
        </p:nvSpPr>
        <p:spPr>
          <a:xfrm>
            <a:off x="7150309" y="2192675"/>
            <a:ext cx="794478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21;p7"/>
          <p:cNvSpPr/>
          <p:nvPr/>
        </p:nvSpPr>
        <p:spPr>
          <a:xfrm>
            <a:off x="7944787" y="1726506"/>
            <a:ext cx="1798820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Google Shape;220;p7"/>
          <p:cNvSpPr/>
          <p:nvPr/>
        </p:nvSpPr>
        <p:spPr>
          <a:xfrm>
            <a:off x="7186824" y="3549607"/>
            <a:ext cx="794478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221;p7"/>
          <p:cNvSpPr/>
          <p:nvPr/>
        </p:nvSpPr>
        <p:spPr>
          <a:xfrm>
            <a:off x="7981302" y="3083437"/>
            <a:ext cx="1798820" cy="1260743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hỉnh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</a:t>
            </a:r>
          </a:p>
        </p:txBody>
      </p:sp>
      <p:sp>
        <p:nvSpPr>
          <p:cNvPr id="33" name="Google Shape;220;p7"/>
          <p:cNvSpPr/>
          <p:nvPr/>
        </p:nvSpPr>
        <p:spPr>
          <a:xfrm>
            <a:off x="7150309" y="5718555"/>
            <a:ext cx="794478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221;p7"/>
          <p:cNvSpPr/>
          <p:nvPr/>
        </p:nvSpPr>
        <p:spPr>
          <a:xfrm>
            <a:off x="7944787" y="5252385"/>
            <a:ext cx="1798820" cy="1260743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algn="just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43607" y="2038662"/>
            <a:ext cx="809468" cy="161247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780122" y="3646414"/>
            <a:ext cx="772953" cy="18113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9743607" y="3651133"/>
            <a:ext cx="809468" cy="235992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9276F69-76F5-2E59-C7C0-74BF9A3EEBD4}"/>
              </a:ext>
            </a:extLst>
          </p:cNvPr>
          <p:cNvSpPr txBox="1"/>
          <p:nvPr/>
        </p:nvSpPr>
        <p:spPr>
          <a:xfrm>
            <a:off x="10573270" y="2641105"/>
            <a:ext cx="1411943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45"/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endParaRPr lang="en-US" sz="3600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504" y="6400800"/>
            <a:ext cx="1025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→</a:t>
            </a:r>
            <a:r>
              <a:rPr lang="en-US" b="1" dirty="0" err="1" smtClean="0">
                <a:solidFill>
                  <a:srgbClr val="FF0000"/>
                </a:solidFill>
              </a:rPr>
              <a:t>Tạo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một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kết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cấu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độc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đáo</a:t>
            </a:r>
            <a:r>
              <a:rPr lang="en-US" b="1" dirty="0">
                <a:solidFill>
                  <a:srgbClr val="FF0000"/>
                </a:solidFill>
              </a:rPr>
              <a:t>, 1/6/1  </a:t>
            </a:r>
            <a:r>
              <a:rPr lang="en-US" b="1" dirty="0" err="1">
                <a:solidFill>
                  <a:srgbClr val="FF0000"/>
                </a:solidFill>
              </a:rPr>
              <a:t>phá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bỏ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ràng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buộc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cục</a:t>
            </a:r>
            <a:r>
              <a:rPr lang="en-US" b="1" dirty="0">
                <a:solidFill>
                  <a:srgbClr val="FF0000"/>
                </a:solidFill>
              </a:rPr>
              <a:t> 2/2/2/2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thơ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78227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9624032" y="4119529"/>
            <a:ext cx="2565400" cy="2879687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C7B283D7-D3DF-48A6-B6CA-AFC06B24D9EB}"/>
              </a:ext>
            </a:extLst>
          </p:cNvPr>
          <p:cNvGrpSpPr/>
          <p:nvPr/>
        </p:nvGrpSpPr>
        <p:grpSpPr>
          <a:xfrm flipH="1">
            <a:off x="11670358" y="5487915"/>
            <a:ext cx="470948" cy="1127262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E5E3E4"/>
                  </a:solidFill>
                  <a:cs typeface="+mn-ea"/>
                  <a:sym typeface="+mn-lt"/>
                </a:rPr>
                <a:t>Chinese heritage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933FD07-D75F-485A-8504-3E4D1DC03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862" y="0"/>
            <a:ext cx="3454006" cy="7674964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8140" y="14480"/>
            <a:ext cx="1295400" cy="1387929"/>
          </a:xfrm>
          <a:prstGeom prst="rect">
            <a:avLst/>
          </a:prstGeom>
        </p:spPr>
      </p:pic>
      <p:pic>
        <p:nvPicPr>
          <p:cNvPr id="15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308551" y="538089"/>
            <a:ext cx="1477329" cy="1055065"/>
          </a:xfrm>
          <a:prstGeom prst="rect">
            <a:avLst/>
          </a:prstGeom>
        </p:spPr>
      </p:pic>
      <p:pic>
        <p:nvPicPr>
          <p:cNvPr id="16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492470" y="1053457"/>
            <a:ext cx="617479" cy="4409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3514" y="59451"/>
            <a:ext cx="837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hình</a:t>
            </a:r>
            <a:r>
              <a:rPr lang="en-US" sz="3600" b="1" dirty="0"/>
              <a:t> </a:t>
            </a:r>
            <a:r>
              <a:rPr lang="en-US" sz="3600" b="1" dirty="0" err="1"/>
              <a:t>ảnh</a:t>
            </a:r>
            <a:r>
              <a:rPr lang="en-US" sz="3600" b="1" dirty="0"/>
              <a:t>,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, </a:t>
            </a:r>
            <a:r>
              <a:rPr lang="en-US" sz="3600" b="1" dirty="0" err="1"/>
              <a:t>đặc</a:t>
            </a:r>
            <a:r>
              <a:rPr lang="en-US" sz="3600" b="1" dirty="0"/>
              <a:t> </a:t>
            </a:r>
            <a:r>
              <a:rPr lang="en-US" sz="3600" b="1" dirty="0" err="1"/>
              <a:t>sắc</a:t>
            </a:r>
            <a:r>
              <a:rPr lang="en-US" sz="3600" b="1" dirty="0"/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3592" y="2571161"/>
            <a:ext cx="496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3" name="组合 14">
            <a:extLst>
              <a:ext uri="{FF2B5EF4-FFF2-40B4-BE49-F238E27FC236}">
                <a16:creationId xmlns:a16="http://schemas.microsoft.com/office/drawing/2014/main" xmlns="" id="{D421A1BB-98EE-4374-B12A-55A07F98871D}"/>
              </a:ext>
            </a:extLst>
          </p:cNvPr>
          <p:cNvGrpSpPr/>
          <p:nvPr/>
        </p:nvGrpSpPr>
        <p:grpSpPr>
          <a:xfrm>
            <a:off x="3566178" y="1494397"/>
            <a:ext cx="994890" cy="999428"/>
            <a:chOff x="1722254" y="1671267"/>
            <a:chExt cx="994890" cy="999428"/>
          </a:xfrm>
        </p:grpSpPr>
        <p:pic>
          <p:nvPicPr>
            <p:cNvPr id="34" name="图片 15">
              <a:extLst>
                <a:ext uri="{FF2B5EF4-FFF2-40B4-BE49-F238E27FC236}">
                  <a16:creationId xmlns:a16="http://schemas.microsoft.com/office/drawing/2014/main" xmlns="" id="{8B5C7265-935A-4D2E-9783-BD78C4E07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254" y="1671267"/>
              <a:ext cx="976484" cy="999428"/>
            </a:xfrm>
            <a:prstGeom prst="rect">
              <a:avLst/>
            </a:prstGeom>
          </p:spPr>
        </p:pic>
        <p:sp>
          <p:nvSpPr>
            <p:cNvPr id="35" name="文本框 16">
              <a:extLst>
                <a:ext uri="{FF2B5EF4-FFF2-40B4-BE49-F238E27FC236}">
                  <a16:creationId xmlns:a16="http://schemas.microsoft.com/office/drawing/2014/main" xmlns="" id="{53C751E4-645C-474C-A43C-A1B404CA5E50}"/>
                </a:ext>
              </a:extLst>
            </p:cNvPr>
            <p:cNvSpPr txBox="1"/>
            <p:nvPr/>
          </p:nvSpPr>
          <p:spPr>
            <a:xfrm>
              <a:off x="1918773" y="1862304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6" name="文本框 17">
            <a:extLst>
              <a:ext uri="{FF2B5EF4-FFF2-40B4-BE49-F238E27FC236}">
                <a16:creationId xmlns:a16="http://schemas.microsoft.com/office/drawing/2014/main" xmlns="" id="{D2887F8E-275B-4128-8C5D-68422825BEA5}"/>
              </a:ext>
            </a:extLst>
          </p:cNvPr>
          <p:cNvSpPr txBox="1"/>
          <p:nvPr/>
        </p:nvSpPr>
        <p:spPr>
          <a:xfrm>
            <a:off x="4561068" y="1685434"/>
            <a:ext cx="520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Cách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xưng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hô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: </a:t>
            </a:r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Bác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tạo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sự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thân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mật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gần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gũi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trang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trọng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7" name="组合 21">
            <a:extLst>
              <a:ext uri="{FF2B5EF4-FFF2-40B4-BE49-F238E27FC236}">
                <a16:creationId xmlns:a16="http://schemas.microsoft.com/office/drawing/2014/main" xmlns="" id="{8095ABEB-79C3-41AF-9972-E9D2225D3A23}"/>
              </a:ext>
            </a:extLst>
          </p:cNvPr>
          <p:cNvGrpSpPr/>
          <p:nvPr/>
        </p:nvGrpSpPr>
        <p:grpSpPr>
          <a:xfrm>
            <a:off x="3244144" y="3619815"/>
            <a:ext cx="994890" cy="999428"/>
            <a:chOff x="1722254" y="1671267"/>
            <a:chExt cx="994890" cy="999428"/>
          </a:xfrm>
        </p:grpSpPr>
        <p:pic>
          <p:nvPicPr>
            <p:cNvPr id="38" name="图片 22">
              <a:extLst>
                <a:ext uri="{FF2B5EF4-FFF2-40B4-BE49-F238E27FC236}">
                  <a16:creationId xmlns:a16="http://schemas.microsoft.com/office/drawing/2014/main" xmlns="" id="{76C7B5A1-93D0-4BB1-9DB0-61F585FD9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254" y="1671267"/>
              <a:ext cx="976484" cy="999428"/>
            </a:xfrm>
            <a:prstGeom prst="rect">
              <a:avLst/>
            </a:prstGeom>
          </p:spPr>
        </p:pic>
        <p:sp>
          <p:nvSpPr>
            <p:cNvPr id="39" name="文本框 23">
              <a:extLst>
                <a:ext uri="{FF2B5EF4-FFF2-40B4-BE49-F238E27FC236}">
                  <a16:creationId xmlns:a16="http://schemas.microsoft.com/office/drawing/2014/main" xmlns="" id="{397D066D-83F5-4854-B157-AADF3B00E66B}"/>
                </a:ext>
              </a:extLst>
            </p:cNvPr>
            <p:cNvSpPr txBox="1"/>
            <p:nvPr/>
          </p:nvSpPr>
          <p:spPr>
            <a:xfrm>
              <a:off x="1918773" y="1862304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24">
            <a:extLst>
              <a:ext uri="{FF2B5EF4-FFF2-40B4-BE49-F238E27FC236}">
                <a16:creationId xmlns:a16="http://schemas.microsoft.com/office/drawing/2014/main" xmlns="" id="{6A9EEE40-2F52-4F76-8961-42BF8471F6C9}"/>
              </a:ext>
            </a:extLst>
          </p:cNvPr>
          <p:cNvSpPr txBox="1"/>
          <p:nvPr/>
        </p:nvSpPr>
        <p:spPr>
          <a:xfrm>
            <a:off x="4542662" y="3519364"/>
            <a:ext cx="5525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/>
              <a:t>Liệt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: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: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vắng</a:t>
            </a:r>
            <a:r>
              <a:rPr lang="en-US" dirty="0"/>
              <a:t>, </a:t>
            </a:r>
            <a:r>
              <a:rPr lang="en-US" dirty="0" err="1"/>
              <a:t>chợ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,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sâu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, </a:t>
            </a:r>
            <a:r>
              <a:rPr lang="en-US" dirty="0" err="1"/>
              <a:t>vườn</a:t>
            </a:r>
            <a:r>
              <a:rPr lang="en-US" dirty="0"/>
              <a:t> </a:t>
            </a:r>
            <a:r>
              <a:rPr lang="en-US" dirty="0" err="1"/>
              <a:t>ruộng</a:t>
            </a:r>
            <a:r>
              <a:rPr lang="en-US" dirty="0"/>
              <a:t>, </a:t>
            </a:r>
            <a:r>
              <a:rPr lang="en-US" dirty="0" err="1"/>
              <a:t>cải</a:t>
            </a:r>
            <a:r>
              <a:rPr lang="en-US" dirty="0"/>
              <a:t> </a:t>
            </a:r>
            <a:r>
              <a:rPr lang="en-US" dirty="0" err="1"/>
              <a:t>chửa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,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nụ</a:t>
            </a:r>
            <a:r>
              <a:rPr lang="en-US" dirty="0"/>
              <a:t>, </a:t>
            </a:r>
            <a:r>
              <a:rPr lang="en-US" dirty="0" err="1"/>
              <a:t>bầu</a:t>
            </a:r>
            <a:r>
              <a:rPr lang="en-US" dirty="0"/>
              <a:t> </a:t>
            </a:r>
            <a:r>
              <a:rPr lang="en-US" dirty="0" err="1"/>
              <a:t>rụng</a:t>
            </a:r>
            <a:r>
              <a:rPr lang="en-US" dirty="0"/>
              <a:t> </a:t>
            </a:r>
            <a:r>
              <a:rPr lang="en-US" dirty="0" err="1"/>
              <a:t>rốn</a:t>
            </a:r>
            <a:r>
              <a:rPr lang="en-US" dirty="0"/>
              <a:t>, </a:t>
            </a:r>
            <a:r>
              <a:rPr lang="en-US" dirty="0" err="1"/>
              <a:t>mướp</a:t>
            </a:r>
            <a:r>
              <a:rPr lang="en-US" dirty="0"/>
              <a:t> </a:t>
            </a:r>
            <a:r>
              <a:rPr lang="en-US" dirty="0" err="1"/>
              <a:t>đương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, </a:t>
            </a:r>
            <a:r>
              <a:rPr lang="en-US" dirty="0" err="1"/>
              <a:t>trầu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1203658"/>
      </p:ext>
    </p:extLst>
  </p:cSld>
  <p:clrMapOvr>
    <a:masterClrMapping/>
  </p:clrMapOvr>
  <p:transition spd="slow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8" dur="1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0" dur="15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3.7037E-7 L 0.25001 3.7037E-7 " pathEditMode="relative" rAng="0" ptsTypes="AA">
                                      <p:cBhvr>
                                        <p:cTn id="30" dur="12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DA4B1BB-4A47-4FEF-B7F4-9DF59D19E5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 flipH="1">
            <a:off x="-11858" y="1"/>
            <a:ext cx="3295106" cy="366187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76A4E9E-5F0C-48D5-A808-ED64783BC1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5587999"/>
            <a:ext cx="12189432" cy="12695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>
            <a:off x="418261" y="4818913"/>
            <a:ext cx="2565400" cy="1511301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67F72442-BD04-4AC5-B13F-C870254F0E3A}"/>
              </a:ext>
            </a:extLst>
          </p:cNvPr>
          <p:cNvGrpSpPr/>
          <p:nvPr/>
        </p:nvGrpSpPr>
        <p:grpSpPr>
          <a:xfrm>
            <a:off x="4791510" y="190342"/>
            <a:ext cx="900325" cy="684000"/>
            <a:chOff x="4556774" y="1388152"/>
            <a:chExt cx="900325" cy="684000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80AC91E2-03A1-4846-9312-026AF752B08F}"/>
                </a:ext>
              </a:extLst>
            </p:cNvPr>
            <p:cNvGrpSpPr/>
            <p:nvPr/>
          </p:nvGrpSpPr>
          <p:grpSpPr>
            <a:xfrm>
              <a:off x="4582219" y="1411962"/>
              <a:ext cx="874880" cy="631644"/>
              <a:chOff x="5279923" y="2229543"/>
              <a:chExt cx="874880" cy="631644"/>
            </a:xfrm>
          </p:grpSpPr>
          <p:sp>
            <p:nvSpPr>
              <p:cNvPr id="2" name="六边形 1">
                <a:extLst>
                  <a:ext uri="{FF2B5EF4-FFF2-40B4-BE49-F238E27FC236}">
                    <a16:creationId xmlns:a16="http://schemas.microsoft.com/office/drawing/2014/main" xmlns="" id="{042475E0-FDEB-4DAA-B8F3-679C3BFF79D9}"/>
                  </a:ext>
                </a:extLst>
              </p:cNvPr>
              <p:cNvSpPr/>
              <p:nvPr/>
            </p:nvSpPr>
            <p:spPr>
              <a:xfrm>
                <a:off x="5279923" y="2229543"/>
                <a:ext cx="693174" cy="631644"/>
              </a:xfrm>
              <a:prstGeom prst="hexagon">
                <a:avLst/>
              </a:prstGeom>
              <a:solidFill>
                <a:srgbClr val="264D6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xmlns="" id="{E03A1288-B85C-4758-B409-A74C509902AD}"/>
                  </a:ext>
                </a:extLst>
              </p:cNvPr>
              <p:cNvSpPr txBox="1"/>
              <p:nvPr/>
            </p:nvSpPr>
            <p:spPr>
              <a:xfrm>
                <a:off x="5356432" y="2272092"/>
                <a:ext cx="7983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1</a:t>
                </a:r>
                <a:endParaRPr lang="zh-CN" altLang="en-US" sz="28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六边形 22">
              <a:extLst>
                <a:ext uri="{FF2B5EF4-FFF2-40B4-BE49-F238E27FC236}">
                  <a16:creationId xmlns:a16="http://schemas.microsoft.com/office/drawing/2014/main" xmlns="" id="{69EDEE70-8282-4B9E-89B4-0907C5B4D213}"/>
                </a:ext>
              </a:extLst>
            </p:cNvPr>
            <p:cNvSpPr/>
            <p:nvPr/>
          </p:nvSpPr>
          <p:spPr>
            <a:xfrm>
              <a:off x="4556774" y="1388152"/>
              <a:ext cx="756000" cy="684000"/>
            </a:xfrm>
            <a:prstGeom prst="hexagon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EC2EF3CE-E145-4654-A9C1-D1EC27B2F77D}"/>
              </a:ext>
            </a:extLst>
          </p:cNvPr>
          <p:cNvGrpSpPr/>
          <p:nvPr/>
        </p:nvGrpSpPr>
        <p:grpSpPr>
          <a:xfrm>
            <a:off x="5794976" y="199598"/>
            <a:ext cx="5914424" cy="1568384"/>
            <a:chOff x="5486498" y="1285144"/>
            <a:chExt cx="2818990" cy="646198"/>
          </a:xfrm>
        </p:grpSpPr>
        <p:sp>
          <p:nvSpPr>
            <p:cNvPr id="15" name="矩形: 剪去对角 14">
              <a:extLst>
                <a:ext uri="{FF2B5EF4-FFF2-40B4-BE49-F238E27FC236}">
                  <a16:creationId xmlns:a16="http://schemas.microsoft.com/office/drawing/2014/main" xmlns="" id="{18F78BAA-2B9E-4C9F-94AC-43150E33FE4C}"/>
                </a:ext>
              </a:extLst>
            </p:cNvPr>
            <p:cNvSpPr/>
            <p:nvPr/>
          </p:nvSpPr>
          <p:spPr>
            <a:xfrm>
              <a:off x="5486498" y="1342247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剪去对角 24">
              <a:extLst>
                <a:ext uri="{FF2B5EF4-FFF2-40B4-BE49-F238E27FC236}">
                  <a16:creationId xmlns:a16="http://schemas.microsoft.com/office/drawing/2014/main" xmlns="" id="{4C8DDEAC-B3E8-4A32-907B-F45325FF4805}"/>
                </a:ext>
              </a:extLst>
            </p:cNvPr>
            <p:cNvSpPr/>
            <p:nvPr/>
          </p:nvSpPr>
          <p:spPr>
            <a:xfrm>
              <a:off x="5542335" y="1285144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09A04EE7-82B5-4DFA-BDB6-EF595D7F7DAE}"/>
              </a:ext>
            </a:extLst>
          </p:cNvPr>
          <p:cNvGrpSpPr/>
          <p:nvPr/>
        </p:nvGrpSpPr>
        <p:grpSpPr>
          <a:xfrm>
            <a:off x="3306564" y="2066148"/>
            <a:ext cx="900325" cy="684000"/>
            <a:chOff x="4556774" y="1388152"/>
            <a:chExt cx="900325" cy="684000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xmlns="" id="{A537CF4D-9B35-4DBB-9F67-22DB1DE4A152}"/>
                </a:ext>
              </a:extLst>
            </p:cNvPr>
            <p:cNvGrpSpPr/>
            <p:nvPr/>
          </p:nvGrpSpPr>
          <p:grpSpPr>
            <a:xfrm>
              <a:off x="4582219" y="1411962"/>
              <a:ext cx="874880" cy="631644"/>
              <a:chOff x="5279923" y="2229543"/>
              <a:chExt cx="874880" cy="631644"/>
            </a:xfrm>
          </p:grpSpPr>
          <p:sp>
            <p:nvSpPr>
              <p:cNvPr id="30" name="六边形 29">
                <a:extLst>
                  <a:ext uri="{FF2B5EF4-FFF2-40B4-BE49-F238E27FC236}">
                    <a16:creationId xmlns:a16="http://schemas.microsoft.com/office/drawing/2014/main" xmlns="" id="{8BE7FE99-3ECA-4B45-9B56-492DCC4DB16C}"/>
                  </a:ext>
                </a:extLst>
              </p:cNvPr>
              <p:cNvSpPr/>
              <p:nvPr/>
            </p:nvSpPr>
            <p:spPr>
              <a:xfrm>
                <a:off x="5279923" y="2229543"/>
                <a:ext cx="693174" cy="631644"/>
              </a:xfrm>
              <a:prstGeom prst="hexagon">
                <a:avLst/>
              </a:prstGeom>
              <a:solidFill>
                <a:srgbClr val="264D6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="" id="{A511ACCC-A731-4C69-9A13-B7E719B9FD1D}"/>
                  </a:ext>
                </a:extLst>
              </p:cNvPr>
              <p:cNvSpPr txBox="1"/>
              <p:nvPr/>
            </p:nvSpPr>
            <p:spPr>
              <a:xfrm>
                <a:off x="5356432" y="2272092"/>
                <a:ext cx="7983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2</a:t>
                </a:r>
                <a:endParaRPr lang="zh-CN" altLang="en-US" sz="28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六边形 28">
              <a:extLst>
                <a:ext uri="{FF2B5EF4-FFF2-40B4-BE49-F238E27FC236}">
                  <a16:creationId xmlns:a16="http://schemas.microsoft.com/office/drawing/2014/main" xmlns="" id="{EB6891CA-93AF-4191-B1B4-22E9F9950204}"/>
                </a:ext>
              </a:extLst>
            </p:cNvPr>
            <p:cNvSpPr/>
            <p:nvPr/>
          </p:nvSpPr>
          <p:spPr>
            <a:xfrm>
              <a:off x="4556774" y="1388152"/>
              <a:ext cx="756000" cy="684000"/>
            </a:xfrm>
            <a:prstGeom prst="hexagon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457D8496-5064-4618-9FA5-AAFDA9389280}"/>
              </a:ext>
            </a:extLst>
          </p:cNvPr>
          <p:cNvGrpSpPr/>
          <p:nvPr/>
        </p:nvGrpSpPr>
        <p:grpSpPr>
          <a:xfrm>
            <a:off x="4655459" y="2151017"/>
            <a:ext cx="6291942" cy="1400154"/>
            <a:chOff x="5486498" y="1285144"/>
            <a:chExt cx="2818990" cy="646198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A86500D8-B539-4184-B6E4-7D5551B4E618}"/>
                </a:ext>
              </a:extLst>
            </p:cNvPr>
            <p:cNvSpPr txBox="1"/>
            <p:nvPr/>
          </p:nvSpPr>
          <p:spPr>
            <a:xfrm>
              <a:off x="5723757" y="1361055"/>
              <a:ext cx="2525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34" name="矩形: 剪去对角 33">
              <a:extLst>
                <a:ext uri="{FF2B5EF4-FFF2-40B4-BE49-F238E27FC236}">
                  <a16:creationId xmlns:a16="http://schemas.microsoft.com/office/drawing/2014/main" xmlns="" id="{7F1052C3-1B98-48C4-8EF7-C286FA15CA56}"/>
                </a:ext>
              </a:extLst>
            </p:cNvPr>
            <p:cNvSpPr/>
            <p:nvPr/>
          </p:nvSpPr>
          <p:spPr>
            <a:xfrm>
              <a:off x="5486498" y="1342247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: 剪去对角 34">
              <a:extLst>
                <a:ext uri="{FF2B5EF4-FFF2-40B4-BE49-F238E27FC236}">
                  <a16:creationId xmlns:a16="http://schemas.microsoft.com/office/drawing/2014/main" xmlns="" id="{91A9759F-3F51-402C-970B-6C60501B1247}"/>
                </a:ext>
              </a:extLst>
            </p:cNvPr>
            <p:cNvSpPr/>
            <p:nvPr/>
          </p:nvSpPr>
          <p:spPr>
            <a:xfrm>
              <a:off x="5542335" y="1285144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763C09CA-69D3-45F2-98C8-50CE5864DCF7}"/>
              </a:ext>
            </a:extLst>
          </p:cNvPr>
          <p:cNvGrpSpPr/>
          <p:nvPr/>
        </p:nvGrpSpPr>
        <p:grpSpPr>
          <a:xfrm>
            <a:off x="1489055" y="3699910"/>
            <a:ext cx="900325" cy="684000"/>
            <a:chOff x="4556774" y="1388152"/>
            <a:chExt cx="900325" cy="684000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xmlns="" id="{96DD1232-22A9-4B5C-A1D9-A373F90CC6AF}"/>
                </a:ext>
              </a:extLst>
            </p:cNvPr>
            <p:cNvGrpSpPr/>
            <p:nvPr/>
          </p:nvGrpSpPr>
          <p:grpSpPr>
            <a:xfrm>
              <a:off x="4582219" y="1411962"/>
              <a:ext cx="874880" cy="631644"/>
              <a:chOff x="5279923" y="2229543"/>
              <a:chExt cx="874880" cy="631644"/>
            </a:xfrm>
          </p:grpSpPr>
          <p:sp>
            <p:nvSpPr>
              <p:cNvPr id="39" name="六边形 38">
                <a:extLst>
                  <a:ext uri="{FF2B5EF4-FFF2-40B4-BE49-F238E27FC236}">
                    <a16:creationId xmlns:a16="http://schemas.microsoft.com/office/drawing/2014/main" xmlns="" id="{C3E99CC6-5CBC-4F4C-8FB0-2A31FC9FDC6F}"/>
                  </a:ext>
                </a:extLst>
              </p:cNvPr>
              <p:cNvSpPr/>
              <p:nvPr/>
            </p:nvSpPr>
            <p:spPr>
              <a:xfrm>
                <a:off x="5279923" y="2229543"/>
                <a:ext cx="693174" cy="631644"/>
              </a:xfrm>
              <a:prstGeom prst="hexagon">
                <a:avLst/>
              </a:prstGeom>
              <a:solidFill>
                <a:srgbClr val="264D6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xmlns="" id="{AD57BE19-A0FF-485E-8E1A-24D9DEA5527C}"/>
                  </a:ext>
                </a:extLst>
              </p:cNvPr>
              <p:cNvSpPr txBox="1"/>
              <p:nvPr/>
            </p:nvSpPr>
            <p:spPr>
              <a:xfrm>
                <a:off x="5356432" y="2272092"/>
                <a:ext cx="7983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3</a:t>
                </a:r>
                <a:endParaRPr lang="zh-CN" altLang="en-US" sz="28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六边形 37">
              <a:extLst>
                <a:ext uri="{FF2B5EF4-FFF2-40B4-BE49-F238E27FC236}">
                  <a16:creationId xmlns:a16="http://schemas.microsoft.com/office/drawing/2014/main" xmlns="" id="{6553BD26-0DC4-417B-9A59-FF99022BA27F}"/>
                </a:ext>
              </a:extLst>
            </p:cNvPr>
            <p:cNvSpPr/>
            <p:nvPr/>
          </p:nvSpPr>
          <p:spPr>
            <a:xfrm>
              <a:off x="4556774" y="1388152"/>
              <a:ext cx="756000" cy="684000"/>
            </a:xfrm>
            <a:prstGeom prst="hexagon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BFCCC55E-7941-4F45-9971-390F42BD208A}"/>
              </a:ext>
            </a:extLst>
          </p:cNvPr>
          <p:cNvGrpSpPr/>
          <p:nvPr/>
        </p:nvGrpSpPr>
        <p:grpSpPr>
          <a:xfrm>
            <a:off x="2544191" y="3990268"/>
            <a:ext cx="7336410" cy="1641788"/>
            <a:chOff x="5486498" y="1285144"/>
            <a:chExt cx="2818990" cy="646198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xmlns="" id="{596FD04A-E85F-4813-B354-A78501D328C5}"/>
                </a:ext>
              </a:extLst>
            </p:cNvPr>
            <p:cNvSpPr txBox="1"/>
            <p:nvPr/>
          </p:nvSpPr>
          <p:spPr>
            <a:xfrm>
              <a:off x="5723758" y="1361055"/>
              <a:ext cx="2271154" cy="279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43" name="矩形: 剪去对角 42">
              <a:extLst>
                <a:ext uri="{FF2B5EF4-FFF2-40B4-BE49-F238E27FC236}">
                  <a16:creationId xmlns:a16="http://schemas.microsoft.com/office/drawing/2014/main" xmlns="" id="{39AD3D9C-C15C-46F8-A556-0F5D33FB37AF}"/>
                </a:ext>
              </a:extLst>
            </p:cNvPr>
            <p:cNvSpPr/>
            <p:nvPr/>
          </p:nvSpPr>
          <p:spPr>
            <a:xfrm>
              <a:off x="5486498" y="1342247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: 剪去对角 43">
              <a:extLst>
                <a:ext uri="{FF2B5EF4-FFF2-40B4-BE49-F238E27FC236}">
                  <a16:creationId xmlns:a16="http://schemas.microsoft.com/office/drawing/2014/main" xmlns="" id="{C1B3D90E-C1E8-4064-9911-0EFDC5C691A6}"/>
                </a:ext>
              </a:extLst>
            </p:cNvPr>
            <p:cNvSpPr/>
            <p:nvPr/>
          </p:nvSpPr>
          <p:spPr>
            <a:xfrm>
              <a:off x="5542335" y="1285144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762763" y="51447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8775" y="2353281"/>
            <a:ext cx="7069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Ta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2613" y="4200012"/>
            <a:ext cx="72848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Cửu Long nghìn năm vẫn chảy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bạn bè mãi mãi không phai.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55163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1.85185E-6 L -0.18424 0.00139 " pathEditMode="relative" rAng="0" ptsTypes="AA">
                                          <p:cBhvr>
                                            <p:cTn id="8" dur="1250" spd="-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219" y="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fill="hold" nodeType="withEffect" p14:presetBounceEnd="8667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.25 0 E" pathEditMode="relative" ptsTypes="" p14:bounceEnd="8667">
                                          <p:cBhvr>
                                            <p:cTn id="21" dur="1500" spd="-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55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 p14:presetBounceEnd="8667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0 0 L 0.25 0 E" pathEditMode="relative" ptsTypes="" p14:bounceEnd="8667">
                                          <p:cBhvr>
                                            <p:cTn id="30" dur="1500" spd="-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5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63" presetClass="path" presetSubtype="0" fill="hold" nodeType="withEffect" p14:presetBounceEnd="8667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0 0 L 0.25 0 E" pathEditMode="relative" ptsTypes="" p14:bounceEnd="8667">
                                          <p:cBhvr>
                                            <p:cTn id="39" dur="1500" spd="-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55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1.85185E-6 L -0.18424 0.00139 " pathEditMode="relative" rAng="0" ptsTypes="AA">
                                          <p:cBhvr>
                                            <p:cTn id="8" dur="1250" spd="-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219" y="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.25 0 E" pathEditMode="relative" ptsTypes="">
                                          <p:cBhvr>
                                            <p:cTn id="21" dur="1500" spd="-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55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0 0 L 0.25 0 E" pathEditMode="relative" ptsTypes="">
                                          <p:cBhvr>
                                            <p:cTn id="30" dur="1500" spd="-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5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63" presetClass="pat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0 0 L 0.25 0 E" pathEditMode="relative" ptsTypes="">
                                          <p:cBhvr>
                                            <p:cTn id="39" dur="1500" spd="-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55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1" grpId="0"/>
          <p:bldP spid="1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E7002EEF-34FC-45C6-B55D-BE33090918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325261" y="-2728437"/>
            <a:ext cx="6858000" cy="6858000"/>
          </a:xfrm>
          <a:custGeom>
            <a:avLst/>
            <a:gdLst>
              <a:gd name="connsiteX0" fmla="*/ 6858000 w 6858000"/>
              <a:gd name="connsiteY0" fmla="*/ 0 h 6858000"/>
              <a:gd name="connsiteX1" fmla="*/ 5057644 w 6858000"/>
              <a:gd name="connsiteY1" fmla="*/ 0 h 6858000"/>
              <a:gd name="connsiteX2" fmla="*/ 5057644 w 6858000"/>
              <a:gd name="connsiteY2" fmla="*/ 2711116 h 6858000"/>
              <a:gd name="connsiteX3" fmla="*/ 0 w 6858000"/>
              <a:gd name="connsiteY3" fmla="*/ 2711116 h 6858000"/>
              <a:gd name="connsiteX4" fmla="*/ 0 w 6858000"/>
              <a:gd name="connsiteY4" fmla="*/ 6858000 h 6858000"/>
              <a:gd name="connsiteX5" fmla="*/ 6858000 w 6858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858000">
                <a:moveTo>
                  <a:pt x="6858000" y="0"/>
                </a:moveTo>
                <a:lnTo>
                  <a:pt x="5057644" y="0"/>
                </a:lnTo>
                <a:lnTo>
                  <a:pt x="5057644" y="2711116"/>
                </a:lnTo>
                <a:lnTo>
                  <a:pt x="0" y="2711116"/>
                </a:lnTo>
                <a:lnTo>
                  <a:pt x="0" y="6858000"/>
                </a:lnTo>
                <a:lnTo>
                  <a:pt x="6858000" y="6858000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41A26D7-FB78-47B5-B3C4-23F42896C9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909176"/>
            <a:ext cx="4492761" cy="304800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00E4F00D-1C28-4F62-8214-23D9C5946F8F}"/>
              </a:ext>
            </a:extLst>
          </p:cNvPr>
          <p:cNvSpPr txBox="1"/>
          <p:nvPr/>
        </p:nvSpPr>
        <p:spPr>
          <a:xfrm>
            <a:off x="1511419" y="886623"/>
            <a:ext cx="458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3333FF"/>
                </a:solidFill>
                <a:cs typeface="+mn-ea"/>
                <a:sym typeface="+mn-lt"/>
              </a:rPr>
              <a:t>Thủ</a:t>
            </a:r>
            <a:r>
              <a:rPr lang="en-US" altLang="zh-CN" sz="3200" dirty="0" smtClean="0">
                <a:solidFill>
                  <a:srgbClr val="3333FF"/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3333FF"/>
                </a:solidFill>
                <a:cs typeface="+mn-ea"/>
                <a:sym typeface="+mn-lt"/>
              </a:rPr>
              <a:t>pháp</a:t>
            </a:r>
            <a:r>
              <a:rPr lang="en-US" altLang="zh-CN" sz="3200" dirty="0" smtClean="0">
                <a:solidFill>
                  <a:srgbClr val="3333FF"/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3333FF"/>
                </a:solidFill>
                <a:cs typeface="+mn-ea"/>
                <a:sym typeface="+mn-lt"/>
              </a:rPr>
              <a:t>trào</a:t>
            </a:r>
            <a:r>
              <a:rPr lang="en-US" altLang="zh-CN" sz="3200" dirty="0" smtClean="0">
                <a:solidFill>
                  <a:srgbClr val="3333FF"/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3333FF"/>
                </a:solidFill>
                <a:cs typeface="+mn-ea"/>
                <a:sym typeface="+mn-lt"/>
              </a:rPr>
              <a:t>phúng</a:t>
            </a:r>
            <a:endParaRPr lang="zh-CN" altLang="en-US" sz="3200" dirty="0">
              <a:solidFill>
                <a:srgbClr val="3333FF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131262B7-6A25-4ACD-B6AA-220A977CA2B5}"/>
              </a:ext>
            </a:extLst>
          </p:cNvPr>
          <p:cNvSpPr txBox="1"/>
          <p:nvPr/>
        </p:nvSpPr>
        <p:spPr>
          <a:xfrm>
            <a:off x="1800902" y="1471398"/>
            <a:ext cx="527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Phóng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đại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lối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nói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hó</a:t>
            </a:r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m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hỉnh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595B8DB3-B0E4-4443-B216-59227E53EC66}"/>
              </a:ext>
            </a:extLst>
          </p:cNvPr>
          <p:cNvSpPr txBox="1"/>
          <p:nvPr/>
        </p:nvSpPr>
        <p:spPr>
          <a:xfrm>
            <a:off x="5466413" y="3582211"/>
            <a:ext cx="5279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</a:t>
            </a:r>
            <a:r>
              <a:rPr lang="en-US" sz="3200" dirty="0" err="1" smtClean="0"/>
              <a:t>ự</a:t>
            </a:r>
            <a:r>
              <a:rPr lang="en-US" sz="3200" dirty="0" smtClean="0"/>
              <a:t> </a:t>
            </a:r>
            <a:r>
              <a:rPr lang="en-US" sz="3200" dirty="0" err="1"/>
              <a:t>trào</a:t>
            </a:r>
            <a:r>
              <a:rPr lang="en-US" sz="3200" dirty="0"/>
              <a:t> (</a:t>
            </a:r>
            <a:r>
              <a:rPr lang="en-US" sz="3200" dirty="0" err="1"/>
              <a:t>cười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)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hóm</a:t>
            </a:r>
            <a:r>
              <a:rPr lang="en-US" sz="3200" dirty="0"/>
              <a:t> </a:t>
            </a:r>
            <a:r>
              <a:rPr lang="en-US" sz="3200" dirty="0" err="1"/>
              <a:t>hỉnh</a:t>
            </a:r>
            <a:r>
              <a:rPr lang="en-US" sz="3200" dirty="0"/>
              <a:t> </a:t>
            </a:r>
            <a:r>
              <a:rPr lang="en-US" sz="3200" dirty="0" err="1"/>
              <a:t>đùa</a:t>
            </a:r>
            <a:r>
              <a:rPr lang="en-US" sz="3200" dirty="0"/>
              <a:t> </a:t>
            </a:r>
            <a:r>
              <a:rPr lang="en-US" sz="3200" dirty="0" err="1"/>
              <a:t>vui</a:t>
            </a:r>
            <a:r>
              <a:rPr lang="en-US" sz="3200" dirty="0"/>
              <a:t>. </a:t>
            </a:r>
            <a:endParaRPr lang="en-US" sz="3200" dirty="0" smtClean="0"/>
          </a:p>
          <a:p>
            <a:pPr algn="just"/>
            <a:r>
              <a:rPr lang="en-US" sz="3200" dirty="0" smtClean="0"/>
              <a:t>→ </a:t>
            </a:r>
            <a:r>
              <a:rPr lang="en-US" sz="3200" dirty="0" err="1"/>
              <a:t>Tuy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tiếp</a:t>
            </a:r>
            <a:r>
              <a:rPr lang="en-US" sz="3200" dirty="0"/>
              <a:t> </a:t>
            </a:r>
            <a:r>
              <a:rPr lang="en-US" sz="3200" dirty="0" err="1"/>
              <a:t>đãi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nhưng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giả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chân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, </a:t>
            </a:r>
            <a:r>
              <a:rPr lang="en-US" sz="3200" dirty="0" err="1"/>
              <a:t>thân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.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FE656773-0360-4B3A-B634-DB93B21A7A30}"/>
              </a:ext>
            </a:extLst>
          </p:cNvPr>
          <p:cNvSpPr txBox="1"/>
          <p:nvPr/>
        </p:nvSpPr>
        <p:spPr>
          <a:xfrm>
            <a:off x="5325261" y="2845724"/>
            <a:ext cx="4665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3333FF"/>
                </a:solidFill>
                <a:cs typeface="+mn-ea"/>
                <a:sym typeface="+mn-lt"/>
              </a:rPr>
              <a:t>Tiếng</a:t>
            </a:r>
            <a:r>
              <a:rPr lang="en-US" altLang="zh-CN" sz="3200" dirty="0" smtClean="0">
                <a:solidFill>
                  <a:srgbClr val="3333FF"/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3333FF"/>
                </a:solidFill>
                <a:cs typeface="+mn-ea"/>
                <a:sym typeface="+mn-lt"/>
              </a:rPr>
              <a:t>cười</a:t>
            </a:r>
            <a:r>
              <a:rPr lang="en-US" altLang="zh-CN" sz="3200" dirty="0" smtClean="0">
                <a:solidFill>
                  <a:srgbClr val="3333FF"/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3333FF"/>
                </a:solidFill>
                <a:cs typeface="+mn-ea"/>
                <a:sym typeface="+mn-lt"/>
              </a:rPr>
              <a:t>trào</a:t>
            </a:r>
            <a:r>
              <a:rPr lang="en-US" altLang="zh-CN" sz="3200" dirty="0" smtClean="0">
                <a:solidFill>
                  <a:srgbClr val="3333FF"/>
                </a:solidFill>
                <a:cs typeface="+mn-ea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3333FF"/>
                </a:solidFill>
                <a:cs typeface="+mn-ea"/>
                <a:sym typeface="+mn-lt"/>
              </a:rPr>
              <a:t>phúng</a:t>
            </a:r>
            <a:endParaRPr lang="zh-CN" altLang="en-US" sz="3200" dirty="0">
              <a:solidFill>
                <a:srgbClr val="3333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2120169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17239 0.16319 " pathEditMode="relative" rAng="0" ptsTypes="AA">
                                      <p:cBhvr>
                                        <p:cTn id="12" dur="12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81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25 -0.25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-7.40741E-7 L 0.25 -7.40741E-7 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54167E-6 4.44444E-6 L 0.25 4.44444E-6 " pathEditMode="relative" rAng="0" ptsTypes="AA">
                                      <p:cBhvr>
                                        <p:cTn id="34" dur="125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22" grpId="0"/>
      <p:bldP spid="22" grpId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8140" y="14480"/>
            <a:ext cx="1295400" cy="138792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B98A11B2-3F05-4E11-BEDF-C2437AFBBAA5}"/>
              </a:ext>
            </a:extLst>
          </p:cNvPr>
          <p:cNvSpPr txBox="1"/>
          <p:nvPr/>
        </p:nvSpPr>
        <p:spPr>
          <a:xfrm>
            <a:off x="4178542" y="248247"/>
            <a:ext cx="5689597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</a:rPr>
              <a:t>Tình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cảm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chân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thành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thiết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giả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dành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bạn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FC03E3A7-0023-49D0-B5E2-550BED71A2C8}"/>
              </a:ext>
            </a:extLst>
          </p:cNvPr>
          <p:cNvSpPr txBox="1"/>
          <p:nvPr/>
        </p:nvSpPr>
        <p:spPr>
          <a:xfrm>
            <a:off x="1858178" y="425730"/>
            <a:ext cx="3280225" cy="10926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6500" dirty="0" smtClean="0">
                <a:solidFill>
                  <a:srgbClr val="FF0000"/>
                </a:solidFill>
                <a:cs typeface="+mn-ea"/>
                <a:sym typeface="+mn-lt"/>
              </a:rPr>
              <a:t>2</a:t>
            </a:r>
            <a:endParaRPr lang="zh-CN" altLang="en-US" sz="65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308551" y="538089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492470" y="1053457"/>
            <a:ext cx="617479" cy="44098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DA3175EE-1983-4EA5-AA48-CFE407B389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 flipH="1">
            <a:off x="5134" y="-42682"/>
            <a:ext cx="2902958" cy="67732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537E26C-A659-40A7-AC48-34E5A10305F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040" y="438857"/>
            <a:ext cx="1360503" cy="1360503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006E652A-157D-4557-A2A7-601D1F0FEDB2}"/>
              </a:ext>
            </a:extLst>
          </p:cNvPr>
          <p:cNvSpPr txBox="1"/>
          <p:nvPr/>
        </p:nvSpPr>
        <p:spPr>
          <a:xfrm>
            <a:off x="3972790" y="2018702"/>
            <a:ext cx="5895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3333FF"/>
                </a:solidFill>
              </a:rPr>
              <a:t>2.1 </a:t>
            </a:r>
            <a:r>
              <a:rPr lang="en-US" sz="3200" b="1" dirty="0" err="1">
                <a:solidFill>
                  <a:srgbClr val="3333FF"/>
                </a:solidFill>
              </a:rPr>
              <a:t>câu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đầu</a:t>
            </a:r>
            <a:r>
              <a:rPr lang="en-US" sz="3200" b="1" dirty="0">
                <a:solidFill>
                  <a:srgbClr val="3333FF"/>
                </a:solidFill>
              </a:rPr>
              <a:t>: </a:t>
            </a:r>
            <a:r>
              <a:rPr lang="en-US" sz="3200" b="1" dirty="0" err="1">
                <a:solidFill>
                  <a:srgbClr val="3333FF"/>
                </a:solidFill>
              </a:rPr>
              <a:t>Giới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thiệu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tình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huống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bạn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đến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chơi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nhà</a:t>
            </a:r>
            <a:endParaRPr lang="en-US" sz="3200" dirty="0">
              <a:solidFill>
                <a:srgbClr val="3333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8290" y="3747540"/>
            <a:ext cx="8593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Đã</a:t>
            </a:r>
            <a:r>
              <a:rPr lang="en-US" sz="4400" dirty="0" smtClean="0"/>
              <a:t> </a:t>
            </a:r>
            <a:r>
              <a:rPr lang="en-US" sz="4400" dirty="0" err="1" smtClean="0"/>
              <a:t>bấy</a:t>
            </a:r>
            <a:r>
              <a:rPr lang="en-US" sz="4400" dirty="0" smtClean="0"/>
              <a:t> </a:t>
            </a:r>
            <a:r>
              <a:rPr lang="en-US" sz="4400" dirty="0" err="1" smtClean="0"/>
              <a:t>lâu</a:t>
            </a:r>
            <a:r>
              <a:rPr lang="en-US" sz="4400" dirty="0" smtClean="0"/>
              <a:t> nay, </a:t>
            </a:r>
            <a:r>
              <a:rPr lang="en-US" sz="4400" dirty="0" err="1" smtClean="0"/>
              <a:t>bác</a:t>
            </a:r>
            <a:r>
              <a:rPr lang="en-US" sz="4400" dirty="0" smtClean="0"/>
              <a:t> </a:t>
            </a:r>
            <a:r>
              <a:rPr lang="en-US" sz="4400" dirty="0" err="1" smtClean="0"/>
              <a:t>tới</a:t>
            </a:r>
            <a:r>
              <a:rPr lang="en-US" sz="4400" dirty="0" smtClean="0"/>
              <a:t> </a:t>
            </a:r>
            <a:r>
              <a:rPr lang="en-US" sz="4400" dirty="0" err="1" smtClean="0"/>
              <a:t>nhà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9402098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6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8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E7002EEF-34FC-45C6-B55D-BE33090918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325261" y="-2728437"/>
            <a:ext cx="6858000" cy="6858000"/>
          </a:xfrm>
          <a:custGeom>
            <a:avLst/>
            <a:gdLst>
              <a:gd name="connsiteX0" fmla="*/ 6858000 w 6858000"/>
              <a:gd name="connsiteY0" fmla="*/ 0 h 6858000"/>
              <a:gd name="connsiteX1" fmla="*/ 5057644 w 6858000"/>
              <a:gd name="connsiteY1" fmla="*/ 0 h 6858000"/>
              <a:gd name="connsiteX2" fmla="*/ 5057644 w 6858000"/>
              <a:gd name="connsiteY2" fmla="*/ 2711116 h 6858000"/>
              <a:gd name="connsiteX3" fmla="*/ 0 w 6858000"/>
              <a:gd name="connsiteY3" fmla="*/ 2711116 h 6858000"/>
              <a:gd name="connsiteX4" fmla="*/ 0 w 6858000"/>
              <a:gd name="connsiteY4" fmla="*/ 6858000 h 6858000"/>
              <a:gd name="connsiteX5" fmla="*/ 6858000 w 6858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858000">
                <a:moveTo>
                  <a:pt x="6858000" y="0"/>
                </a:moveTo>
                <a:lnTo>
                  <a:pt x="5057644" y="0"/>
                </a:lnTo>
                <a:lnTo>
                  <a:pt x="5057644" y="2711116"/>
                </a:lnTo>
                <a:lnTo>
                  <a:pt x="0" y="2711116"/>
                </a:lnTo>
                <a:lnTo>
                  <a:pt x="0" y="6858000"/>
                </a:lnTo>
                <a:lnTo>
                  <a:pt x="6858000" y="6858000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41A26D7-FB78-47B5-B3C4-23F42896C9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" y="3147934"/>
            <a:ext cx="4721904" cy="380924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A1F8F736-0D24-2234-F1BA-AD973DC66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113431"/>
              </p:ext>
            </p:extLst>
          </p:nvPr>
        </p:nvGraphicFramePr>
        <p:xfrm>
          <a:off x="1877797" y="1507366"/>
          <a:ext cx="9555955" cy="3846266"/>
        </p:xfrm>
        <a:graphic>
          <a:graphicData uri="http://schemas.openxmlformats.org/drawingml/2006/table">
            <a:tbl>
              <a:tblPr firstRow="1" firstCol="1" bandRow="1"/>
              <a:tblGrid>
                <a:gridCol w="3360571">
                  <a:extLst>
                    <a:ext uri="{9D8B030D-6E8A-4147-A177-3AD203B41FA5}">
                      <a16:colId xmlns:a16="http://schemas.microsoft.com/office/drawing/2014/main" xmlns="" val="2861817155"/>
                    </a:ext>
                  </a:extLst>
                </a:gridCol>
                <a:gridCol w="2842057"/>
                <a:gridCol w="3353327">
                  <a:extLst>
                    <a:ext uri="{9D8B030D-6E8A-4147-A177-3AD203B41FA5}">
                      <a16:colId xmlns:a16="http://schemas.microsoft.com/office/drawing/2014/main" xmlns="" val="1299808928"/>
                    </a:ext>
                  </a:extLst>
                </a:gridCol>
              </a:tblGrid>
              <a:tr h="114836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3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2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2951729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1058940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5951978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9110710"/>
                  </a:ext>
                </a:extLst>
              </a:tr>
              <a:tr h="574181">
                <a:tc gridSpan="3">
                  <a:txBody>
                    <a:bodyPr/>
                    <a:lstStyle/>
                    <a:p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Freeform 31">
            <a:extLst>
              <a:ext uri="{FF2B5EF4-FFF2-40B4-BE49-F238E27FC236}">
                <a16:creationId xmlns:a16="http://schemas.microsoft.com/office/drawing/2014/main" xmlns="" id="{BB05FFA2-CF9D-92C6-F5A8-482A4B89198C}"/>
              </a:ext>
            </a:extLst>
          </p:cNvPr>
          <p:cNvSpPr/>
          <p:nvPr/>
        </p:nvSpPr>
        <p:spPr>
          <a:xfrm rot="16200000">
            <a:off x="2516392" y="-2385378"/>
            <a:ext cx="1368016" cy="6190910"/>
          </a:xfrm>
          <a:custGeom>
            <a:avLst/>
            <a:gdLst>
              <a:gd name="connsiteX0" fmla="*/ 590550 w 1276350"/>
              <a:gd name="connsiteY0" fmla="*/ 2349500 h 2349500"/>
              <a:gd name="connsiteX1" fmla="*/ 406400 w 1276350"/>
              <a:gd name="connsiteY1" fmla="*/ 13589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590550 w 1276350"/>
              <a:gd name="connsiteY0" fmla="*/ 2349500 h 2349500"/>
              <a:gd name="connsiteX1" fmla="*/ 394494 w 1276350"/>
              <a:gd name="connsiteY1" fmla="*/ 13970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404066"/>
              <a:gd name="connsiteY0" fmla="*/ 2356644 h 2356644"/>
              <a:gd name="connsiteX1" fmla="*/ 477837 w 1404066"/>
              <a:gd name="connsiteY1" fmla="*/ 1397000 h 2356644"/>
              <a:gd name="connsiteX2" fmla="*/ 0 w 1404066"/>
              <a:gd name="connsiteY2" fmla="*/ 908844 h 2356644"/>
              <a:gd name="connsiteX3" fmla="*/ 96043 w 1404066"/>
              <a:gd name="connsiteY3" fmla="*/ 50800 h 2356644"/>
              <a:gd name="connsiteX4" fmla="*/ 1213643 w 1404066"/>
              <a:gd name="connsiteY4" fmla="*/ 0 h 2356644"/>
              <a:gd name="connsiteX5" fmla="*/ 1359693 w 1404066"/>
              <a:gd name="connsiteY5" fmla="*/ 1073150 h 2356644"/>
              <a:gd name="connsiteX6" fmla="*/ 685800 w 1404066"/>
              <a:gd name="connsiteY6" fmla="*/ 2356644 h 2356644"/>
              <a:gd name="connsiteX0" fmla="*/ 685800 w 1444658"/>
              <a:gd name="connsiteY0" fmla="*/ 2356644 h 2356644"/>
              <a:gd name="connsiteX1" fmla="*/ 477837 w 1444658"/>
              <a:gd name="connsiteY1" fmla="*/ 1397000 h 2356644"/>
              <a:gd name="connsiteX2" fmla="*/ 0 w 1444658"/>
              <a:gd name="connsiteY2" fmla="*/ 908844 h 2356644"/>
              <a:gd name="connsiteX3" fmla="*/ 96043 w 1444658"/>
              <a:gd name="connsiteY3" fmla="*/ 50800 h 2356644"/>
              <a:gd name="connsiteX4" fmla="*/ 1213643 w 1444658"/>
              <a:gd name="connsiteY4" fmla="*/ 0 h 2356644"/>
              <a:gd name="connsiteX5" fmla="*/ 1359693 w 1444658"/>
              <a:gd name="connsiteY5" fmla="*/ 1073150 h 2356644"/>
              <a:gd name="connsiteX6" fmla="*/ 685800 w 1444658"/>
              <a:gd name="connsiteY6" fmla="*/ 2356644 h 2356644"/>
              <a:gd name="connsiteX0" fmla="*/ 685800 w 1458167"/>
              <a:gd name="connsiteY0" fmla="*/ 2356644 h 2356644"/>
              <a:gd name="connsiteX1" fmla="*/ 477837 w 1458167"/>
              <a:gd name="connsiteY1" fmla="*/ 1397000 h 2356644"/>
              <a:gd name="connsiteX2" fmla="*/ 0 w 1458167"/>
              <a:gd name="connsiteY2" fmla="*/ 908844 h 2356644"/>
              <a:gd name="connsiteX3" fmla="*/ 96043 w 1458167"/>
              <a:gd name="connsiteY3" fmla="*/ 50800 h 2356644"/>
              <a:gd name="connsiteX4" fmla="*/ 1213643 w 1458167"/>
              <a:gd name="connsiteY4" fmla="*/ 0 h 2356644"/>
              <a:gd name="connsiteX5" fmla="*/ 1359693 w 1458167"/>
              <a:gd name="connsiteY5" fmla="*/ 1073150 h 2356644"/>
              <a:gd name="connsiteX6" fmla="*/ 685800 w 1458167"/>
              <a:gd name="connsiteY6" fmla="*/ 2356644 h 2356644"/>
              <a:gd name="connsiteX0" fmla="*/ 685800 w 1458167"/>
              <a:gd name="connsiteY0" fmla="*/ 2484291 h 2484291"/>
              <a:gd name="connsiteX1" fmla="*/ 477837 w 1458167"/>
              <a:gd name="connsiteY1" fmla="*/ 1524647 h 2484291"/>
              <a:gd name="connsiteX2" fmla="*/ 0 w 1458167"/>
              <a:gd name="connsiteY2" fmla="*/ 1036491 h 2484291"/>
              <a:gd name="connsiteX3" fmla="*/ 96043 w 1458167"/>
              <a:gd name="connsiteY3" fmla="*/ 178447 h 2484291"/>
              <a:gd name="connsiteX4" fmla="*/ 1213643 w 1458167"/>
              <a:gd name="connsiteY4" fmla="*/ 127647 h 2484291"/>
              <a:gd name="connsiteX5" fmla="*/ 1359693 w 1458167"/>
              <a:gd name="connsiteY5" fmla="*/ 1200797 h 2484291"/>
              <a:gd name="connsiteX6" fmla="*/ 685800 w 1458167"/>
              <a:gd name="connsiteY6" fmla="*/ 2484291 h 2484291"/>
              <a:gd name="connsiteX0" fmla="*/ 685800 w 1458167"/>
              <a:gd name="connsiteY0" fmla="*/ 2484832 h 2484832"/>
              <a:gd name="connsiteX1" fmla="*/ 477837 w 1458167"/>
              <a:gd name="connsiteY1" fmla="*/ 1525188 h 2484832"/>
              <a:gd name="connsiteX2" fmla="*/ 0 w 1458167"/>
              <a:gd name="connsiteY2" fmla="*/ 1037032 h 2484832"/>
              <a:gd name="connsiteX3" fmla="*/ 76993 w 1458167"/>
              <a:gd name="connsiteY3" fmla="*/ 176607 h 2484832"/>
              <a:gd name="connsiteX4" fmla="*/ 1213643 w 1458167"/>
              <a:gd name="connsiteY4" fmla="*/ 128188 h 2484832"/>
              <a:gd name="connsiteX5" fmla="*/ 1359693 w 1458167"/>
              <a:gd name="connsiteY5" fmla="*/ 1201338 h 2484832"/>
              <a:gd name="connsiteX6" fmla="*/ 685800 w 1458167"/>
              <a:gd name="connsiteY6" fmla="*/ 2484832 h 2484832"/>
              <a:gd name="connsiteX0" fmla="*/ 685800 w 1458167"/>
              <a:gd name="connsiteY0" fmla="*/ 2598539 h 2598539"/>
              <a:gd name="connsiteX1" fmla="*/ 477837 w 1458167"/>
              <a:gd name="connsiteY1" fmla="*/ 1638895 h 2598539"/>
              <a:gd name="connsiteX2" fmla="*/ 0 w 1458167"/>
              <a:gd name="connsiteY2" fmla="*/ 1150739 h 2598539"/>
              <a:gd name="connsiteX3" fmla="*/ 76993 w 1458167"/>
              <a:gd name="connsiteY3" fmla="*/ 290314 h 2598539"/>
              <a:gd name="connsiteX4" fmla="*/ 1213643 w 1458167"/>
              <a:gd name="connsiteY4" fmla="*/ 241895 h 2598539"/>
              <a:gd name="connsiteX5" fmla="*/ 1359693 w 1458167"/>
              <a:gd name="connsiteY5" fmla="*/ 1315045 h 2598539"/>
              <a:gd name="connsiteX6" fmla="*/ 685800 w 1458167"/>
              <a:gd name="connsiteY6" fmla="*/ 2598539 h 2598539"/>
              <a:gd name="connsiteX0" fmla="*/ 761202 w 1533569"/>
              <a:gd name="connsiteY0" fmla="*/ 2598539 h 2598539"/>
              <a:gd name="connsiteX1" fmla="*/ 553239 w 1533569"/>
              <a:gd name="connsiteY1" fmla="*/ 1638895 h 2598539"/>
              <a:gd name="connsiteX2" fmla="*/ 75402 w 1533569"/>
              <a:gd name="connsiteY2" fmla="*/ 1150739 h 2598539"/>
              <a:gd name="connsiteX3" fmla="*/ 152395 w 1533569"/>
              <a:gd name="connsiteY3" fmla="*/ 290314 h 2598539"/>
              <a:gd name="connsiteX4" fmla="*/ 1289045 w 1533569"/>
              <a:gd name="connsiteY4" fmla="*/ 241895 h 2598539"/>
              <a:gd name="connsiteX5" fmla="*/ 1435095 w 1533569"/>
              <a:gd name="connsiteY5" fmla="*/ 1315045 h 2598539"/>
              <a:gd name="connsiteX6" fmla="*/ 761202 w 1533569"/>
              <a:gd name="connsiteY6" fmla="*/ 2598539 h 2598539"/>
              <a:gd name="connsiteX0" fmla="*/ 825046 w 1597413"/>
              <a:gd name="connsiteY0" fmla="*/ 2598539 h 2598539"/>
              <a:gd name="connsiteX1" fmla="*/ 617083 w 1597413"/>
              <a:gd name="connsiteY1" fmla="*/ 1638895 h 2598539"/>
              <a:gd name="connsiteX2" fmla="*/ 139246 w 1597413"/>
              <a:gd name="connsiteY2" fmla="*/ 1150739 h 2598539"/>
              <a:gd name="connsiteX3" fmla="*/ 216239 w 1597413"/>
              <a:gd name="connsiteY3" fmla="*/ 290314 h 2598539"/>
              <a:gd name="connsiteX4" fmla="*/ 1352889 w 1597413"/>
              <a:gd name="connsiteY4" fmla="*/ 241895 h 2598539"/>
              <a:gd name="connsiteX5" fmla="*/ 1498939 w 1597413"/>
              <a:gd name="connsiteY5" fmla="*/ 1315045 h 2598539"/>
              <a:gd name="connsiteX6" fmla="*/ 825046 w 1597413"/>
              <a:gd name="connsiteY6" fmla="*/ 2598539 h 2598539"/>
              <a:gd name="connsiteX0" fmla="*/ 818095 w 1590462"/>
              <a:gd name="connsiteY0" fmla="*/ 2598539 h 2598539"/>
              <a:gd name="connsiteX1" fmla="*/ 610132 w 1590462"/>
              <a:gd name="connsiteY1" fmla="*/ 1638895 h 2598539"/>
              <a:gd name="connsiteX2" fmla="*/ 132295 w 1590462"/>
              <a:gd name="connsiteY2" fmla="*/ 1150739 h 2598539"/>
              <a:gd name="connsiteX3" fmla="*/ 209288 w 1590462"/>
              <a:gd name="connsiteY3" fmla="*/ 290314 h 2598539"/>
              <a:gd name="connsiteX4" fmla="*/ 1345938 w 1590462"/>
              <a:gd name="connsiteY4" fmla="*/ 241895 h 2598539"/>
              <a:gd name="connsiteX5" fmla="*/ 1491988 w 1590462"/>
              <a:gd name="connsiteY5" fmla="*/ 1315045 h 2598539"/>
              <a:gd name="connsiteX6" fmla="*/ 818095 w 1590462"/>
              <a:gd name="connsiteY6" fmla="*/ 2598539 h 259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462" h="2598539">
                <a:moveTo>
                  <a:pt x="818095" y="2598539"/>
                </a:moveTo>
                <a:cubicBezTo>
                  <a:pt x="771793" y="2281039"/>
                  <a:pt x="789784" y="1984970"/>
                  <a:pt x="610132" y="1638895"/>
                </a:cubicBezTo>
                <a:cubicBezTo>
                  <a:pt x="484191" y="1469032"/>
                  <a:pt x="324911" y="1322983"/>
                  <a:pt x="132295" y="1150739"/>
                </a:cubicBezTo>
                <a:cubicBezTo>
                  <a:pt x="-34922" y="997281"/>
                  <a:pt x="-78313" y="672372"/>
                  <a:pt x="209288" y="290314"/>
                </a:cubicBezTo>
                <a:cubicBezTo>
                  <a:pt x="560390" y="-112382"/>
                  <a:pt x="1037699" y="-65022"/>
                  <a:pt x="1345938" y="241895"/>
                </a:cubicBezTo>
                <a:cubicBezTo>
                  <a:pt x="1606553" y="511506"/>
                  <a:pt x="1664761" y="864458"/>
                  <a:pt x="1491988" y="1315045"/>
                </a:cubicBezTo>
                <a:cubicBezTo>
                  <a:pt x="1293551" y="1783357"/>
                  <a:pt x="1073682" y="2189758"/>
                  <a:pt x="818095" y="2598539"/>
                </a:cubicBezTo>
                <a:close/>
              </a:path>
            </a:pathLst>
          </a:custGeom>
          <a:solidFill>
            <a:srgbClr val="F0AD00"/>
          </a:solidFill>
          <a:ln w="762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37160" tIns="68580" rIns="137160" bIns="68580" anchor="ctr"/>
          <a:lstStyle/>
          <a:p>
            <a:pPr algn="ctr" defTabSz="914445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8C15621-3580-D7EF-7BC3-3544C9072C48}"/>
              </a:ext>
            </a:extLst>
          </p:cNvPr>
          <p:cNvSpPr txBox="1"/>
          <p:nvPr/>
        </p:nvSpPr>
        <p:spPr>
          <a:xfrm>
            <a:off x="43406" y="283316"/>
            <a:ext cx="5334000" cy="692498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 defTabSz="914445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02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41960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17239 0.16319 " pathEditMode="relative" rAng="0" ptsTypes="AA">
                                      <p:cBhvr>
                                        <p:cTn id="12" dur="12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81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25 -0.25 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xmlns="" id="{D43CDBBD-F073-3884-F58E-C0AAE607B91E}"/>
              </a:ext>
            </a:extLst>
          </p:cNvPr>
          <p:cNvSpPr>
            <a:spLocks/>
          </p:cNvSpPr>
          <p:nvPr/>
        </p:nvSpPr>
        <p:spPr bwMode="gray">
          <a:xfrm>
            <a:off x="6800856" y="133362"/>
            <a:ext cx="1951923" cy="977633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009999">
                  <a:gamma/>
                  <a:tint val="90980"/>
                  <a:invGamma/>
                  <a:alpha val="32001"/>
                </a:srgbClr>
              </a:gs>
              <a:gs pos="100000">
                <a:srgbClr val="0099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defTabSz="60956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xmlns="" id="{791B1DEB-563D-CB00-11D3-693BC2B7469E}"/>
              </a:ext>
            </a:extLst>
          </p:cNvPr>
          <p:cNvSpPr>
            <a:spLocks/>
          </p:cNvSpPr>
          <p:nvPr/>
        </p:nvSpPr>
        <p:spPr bwMode="gray">
          <a:xfrm>
            <a:off x="2640083" y="1102279"/>
            <a:ext cx="1525517" cy="97897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99CC00">
                  <a:gamma/>
                  <a:tint val="57647"/>
                  <a:invGamma/>
                  <a:alpha val="32001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defTabSz="60956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xmlns="" id="{1E16E1A5-2313-7037-D81F-F9E66C82E664}"/>
              </a:ext>
            </a:extLst>
          </p:cNvPr>
          <p:cNvSpPr/>
          <p:nvPr/>
        </p:nvSpPr>
        <p:spPr>
          <a:xfrm>
            <a:off x="835994" y="8107"/>
            <a:ext cx="3675757" cy="978975"/>
          </a:xfrm>
          <a:prstGeom prst="rightArrow">
            <a:avLst>
              <a:gd name="adj1" fmla="val 63137"/>
              <a:gd name="adj2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609569"/>
            <a:r>
              <a:rPr lang="pt-BR" sz="2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thơ đầu</a:t>
            </a:r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935DDA05-44BE-4816-9A86-922CC4B12EA8}"/>
              </a:ext>
            </a:extLst>
          </p:cNvPr>
          <p:cNvGrpSpPr/>
          <p:nvPr/>
        </p:nvGrpSpPr>
        <p:grpSpPr>
          <a:xfrm>
            <a:off x="657190" y="2038898"/>
            <a:ext cx="2327085" cy="2790549"/>
            <a:chOff x="985783" y="3058345"/>
            <a:chExt cx="2954394" cy="4185824"/>
          </a:xfrm>
        </p:grpSpPr>
        <p:grpSp>
          <p:nvGrpSpPr>
            <p:cNvPr id="4" name="Nhóm 34">
              <a:extLst>
                <a:ext uri="{FF2B5EF4-FFF2-40B4-BE49-F238E27FC236}">
                  <a16:creationId xmlns:a16="http://schemas.microsoft.com/office/drawing/2014/main" xmlns="" id="{FB906D98-8791-5127-D191-F0A33EA00147}"/>
                </a:ext>
              </a:extLst>
            </p:cNvPr>
            <p:cNvGrpSpPr/>
            <p:nvPr/>
          </p:nvGrpSpPr>
          <p:grpSpPr>
            <a:xfrm>
              <a:off x="985783" y="3058345"/>
              <a:ext cx="2954394" cy="4185824"/>
              <a:chOff x="2118292" y="2792564"/>
              <a:chExt cx="2098787" cy="3016099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AutoShape 16">
                <a:extLst>
                  <a:ext uri="{FF2B5EF4-FFF2-40B4-BE49-F238E27FC236}">
                    <a16:creationId xmlns:a16="http://schemas.microsoft.com/office/drawing/2014/main" xmlns="" id="{C579F11F-D400-9273-32DB-7A24A2781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8292" y="2923194"/>
                <a:ext cx="2098787" cy="2885469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rgbClr val="99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2D8A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" name="AutoShape 17">
                <a:extLst>
                  <a:ext uri="{FF2B5EF4-FFF2-40B4-BE49-F238E27FC236}">
                    <a16:creationId xmlns:a16="http://schemas.microsoft.com/office/drawing/2014/main" xmlns="" id="{343DE2E1-13A0-4C88-B6DB-57F35E574DF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15688" y="2792564"/>
                <a:ext cx="1703994" cy="2627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9CC00">
                      <a:gamma/>
                      <a:shade val="38824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3882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" name="AutoShape 18">
                <a:extLst>
                  <a:ext uri="{FF2B5EF4-FFF2-40B4-BE49-F238E27FC236}">
                    <a16:creationId xmlns:a16="http://schemas.microsoft.com/office/drawing/2014/main" xmlns="" id="{2A9A68E0-DEBA-7F58-D751-3A956DE841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855670" y="2857879"/>
                <a:ext cx="65315" cy="132081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" name="AutoShape 19">
                <a:extLst>
                  <a:ext uri="{FF2B5EF4-FFF2-40B4-BE49-F238E27FC236}">
                    <a16:creationId xmlns:a16="http://schemas.microsoft.com/office/drawing/2014/main" xmlns="" id="{50292154-6BCD-BF67-F123-17F811B22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08581" y="2857879"/>
                <a:ext cx="66766" cy="132081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E9276F69-76F5-2E59-C7C0-74BF9A3EEBD4}"/>
                </a:ext>
              </a:extLst>
            </p:cNvPr>
            <p:cNvSpPr txBox="1"/>
            <p:nvPr/>
          </p:nvSpPr>
          <p:spPr>
            <a:xfrm>
              <a:off x="1176801" y="3824517"/>
              <a:ext cx="2571405" cy="28161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69"/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Thời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gian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: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Đã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bấy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lâu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nay →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rất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lâu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sz="2900" dirty="0">
                <a:solidFill>
                  <a:srgbClr val="0070C0"/>
                </a:solidFill>
                <a:latin typeface="Calibri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465E9B42-4866-59CA-7B23-AA176C8B609C}"/>
              </a:ext>
            </a:extLst>
          </p:cNvPr>
          <p:cNvGrpSpPr/>
          <p:nvPr/>
        </p:nvGrpSpPr>
        <p:grpSpPr>
          <a:xfrm>
            <a:off x="4375720" y="888702"/>
            <a:ext cx="2634680" cy="3188277"/>
            <a:chOff x="5293750" y="2578080"/>
            <a:chExt cx="2954394" cy="4179782"/>
          </a:xfrm>
        </p:grpSpPr>
        <p:grpSp>
          <p:nvGrpSpPr>
            <p:cNvPr id="13" name="Nhóm 35">
              <a:extLst>
                <a:ext uri="{FF2B5EF4-FFF2-40B4-BE49-F238E27FC236}">
                  <a16:creationId xmlns:a16="http://schemas.microsoft.com/office/drawing/2014/main" xmlns="" id="{9BBA4D97-6564-F84F-11E6-06252ECA3367}"/>
                </a:ext>
              </a:extLst>
            </p:cNvPr>
            <p:cNvGrpSpPr/>
            <p:nvPr/>
          </p:nvGrpSpPr>
          <p:grpSpPr>
            <a:xfrm>
              <a:off x="5293750" y="2578080"/>
              <a:ext cx="2954394" cy="4179782"/>
              <a:chOff x="4413024" y="2403578"/>
              <a:chExt cx="2098787" cy="3011745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4" name="AutoShape 4">
                <a:extLst>
                  <a:ext uri="{FF2B5EF4-FFF2-40B4-BE49-F238E27FC236}">
                    <a16:creationId xmlns:a16="http://schemas.microsoft.com/office/drawing/2014/main" xmlns="" id="{7B84076C-8304-65A3-5436-0710C2A5C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3024" y="2529854"/>
                <a:ext cx="2098787" cy="2885469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1D08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" name="AutoShape 5">
                <a:extLst>
                  <a:ext uri="{FF2B5EF4-FFF2-40B4-BE49-F238E27FC236}">
                    <a16:creationId xmlns:a16="http://schemas.microsoft.com/office/drawing/2014/main" xmlns="" id="{94C25E9C-0F58-D3DF-C484-F15E5DC6C95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626386" y="2403578"/>
                <a:ext cx="1703994" cy="2627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3399">
                      <a:gamma/>
                      <a:shade val="46275"/>
                      <a:invGamma/>
                    </a:srgbClr>
                  </a:gs>
                  <a:gs pos="50000">
                    <a:srgbClr val="333399"/>
                  </a:gs>
                  <a:gs pos="100000">
                    <a:srgbClr val="3333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" name="AutoShape 6">
                <a:extLst>
                  <a:ext uri="{FF2B5EF4-FFF2-40B4-BE49-F238E27FC236}">
                    <a16:creationId xmlns:a16="http://schemas.microsoft.com/office/drawing/2014/main" xmlns="" id="{B2F4B39F-E2D4-8B79-50A9-E020B3859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159110" y="2473247"/>
                <a:ext cx="66766" cy="132082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" name="AutoShape 7">
                <a:extLst>
                  <a:ext uri="{FF2B5EF4-FFF2-40B4-BE49-F238E27FC236}">
                    <a16:creationId xmlns:a16="http://schemas.microsoft.com/office/drawing/2014/main" xmlns="" id="{1780FACA-8618-277F-17B8-4D74DFEC6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704764" y="2464538"/>
                <a:ext cx="65315" cy="132082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A759B8AC-DDBB-93F9-F9D1-99771A113B06}"/>
                </a:ext>
              </a:extLst>
            </p:cNvPr>
            <p:cNvSpPr txBox="1"/>
            <p:nvPr/>
          </p:nvSpPr>
          <p:spPr>
            <a:xfrm>
              <a:off x="5389059" y="3646425"/>
              <a:ext cx="2815890" cy="27033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69"/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Xưng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hô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: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bác</a:t>
              </a:r>
              <a:r>
                <a:rPr lang="en-US" sz="32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→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Thân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thất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gần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gũi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tôn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trọng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endParaRPr lang="en-US" sz="3200" dirty="0">
                <a:solidFill>
                  <a:srgbClr val="0070C0"/>
                </a:solidFill>
                <a:latin typeface="Calibri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FC861D0E-AA35-47FA-63AE-3D4D431E2D80}"/>
              </a:ext>
            </a:extLst>
          </p:cNvPr>
          <p:cNvGrpSpPr/>
          <p:nvPr/>
        </p:nvGrpSpPr>
        <p:grpSpPr>
          <a:xfrm>
            <a:off x="8736458" y="552571"/>
            <a:ext cx="2934796" cy="3214375"/>
            <a:chOff x="9601717" y="2039470"/>
            <a:chExt cx="2954394" cy="4185825"/>
          </a:xfrm>
        </p:grpSpPr>
        <p:grpSp>
          <p:nvGrpSpPr>
            <p:cNvPr id="22" name="Nhóm 36">
              <a:extLst>
                <a:ext uri="{FF2B5EF4-FFF2-40B4-BE49-F238E27FC236}">
                  <a16:creationId xmlns:a16="http://schemas.microsoft.com/office/drawing/2014/main" xmlns="" id="{E9FF6A65-D76D-B991-1C66-FEC8E2E6E089}"/>
                </a:ext>
              </a:extLst>
            </p:cNvPr>
            <p:cNvGrpSpPr/>
            <p:nvPr/>
          </p:nvGrpSpPr>
          <p:grpSpPr>
            <a:xfrm>
              <a:off x="9601717" y="2039470"/>
              <a:ext cx="2954394" cy="4185825"/>
              <a:chOff x="6707755" y="1940568"/>
              <a:chExt cx="2098787" cy="3016099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3" name="AutoShape 8">
                <a:extLst>
                  <a:ext uri="{FF2B5EF4-FFF2-40B4-BE49-F238E27FC236}">
                    <a16:creationId xmlns:a16="http://schemas.microsoft.com/office/drawing/2014/main" xmlns="" id="{D11731B8-6A4F-FD9F-52E6-E5C802C06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7755" y="2071198"/>
                <a:ext cx="2098787" cy="2885469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rgbClr val="0099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FC5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" name="AutoShape 9">
                <a:extLst>
                  <a:ext uri="{FF2B5EF4-FFF2-40B4-BE49-F238E27FC236}">
                    <a16:creationId xmlns:a16="http://schemas.microsoft.com/office/drawing/2014/main" xmlns="" id="{C88FB9AD-30E6-4EA9-A771-C94A3194660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905151" y="1940568"/>
                <a:ext cx="1703994" cy="2627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9999">
                      <a:gamma/>
                      <a:shade val="46275"/>
                      <a:invGamma/>
                    </a:srgbClr>
                  </a:gs>
                  <a:gs pos="50000">
                    <a:srgbClr val="009999"/>
                  </a:gs>
                  <a:gs pos="100000">
                    <a:srgbClr val="0099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5" name="AutoShape 10">
                <a:extLst>
                  <a:ext uri="{FF2B5EF4-FFF2-40B4-BE49-F238E27FC236}">
                    <a16:creationId xmlns:a16="http://schemas.microsoft.com/office/drawing/2014/main" xmlns="" id="{4D769399-2F07-BC92-0742-1FDCBC9AA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446584" y="2005882"/>
                <a:ext cx="65315" cy="13063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6" name="AutoShape 11">
                <a:extLst>
                  <a:ext uri="{FF2B5EF4-FFF2-40B4-BE49-F238E27FC236}">
                    <a16:creationId xmlns:a16="http://schemas.microsoft.com/office/drawing/2014/main" xmlns="" id="{B05DB6CC-8DAB-4DCE-E08F-AE24DC629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999496" y="2005882"/>
                <a:ext cx="65314" cy="13063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544086DB-D996-1B9F-0A81-FD19F78F4B6D}"/>
                </a:ext>
              </a:extLst>
            </p:cNvPr>
            <p:cNvSpPr txBox="1"/>
            <p:nvPr/>
          </p:nvSpPr>
          <p:spPr>
            <a:xfrm>
              <a:off x="9601717" y="2404070"/>
              <a:ext cx="2749251" cy="24448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69"/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Cảm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xúc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nhà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thơ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: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Lời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chào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vui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mừng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xúc</a:t>
              </a:r>
              <a:r>
                <a:rPr lang="en-US" sz="29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900" i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động</a:t>
              </a:r>
              <a:endParaRPr lang="en-US" sz="2900" dirty="0">
                <a:solidFill>
                  <a:srgbClr val="0070C0"/>
                </a:solidFill>
                <a:latin typeface="Calibri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7190" y="5441430"/>
            <a:ext cx="11349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3333FF"/>
                </a:solidFill>
                <a:sym typeface="Wingdings"/>
              </a:rPr>
              <a:t></a:t>
            </a:r>
            <a:r>
              <a:rPr lang="vi-VN" sz="3200" dirty="0">
                <a:solidFill>
                  <a:srgbClr val="3333FF"/>
                </a:solidFill>
              </a:rPr>
              <a:t> </a:t>
            </a:r>
            <a:r>
              <a:rPr lang="fr-FR" sz="3200" b="1" dirty="0" err="1">
                <a:solidFill>
                  <a:srgbClr val="3333FF"/>
                </a:solidFill>
              </a:rPr>
              <a:t>Câu</a:t>
            </a:r>
            <a:r>
              <a:rPr lang="fr-FR" sz="3200" b="1" dirty="0">
                <a:solidFill>
                  <a:srgbClr val="3333FF"/>
                </a:solidFill>
              </a:rPr>
              <a:t> </a:t>
            </a:r>
            <a:r>
              <a:rPr lang="fr-FR" sz="3200" b="1" dirty="0" err="1">
                <a:solidFill>
                  <a:srgbClr val="3333FF"/>
                </a:solidFill>
              </a:rPr>
              <a:t>thơ</a:t>
            </a:r>
            <a:r>
              <a:rPr lang="fr-FR" sz="3200" b="1" dirty="0">
                <a:solidFill>
                  <a:srgbClr val="3333FF"/>
                </a:solidFill>
              </a:rPr>
              <a:t> </a:t>
            </a:r>
            <a:r>
              <a:rPr lang="fr-FR" sz="3200" b="1" dirty="0" err="1">
                <a:solidFill>
                  <a:srgbClr val="3333FF"/>
                </a:solidFill>
              </a:rPr>
              <a:t>bộc</a:t>
            </a:r>
            <a:r>
              <a:rPr lang="fr-FR" sz="3200" b="1" dirty="0">
                <a:solidFill>
                  <a:srgbClr val="3333FF"/>
                </a:solidFill>
              </a:rPr>
              <a:t> </a:t>
            </a:r>
            <a:r>
              <a:rPr lang="fr-FR" sz="3200" b="1" dirty="0" err="1">
                <a:solidFill>
                  <a:srgbClr val="3333FF"/>
                </a:solidFill>
              </a:rPr>
              <a:t>lộ</a:t>
            </a:r>
            <a:r>
              <a:rPr lang="fr-FR" sz="3200" b="1" dirty="0">
                <a:solidFill>
                  <a:srgbClr val="3333FF"/>
                </a:solidFill>
              </a:rPr>
              <a:t> </a:t>
            </a:r>
            <a:r>
              <a:rPr lang="fr-FR" sz="3200" b="1" dirty="0" err="1">
                <a:solidFill>
                  <a:srgbClr val="3333FF"/>
                </a:solidFill>
              </a:rPr>
              <a:t>sự</a:t>
            </a:r>
            <a:r>
              <a:rPr lang="fr-FR" sz="3200" b="1" dirty="0">
                <a:solidFill>
                  <a:srgbClr val="3333FF"/>
                </a:solidFill>
              </a:rPr>
              <a:t> </a:t>
            </a:r>
            <a:r>
              <a:rPr lang="fr-FR" sz="3200" b="1" dirty="0" err="1">
                <a:solidFill>
                  <a:srgbClr val="3333FF"/>
                </a:solidFill>
              </a:rPr>
              <a:t>hồ</a:t>
            </a:r>
            <a:r>
              <a:rPr lang="fr-FR" sz="3200" b="1" dirty="0">
                <a:solidFill>
                  <a:srgbClr val="3333FF"/>
                </a:solidFill>
              </a:rPr>
              <a:t> </a:t>
            </a:r>
            <a:r>
              <a:rPr lang="fr-FR" sz="3200" b="1" dirty="0" err="1">
                <a:solidFill>
                  <a:srgbClr val="3333FF"/>
                </a:solidFill>
              </a:rPr>
              <a:t>hởi</a:t>
            </a:r>
            <a:r>
              <a:rPr lang="fr-FR" sz="3200" b="1" dirty="0">
                <a:solidFill>
                  <a:srgbClr val="3333FF"/>
                </a:solidFill>
              </a:rPr>
              <a:t>, </a:t>
            </a:r>
            <a:r>
              <a:rPr lang="fr-FR" sz="3200" b="1" dirty="0" err="1">
                <a:solidFill>
                  <a:srgbClr val="3333FF"/>
                </a:solidFill>
              </a:rPr>
              <a:t>vui</a:t>
            </a:r>
            <a:r>
              <a:rPr lang="fr-FR" sz="3200" b="1" dirty="0">
                <a:solidFill>
                  <a:srgbClr val="3333FF"/>
                </a:solidFill>
              </a:rPr>
              <a:t> </a:t>
            </a:r>
            <a:r>
              <a:rPr lang="fr-FR" sz="3200" b="1" dirty="0" err="1">
                <a:solidFill>
                  <a:srgbClr val="3333FF"/>
                </a:solidFill>
              </a:rPr>
              <a:t>mừng</a:t>
            </a:r>
            <a:r>
              <a:rPr lang="fr-FR" sz="3200" b="1" dirty="0">
                <a:solidFill>
                  <a:srgbClr val="3333FF"/>
                </a:solidFill>
              </a:rPr>
              <a:t> khi </a:t>
            </a:r>
            <a:r>
              <a:rPr lang="fr-FR" sz="3200" b="1" dirty="0" err="1">
                <a:solidFill>
                  <a:srgbClr val="3333FF"/>
                </a:solidFill>
              </a:rPr>
              <a:t>bạn</a:t>
            </a:r>
            <a:r>
              <a:rPr lang="fr-FR" sz="3200" b="1" dirty="0">
                <a:solidFill>
                  <a:srgbClr val="3333FF"/>
                </a:solidFill>
              </a:rPr>
              <a:t> </a:t>
            </a:r>
            <a:r>
              <a:rPr lang="fr-FR" sz="3200" b="1" dirty="0" err="1">
                <a:solidFill>
                  <a:srgbClr val="3333FF"/>
                </a:solidFill>
              </a:rPr>
              <a:t>đến</a:t>
            </a:r>
            <a:r>
              <a:rPr lang="fr-FR" sz="3200" b="1" dirty="0">
                <a:solidFill>
                  <a:srgbClr val="3333FF"/>
                </a:solidFill>
              </a:rPr>
              <a:t> </a:t>
            </a:r>
            <a:r>
              <a:rPr lang="fr-FR" sz="3200" b="1" dirty="0" err="1">
                <a:solidFill>
                  <a:srgbClr val="3333FF"/>
                </a:solidFill>
              </a:rPr>
              <a:t>chơi</a:t>
            </a:r>
            <a:r>
              <a:rPr lang="fr-FR" sz="3200" b="1" dirty="0">
                <a:solidFill>
                  <a:srgbClr val="3333FF"/>
                </a:solidFill>
              </a:rPr>
              <a:t> </a:t>
            </a:r>
            <a:r>
              <a:rPr lang="fr-FR" sz="3200" b="1" dirty="0" err="1">
                <a:solidFill>
                  <a:srgbClr val="3333FF"/>
                </a:solidFill>
              </a:rPr>
              <a:t>nhà</a:t>
            </a:r>
            <a:r>
              <a:rPr lang="fr-FR" sz="3200" b="1" dirty="0" smtClean="0">
                <a:solidFill>
                  <a:srgbClr val="3333FF"/>
                </a:solidFill>
              </a:rPr>
              <a:t>.</a:t>
            </a:r>
            <a:endParaRPr lang="en-US" sz="32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41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9624032" y="5487915"/>
            <a:ext cx="2565400" cy="1511301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C7B283D7-D3DF-48A6-B6CA-AFC06B24D9EB}"/>
              </a:ext>
            </a:extLst>
          </p:cNvPr>
          <p:cNvGrpSpPr/>
          <p:nvPr/>
        </p:nvGrpSpPr>
        <p:grpSpPr>
          <a:xfrm flipH="1">
            <a:off x="11670358" y="5487915"/>
            <a:ext cx="470948" cy="1127262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E5E3E4"/>
                  </a:solidFill>
                  <a:cs typeface="+mn-ea"/>
                  <a:sym typeface="+mn-lt"/>
                </a:rPr>
                <a:t>Chinese heritage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440773" y="117868"/>
            <a:ext cx="918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6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câu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thơ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tiếp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: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Hoàn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cảnh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tiếp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đãi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bạn</a:t>
            </a:r>
            <a:endParaRPr lang="zh-CN" altLang="en-US" sz="28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320506" y="92972"/>
            <a:ext cx="7609292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xmlns="" id="{63D0A32D-8C8C-45D6-B35D-D67090E507A7}"/>
              </a:ext>
            </a:extLst>
          </p:cNvPr>
          <p:cNvSpPr/>
          <p:nvPr/>
        </p:nvSpPr>
        <p:spPr>
          <a:xfrm>
            <a:off x="376343" y="85390"/>
            <a:ext cx="7609292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933FD07-D75F-485A-8504-3E4D1DC03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314" y="1431085"/>
            <a:ext cx="3771943" cy="556813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920FCADF-00E1-4E81-9456-085EDB73BF89}"/>
              </a:ext>
            </a:extLst>
          </p:cNvPr>
          <p:cNvSpPr txBox="1"/>
          <p:nvPr/>
        </p:nvSpPr>
        <p:spPr>
          <a:xfrm>
            <a:off x="3432748" y="1168162"/>
            <a:ext cx="61912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thời đi vắng, chợ thời xa.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sâu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nước cả,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 chài cá,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Vườn 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rào thưa, khó đuổi gà.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Cải chửa ra cây,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cà mới nụ,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Bầu vừa rụng rốn, mướp đương hoa.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trò tiếp khách, trầu không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7411049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4.07407E-6 L 0.25 -4.07407E-6 " pathEditMode="relative" rAng="0" ptsTypes="AA">
                                      <p:cBhvr>
                                        <p:cTn id="17" dur="12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1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EditPoints="1"/>
          </p:cNvSpPr>
          <p:nvPr/>
        </p:nvSpPr>
        <p:spPr bwMode="auto">
          <a:xfrm>
            <a:off x="203200" y="279400"/>
            <a:ext cx="2032000" cy="1943795"/>
          </a:xfrm>
          <a:custGeom>
            <a:avLst/>
            <a:gdLst>
              <a:gd name="T0" fmla="*/ 382 w 534"/>
              <a:gd name="T1" fmla="*/ 393 h 574"/>
              <a:gd name="T2" fmla="*/ 428 w 534"/>
              <a:gd name="T3" fmla="*/ 317 h 574"/>
              <a:gd name="T4" fmla="*/ 468 w 534"/>
              <a:gd name="T5" fmla="*/ 328 h 574"/>
              <a:gd name="T6" fmla="*/ 400 w 534"/>
              <a:gd name="T7" fmla="*/ 97 h 574"/>
              <a:gd name="T8" fmla="*/ 194 w 534"/>
              <a:gd name="T9" fmla="*/ 109 h 574"/>
              <a:gd name="T10" fmla="*/ 134 w 534"/>
              <a:gd name="T11" fmla="*/ 157 h 574"/>
              <a:gd name="T12" fmla="*/ 99 w 534"/>
              <a:gd name="T13" fmla="*/ 313 h 574"/>
              <a:gd name="T14" fmla="*/ 208 w 534"/>
              <a:gd name="T15" fmla="*/ 414 h 574"/>
              <a:gd name="T16" fmla="*/ 207 w 534"/>
              <a:gd name="T17" fmla="*/ 425 h 574"/>
              <a:gd name="T18" fmla="*/ 181 w 534"/>
              <a:gd name="T19" fmla="*/ 421 h 574"/>
              <a:gd name="T20" fmla="*/ 163 w 534"/>
              <a:gd name="T21" fmla="*/ 541 h 574"/>
              <a:gd name="T22" fmla="*/ 173 w 534"/>
              <a:gd name="T23" fmla="*/ 414 h 574"/>
              <a:gd name="T24" fmla="*/ 89 w 534"/>
              <a:gd name="T25" fmla="*/ 316 h 574"/>
              <a:gd name="T26" fmla="*/ 9 w 534"/>
              <a:gd name="T27" fmla="*/ 83 h 574"/>
              <a:gd name="T28" fmla="*/ 38 w 534"/>
              <a:gd name="T29" fmla="*/ 61 h 574"/>
              <a:gd name="T30" fmla="*/ 147 w 534"/>
              <a:gd name="T31" fmla="*/ 128 h 574"/>
              <a:gd name="T32" fmla="*/ 157 w 534"/>
              <a:gd name="T33" fmla="*/ 11 h 574"/>
              <a:gd name="T34" fmla="*/ 245 w 534"/>
              <a:gd name="T35" fmla="*/ 78 h 574"/>
              <a:gd name="T36" fmla="*/ 403 w 534"/>
              <a:gd name="T37" fmla="*/ 87 h 574"/>
              <a:gd name="T38" fmla="*/ 403 w 534"/>
              <a:gd name="T39" fmla="*/ 87 h 574"/>
              <a:gd name="T40" fmla="*/ 507 w 534"/>
              <a:gd name="T41" fmla="*/ 279 h 574"/>
              <a:gd name="T42" fmla="*/ 475 w 534"/>
              <a:gd name="T43" fmla="*/ 335 h 574"/>
              <a:gd name="T44" fmla="*/ 510 w 534"/>
              <a:gd name="T45" fmla="*/ 418 h 574"/>
              <a:gd name="T46" fmla="*/ 384 w 534"/>
              <a:gd name="T47" fmla="*/ 495 h 574"/>
              <a:gd name="T48" fmla="*/ 382 w 534"/>
              <a:gd name="T49" fmla="*/ 535 h 574"/>
              <a:gd name="T50" fmla="*/ 371 w 534"/>
              <a:gd name="T51" fmla="*/ 536 h 574"/>
              <a:gd name="T52" fmla="*/ 381 w 534"/>
              <a:gd name="T53" fmla="*/ 468 h 574"/>
              <a:gd name="T54" fmla="*/ 390 w 534"/>
              <a:gd name="T55" fmla="*/ 486 h 574"/>
              <a:gd name="T56" fmla="*/ 432 w 534"/>
              <a:gd name="T57" fmla="*/ 327 h 574"/>
              <a:gd name="T58" fmla="*/ 431 w 534"/>
              <a:gd name="T59" fmla="*/ 327 h 574"/>
              <a:gd name="T60" fmla="*/ 446 w 534"/>
              <a:gd name="T61" fmla="*/ 446 h 574"/>
              <a:gd name="T62" fmla="*/ 381 w 534"/>
              <a:gd name="T63" fmla="*/ 406 h 574"/>
              <a:gd name="T64" fmla="*/ 337 w 534"/>
              <a:gd name="T65" fmla="*/ 415 h 574"/>
              <a:gd name="T66" fmla="*/ 381 w 534"/>
              <a:gd name="T67" fmla="*/ 394 h 574"/>
              <a:gd name="T68" fmla="*/ 437 w 534"/>
              <a:gd name="T69" fmla="*/ 441 h 574"/>
              <a:gd name="T70" fmla="*/ 390 w 534"/>
              <a:gd name="T71" fmla="*/ 401 h 574"/>
              <a:gd name="T72" fmla="*/ 127 w 534"/>
              <a:gd name="T73" fmla="*/ 149 h 574"/>
              <a:gd name="T74" fmla="*/ 64 w 534"/>
              <a:gd name="T75" fmla="*/ 81 h 574"/>
              <a:gd name="T76" fmla="*/ 22 w 534"/>
              <a:gd name="T77" fmla="*/ 75 h 574"/>
              <a:gd name="T78" fmla="*/ 19 w 534"/>
              <a:gd name="T79" fmla="*/ 85 h 574"/>
              <a:gd name="T80" fmla="*/ 194 w 534"/>
              <a:gd name="T81" fmla="*/ 98 h 574"/>
              <a:gd name="T82" fmla="*/ 156 w 534"/>
              <a:gd name="T83" fmla="*/ 21 h 574"/>
              <a:gd name="T84" fmla="*/ 156 w 534"/>
              <a:gd name="T85" fmla="*/ 21 h 574"/>
              <a:gd name="T86" fmla="*/ 185 w 534"/>
              <a:gd name="T87" fmla="*/ 271 h 574"/>
              <a:gd name="T88" fmla="*/ 305 w 534"/>
              <a:gd name="T89" fmla="*/ 210 h 574"/>
              <a:gd name="T90" fmla="*/ 180 w 534"/>
              <a:gd name="T91" fmla="*/ 261 h 574"/>
              <a:gd name="T92" fmla="*/ 185 w 534"/>
              <a:gd name="T93" fmla="*/ 271 h 574"/>
              <a:gd name="T94" fmla="*/ 434 w 534"/>
              <a:gd name="T95" fmla="*/ 160 h 574"/>
              <a:gd name="T96" fmla="*/ 429 w 534"/>
              <a:gd name="T97" fmla="*/ 150 h 574"/>
              <a:gd name="T98" fmla="*/ 349 w 534"/>
              <a:gd name="T99" fmla="*/ 193 h 574"/>
              <a:gd name="T100" fmla="*/ 235 w 534"/>
              <a:gd name="T101" fmla="*/ 474 h 574"/>
              <a:gd name="T102" fmla="*/ 243 w 534"/>
              <a:gd name="T103" fmla="*/ 541 h 574"/>
              <a:gd name="T104" fmla="*/ 246 w 534"/>
              <a:gd name="T105" fmla="*/ 473 h 574"/>
              <a:gd name="T106" fmla="*/ 235 w 534"/>
              <a:gd name="T107" fmla="*/ 474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34" h="574">
                <a:moveTo>
                  <a:pt x="381" y="394"/>
                </a:moveTo>
                <a:cubicBezTo>
                  <a:pt x="381" y="393"/>
                  <a:pt x="381" y="393"/>
                  <a:pt x="382" y="393"/>
                </a:cubicBezTo>
                <a:cubicBezTo>
                  <a:pt x="393" y="388"/>
                  <a:pt x="404" y="381"/>
                  <a:pt x="414" y="372"/>
                </a:cubicBezTo>
                <a:cubicBezTo>
                  <a:pt x="410" y="361"/>
                  <a:pt x="399" y="325"/>
                  <a:pt x="428" y="317"/>
                </a:cubicBezTo>
                <a:cubicBezTo>
                  <a:pt x="428" y="317"/>
                  <a:pt x="428" y="317"/>
                  <a:pt x="428" y="317"/>
                </a:cubicBezTo>
                <a:cubicBezTo>
                  <a:pt x="428" y="317"/>
                  <a:pt x="447" y="309"/>
                  <a:pt x="468" y="328"/>
                </a:cubicBezTo>
                <a:cubicBezTo>
                  <a:pt x="487" y="309"/>
                  <a:pt x="495" y="280"/>
                  <a:pt x="496" y="277"/>
                </a:cubicBezTo>
                <a:cubicBezTo>
                  <a:pt x="518" y="139"/>
                  <a:pt x="404" y="99"/>
                  <a:pt x="400" y="97"/>
                </a:cubicBezTo>
                <a:cubicBezTo>
                  <a:pt x="305" y="74"/>
                  <a:pt x="240" y="88"/>
                  <a:pt x="198" y="108"/>
                </a:cubicBezTo>
                <a:cubicBezTo>
                  <a:pt x="197" y="108"/>
                  <a:pt x="196" y="109"/>
                  <a:pt x="194" y="109"/>
                </a:cubicBezTo>
                <a:cubicBezTo>
                  <a:pt x="155" y="129"/>
                  <a:pt x="137" y="154"/>
                  <a:pt x="136" y="155"/>
                </a:cubicBezTo>
                <a:cubicBezTo>
                  <a:pt x="135" y="156"/>
                  <a:pt x="135" y="156"/>
                  <a:pt x="134" y="157"/>
                </a:cubicBezTo>
                <a:cubicBezTo>
                  <a:pt x="65" y="208"/>
                  <a:pt x="99" y="313"/>
                  <a:pt x="99" y="313"/>
                </a:cubicBezTo>
                <a:cubicBezTo>
                  <a:pt x="99" y="313"/>
                  <a:pt x="99" y="313"/>
                  <a:pt x="99" y="313"/>
                </a:cubicBezTo>
                <a:cubicBezTo>
                  <a:pt x="99" y="313"/>
                  <a:pt x="99" y="313"/>
                  <a:pt x="99" y="313"/>
                </a:cubicBezTo>
                <a:cubicBezTo>
                  <a:pt x="126" y="403"/>
                  <a:pt x="208" y="414"/>
                  <a:pt x="208" y="414"/>
                </a:cubicBezTo>
                <a:cubicBezTo>
                  <a:pt x="211" y="415"/>
                  <a:pt x="213" y="418"/>
                  <a:pt x="213" y="421"/>
                </a:cubicBezTo>
                <a:cubicBezTo>
                  <a:pt x="212" y="423"/>
                  <a:pt x="209" y="426"/>
                  <a:pt x="207" y="425"/>
                </a:cubicBezTo>
                <a:cubicBezTo>
                  <a:pt x="206" y="425"/>
                  <a:pt x="198" y="424"/>
                  <a:pt x="184" y="419"/>
                </a:cubicBezTo>
                <a:cubicBezTo>
                  <a:pt x="183" y="420"/>
                  <a:pt x="182" y="421"/>
                  <a:pt x="181" y="421"/>
                </a:cubicBezTo>
                <a:cubicBezTo>
                  <a:pt x="165" y="421"/>
                  <a:pt x="169" y="535"/>
                  <a:pt x="169" y="535"/>
                </a:cubicBezTo>
                <a:cubicBezTo>
                  <a:pt x="169" y="538"/>
                  <a:pt x="166" y="541"/>
                  <a:pt x="163" y="541"/>
                </a:cubicBezTo>
                <a:cubicBezTo>
                  <a:pt x="160" y="541"/>
                  <a:pt x="158" y="539"/>
                  <a:pt x="158" y="536"/>
                </a:cubicBezTo>
                <a:cubicBezTo>
                  <a:pt x="158" y="535"/>
                  <a:pt x="155" y="436"/>
                  <a:pt x="173" y="414"/>
                </a:cubicBezTo>
                <a:cubicBezTo>
                  <a:pt x="145" y="401"/>
                  <a:pt x="106" y="374"/>
                  <a:pt x="89" y="316"/>
                </a:cubicBezTo>
                <a:cubicBezTo>
                  <a:pt x="89" y="316"/>
                  <a:pt x="89" y="316"/>
                  <a:pt x="89" y="316"/>
                </a:cubicBezTo>
                <a:cubicBezTo>
                  <a:pt x="89" y="316"/>
                  <a:pt x="60" y="229"/>
                  <a:pt x="106" y="170"/>
                </a:cubicBezTo>
                <a:cubicBezTo>
                  <a:pt x="85" y="161"/>
                  <a:pt x="0" y="120"/>
                  <a:pt x="9" y="83"/>
                </a:cubicBezTo>
                <a:cubicBezTo>
                  <a:pt x="9" y="77"/>
                  <a:pt x="11" y="73"/>
                  <a:pt x="13" y="69"/>
                </a:cubicBezTo>
                <a:cubicBezTo>
                  <a:pt x="19" y="62"/>
                  <a:pt x="27" y="60"/>
                  <a:pt x="38" y="61"/>
                </a:cubicBezTo>
                <a:cubicBezTo>
                  <a:pt x="47" y="62"/>
                  <a:pt x="58" y="66"/>
                  <a:pt x="69" y="72"/>
                </a:cubicBezTo>
                <a:cubicBezTo>
                  <a:pt x="99" y="86"/>
                  <a:pt x="133" y="111"/>
                  <a:pt x="147" y="128"/>
                </a:cubicBezTo>
                <a:cubicBezTo>
                  <a:pt x="156" y="120"/>
                  <a:pt x="168" y="111"/>
                  <a:pt x="184" y="103"/>
                </a:cubicBezTo>
                <a:cubicBezTo>
                  <a:pt x="156" y="81"/>
                  <a:pt x="57" y="0"/>
                  <a:pt x="157" y="11"/>
                </a:cubicBezTo>
                <a:cubicBezTo>
                  <a:pt x="157" y="11"/>
                  <a:pt x="157" y="11"/>
                  <a:pt x="157" y="11"/>
                </a:cubicBezTo>
                <a:cubicBezTo>
                  <a:pt x="157" y="11"/>
                  <a:pt x="187" y="12"/>
                  <a:pt x="245" y="78"/>
                </a:cubicBezTo>
                <a:cubicBezTo>
                  <a:pt x="246" y="79"/>
                  <a:pt x="246" y="80"/>
                  <a:pt x="247" y="81"/>
                </a:cubicBezTo>
                <a:cubicBezTo>
                  <a:pt x="287" y="72"/>
                  <a:pt x="338" y="71"/>
                  <a:pt x="403" y="87"/>
                </a:cubicBezTo>
                <a:cubicBezTo>
                  <a:pt x="403" y="87"/>
                  <a:pt x="403" y="87"/>
                  <a:pt x="403" y="87"/>
                </a:cubicBezTo>
                <a:cubicBezTo>
                  <a:pt x="403" y="87"/>
                  <a:pt x="403" y="87"/>
                  <a:pt x="403" y="87"/>
                </a:cubicBezTo>
                <a:cubicBezTo>
                  <a:pt x="403" y="87"/>
                  <a:pt x="530" y="129"/>
                  <a:pt x="507" y="279"/>
                </a:cubicBezTo>
                <a:cubicBezTo>
                  <a:pt x="507" y="279"/>
                  <a:pt x="507" y="279"/>
                  <a:pt x="507" y="279"/>
                </a:cubicBezTo>
                <a:cubicBezTo>
                  <a:pt x="507" y="279"/>
                  <a:pt x="507" y="279"/>
                  <a:pt x="507" y="279"/>
                </a:cubicBezTo>
                <a:cubicBezTo>
                  <a:pt x="506" y="280"/>
                  <a:pt x="498" y="313"/>
                  <a:pt x="475" y="335"/>
                </a:cubicBezTo>
                <a:cubicBezTo>
                  <a:pt x="488" y="350"/>
                  <a:pt x="500" y="375"/>
                  <a:pt x="510" y="417"/>
                </a:cubicBezTo>
                <a:cubicBezTo>
                  <a:pt x="510" y="417"/>
                  <a:pt x="510" y="418"/>
                  <a:pt x="510" y="418"/>
                </a:cubicBezTo>
                <a:cubicBezTo>
                  <a:pt x="511" y="421"/>
                  <a:pt x="534" y="574"/>
                  <a:pt x="385" y="495"/>
                </a:cubicBezTo>
                <a:cubicBezTo>
                  <a:pt x="385" y="495"/>
                  <a:pt x="385" y="495"/>
                  <a:pt x="384" y="495"/>
                </a:cubicBezTo>
                <a:cubicBezTo>
                  <a:pt x="384" y="494"/>
                  <a:pt x="383" y="494"/>
                  <a:pt x="381" y="493"/>
                </a:cubicBezTo>
                <a:cubicBezTo>
                  <a:pt x="382" y="535"/>
                  <a:pt x="382" y="535"/>
                  <a:pt x="382" y="535"/>
                </a:cubicBezTo>
                <a:cubicBezTo>
                  <a:pt x="382" y="538"/>
                  <a:pt x="380" y="541"/>
                  <a:pt x="377" y="541"/>
                </a:cubicBezTo>
                <a:cubicBezTo>
                  <a:pt x="374" y="541"/>
                  <a:pt x="371" y="539"/>
                  <a:pt x="371" y="536"/>
                </a:cubicBezTo>
                <a:cubicBezTo>
                  <a:pt x="370" y="468"/>
                  <a:pt x="370" y="468"/>
                  <a:pt x="370" y="468"/>
                </a:cubicBezTo>
                <a:cubicBezTo>
                  <a:pt x="381" y="468"/>
                  <a:pt x="381" y="468"/>
                  <a:pt x="381" y="468"/>
                </a:cubicBezTo>
                <a:cubicBezTo>
                  <a:pt x="381" y="480"/>
                  <a:pt x="388" y="485"/>
                  <a:pt x="390" y="485"/>
                </a:cubicBezTo>
                <a:cubicBezTo>
                  <a:pt x="390" y="486"/>
                  <a:pt x="390" y="486"/>
                  <a:pt x="390" y="486"/>
                </a:cubicBezTo>
                <a:cubicBezTo>
                  <a:pt x="518" y="554"/>
                  <a:pt x="501" y="426"/>
                  <a:pt x="500" y="420"/>
                </a:cubicBezTo>
                <a:cubicBezTo>
                  <a:pt x="474" y="309"/>
                  <a:pt x="432" y="327"/>
                  <a:pt x="432" y="327"/>
                </a:cubicBezTo>
                <a:cubicBezTo>
                  <a:pt x="432" y="327"/>
                  <a:pt x="432" y="327"/>
                  <a:pt x="432" y="327"/>
                </a:cubicBezTo>
                <a:cubicBezTo>
                  <a:pt x="432" y="327"/>
                  <a:pt x="431" y="327"/>
                  <a:pt x="431" y="327"/>
                </a:cubicBezTo>
                <a:cubicBezTo>
                  <a:pt x="410" y="333"/>
                  <a:pt x="423" y="367"/>
                  <a:pt x="425" y="371"/>
                </a:cubicBezTo>
                <a:cubicBezTo>
                  <a:pt x="457" y="416"/>
                  <a:pt x="448" y="442"/>
                  <a:pt x="446" y="446"/>
                </a:cubicBezTo>
                <a:cubicBezTo>
                  <a:pt x="446" y="447"/>
                  <a:pt x="446" y="447"/>
                  <a:pt x="445" y="448"/>
                </a:cubicBezTo>
                <a:cubicBezTo>
                  <a:pt x="412" y="483"/>
                  <a:pt x="388" y="425"/>
                  <a:pt x="381" y="406"/>
                </a:cubicBezTo>
                <a:cubicBezTo>
                  <a:pt x="360" y="415"/>
                  <a:pt x="344" y="419"/>
                  <a:pt x="344" y="419"/>
                </a:cubicBezTo>
                <a:cubicBezTo>
                  <a:pt x="341" y="420"/>
                  <a:pt x="338" y="418"/>
                  <a:pt x="337" y="415"/>
                </a:cubicBezTo>
                <a:cubicBezTo>
                  <a:pt x="337" y="412"/>
                  <a:pt x="338" y="409"/>
                  <a:pt x="341" y="409"/>
                </a:cubicBezTo>
                <a:cubicBezTo>
                  <a:pt x="341" y="409"/>
                  <a:pt x="360" y="404"/>
                  <a:pt x="381" y="394"/>
                </a:cubicBezTo>
                <a:close/>
                <a:moveTo>
                  <a:pt x="390" y="401"/>
                </a:moveTo>
                <a:cubicBezTo>
                  <a:pt x="395" y="416"/>
                  <a:pt x="415" y="463"/>
                  <a:pt x="437" y="441"/>
                </a:cubicBezTo>
                <a:cubicBezTo>
                  <a:pt x="438" y="437"/>
                  <a:pt x="444" y="417"/>
                  <a:pt x="419" y="382"/>
                </a:cubicBezTo>
                <a:cubicBezTo>
                  <a:pt x="410" y="389"/>
                  <a:pt x="400" y="396"/>
                  <a:pt x="390" y="401"/>
                </a:cubicBezTo>
                <a:close/>
                <a:moveTo>
                  <a:pt x="113" y="162"/>
                </a:moveTo>
                <a:cubicBezTo>
                  <a:pt x="117" y="157"/>
                  <a:pt x="122" y="153"/>
                  <a:pt x="127" y="149"/>
                </a:cubicBezTo>
                <a:cubicBezTo>
                  <a:pt x="129" y="147"/>
                  <a:pt x="132" y="142"/>
                  <a:pt x="139" y="135"/>
                </a:cubicBezTo>
                <a:cubicBezTo>
                  <a:pt x="126" y="120"/>
                  <a:pt x="93" y="95"/>
                  <a:pt x="64" y="81"/>
                </a:cubicBezTo>
                <a:cubicBezTo>
                  <a:pt x="54" y="76"/>
                  <a:pt x="44" y="73"/>
                  <a:pt x="36" y="72"/>
                </a:cubicBezTo>
                <a:cubicBezTo>
                  <a:pt x="30" y="71"/>
                  <a:pt x="24" y="72"/>
                  <a:pt x="22" y="75"/>
                </a:cubicBezTo>
                <a:cubicBezTo>
                  <a:pt x="20" y="77"/>
                  <a:pt x="20" y="80"/>
                  <a:pt x="19" y="84"/>
                </a:cubicBezTo>
                <a:cubicBezTo>
                  <a:pt x="19" y="84"/>
                  <a:pt x="19" y="85"/>
                  <a:pt x="19" y="85"/>
                </a:cubicBezTo>
                <a:cubicBezTo>
                  <a:pt x="11" y="115"/>
                  <a:pt x="100" y="156"/>
                  <a:pt x="113" y="162"/>
                </a:cubicBezTo>
                <a:close/>
                <a:moveTo>
                  <a:pt x="194" y="98"/>
                </a:moveTo>
                <a:cubicBezTo>
                  <a:pt x="206" y="92"/>
                  <a:pt x="220" y="87"/>
                  <a:pt x="235" y="83"/>
                </a:cubicBezTo>
                <a:cubicBezTo>
                  <a:pt x="182" y="22"/>
                  <a:pt x="156" y="21"/>
                  <a:pt x="156" y="21"/>
                </a:cubicBezTo>
                <a:cubicBezTo>
                  <a:pt x="156" y="21"/>
                  <a:pt x="156" y="21"/>
                  <a:pt x="156" y="21"/>
                </a:cubicBezTo>
                <a:cubicBezTo>
                  <a:pt x="156" y="21"/>
                  <a:pt x="156" y="21"/>
                  <a:pt x="156" y="21"/>
                </a:cubicBezTo>
                <a:cubicBezTo>
                  <a:pt x="87" y="14"/>
                  <a:pt x="177" y="84"/>
                  <a:pt x="194" y="98"/>
                </a:cubicBezTo>
                <a:close/>
                <a:moveTo>
                  <a:pt x="185" y="271"/>
                </a:moveTo>
                <a:cubicBezTo>
                  <a:pt x="302" y="218"/>
                  <a:pt x="302" y="218"/>
                  <a:pt x="302" y="218"/>
                </a:cubicBezTo>
                <a:cubicBezTo>
                  <a:pt x="305" y="216"/>
                  <a:pt x="306" y="213"/>
                  <a:pt x="305" y="210"/>
                </a:cubicBezTo>
                <a:cubicBezTo>
                  <a:pt x="303" y="208"/>
                  <a:pt x="300" y="207"/>
                  <a:pt x="297" y="208"/>
                </a:cubicBezTo>
                <a:cubicBezTo>
                  <a:pt x="180" y="261"/>
                  <a:pt x="180" y="261"/>
                  <a:pt x="180" y="261"/>
                </a:cubicBezTo>
                <a:cubicBezTo>
                  <a:pt x="178" y="262"/>
                  <a:pt x="177" y="265"/>
                  <a:pt x="178" y="268"/>
                </a:cubicBezTo>
                <a:cubicBezTo>
                  <a:pt x="179" y="271"/>
                  <a:pt x="182" y="272"/>
                  <a:pt x="185" y="271"/>
                </a:cubicBezTo>
                <a:close/>
                <a:moveTo>
                  <a:pt x="356" y="195"/>
                </a:moveTo>
                <a:cubicBezTo>
                  <a:pt x="434" y="160"/>
                  <a:pt x="434" y="160"/>
                  <a:pt x="434" y="160"/>
                </a:cubicBezTo>
                <a:cubicBezTo>
                  <a:pt x="437" y="159"/>
                  <a:pt x="438" y="156"/>
                  <a:pt x="437" y="153"/>
                </a:cubicBezTo>
                <a:cubicBezTo>
                  <a:pt x="435" y="150"/>
                  <a:pt x="432" y="149"/>
                  <a:pt x="429" y="150"/>
                </a:cubicBezTo>
                <a:cubicBezTo>
                  <a:pt x="351" y="186"/>
                  <a:pt x="351" y="186"/>
                  <a:pt x="351" y="186"/>
                </a:cubicBezTo>
                <a:cubicBezTo>
                  <a:pt x="349" y="187"/>
                  <a:pt x="348" y="190"/>
                  <a:pt x="349" y="193"/>
                </a:cubicBezTo>
                <a:cubicBezTo>
                  <a:pt x="350" y="195"/>
                  <a:pt x="353" y="197"/>
                  <a:pt x="356" y="195"/>
                </a:cubicBezTo>
                <a:close/>
                <a:moveTo>
                  <a:pt x="235" y="474"/>
                </a:moveTo>
                <a:cubicBezTo>
                  <a:pt x="238" y="536"/>
                  <a:pt x="238" y="536"/>
                  <a:pt x="238" y="536"/>
                </a:cubicBezTo>
                <a:cubicBezTo>
                  <a:pt x="238" y="539"/>
                  <a:pt x="240" y="541"/>
                  <a:pt x="243" y="541"/>
                </a:cubicBezTo>
                <a:cubicBezTo>
                  <a:pt x="246" y="541"/>
                  <a:pt x="248" y="538"/>
                  <a:pt x="248" y="535"/>
                </a:cubicBezTo>
                <a:cubicBezTo>
                  <a:pt x="246" y="473"/>
                  <a:pt x="246" y="473"/>
                  <a:pt x="246" y="473"/>
                </a:cubicBezTo>
                <a:cubicBezTo>
                  <a:pt x="246" y="470"/>
                  <a:pt x="243" y="468"/>
                  <a:pt x="240" y="468"/>
                </a:cubicBezTo>
                <a:cubicBezTo>
                  <a:pt x="237" y="468"/>
                  <a:pt x="235" y="471"/>
                  <a:pt x="235" y="474"/>
                </a:cubicBezTo>
                <a:close/>
              </a:path>
            </a:pathLst>
          </a:custGeom>
          <a:solidFill>
            <a:srgbClr val="2318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2540000" y="406162"/>
            <a:ext cx="8940800" cy="160043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 fontAlgn="t"/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04800" y="2514600"/>
            <a:ext cx="31496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………</a:t>
            </a:r>
          </a:p>
        </p:txBody>
      </p:sp>
      <p:sp>
        <p:nvSpPr>
          <p:cNvPr id="5" name="Cloud 4"/>
          <p:cNvSpPr/>
          <p:nvPr/>
        </p:nvSpPr>
        <p:spPr>
          <a:xfrm>
            <a:off x="4470400" y="2514600"/>
            <a:ext cx="32512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………</a:t>
            </a:r>
          </a:p>
        </p:txBody>
      </p:sp>
      <p:sp>
        <p:nvSpPr>
          <p:cNvPr id="6" name="Cloud 5"/>
          <p:cNvSpPr/>
          <p:nvPr/>
        </p:nvSpPr>
        <p:spPr>
          <a:xfrm>
            <a:off x="8636000" y="2616200"/>
            <a:ext cx="32512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………</a:t>
            </a:r>
          </a:p>
        </p:txBody>
      </p:sp>
      <p:sp>
        <p:nvSpPr>
          <p:cNvPr id="7" name="Cloud 6"/>
          <p:cNvSpPr/>
          <p:nvPr/>
        </p:nvSpPr>
        <p:spPr>
          <a:xfrm>
            <a:off x="304800" y="4038600"/>
            <a:ext cx="31496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……</a:t>
            </a:r>
          </a:p>
        </p:txBody>
      </p:sp>
      <p:sp>
        <p:nvSpPr>
          <p:cNvPr id="8" name="Cloud 7"/>
          <p:cNvSpPr/>
          <p:nvPr/>
        </p:nvSpPr>
        <p:spPr>
          <a:xfrm>
            <a:off x="4470400" y="4038600"/>
            <a:ext cx="32512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………</a:t>
            </a:r>
          </a:p>
        </p:txBody>
      </p:sp>
      <p:sp>
        <p:nvSpPr>
          <p:cNvPr id="9" name="Cloud 8"/>
          <p:cNvSpPr/>
          <p:nvPr/>
        </p:nvSpPr>
        <p:spPr>
          <a:xfrm>
            <a:off x="8636000" y="4140200"/>
            <a:ext cx="32512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………</a:t>
            </a:r>
          </a:p>
        </p:txBody>
      </p:sp>
      <p:sp>
        <p:nvSpPr>
          <p:cNvPr id="10" name="Cloud 9"/>
          <p:cNvSpPr/>
          <p:nvPr/>
        </p:nvSpPr>
        <p:spPr>
          <a:xfrm>
            <a:off x="304800" y="5461000"/>
            <a:ext cx="31496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………</a:t>
            </a:r>
          </a:p>
        </p:txBody>
      </p:sp>
      <p:sp>
        <p:nvSpPr>
          <p:cNvPr id="11" name="Cloud 10"/>
          <p:cNvSpPr/>
          <p:nvPr/>
        </p:nvSpPr>
        <p:spPr>
          <a:xfrm>
            <a:off x="4470400" y="5461000"/>
            <a:ext cx="32512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……</a:t>
            </a:r>
          </a:p>
        </p:txBody>
      </p:sp>
      <p:sp>
        <p:nvSpPr>
          <p:cNvPr id="12" name="Cloud 11"/>
          <p:cNvSpPr/>
          <p:nvPr/>
        </p:nvSpPr>
        <p:spPr>
          <a:xfrm>
            <a:off x="8636000" y="5562600"/>
            <a:ext cx="3251200" cy="1016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………</a:t>
            </a:r>
          </a:p>
        </p:txBody>
      </p:sp>
    </p:spTree>
    <p:extLst>
      <p:ext uri="{BB962C8B-B14F-4D97-AF65-F5344CB8AC3E}">
        <p14:creationId xmlns:p14="http://schemas.microsoft.com/office/powerpoint/2010/main" val="29708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03200" y="381000"/>
            <a:ext cx="3149600" cy="13208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vắng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4267200" y="482600"/>
            <a:ext cx="3251200" cy="13208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8229600" y="482600"/>
            <a:ext cx="3454400" cy="13208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cả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203200" y="2717800"/>
            <a:ext cx="3149600" cy="12192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thưa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4267200" y="2616200"/>
            <a:ext cx="3251200" cy="14224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chửa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8432800" y="2514600"/>
            <a:ext cx="3251200" cy="1524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nụ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304800" y="4851400"/>
            <a:ext cx="3149600" cy="14224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rốn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470400" y="4851400"/>
            <a:ext cx="3251200" cy="14224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8636000" y="4953000"/>
            <a:ext cx="3251200" cy="14224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73FD57E-035C-463C-824A-4A8971496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284" y="-5238750"/>
            <a:ext cx="6092148" cy="12104813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D421A1BB-98EE-4374-B12A-55A07F98871D}"/>
              </a:ext>
            </a:extLst>
          </p:cNvPr>
          <p:cNvGrpSpPr/>
          <p:nvPr/>
        </p:nvGrpSpPr>
        <p:grpSpPr>
          <a:xfrm>
            <a:off x="1242728" y="2004057"/>
            <a:ext cx="994890" cy="999428"/>
            <a:chOff x="1722254" y="1671267"/>
            <a:chExt cx="994890" cy="999428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8B5C7265-935A-4D2E-9783-BD78C4E07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254" y="1671267"/>
              <a:ext cx="976484" cy="999428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53C751E4-645C-474C-A43C-A1B404CA5E50}"/>
                </a:ext>
              </a:extLst>
            </p:cNvPr>
            <p:cNvSpPr txBox="1"/>
            <p:nvPr/>
          </p:nvSpPr>
          <p:spPr>
            <a:xfrm>
              <a:off x="1918773" y="1862304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D2887F8E-275B-4128-8C5D-68422825BEA5}"/>
              </a:ext>
            </a:extLst>
          </p:cNvPr>
          <p:cNvSpPr txBox="1"/>
          <p:nvPr/>
        </p:nvSpPr>
        <p:spPr>
          <a:xfrm>
            <a:off x="2237618" y="2195094"/>
            <a:ext cx="5203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- đi vắng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người sai bảo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8095ABEB-79C3-41AF-9972-E9D2225D3A23}"/>
              </a:ext>
            </a:extLst>
          </p:cNvPr>
          <p:cNvGrpSpPr/>
          <p:nvPr/>
        </p:nvGrpSpPr>
        <p:grpSpPr>
          <a:xfrm>
            <a:off x="1170497" y="3739357"/>
            <a:ext cx="994890" cy="999428"/>
            <a:chOff x="1722254" y="1671267"/>
            <a:chExt cx="994890" cy="999428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76C7B5A1-93D0-4BB1-9DB0-61F585FD9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2254" y="1671267"/>
              <a:ext cx="976484" cy="999428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397D066D-83F5-4854-B157-AADF3B00E66B}"/>
                </a:ext>
              </a:extLst>
            </p:cNvPr>
            <p:cNvSpPr txBox="1"/>
            <p:nvPr/>
          </p:nvSpPr>
          <p:spPr>
            <a:xfrm>
              <a:off x="1918773" y="1862304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6A9EEE40-2F52-4F76-8961-42BF8471F6C9}"/>
              </a:ext>
            </a:extLst>
          </p:cNvPr>
          <p:cNvSpPr txBox="1"/>
          <p:nvPr/>
        </p:nvSpPr>
        <p:spPr>
          <a:xfrm>
            <a:off x="2200806" y="3868838"/>
            <a:ext cx="5203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Chợ - xa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dễ mua thức ăn ngon đãi bạn</a:t>
            </a:r>
            <a:endParaRPr lang="zh-CN" alt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3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440773" y="117868"/>
            <a:ext cx="918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6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câu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thơ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tiếp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: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Hoàn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cảnh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tiếp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đãi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bạn</a:t>
            </a:r>
            <a:endParaRPr lang="zh-CN" altLang="en-US" sz="28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4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320506" y="92972"/>
            <a:ext cx="7609292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141394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3.7037E-7 L 0.25001 3.7037E-7 " pathEditMode="relative" rAng="0" ptsTypes="AA">
                                      <p:cBhvr>
                                        <p:cTn id="21" dur="12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0833E-6 3.33333E-6 L 0.25 3.33333E-6 " pathEditMode="relative" rAng="0" ptsTypes="AA">
                                      <p:cBhvr>
                                        <p:cTn id="30" dur="12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5" grpId="0"/>
      <p:bldP spid="25" grpId="1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xmlns="" id="{D43CDBBD-F073-3884-F58E-C0AAE607B91E}"/>
              </a:ext>
            </a:extLst>
          </p:cNvPr>
          <p:cNvSpPr>
            <a:spLocks/>
          </p:cNvSpPr>
          <p:nvPr/>
        </p:nvSpPr>
        <p:spPr bwMode="gray">
          <a:xfrm>
            <a:off x="6800856" y="133362"/>
            <a:ext cx="1951923" cy="977633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009999">
                  <a:gamma/>
                  <a:tint val="90980"/>
                  <a:invGamma/>
                  <a:alpha val="32001"/>
                </a:srgbClr>
              </a:gs>
              <a:gs pos="100000">
                <a:srgbClr val="0099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defTabSz="60956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xmlns="" id="{791B1DEB-563D-CB00-11D3-693BC2B7469E}"/>
              </a:ext>
            </a:extLst>
          </p:cNvPr>
          <p:cNvSpPr>
            <a:spLocks/>
          </p:cNvSpPr>
          <p:nvPr/>
        </p:nvSpPr>
        <p:spPr bwMode="gray">
          <a:xfrm>
            <a:off x="2640083" y="1102279"/>
            <a:ext cx="1525517" cy="97897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99CC00">
                  <a:gamma/>
                  <a:tint val="57647"/>
                  <a:invGamma/>
                  <a:alpha val="32001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defTabSz="60956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xmlns="" id="{1E16E1A5-2313-7037-D81F-F9E66C82E664}"/>
              </a:ext>
            </a:extLst>
          </p:cNvPr>
          <p:cNvSpPr/>
          <p:nvPr/>
        </p:nvSpPr>
        <p:spPr>
          <a:xfrm>
            <a:off x="835994" y="8107"/>
            <a:ext cx="3675757" cy="978975"/>
          </a:xfrm>
          <a:prstGeom prst="rightArrow">
            <a:avLst>
              <a:gd name="adj1" fmla="val 63137"/>
              <a:gd name="adj2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609569"/>
            <a:r>
              <a:rPr lang="pt-BR" sz="27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câu thơ tiếp</a:t>
            </a:r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935DDA05-44BE-4816-9A86-922CC4B12EA8}"/>
              </a:ext>
            </a:extLst>
          </p:cNvPr>
          <p:cNvGrpSpPr/>
          <p:nvPr/>
        </p:nvGrpSpPr>
        <p:grpSpPr>
          <a:xfrm>
            <a:off x="657190" y="1984404"/>
            <a:ext cx="2745651" cy="2790549"/>
            <a:chOff x="985783" y="3058345"/>
            <a:chExt cx="2954394" cy="4185824"/>
          </a:xfrm>
        </p:grpSpPr>
        <p:grpSp>
          <p:nvGrpSpPr>
            <p:cNvPr id="4" name="Nhóm 34">
              <a:extLst>
                <a:ext uri="{FF2B5EF4-FFF2-40B4-BE49-F238E27FC236}">
                  <a16:creationId xmlns:a16="http://schemas.microsoft.com/office/drawing/2014/main" xmlns="" id="{FB906D98-8791-5127-D191-F0A33EA00147}"/>
                </a:ext>
              </a:extLst>
            </p:cNvPr>
            <p:cNvGrpSpPr/>
            <p:nvPr/>
          </p:nvGrpSpPr>
          <p:grpSpPr>
            <a:xfrm>
              <a:off x="985783" y="3058345"/>
              <a:ext cx="2954394" cy="4185824"/>
              <a:chOff x="2118292" y="2792564"/>
              <a:chExt cx="2098787" cy="3016099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5" name="AutoShape 16">
                <a:extLst>
                  <a:ext uri="{FF2B5EF4-FFF2-40B4-BE49-F238E27FC236}">
                    <a16:creationId xmlns:a16="http://schemas.microsoft.com/office/drawing/2014/main" xmlns="" id="{C579F11F-D400-9273-32DB-7A24A2781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8292" y="2923194"/>
                <a:ext cx="2098787" cy="2885469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rgbClr val="99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2D8A8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" name="AutoShape 17">
                <a:extLst>
                  <a:ext uri="{FF2B5EF4-FFF2-40B4-BE49-F238E27FC236}">
                    <a16:creationId xmlns:a16="http://schemas.microsoft.com/office/drawing/2014/main" xmlns="" id="{343DE2E1-13A0-4C88-B6DB-57F35E574DF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315688" y="2792564"/>
                <a:ext cx="1703994" cy="2627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99CC00">
                      <a:gamma/>
                      <a:shade val="38824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shade val="3882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" name="AutoShape 18">
                <a:extLst>
                  <a:ext uri="{FF2B5EF4-FFF2-40B4-BE49-F238E27FC236}">
                    <a16:creationId xmlns:a16="http://schemas.microsoft.com/office/drawing/2014/main" xmlns="" id="{2A9A68E0-DEBA-7F58-D751-3A956DE841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855670" y="2857879"/>
                <a:ext cx="65315" cy="132081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8" name="AutoShape 19">
                <a:extLst>
                  <a:ext uri="{FF2B5EF4-FFF2-40B4-BE49-F238E27FC236}">
                    <a16:creationId xmlns:a16="http://schemas.microsoft.com/office/drawing/2014/main" xmlns="" id="{50292154-6BCD-BF67-F123-17F811B22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08581" y="2857879"/>
                <a:ext cx="66766" cy="132081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E9276F69-76F5-2E59-C7C0-74BF9A3EEBD4}"/>
                </a:ext>
              </a:extLst>
            </p:cNvPr>
            <p:cNvSpPr txBox="1"/>
            <p:nvPr/>
          </p:nvSpPr>
          <p:spPr>
            <a:xfrm>
              <a:off x="1176801" y="3824517"/>
              <a:ext cx="2571405" cy="8079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569"/>
              <a:endParaRPr lang="en-US" sz="2900" dirty="0">
                <a:solidFill>
                  <a:srgbClr val="0070C0"/>
                </a:solidFill>
                <a:latin typeface="Calibri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465E9B42-4866-59CA-7B23-AA176C8B609C}"/>
              </a:ext>
            </a:extLst>
          </p:cNvPr>
          <p:cNvGrpSpPr/>
          <p:nvPr/>
        </p:nvGrpSpPr>
        <p:grpSpPr>
          <a:xfrm>
            <a:off x="4375719" y="888702"/>
            <a:ext cx="3220343" cy="3651455"/>
            <a:chOff x="5293750" y="2578080"/>
            <a:chExt cx="2985182" cy="4787003"/>
          </a:xfrm>
        </p:grpSpPr>
        <p:grpSp>
          <p:nvGrpSpPr>
            <p:cNvPr id="13" name="Nhóm 35">
              <a:extLst>
                <a:ext uri="{FF2B5EF4-FFF2-40B4-BE49-F238E27FC236}">
                  <a16:creationId xmlns:a16="http://schemas.microsoft.com/office/drawing/2014/main" xmlns="" id="{9BBA4D97-6564-F84F-11E6-06252ECA3367}"/>
                </a:ext>
              </a:extLst>
            </p:cNvPr>
            <p:cNvGrpSpPr/>
            <p:nvPr/>
          </p:nvGrpSpPr>
          <p:grpSpPr>
            <a:xfrm>
              <a:off x="5293750" y="2578080"/>
              <a:ext cx="2954394" cy="4179782"/>
              <a:chOff x="4413024" y="2403578"/>
              <a:chExt cx="2098787" cy="3011745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4" name="AutoShape 4">
                <a:extLst>
                  <a:ext uri="{FF2B5EF4-FFF2-40B4-BE49-F238E27FC236}">
                    <a16:creationId xmlns:a16="http://schemas.microsoft.com/office/drawing/2014/main" xmlns="" id="{7B84076C-8304-65A3-5436-0710C2A5C6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3024" y="2529854"/>
                <a:ext cx="2098787" cy="2885469"/>
              </a:xfrm>
              <a:prstGeom prst="roundRect">
                <a:avLst>
                  <a:gd name="adj" fmla="val 4690"/>
                </a:avLst>
              </a:prstGeom>
              <a:noFill/>
              <a:ln w="57150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1D08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" name="AutoShape 5">
                <a:extLst>
                  <a:ext uri="{FF2B5EF4-FFF2-40B4-BE49-F238E27FC236}">
                    <a16:creationId xmlns:a16="http://schemas.microsoft.com/office/drawing/2014/main" xmlns="" id="{94C25E9C-0F58-D3DF-C484-F15E5DC6C95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626386" y="2403578"/>
                <a:ext cx="1703994" cy="2627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3399">
                      <a:gamma/>
                      <a:shade val="46275"/>
                      <a:invGamma/>
                    </a:srgbClr>
                  </a:gs>
                  <a:gs pos="50000">
                    <a:srgbClr val="333399"/>
                  </a:gs>
                  <a:gs pos="100000">
                    <a:srgbClr val="3333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" name="AutoShape 6">
                <a:extLst>
                  <a:ext uri="{FF2B5EF4-FFF2-40B4-BE49-F238E27FC236}">
                    <a16:creationId xmlns:a16="http://schemas.microsoft.com/office/drawing/2014/main" xmlns="" id="{B2F4B39F-E2D4-8B79-50A9-E020B3859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159110" y="2473247"/>
                <a:ext cx="66766" cy="132082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" name="AutoShape 7">
                <a:extLst>
                  <a:ext uri="{FF2B5EF4-FFF2-40B4-BE49-F238E27FC236}">
                    <a16:creationId xmlns:a16="http://schemas.microsoft.com/office/drawing/2014/main" xmlns="" id="{1780FACA-8618-277F-17B8-4D74DFEC6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704764" y="2464538"/>
                <a:ext cx="65315" cy="132082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0956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A759B8AC-DDBB-93F9-F9D1-99771A113B06}"/>
                </a:ext>
              </a:extLst>
            </p:cNvPr>
            <p:cNvSpPr txBox="1"/>
            <p:nvPr/>
          </p:nvSpPr>
          <p:spPr>
            <a:xfrm>
              <a:off x="5419848" y="2845989"/>
              <a:ext cx="2859084" cy="45190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609569"/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-Rau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 defTabSz="609569"/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Cải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chửa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7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609569"/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nụ</a:t>
              </a:r>
              <a:endParaRPr lang="en-US" sz="27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609569"/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Bầu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rụng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rốn</a:t>
              </a:r>
              <a:endParaRPr lang="en-US" sz="27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609569"/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đương</a:t>
              </a:r>
              <a:r>
                <a:rPr lang="en-US" sz="27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700" dirty="0" err="1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27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609569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→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609569"/>
              <a:endPara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Nhóm 36">
            <a:extLst>
              <a:ext uri="{FF2B5EF4-FFF2-40B4-BE49-F238E27FC236}">
                <a16:creationId xmlns:a16="http://schemas.microsoft.com/office/drawing/2014/main" xmlns="" id="{E9FF6A65-D76D-B991-1C66-FEC8E2E6E089}"/>
              </a:ext>
            </a:extLst>
          </p:cNvPr>
          <p:cNvGrpSpPr/>
          <p:nvPr/>
        </p:nvGrpSpPr>
        <p:grpSpPr>
          <a:xfrm>
            <a:off x="8736458" y="552571"/>
            <a:ext cx="2934796" cy="3214375"/>
            <a:chOff x="6707755" y="1940568"/>
            <a:chExt cx="2098787" cy="301609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3" name="AutoShape 8">
              <a:extLst>
                <a:ext uri="{FF2B5EF4-FFF2-40B4-BE49-F238E27FC236}">
                  <a16:creationId xmlns:a16="http://schemas.microsoft.com/office/drawing/2014/main" xmlns="" id="{D11731B8-6A4F-FD9F-52E6-E5C802C06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755" y="2071198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99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5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AutoShape 9">
              <a:extLst>
                <a:ext uri="{FF2B5EF4-FFF2-40B4-BE49-F238E27FC236}">
                  <a16:creationId xmlns:a16="http://schemas.microsoft.com/office/drawing/2014/main" xmlns="" id="{C88FB9AD-30E6-4EA9-A771-C94A319466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05151" y="1940568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9999">
                    <a:gamma/>
                    <a:shade val="46275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5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AutoShape 10">
              <a:extLst>
                <a:ext uri="{FF2B5EF4-FFF2-40B4-BE49-F238E27FC236}">
                  <a16:creationId xmlns:a16="http://schemas.microsoft.com/office/drawing/2014/main" xmlns="" id="{4D769399-2F07-BC92-0742-1FDCBC9AA2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5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AutoShape 11">
              <a:extLst>
                <a:ext uri="{FF2B5EF4-FFF2-40B4-BE49-F238E27FC236}">
                  <a16:creationId xmlns:a16="http://schemas.microsoft.com/office/drawing/2014/main" xmlns="" id="{B05DB6CC-8DAB-4DCE-E08F-AE24DC6293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0956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7190" y="5441430"/>
            <a:ext cx="1134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3333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455" y="2167039"/>
            <a:ext cx="284738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Thịt cá:</a:t>
            </a:r>
            <a:endParaRPr lang="en-US" sz="2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Cá: ao sâu, nước cả</a:t>
            </a:r>
            <a:endParaRPr lang="en-US" sz="2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Gà: vườn rộng, rào </a:t>
            </a:r>
            <a:r>
              <a:rPr lang="pt-BR" sz="26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</a:p>
          <a:p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21846" y="960444"/>
            <a:ext cx="26424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nghi tiếp khách: </a:t>
            </a:r>
            <a:r>
              <a:rPr lang="pt-BR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</a:p>
          <a:p>
            <a:pPr algn="just"/>
            <a:r>
              <a:rPr lang="pt-BR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pt-B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có (nói quá)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55" y="4806183"/>
            <a:ext cx="3581400" cy="2083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3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751" y="4312065"/>
            <a:ext cx="3499020" cy="24513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604" y="3944897"/>
            <a:ext cx="3179517" cy="2781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98216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" y="17411"/>
            <a:ext cx="12189432" cy="68557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CE012B5-D6F7-4AAB-B9CD-8188EE8064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589" y="3067268"/>
            <a:ext cx="4122821" cy="173736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0E811745-CF67-48FF-BAB8-89E6C2B660CB}"/>
              </a:ext>
            </a:extLst>
          </p:cNvPr>
          <p:cNvSpPr/>
          <p:nvPr/>
        </p:nvSpPr>
        <p:spPr>
          <a:xfrm>
            <a:off x="8062872" y="2576604"/>
            <a:ext cx="4034590" cy="1737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FB548E9-3242-4CB9-A2E8-88654003EDD3}"/>
              </a:ext>
            </a:extLst>
          </p:cNvPr>
          <p:cNvSpPr/>
          <p:nvPr/>
        </p:nvSpPr>
        <p:spPr>
          <a:xfrm>
            <a:off x="615850" y="2495550"/>
            <a:ext cx="4034590" cy="2360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Thịt cá: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Cá: ao sâu, nước cả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Gà: vườn rộng, rào thưa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958EE856-20BE-4233-B2C9-11F9C147025F}"/>
              </a:ext>
            </a:extLst>
          </p:cNvPr>
          <p:cNvGrpSpPr/>
          <p:nvPr/>
        </p:nvGrpSpPr>
        <p:grpSpPr>
          <a:xfrm>
            <a:off x="-82633" y="3159560"/>
            <a:ext cx="887557" cy="683326"/>
            <a:chOff x="985937" y="3068542"/>
            <a:chExt cx="887557" cy="683326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FF5520A1-1AB1-49AF-BFCE-5719D3CA470C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E90AE719-7C7C-4263-8070-D5A85E921C77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E9D488E9-1229-43D4-9D78-4F9A9031C855}"/>
                </a:ext>
              </a:extLst>
            </p:cNvPr>
            <p:cNvSpPr txBox="1"/>
            <p:nvPr/>
          </p:nvSpPr>
          <p:spPr>
            <a:xfrm>
              <a:off x="1075123" y="313151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6350D8E7-BF61-4DBC-93BC-5251149A47D6}"/>
              </a:ext>
            </a:extLst>
          </p:cNvPr>
          <p:cNvGrpSpPr/>
          <p:nvPr/>
        </p:nvGrpSpPr>
        <p:grpSpPr>
          <a:xfrm>
            <a:off x="11463082" y="2970134"/>
            <a:ext cx="871738" cy="683326"/>
            <a:chOff x="985937" y="3068542"/>
            <a:chExt cx="871738" cy="683326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DFA5DF30-477C-41C0-9C97-B4461A9B3926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="" id="{9B3BB51D-C072-4B62-8D1A-C44F608A6141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A9D0354E-BEDC-4DDD-95C6-528633E9010E}"/>
                </a:ext>
              </a:extLst>
            </p:cNvPr>
            <p:cNvSpPr txBox="1"/>
            <p:nvPr/>
          </p:nvSpPr>
          <p:spPr>
            <a:xfrm>
              <a:off x="1059304" y="314859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E030C112-8003-4081-9C5F-FB10BD60FCB6}"/>
              </a:ext>
            </a:extLst>
          </p:cNvPr>
          <p:cNvGrpSpPr/>
          <p:nvPr/>
        </p:nvGrpSpPr>
        <p:grpSpPr>
          <a:xfrm>
            <a:off x="5703233" y="4581513"/>
            <a:ext cx="887557" cy="683326"/>
            <a:chOff x="985937" y="3068542"/>
            <a:chExt cx="887557" cy="683326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xmlns="" id="{6EA27702-22A5-49FC-8DAA-5532841AAB24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0C2343CD-4A86-48E2-B678-98CC8067F37D}"/>
                </a:ext>
              </a:extLst>
            </p:cNvPr>
            <p:cNvSpPr/>
            <p:nvPr/>
          </p:nvSpPr>
          <p:spPr>
            <a:xfrm>
              <a:off x="1059304" y="3136052"/>
              <a:ext cx="540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A20B7721-329A-48C5-B83F-ADC6E170DEB4}"/>
                </a:ext>
              </a:extLst>
            </p:cNvPr>
            <p:cNvSpPr txBox="1"/>
            <p:nvPr/>
          </p:nvSpPr>
          <p:spPr>
            <a:xfrm>
              <a:off x="1075123" y="3131515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316782C5-F8BA-4840-B9CD-1D3B431005CA}"/>
              </a:ext>
            </a:extLst>
          </p:cNvPr>
          <p:cNvSpPr txBox="1"/>
          <p:nvPr/>
        </p:nvSpPr>
        <p:spPr>
          <a:xfrm>
            <a:off x="4650440" y="819414"/>
            <a:ext cx="34911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569"/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-Rau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609569"/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chửa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569"/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569"/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rốn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569"/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09569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EA022587-FFBC-4659-84B4-910E0C287003}"/>
              </a:ext>
            </a:extLst>
          </p:cNvPr>
          <p:cNvSpPr txBox="1"/>
          <p:nvPr/>
        </p:nvSpPr>
        <p:spPr>
          <a:xfrm>
            <a:off x="8157410" y="2619300"/>
            <a:ext cx="3567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nghi tiếp khách: trầu</a:t>
            </a:r>
          </a:p>
          <a:p>
            <a:pPr algn="just"/>
            <a:r>
              <a:rPr lang="pt-BR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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có (nói quá)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F9F2E9D-A7D8-40A3-8A67-04B2FA6120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1801" y="85390"/>
            <a:ext cx="3491172" cy="2032316"/>
          </a:xfrm>
          <a:prstGeom prst="rect">
            <a:avLst/>
          </a:prstGeom>
        </p:spPr>
      </p:pic>
      <p:sp>
        <p:nvSpPr>
          <p:cNvPr id="35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440773" y="117868"/>
            <a:ext cx="918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6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câu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thơ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tiếp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: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Hoàn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cảnh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tiếp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đãi</a:t>
            </a:r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cs typeface="+mn-ea"/>
                <a:sym typeface="+mn-lt"/>
              </a:rPr>
              <a:t>bạn</a:t>
            </a:r>
            <a:endParaRPr lang="zh-CN" altLang="en-US" sz="28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6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320506" y="92972"/>
            <a:ext cx="7609292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9266" y="5161265"/>
            <a:ext cx="1219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iệt kê theo giá trị giảm dần, có cũng như không, ngôn ngữ giản dị,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hóm hỉnh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Tình bạn chân thành, cao đẹp vượt trên cả vật chất và mọi lễ nghi thông thường.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72381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8140" y="14480"/>
            <a:ext cx="1295400" cy="1387929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C7B283D7-D3DF-48A6-B6CA-AFC06B24D9EB}"/>
              </a:ext>
            </a:extLst>
          </p:cNvPr>
          <p:cNvGrpSpPr/>
          <p:nvPr/>
        </p:nvGrpSpPr>
        <p:grpSpPr>
          <a:xfrm>
            <a:off x="11766252" y="5225143"/>
            <a:ext cx="470948" cy="1598433"/>
            <a:chOff x="5029200" y="4252444"/>
            <a:chExt cx="470948" cy="1203570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105573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500" dirty="0">
                  <a:solidFill>
                    <a:srgbClr val="E5E3E4"/>
                  </a:solidFill>
                  <a:cs typeface="+mn-ea"/>
                  <a:sym typeface="+mn-lt"/>
                </a:rPr>
                <a:t>Jpppt.com。</a:t>
              </a:r>
              <a:endParaRPr lang="zh-CN" altLang="en-US" sz="1500" dirty="0">
                <a:solidFill>
                  <a:srgbClr val="E5E3E4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308551" y="538089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492470" y="1053457"/>
            <a:ext cx="617479" cy="44098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DA3175EE-1983-4EA5-AA48-CFE407B389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 flipH="1">
            <a:off x="5134" y="-42682"/>
            <a:ext cx="5250792" cy="4768832"/>
          </a:xfrm>
          <a:prstGeom prst="rect">
            <a:avLst/>
          </a:prstGeom>
        </p:spPr>
      </p:pic>
      <p:grpSp>
        <p:nvGrpSpPr>
          <p:cNvPr id="17" name="Google Shape;502;p33">
            <a:extLst>
              <a:ext uri="{FF2B5EF4-FFF2-40B4-BE49-F238E27FC236}">
                <a16:creationId xmlns:a16="http://schemas.microsoft.com/office/drawing/2014/main" xmlns="" id="{0E970D31-61D4-E171-0CB4-87FE72042388}"/>
              </a:ext>
            </a:extLst>
          </p:cNvPr>
          <p:cNvGrpSpPr/>
          <p:nvPr/>
        </p:nvGrpSpPr>
        <p:grpSpPr>
          <a:xfrm>
            <a:off x="4114801" y="708444"/>
            <a:ext cx="7517076" cy="4913776"/>
            <a:chOff x="-776818" y="238100"/>
            <a:chExt cx="8135066" cy="52378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2" name="Google Shape;503;p33">
              <a:extLst>
                <a:ext uri="{FF2B5EF4-FFF2-40B4-BE49-F238E27FC236}">
                  <a16:creationId xmlns:a16="http://schemas.microsoft.com/office/drawing/2014/main" xmlns="" id="{1B29F01D-77F1-9C16-0E0B-3773ADC85E1C}"/>
                </a:ext>
              </a:extLst>
            </p:cNvPr>
            <p:cNvSpPr/>
            <p:nvPr/>
          </p:nvSpPr>
          <p:spPr>
            <a:xfrm>
              <a:off x="-776818" y="364601"/>
              <a:ext cx="8135066" cy="5111299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504;p33">
              <a:extLst>
                <a:ext uri="{FF2B5EF4-FFF2-40B4-BE49-F238E27FC236}">
                  <a16:creationId xmlns:a16="http://schemas.microsoft.com/office/drawing/2014/main" xmlns="" id="{2E50A654-370C-B6F2-8FB2-D35EED0DFA8C}"/>
                </a:ext>
              </a:extLst>
            </p:cNvPr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05;p33">
              <a:extLst>
                <a:ext uri="{FF2B5EF4-FFF2-40B4-BE49-F238E27FC236}">
                  <a16:creationId xmlns:a16="http://schemas.microsoft.com/office/drawing/2014/main" xmlns="" id="{5248C80A-21D9-5BC1-02A1-004CD01FDD69}"/>
                </a:ext>
              </a:extLst>
            </p:cNvPr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506;p33">
              <a:extLst>
                <a:ext uri="{FF2B5EF4-FFF2-40B4-BE49-F238E27FC236}">
                  <a16:creationId xmlns:a16="http://schemas.microsoft.com/office/drawing/2014/main" xmlns="" id="{B3948E1F-82E2-BDBB-C731-1410752974DD}"/>
                </a:ext>
              </a:extLst>
            </p:cNvPr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507;p33">
              <a:extLst>
                <a:ext uri="{FF2B5EF4-FFF2-40B4-BE49-F238E27FC236}">
                  <a16:creationId xmlns:a16="http://schemas.microsoft.com/office/drawing/2014/main" xmlns="" id="{8A3D207E-B273-6ED4-6246-B099AFEA9B59}"/>
                </a:ext>
              </a:extLst>
            </p:cNvPr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508;p33">
              <a:extLst>
                <a:ext uri="{FF2B5EF4-FFF2-40B4-BE49-F238E27FC236}">
                  <a16:creationId xmlns:a16="http://schemas.microsoft.com/office/drawing/2014/main" xmlns="" id="{EB6E390B-8005-2197-5671-426ED2458828}"/>
                </a:ext>
              </a:extLst>
            </p:cNvPr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509;p33">
              <a:extLst>
                <a:ext uri="{FF2B5EF4-FFF2-40B4-BE49-F238E27FC236}">
                  <a16:creationId xmlns:a16="http://schemas.microsoft.com/office/drawing/2014/main" xmlns="" id="{3830ED6B-C3B1-4417-31D6-3FC09B297FD8}"/>
                </a:ext>
              </a:extLst>
            </p:cNvPr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510;p33">
              <a:extLst>
                <a:ext uri="{FF2B5EF4-FFF2-40B4-BE49-F238E27FC236}">
                  <a16:creationId xmlns:a16="http://schemas.microsoft.com/office/drawing/2014/main" xmlns="" id="{D758E1F9-8367-7FDE-8A2E-A543B1747518}"/>
                </a:ext>
              </a:extLst>
            </p:cNvPr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511;p33">
              <a:extLst>
                <a:ext uri="{FF2B5EF4-FFF2-40B4-BE49-F238E27FC236}">
                  <a16:creationId xmlns:a16="http://schemas.microsoft.com/office/drawing/2014/main" xmlns="" id="{B3D81D6A-98C7-EEA6-CADD-EBCA502A819D}"/>
                </a:ext>
              </a:extLst>
            </p:cNvPr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520597" y="1671362"/>
            <a:ext cx="47743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09917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6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8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9624032" y="5487915"/>
            <a:ext cx="2565400" cy="1511301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C7B283D7-D3DF-48A6-B6CA-AFC06B24D9EB}"/>
              </a:ext>
            </a:extLst>
          </p:cNvPr>
          <p:cNvGrpSpPr/>
          <p:nvPr/>
        </p:nvGrpSpPr>
        <p:grpSpPr>
          <a:xfrm flipH="1">
            <a:off x="11670358" y="5487915"/>
            <a:ext cx="470948" cy="1127262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E5E3E4"/>
                  </a:solidFill>
                  <a:cs typeface="+mn-ea"/>
                  <a:sym typeface="+mn-lt"/>
                </a:rPr>
                <a:t>Chinese heritage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440773" y="117868"/>
            <a:ext cx="918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cuối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niệm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bạn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320506" y="92972"/>
            <a:ext cx="7609292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xmlns="" id="{63D0A32D-8C8C-45D6-B35D-D67090E507A7}"/>
              </a:ext>
            </a:extLst>
          </p:cNvPr>
          <p:cNvSpPr/>
          <p:nvPr/>
        </p:nvSpPr>
        <p:spPr>
          <a:xfrm>
            <a:off x="376343" y="85390"/>
            <a:ext cx="7609292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920FCADF-00E1-4E81-9456-085EDB73BF89}"/>
              </a:ext>
            </a:extLst>
          </p:cNvPr>
          <p:cNvSpPr txBox="1"/>
          <p:nvPr/>
        </p:nvSpPr>
        <p:spPr>
          <a:xfrm>
            <a:off x="3781123" y="1047704"/>
            <a:ext cx="8759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zh-CN" altLang="en-US" sz="3200" dirty="0">
              <a:solidFill>
                <a:srgbClr val="3333FF"/>
              </a:solidFill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2223" y="1603874"/>
            <a:ext cx="69151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nl-NL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Chủ nhà (tác giả)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nl-NL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Khách (bạn)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với ta: tuy 2 mà một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/>
              </a:rPr>
              <a:t>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Đại từ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bạn đậm đà, thắm thiết, giản dị vượt lê vật chất tầm thường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Bài văn mẫu lớp 7: Cảm nhận của em về tình bạn của Nguyễn Khuyến trong bài  thơ Bạn đến chơi nhà">
            <a:extLst>
              <a:ext uri="{FF2B5EF4-FFF2-40B4-BE49-F238E27FC236}">
                <a16:creationId xmlns="" xmlns:a16="http://schemas.microsoft.com/office/drawing/2014/main" id="{217FC8D8-6D9A-443F-83FB-3CE6D1A7A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76" y="1047704"/>
            <a:ext cx="4597700" cy="5810296"/>
          </a:xfrm>
          <a:prstGeom prst="rect">
            <a:avLst/>
          </a:prstGeom>
          <a:ln>
            <a:noFill/>
          </a:ln>
          <a:effectLst>
            <a:softEdge rad="1041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070585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4.07407E-6 L 0.25 -4.07407E-6 " pathEditMode="relative" rAng="0" ptsTypes="AA">
                                      <p:cBhvr>
                                        <p:cTn id="11" dur="12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1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525681" y="177343"/>
            <a:ext cx="258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cs typeface="+mn-ea"/>
                <a:sym typeface="+mn-lt"/>
              </a:rPr>
              <a:t>III. TỔNG KẾT</a:t>
            </a:r>
            <a:endParaRPr lang="zh-CN" altLang="en-US" sz="28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288421" y="158535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xmlns="" id="{63D0A32D-8C8C-45D6-B35D-D67090E507A7}"/>
              </a:ext>
            </a:extLst>
          </p:cNvPr>
          <p:cNvSpPr/>
          <p:nvPr/>
        </p:nvSpPr>
        <p:spPr>
          <a:xfrm>
            <a:off x="344258" y="101432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E7002EEF-34FC-45C6-B55D-BE33090918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260281" y="-2728437"/>
            <a:ext cx="5922979" cy="6858000"/>
          </a:xfrm>
          <a:custGeom>
            <a:avLst/>
            <a:gdLst>
              <a:gd name="connsiteX0" fmla="*/ 6858000 w 6858000"/>
              <a:gd name="connsiteY0" fmla="*/ 0 h 6858000"/>
              <a:gd name="connsiteX1" fmla="*/ 5057644 w 6858000"/>
              <a:gd name="connsiteY1" fmla="*/ 0 h 6858000"/>
              <a:gd name="connsiteX2" fmla="*/ 5057644 w 6858000"/>
              <a:gd name="connsiteY2" fmla="*/ 2711116 h 6858000"/>
              <a:gd name="connsiteX3" fmla="*/ 0 w 6858000"/>
              <a:gd name="connsiteY3" fmla="*/ 2711116 h 6858000"/>
              <a:gd name="connsiteX4" fmla="*/ 0 w 6858000"/>
              <a:gd name="connsiteY4" fmla="*/ 6858000 h 6858000"/>
              <a:gd name="connsiteX5" fmla="*/ 6858000 w 6858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858000">
                <a:moveTo>
                  <a:pt x="6858000" y="0"/>
                </a:moveTo>
                <a:lnTo>
                  <a:pt x="5057644" y="0"/>
                </a:lnTo>
                <a:lnTo>
                  <a:pt x="5057644" y="2711116"/>
                </a:lnTo>
                <a:lnTo>
                  <a:pt x="0" y="2711116"/>
                </a:lnTo>
                <a:lnTo>
                  <a:pt x="0" y="6858000"/>
                </a:lnTo>
                <a:lnTo>
                  <a:pt x="6858000" y="6858000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41A26D7-FB78-47B5-B3C4-23F42896C9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909176"/>
            <a:ext cx="4492761" cy="304800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00E4F00D-1C28-4F62-8214-23D9C5946F8F}"/>
              </a:ext>
            </a:extLst>
          </p:cNvPr>
          <p:cNvSpPr txBox="1"/>
          <p:nvPr/>
        </p:nvSpPr>
        <p:spPr>
          <a:xfrm>
            <a:off x="684844" y="2239213"/>
            <a:ext cx="236673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1. </a:t>
            </a:r>
            <a:r>
              <a:rPr lang="en-US" altLang="zh-CN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Nghệ</a:t>
            </a:r>
            <a:r>
              <a:rPr lang="en-US" altLang="zh-CN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thuật</a:t>
            </a:r>
            <a:r>
              <a:rPr lang="en-US" altLang="zh-CN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endParaRPr lang="zh-CN" alt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文本框 16">
            <a:extLst>
              <a:ext uri="{FF2B5EF4-FFF2-40B4-BE49-F238E27FC236}">
                <a16:creationId xmlns:a16="http://schemas.microsoft.com/office/drawing/2014/main" xmlns="" id="{00E4F00D-1C28-4F62-8214-23D9C5946F8F}"/>
              </a:ext>
            </a:extLst>
          </p:cNvPr>
          <p:cNvSpPr txBox="1"/>
          <p:nvPr/>
        </p:nvSpPr>
        <p:spPr>
          <a:xfrm>
            <a:off x="2304427" y="3690756"/>
            <a:ext cx="229229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2. </a:t>
            </a:r>
            <a:r>
              <a:rPr lang="en-US" altLang="zh-CN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Nội</a:t>
            </a:r>
            <a:r>
              <a:rPr lang="en-US" altLang="zh-CN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dung</a:t>
            </a:r>
            <a:endParaRPr lang="zh-CN" alt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Google Shape;133;p4"/>
          <p:cNvSpPr/>
          <p:nvPr/>
        </p:nvSpPr>
        <p:spPr>
          <a:xfrm rot="17421335">
            <a:off x="2451788" y="1726522"/>
            <a:ext cx="1932041" cy="26604"/>
          </a:xfrm>
          <a:custGeom>
            <a:avLst/>
            <a:gdLst/>
            <a:ahLst/>
            <a:cxnLst/>
            <a:rect l="l" t="t" r="r" b="b"/>
            <a:pathLst>
              <a:path w="1932041" h="26604" extrusionOk="0">
                <a:moveTo>
                  <a:pt x="0" y="13302"/>
                </a:moveTo>
                <a:lnTo>
                  <a:pt x="1932041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30400" tIns="0" rIns="93040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34;p4"/>
          <p:cNvSpPr/>
          <p:nvPr/>
        </p:nvSpPr>
        <p:spPr>
          <a:xfrm>
            <a:off x="3766305" y="414096"/>
            <a:ext cx="5455465" cy="1014653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nl-NL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phá cách thể thơ Thất ngôn bát cú với lời thơ mộc mạc, giản dị, gần gũi</a:t>
            </a:r>
            <a:r>
              <a:rPr lang="nl-N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135;p4"/>
          <p:cNvSpPr/>
          <p:nvPr/>
        </p:nvSpPr>
        <p:spPr>
          <a:xfrm rot="19900353">
            <a:off x="3036070" y="2451078"/>
            <a:ext cx="763478" cy="26604"/>
          </a:xfrm>
          <a:custGeom>
            <a:avLst/>
            <a:gdLst/>
            <a:ahLst/>
            <a:cxnLst/>
            <a:rect l="l" t="t" r="r" b="b"/>
            <a:pathLst>
              <a:path w="763478" h="26604" extrusionOk="0">
                <a:moveTo>
                  <a:pt x="0" y="13302"/>
                </a:moveTo>
                <a:lnTo>
                  <a:pt x="763478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5350" tIns="0" rIns="37535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36;p4"/>
          <p:cNvSpPr/>
          <p:nvPr/>
        </p:nvSpPr>
        <p:spPr>
          <a:xfrm>
            <a:off x="3753835" y="1863209"/>
            <a:ext cx="5294915" cy="840064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-Sử dụng linh hoạt thủ pháp nghệ thuật trào phúng</a:t>
            </a:r>
            <a:r>
              <a:rPr lang="nl-N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Google Shape;220;p7"/>
          <p:cNvSpPr/>
          <p:nvPr/>
        </p:nvSpPr>
        <p:spPr>
          <a:xfrm>
            <a:off x="4596717" y="3905170"/>
            <a:ext cx="998624" cy="50763"/>
          </a:xfrm>
          <a:custGeom>
            <a:avLst/>
            <a:gdLst/>
            <a:ahLst/>
            <a:cxnLst/>
            <a:rect l="l" t="t" r="r" b="b"/>
            <a:pathLst>
              <a:path w="827634" h="26604" extrusionOk="0">
                <a:moveTo>
                  <a:pt x="0" y="13302"/>
                </a:moveTo>
                <a:lnTo>
                  <a:pt x="827634" y="13302"/>
                </a:lnTo>
              </a:path>
            </a:pathLst>
          </a:cu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05825" tIns="0" rIns="405825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36;p4"/>
          <p:cNvSpPr/>
          <p:nvPr/>
        </p:nvSpPr>
        <p:spPr>
          <a:xfrm>
            <a:off x="5595340" y="3320633"/>
            <a:ext cx="5294915" cy="2227460"/>
          </a:xfrm>
          <a:custGeom>
            <a:avLst/>
            <a:gdLst/>
            <a:ahLst/>
            <a:cxnLst/>
            <a:rect l="l" t="t" r="r" b="b"/>
            <a:pathLst>
              <a:path w="1680129" h="840064" extrusionOk="0">
                <a:moveTo>
                  <a:pt x="0" y="84006"/>
                </a:moveTo>
                <a:cubicBezTo>
                  <a:pt x="0" y="37611"/>
                  <a:pt x="37611" y="0"/>
                  <a:pt x="84006" y="0"/>
                </a:cubicBezTo>
                <a:lnTo>
                  <a:pt x="1596123" y="0"/>
                </a:lnTo>
                <a:cubicBezTo>
                  <a:pt x="1642518" y="0"/>
                  <a:pt x="1680129" y="37611"/>
                  <a:pt x="1680129" y="84006"/>
                </a:cubicBezTo>
                <a:lnTo>
                  <a:pt x="1680129" y="756058"/>
                </a:lnTo>
                <a:cubicBezTo>
                  <a:pt x="1680129" y="802453"/>
                  <a:pt x="1642518" y="840064"/>
                  <a:pt x="1596123" y="840064"/>
                </a:cubicBezTo>
                <a:lnTo>
                  <a:pt x="84006" y="840064"/>
                </a:lnTo>
                <a:cubicBezTo>
                  <a:pt x="37611" y="840064"/>
                  <a:pt x="0" y="802453"/>
                  <a:pt x="0" y="756058"/>
                </a:cubicBezTo>
                <a:lnTo>
                  <a:pt x="0" y="84006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7300" tIns="37300" rIns="37300" bIns="37300" anchor="ctr" anchorCtr="0">
            <a:no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tiếng cười tự trào, hóm hỉnh đùa vui tác giả đã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23671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5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17239 0.16319 " pathEditMode="relative" rAng="0" ptsTypes="AA">
                                      <p:cBhvr>
                                        <p:cTn id="16" dur="12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814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25 -0.25 " pathEditMode="relative" rAng="0" ptsTypes="AA">
                                      <p:cBhvr>
                                        <p:cTn id="18" dur="12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5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06" y="109863"/>
            <a:ext cx="1295400" cy="13879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DA4B1BB-4A47-4FEF-B7F4-9DF59D19E5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>
            <a:off x="6449900" y="0"/>
            <a:ext cx="5756526" cy="50129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76A4E9E-5F0C-48D5-A808-ED64783BC1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5587999"/>
            <a:ext cx="12189432" cy="12695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>
            <a:off x="-271322" y="3819586"/>
            <a:ext cx="2565400" cy="151130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FC03E3A7-0023-49D0-B5E2-550BED71A2C8}"/>
              </a:ext>
            </a:extLst>
          </p:cNvPr>
          <p:cNvSpPr txBox="1"/>
          <p:nvPr/>
        </p:nvSpPr>
        <p:spPr>
          <a:xfrm rot="16200000">
            <a:off x="4420228" y="-2185231"/>
            <a:ext cx="1415772" cy="59502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80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LUYỆN TẬP</a:t>
            </a:r>
            <a:endParaRPr lang="en-US" altLang="zh-CN" sz="80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741256" y="1254387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2184531" y="1828883"/>
            <a:ext cx="617479" cy="440985"/>
          </a:xfrm>
          <a:prstGeom prst="rect">
            <a:avLst/>
          </a:prstGeom>
        </p:spPr>
      </p:pic>
      <p:sp>
        <p:nvSpPr>
          <p:cNvPr id="14" name="TextBox 3">
            <a:hlinkClick r:id="rId10"/>
            <a:extLst>
              <a:ext uri="{FF2B5EF4-FFF2-40B4-BE49-F238E27FC236}">
                <a16:creationId xmlns:a16="http://schemas.microsoft.com/office/drawing/2014/main" xmlns="" id="{2F70B1BD-BFF5-41FC-8890-37F6000B6D6B}"/>
              </a:ext>
            </a:extLst>
          </p:cNvPr>
          <p:cNvSpPr txBox="1"/>
          <p:nvPr/>
        </p:nvSpPr>
        <p:spPr>
          <a:xfrm>
            <a:off x="7019819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oogle Shape;502;p33">
            <a:extLst>
              <a:ext uri="{FF2B5EF4-FFF2-40B4-BE49-F238E27FC236}">
                <a16:creationId xmlns:a16="http://schemas.microsoft.com/office/drawing/2014/main" xmlns="" id="{0E970D31-61D4-E171-0CB4-87FE72042388}"/>
              </a:ext>
            </a:extLst>
          </p:cNvPr>
          <p:cNvGrpSpPr/>
          <p:nvPr/>
        </p:nvGrpSpPr>
        <p:grpSpPr>
          <a:xfrm>
            <a:off x="1159712" y="1781920"/>
            <a:ext cx="6459617" cy="3840300"/>
            <a:chOff x="-776818" y="238100"/>
            <a:chExt cx="8135066" cy="52378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7" name="Google Shape;503;p33">
              <a:extLst>
                <a:ext uri="{FF2B5EF4-FFF2-40B4-BE49-F238E27FC236}">
                  <a16:creationId xmlns:a16="http://schemas.microsoft.com/office/drawing/2014/main" xmlns="" id="{1B29F01D-77F1-9C16-0E0B-3773ADC85E1C}"/>
                </a:ext>
              </a:extLst>
            </p:cNvPr>
            <p:cNvSpPr/>
            <p:nvPr/>
          </p:nvSpPr>
          <p:spPr>
            <a:xfrm>
              <a:off x="-776818" y="364601"/>
              <a:ext cx="8135066" cy="5111299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504;p33">
              <a:extLst>
                <a:ext uri="{FF2B5EF4-FFF2-40B4-BE49-F238E27FC236}">
                  <a16:creationId xmlns:a16="http://schemas.microsoft.com/office/drawing/2014/main" xmlns="" id="{2E50A654-370C-B6F2-8FB2-D35EED0DFA8C}"/>
                </a:ext>
              </a:extLst>
            </p:cNvPr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05;p33">
              <a:extLst>
                <a:ext uri="{FF2B5EF4-FFF2-40B4-BE49-F238E27FC236}">
                  <a16:creationId xmlns:a16="http://schemas.microsoft.com/office/drawing/2014/main" xmlns="" id="{5248C80A-21D9-5BC1-02A1-004CD01FDD69}"/>
                </a:ext>
              </a:extLst>
            </p:cNvPr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506;p33">
              <a:extLst>
                <a:ext uri="{FF2B5EF4-FFF2-40B4-BE49-F238E27FC236}">
                  <a16:creationId xmlns:a16="http://schemas.microsoft.com/office/drawing/2014/main" xmlns="" id="{B3948E1F-82E2-BDBB-C731-1410752974DD}"/>
                </a:ext>
              </a:extLst>
            </p:cNvPr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507;p33">
              <a:extLst>
                <a:ext uri="{FF2B5EF4-FFF2-40B4-BE49-F238E27FC236}">
                  <a16:creationId xmlns:a16="http://schemas.microsoft.com/office/drawing/2014/main" xmlns="" id="{8A3D207E-B273-6ED4-6246-B099AFEA9B59}"/>
                </a:ext>
              </a:extLst>
            </p:cNvPr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508;p33">
              <a:extLst>
                <a:ext uri="{FF2B5EF4-FFF2-40B4-BE49-F238E27FC236}">
                  <a16:creationId xmlns:a16="http://schemas.microsoft.com/office/drawing/2014/main" xmlns="" id="{EB6E390B-8005-2197-5671-426ED2458828}"/>
                </a:ext>
              </a:extLst>
            </p:cNvPr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509;p33">
              <a:extLst>
                <a:ext uri="{FF2B5EF4-FFF2-40B4-BE49-F238E27FC236}">
                  <a16:creationId xmlns:a16="http://schemas.microsoft.com/office/drawing/2014/main" xmlns="" id="{3830ED6B-C3B1-4417-31D6-3FC09B297FD8}"/>
                </a:ext>
              </a:extLst>
            </p:cNvPr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510;p33">
              <a:extLst>
                <a:ext uri="{FF2B5EF4-FFF2-40B4-BE49-F238E27FC236}">
                  <a16:creationId xmlns:a16="http://schemas.microsoft.com/office/drawing/2014/main" xmlns="" id="{D758E1F9-8367-7FDE-8A2E-A543B1747518}"/>
                </a:ext>
              </a:extLst>
            </p:cNvPr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511;p33">
              <a:extLst>
                <a:ext uri="{FF2B5EF4-FFF2-40B4-BE49-F238E27FC236}">
                  <a16:creationId xmlns:a16="http://schemas.microsoft.com/office/drawing/2014/main" xmlns="" id="{B3D81D6A-98C7-EEA6-CADD-EBCA502A819D}"/>
                </a:ext>
              </a:extLst>
            </p:cNvPr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71967" y="2265314"/>
            <a:ext cx="42918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7908871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12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78502 0.58796 L 0.78502 0.58796 C 0.78411 0.58009 0.78333 0.57222 0.78229 0.56435 C 0.78203 0.56203 0.78138 0.55972 0.78099 0.5574 C 0.78047 0.55393 0.77943 0.5449 0.77838 0.54097 C 0.77773 0.53842 0.77656 0.53634 0.77578 0.53402 C 0.77526 0.53171 0.775 0.52916 0.77448 0.52708 C 0.77239 0.5199 0.76979 0.51643 0.76653 0.51065 C 0.76614 0.50833 0.76614 0.50532 0.76523 0.5037 C 0.76302 0.49953 0.75989 0.49745 0.75729 0.49421 C 0.75221 0.48819 0.75482 0.49051 0.74948 0.48727 C 0.73971 0.47569 0.74466 0.47893 0.73489 0.47546 C 0.73359 0.47407 0.73242 0.47199 0.73099 0.47083 C 0.72513 0.46643 0.72695 0.47083 0.72174 0.4662 C 0.71276 0.4581 0.72357 0.46412 0.71263 0.45926 C 0.71081 0.45764 0.70924 0.45555 0.70729 0.4544 C 0.70521 0.45324 0.70299 0.45301 0.70078 0.45208 C 0.69844 0.45115 0.69388 0.4493 0.69153 0.44745 C 0.68971 0.44606 0.68802 0.44421 0.68633 0.44282 C 0.68203 0.43958 0.68073 0.44027 0.67578 0.43819 C 0.67435 0.4375 0.67318 0.43634 0.67174 0.43588 C 0.67005 0.43495 0.66823 0.43426 0.66653 0.43333 C 0.66523 0.43287 0.66393 0.43148 0.66263 0.43102 C 0.6595 0.43009 0.65638 0.42963 0.65338 0.4287 C 0.65156 0.42824 0.64987 0.42639 0.64818 0.42639 C 0.61002 0.425 0.57174 0.42477 0.53359 0.42407 C 0.52005 0.42338 0.50638 0.42477 0.49284 0.42176 C 0.49153 0.42152 0.49206 0.4169 0.49153 0.41481 C 0.49023 0.40949 0.48555 0.39352 0.48359 0.39143 C 0.48099 0.38819 0.47799 0.38588 0.47578 0.38194 C 0.47448 0.37963 0.47318 0.37708 0.47174 0.375 C 0.47057 0.37315 0.46914 0.37199 0.46784 0.37037 C 0.46601 0.36805 0.46432 0.36551 0.46263 0.36319 C 0.46002 0.35995 0.45729 0.35694 0.45469 0.35393 C 0.45338 0.35231 0.45221 0.35 0.45078 0.3493 C 0.43476 0.33981 0.45091 0.34838 0.43489 0.34213 C 0.43359 0.34166 0.43242 0.34027 0.43099 0.33981 C 0.42799 0.33865 0.42487 0.33819 0.42174 0.3375 C 0.41302 0.33217 0.42239 0.33727 0.40599 0.33287 C 0.40416 0.3324 0.4026 0.33078 0.40078 0.33055 C 0.38385 0.32708 0.38607 0.33009 0.37305 0.32592 C 0.37135 0.32523 0.36966 0.32407 0.36784 0.32338 C 0.35338 0.31944 0.36015 0.32315 0.34948 0.31875 C 0.34596 0.31736 0.34245 0.31527 0.33893 0.31412 L 0.31914 0.30717 C 0.31693 0.30625 0.31471 0.30578 0.31263 0.30486 C 0.30469 0.30115 0.30911 0.30301 0.29948 0.3 C 0.29805 0.2993 0.29687 0.29838 0.29544 0.29768 C 0.29284 0.29676 0.2901 0.29676 0.28763 0.29537 C 0.28568 0.29444 0.28411 0.29213 0.28229 0.29074 C 0.28099 0.28981 0.27956 0.28958 0.27838 0.28842 C 0.27695 0.28703 0.27591 0.28495 0.27448 0.28379 C 0.27187 0.28171 0.26914 0.28055 0.26653 0.27893 L 0.25859 0.2743 C 0.25729 0.27361 0.25586 0.27338 0.25469 0.27199 C 0.24922 0.26551 0.25221 0.26805 0.24544 0.26504 C 0.23646 0.25416 0.24062 0.2574 0.23359 0.25324 C 0.2319 0.25092 0.23008 0.24884 0.22838 0.24629 C 0.22747 0.2449 0.22682 0.24282 0.22578 0.24166 C 0.22461 0.24027 0.22305 0.24027 0.22174 0.23935 C 0.22005 0.23796 0.21823 0.23634 0.21653 0.23449 C 0.2151 0.2331 0.21393 0.23125 0.21263 0.22986 C 0.21094 0.22824 0.20898 0.22685 0.20729 0.22523 C 0.20599 0.22384 0.20482 0.22176 0.20338 0.2206 C 0.20208 0.21944 0.20078 0.21898 0.19948 0.21828 C 0.19805 0.21666 0.19687 0.21458 0.19544 0.21342 C 0.19375 0.21227 0.19193 0.21203 0.19023 0.21111 C 0.18893 0.21041 0.1875 0.20972 0.18633 0.20879 C 0.1845 0.2074 0.18281 0.20532 0.18099 0.20416 C 0.1793 0.20301 0.1776 0.20185 0.17578 0.20185 C 0.15247 0.20046 0.1293 0.20023 0.10599 0.19953 C 0.10469 0.19861 0.10338 0.19768 0.10208 0.19722 C 0.09635 0.19467 0.09349 0.19444 0.08763 0.19236 C 0.08581 0.1919 0.08411 0.19074 0.08229 0.19004 C 0.07969 0.18912 0.07708 0.18865 0.07448 0.18773 C 0.07305 0.18703 0.07174 0.18611 0.07044 0.18541 C 0.05885 0.17963 0.0707 0.18634 0.06133 0.18078 C 0.05989 0.17847 0.05872 0.17592 0.05729 0.17384 C 0.05612 0.17199 0.05443 0.17106 0.05338 0.16898 C 0.0513 0.16481 0.04987 0.15972 0.04805 0.15509 L 0.04544 0.14791 C 0.04479 0.14328 0.04401 0.13634 0.04284 0.13171 C 0.04206 0.12847 0.04114 0.12546 0.04023 0.12222 C 0.03971 0.11828 0.03945 0.11435 0.03893 0.11065 C 0.03854 0.1081 0.03789 0.10602 0.03763 0.10347 C 0.03698 0.09815 0.03698 0.09259 0.03633 0.08727 C 0.03515 0.07916 0.03333 0.07106 0.03099 0.06389 C 0.03021 0.06134 0.0293 0.05902 0.02838 0.05671 C 0.02239 0.02477 0.0289 0.0574 0.02305 0.03333 C 0.02252 0.03102 0.02213 0.0287 0.02174 0.02639 C 0.02135 0.02315 0.02122 0.0199 0.02044 0.0169 C 0.01979 0.01435 0.01888 0.01203 0.01784 0.00995 L 0.01133 -0.00162 L 0.01133 -0.00162 " pathEditMode="relative" ptsTypes="AAAAAAAAAAAAAAAAAAAAAAAAAAAAAAAAAAAAAAAAAAAAAAAAAAAAAAAAAAAAAAAAAAAAAAAAAAAAAAAAAAAAAAAAAAAAAA">
                                      <p:cBhvr>
                                        <p:cTn id="2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67187 0.51736 L 0.67187 0.51736 C 0.67044 0.51042 0.6694 0.50324 0.66784 0.49653 C 0.66718 0.49306 0.66588 0.49028 0.66523 0.48704 C 0.66458 0.48403 0.66471 0.48056 0.66393 0.47778 C 0.6625 0.47269 0.66041 0.46829 0.65859 0.46366 C 0.65677 0.4588 0.65416 0.45139 0.65208 0.44722 C 0.64961 0.44236 0.64622 0.43866 0.64414 0.43334 C 0.64218 0.42801 0.64153 0.42547 0.63893 0.42153 C 0.63372 0.41412 0.63567 0.41991 0.63099 0.40996 C 0.62995 0.40764 0.62942 0.40486 0.62838 0.40278 C 0.62591 0.39792 0.62317 0.39352 0.62044 0.38889 C 0.61914 0.38635 0.61836 0.38264 0.61653 0.38172 L 0.61133 0.3794 C 0.60169 0.36806 0.6138 0.38195 0.60208 0.37014 C 0.60065 0.36875 0.59961 0.36644 0.59817 0.36528 C 0.59648 0.36412 0.59453 0.36412 0.59284 0.36297 C 0.59101 0.36181 0.58945 0.35972 0.58763 0.35834 C 0.58633 0.35741 0.58489 0.35718 0.58359 0.35602 C 0.58229 0.35486 0.58125 0.35232 0.57968 0.35139 C 0.5763 0.34908 0.57265 0.34861 0.56914 0.34676 C 0.56784 0.34584 0.56653 0.34491 0.56523 0.34422 C 0.56015 0.34213 0.55468 0.34097 0.54948 0.33959 C 0.54127 0.33496 0.54961 0.33935 0.53633 0.33496 C 0.5345 0.33449 0.53281 0.3331 0.53099 0.33264 C 0.52669 0.33148 0.52226 0.33125 0.51784 0.33033 C 0.50807 0.32801 0.51458 0.32847 0.50599 0.3257 C 0.49804 0.32292 0.49049 0.32222 0.48229 0.32084 C 0.47825 0.29167 0.48346 0.32801 0.47968 0.30463 C 0.47916 0.30139 0.47903 0.29815 0.47838 0.29514 C 0.47773 0.2919 0.47656 0.28912 0.47578 0.28588 C 0.47526 0.28357 0.47526 0.28079 0.47448 0.27871 C 0.47343 0.27616 0.47187 0.27408 0.47044 0.27176 C 0.46797 0.25834 0.47096 0.27084 0.46523 0.25764 C 0.46328 0.25324 0.46263 0.24676 0.46002 0.24375 C 0.45859 0.24213 0.45729 0.24074 0.45599 0.23912 C 0.45429 0.23681 0.4526 0.23403 0.45078 0.23195 C 0.44961 0.23079 0.44817 0.23056 0.44687 0.22963 C 0.44596 0.22732 0.44531 0.22454 0.44414 0.22269 C 0.44166 0.21806 0.43945 0.2176 0.43633 0.21574 L 0.42838 0.20625 C 0.42708 0.20463 0.42591 0.20255 0.42448 0.20162 C 0.42317 0.20093 0.42174 0.20047 0.42044 0.19931 C 0.40468 0.18519 0.42617 0.20301 0.41393 0.18982 C 0.41276 0.18866 0.4112 0.18866 0.41002 0.1875 C 0.40859 0.18635 0.40742 0.18403 0.40599 0.18287 C 0.40429 0.18172 0.40247 0.18148 0.40078 0.18056 C 0.39948 0.17986 0.39817 0.17894 0.39687 0.17824 C 0.39336 0.17639 0.38971 0.17547 0.38633 0.17361 C 0.37721 0.16806 0.38841 0.17454 0.37578 0.16875 C 0.37435 0.16829 0.37317 0.16713 0.37187 0.16644 C 0.36562 0.16366 0.36276 0.16389 0.35599 0.16181 C 0.35377 0.16111 0.35156 0.16042 0.34948 0.15949 C 0.34765 0.1588 0.34596 0.15718 0.34414 0.15718 C 0.32708 0.15579 0.31002 0.15556 0.29284 0.15486 C 0.28229 0.14861 0.29205 0.15371 0.26914 0.15023 C 0.26562 0.14954 0.26211 0.14838 0.25859 0.14769 C 0.25299 0.14676 0.24726 0.1463 0.24153 0.14537 C 0.24023 0.14468 0.2388 0.14422 0.23763 0.14306 C 0.2362 0.1419 0.23515 0.13959 0.23359 0.13843 C 0.22851 0.13449 0.22578 0.13773 0.22044 0.13148 C 0.20833 0.1169 0.2233 0.13542 0.21393 0.12199 C 0.21263 0.12037 0.21133 0.11898 0.21002 0.11736 C 0.20677 0.1088 0.20403 0.10232 0.20208 0.09167 C 0.20169 0.08935 0.20156 0.08658 0.20078 0.08449 C 0.19974 0.08195 0.19817 0.07986 0.19687 0.07755 C 0.1931 0.05764 0.1983 0.08195 0.19284 0.06597 C 0.19218 0.06366 0.19218 0.06111 0.19153 0.0588 C 0.18997 0.05394 0.18802 0.04954 0.18633 0.04491 L 0.18359 0.03773 C 0.18281 0.03542 0.18229 0.03241 0.18099 0.03079 L 0.17317 0.02153 L 0.16914 0.01667 C 0.16784 0.01528 0.1664 0.01412 0.16523 0.01204 C 0.16432 0.01042 0.1638 0.0081 0.16263 0.00741 C 0.15924 0.0051 0.15208 0.00278 0.15208 0.00278 C 0.15078 0.00116 0.14961 -0.00092 0.14817 -0.00208 C 0.14401 -0.00532 0.13932 -0.00694 0.13502 -0.00903 C 0.13112 -0.0125 0.12734 -0.0162 0.12317 -0.01828 C 0.12096 -0.01944 0.11875 -0.0199 0.11653 -0.0206 C 0.11484 -0.02129 0.11302 -0.02222 0.11133 -0.02291 L 0.02187 -0.0206 C 0.01601 -0.02037 0.01146 -0.0169 0.00599 -0.01365 C 0.00468 -0.01296 0.00325 -0.01273 0.00208 -0.01134 C -0.00222 -0.00625 -0.00026 -0.00671 -0.00313 -0.00671 L -0.00313 -0.00671 " pathEditMode="relative" ptsTypes="AAAAAAAAAAAAAAAAAAAAAAAAAAAAAAAAAAAAAAAAAAAAAAAAAAAAAAAAAAAAAAAAAAAAAAAAAAAAAAAAAAAAAA">
                                      <p:cBhvr>
                                        <p:cTn id="2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37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4D6E"/>
                                      </p:to>
                                    </p:animClr>
                                    <p:animClr clrSpc="rgb" dir="cw">
                                      <p:cBhvr>
                                        <p:cTn id="39" dur="37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4D6E"/>
                                      </p:to>
                                    </p:animClr>
                                    <p:set>
                                      <p:cBhvr>
                                        <p:cTn id="40" dur="37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7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EC2B519-1F20-4926-8DF2-F834686A70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417" y="2300053"/>
            <a:ext cx="5153583" cy="4555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20" y="-309560"/>
            <a:ext cx="7295779" cy="6672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2509" y="381565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154267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201" y="789906"/>
            <a:ext cx="1295400" cy="13879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DA4B1BB-4A47-4FEF-B7F4-9DF59D19E5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>
            <a:off x="6449900" y="0"/>
            <a:ext cx="5756526" cy="50129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76A4E9E-5F0C-48D5-A808-ED64783BC1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5587999"/>
            <a:ext cx="12189432" cy="12695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>
            <a:off x="433010" y="3755367"/>
            <a:ext cx="2565400" cy="151130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B98A11B2-3F05-4E11-BEDF-C2437AFBBAA5}"/>
              </a:ext>
            </a:extLst>
          </p:cNvPr>
          <p:cNvSpPr txBox="1"/>
          <p:nvPr/>
        </p:nvSpPr>
        <p:spPr>
          <a:xfrm>
            <a:off x="3622941" y="1291162"/>
            <a:ext cx="1477328" cy="32181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8400" dirty="0"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Thank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00612" y="1313515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2184531" y="1828883"/>
            <a:ext cx="617479" cy="44098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94578A22-9EA2-467E-947B-9FEE115682D4}"/>
              </a:ext>
            </a:extLst>
          </p:cNvPr>
          <p:cNvGrpSpPr/>
          <p:nvPr/>
        </p:nvGrpSpPr>
        <p:grpSpPr>
          <a:xfrm>
            <a:off x="5461473" y="4469821"/>
            <a:ext cx="470948" cy="1593694"/>
            <a:chOff x="5029200" y="4252444"/>
            <a:chExt cx="470948" cy="1203570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6E385F92-109D-47F2-B581-52A34BBF6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BF7D8724-206F-4434-93B3-7ACA6BF81C2F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105573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500" dirty="0">
                  <a:solidFill>
                    <a:srgbClr val="E5E3E4"/>
                  </a:solidFill>
                  <a:cs typeface="+mn-ea"/>
                  <a:sym typeface="+mn-lt"/>
                </a:rPr>
                <a:t>Jpppt.com。</a:t>
              </a:r>
              <a:endParaRPr lang="zh-CN" altLang="en-US" sz="1500" dirty="0">
                <a:solidFill>
                  <a:srgbClr val="E5E3E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TextBox 3">
            <a:hlinkClick r:id="rId11"/>
            <a:extLst>
              <a:ext uri="{FF2B5EF4-FFF2-40B4-BE49-F238E27FC236}">
                <a16:creationId xmlns:a16="http://schemas.microsoft.com/office/drawing/2014/main" xmlns="" id="{E1E67AC8-34B6-476B-8029-BD2E5E381588}"/>
              </a:ext>
            </a:extLst>
          </p:cNvPr>
          <p:cNvSpPr txBox="1"/>
          <p:nvPr/>
        </p:nvSpPr>
        <p:spPr>
          <a:xfrm>
            <a:off x="7019819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33810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12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78502 0.58796 L 0.78502 0.58796 C 0.78411 0.58009 0.78333 0.57222 0.78229 0.56435 C 0.78203 0.56203 0.78138 0.55972 0.78099 0.5574 C 0.78047 0.55393 0.77943 0.5449 0.77838 0.54097 C 0.77773 0.53842 0.77656 0.53634 0.77578 0.53402 C 0.77526 0.53171 0.775 0.52916 0.77448 0.52708 C 0.77239 0.5199 0.76979 0.51643 0.76653 0.51065 C 0.76614 0.50833 0.76614 0.50532 0.76523 0.5037 C 0.76302 0.49953 0.75989 0.49745 0.75729 0.49421 C 0.75221 0.48819 0.75482 0.49051 0.74948 0.48727 C 0.73971 0.47569 0.74466 0.47893 0.73489 0.47546 C 0.73359 0.47407 0.73242 0.47199 0.73099 0.47083 C 0.72513 0.46643 0.72695 0.47083 0.72174 0.4662 C 0.71276 0.4581 0.72357 0.46412 0.71263 0.45926 C 0.71081 0.45764 0.70924 0.45555 0.70729 0.4544 C 0.70521 0.45324 0.70299 0.45301 0.70078 0.45208 C 0.69844 0.45115 0.69388 0.4493 0.69153 0.44745 C 0.68971 0.44606 0.68802 0.44421 0.68633 0.44282 C 0.68203 0.43958 0.68073 0.44027 0.67578 0.43819 C 0.67435 0.4375 0.67318 0.43634 0.67174 0.43588 C 0.67005 0.43495 0.66823 0.43426 0.66653 0.43333 C 0.66523 0.43287 0.66393 0.43148 0.66263 0.43102 C 0.6595 0.43009 0.65638 0.42963 0.65338 0.4287 C 0.65156 0.42824 0.64987 0.42639 0.64818 0.42639 C 0.61002 0.425 0.57174 0.42477 0.53359 0.42407 C 0.52005 0.42338 0.50638 0.42477 0.49284 0.42176 C 0.49153 0.42152 0.49206 0.4169 0.49153 0.41481 C 0.49023 0.40949 0.48555 0.39352 0.48359 0.39143 C 0.48099 0.38819 0.47799 0.38588 0.47578 0.38194 C 0.47448 0.37963 0.47318 0.37708 0.47174 0.375 C 0.47057 0.37315 0.46914 0.37199 0.46784 0.37037 C 0.46601 0.36805 0.46432 0.36551 0.46263 0.36319 C 0.46002 0.35995 0.45729 0.35694 0.45469 0.35393 C 0.45338 0.35231 0.45221 0.35 0.45078 0.3493 C 0.43476 0.33981 0.45091 0.34838 0.43489 0.34213 C 0.43359 0.34166 0.43242 0.34027 0.43099 0.33981 C 0.42799 0.33865 0.42487 0.33819 0.42174 0.3375 C 0.41302 0.33217 0.42239 0.33727 0.40599 0.33287 C 0.40416 0.3324 0.4026 0.33078 0.40078 0.33055 C 0.38385 0.32708 0.38607 0.33009 0.37305 0.32592 C 0.37135 0.32523 0.36966 0.32407 0.36784 0.32338 C 0.35338 0.31944 0.36015 0.32315 0.34948 0.31875 C 0.34596 0.31736 0.34245 0.31527 0.33893 0.31412 L 0.31914 0.30717 C 0.31693 0.30625 0.31471 0.30578 0.31263 0.30486 C 0.30469 0.30115 0.30911 0.30301 0.29948 0.3 C 0.29805 0.2993 0.29687 0.29838 0.29544 0.29768 C 0.29284 0.29676 0.2901 0.29676 0.28763 0.29537 C 0.28568 0.29444 0.28411 0.29213 0.28229 0.29074 C 0.28099 0.28981 0.27956 0.28958 0.27838 0.28842 C 0.27695 0.28703 0.27591 0.28495 0.27448 0.28379 C 0.27187 0.28171 0.26914 0.28055 0.26653 0.27893 L 0.25859 0.2743 C 0.25729 0.27361 0.25586 0.27338 0.25469 0.27199 C 0.24922 0.26551 0.25221 0.26805 0.24544 0.26504 C 0.23646 0.25416 0.24062 0.2574 0.23359 0.25324 C 0.2319 0.25092 0.23008 0.24884 0.22838 0.24629 C 0.22747 0.2449 0.22682 0.24282 0.22578 0.24166 C 0.22461 0.24027 0.22305 0.24027 0.22174 0.23935 C 0.22005 0.23796 0.21823 0.23634 0.21653 0.23449 C 0.2151 0.2331 0.21393 0.23125 0.21263 0.22986 C 0.21094 0.22824 0.20898 0.22685 0.20729 0.22523 C 0.20599 0.22384 0.20482 0.22176 0.20338 0.2206 C 0.20208 0.21944 0.20078 0.21898 0.19948 0.21828 C 0.19805 0.21666 0.19687 0.21458 0.19544 0.21342 C 0.19375 0.21227 0.19193 0.21203 0.19023 0.21111 C 0.18893 0.21041 0.1875 0.20972 0.18633 0.20879 C 0.1845 0.2074 0.18281 0.20532 0.18099 0.20416 C 0.1793 0.20301 0.1776 0.20185 0.17578 0.20185 C 0.15247 0.20046 0.1293 0.20023 0.10599 0.19953 C 0.10469 0.19861 0.10338 0.19768 0.10208 0.19722 C 0.09635 0.19467 0.09349 0.19444 0.08763 0.19236 C 0.08581 0.1919 0.08411 0.19074 0.08229 0.19004 C 0.07969 0.18912 0.07708 0.18865 0.07448 0.18773 C 0.07305 0.18703 0.07174 0.18611 0.07044 0.18541 C 0.05885 0.17963 0.0707 0.18634 0.06133 0.18078 C 0.05989 0.17847 0.05872 0.17592 0.05729 0.17384 C 0.05612 0.17199 0.05443 0.17106 0.05338 0.16898 C 0.0513 0.16481 0.04987 0.15972 0.04805 0.15509 L 0.04544 0.14791 C 0.04479 0.14328 0.04401 0.13634 0.04284 0.13171 C 0.04206 0.12847 0.04114 0.12546 0.04023 0.12222 C 0.03971 0.11828 0.03945 0.11435 0.03893 0.11065 C 0.03854 0.1081 0.03789 0.10602 0.03763 0.10347 C 0.03698 0.09815 0.03698 0.09259 0.03633 0.08727 C 0.03515 0.07916 0.03333 0.07106 0.03099 0.06389 C 0.03021 0.06134 0.0293 0.05902 0.02838 0.05671 C 0.02239 0.02477 0.0289 0.0574 0.02305 0.03333 C 0.02252 0.03102 0.02213 0.0287 0.02174 0.02639 C 0.02135 0.02315 0.02122 0.0199 0.02044 0.0169 C 0.01979 0.01435 0.01888 0.01203 0.01784 0.00995 L 0.01133 -0.00162 L 0.01133 -0.00162 " pathEditMode="relative" ptsTypes="AAAAAAAAAAAAAAAAAAAAAAAAAAAAAAAAAAAAAAAAAAAAAAAAAAAAAAAAAAAAAAAAAAAAAAAAAAAAAAAAAAAAAAAAAAAAAA">
                                      <p:cBhvr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67187 0.51736 L 0.67187 0.51736 C 0.67044 0.51042 0.6694 0.50324 0.66784 0.49653 C 0.66718 0.49306 0.66588 0.49028 0.66523 0.48704 C 0.66458 0.48403 0.66471 0.48056 0.66393 0.47778 C 0.6625 0.47269 0.66041 0.46829 0.65859 0.46366 C 0.65677 0.4588 0.65416 0.45139 0.65208 0.44722 C 0.64961 0.44236 0.64622 0.43866 0.64414 0.43334 C 0.64218 0.42801 0.64153 0.42547 0.63893 0.42153 C 0.63372 0.41412 0.63567 0.41991 0.63099 0.40996 C 0.62995 0.40764 0.62942 0.40486 0.62838 0.40278 C 0.62591 0.39792 0.62317 0.39352 0.62044 0.38889 C 0.61914 0.38635 0.61836 0.38264 0.61653 0.38172 L 0.61133 0.3794 C 0.60169 0.36806 0.6138 0.38195 0.60208 0.37014 C 0.60065 0.36875 0.59961 0.36644 0.59817 0.36528 C 0.59648 0.36412 0.59453 0.36412 0.59284 0.36297 C 0.59101 0.36181 0.58945 0.35972 0.58763 0.35834 C 0.58633 0.35741 0.58489 0.35718 0.58359 0.35602 C 0.58229 0.35486 0.58125 0.35232 0.57968 0.35139 C 0.5763 0.34908 0.57265 0.34861 0.56914 0.34676 C 0.56784 0.34584 0.56653 0.34491 0.56523 0.34422 C 0.56015 0.34213 0.55468 0.34097 0.54948 0.33959 C 0.54127 0.33496 0.54961 0.33935 0.53633 0.33496 C 0.5345 0.33449 0.53281 0.3331 0.53099 0.33264 C 0.52669 0.33148 0.52226 0.33125 0.51784 0.33033 C 0.50807 0.32801 0.51458 0.32847 0.50599 0.3257 C 0.49804 0.32292 0.49049 0.32222 0.48229 0.32084 C 0.47825 0.29167 0.48346 0.32801 0.47968 0.30463 C 0.47916 0.30139 0.47903 0.29815 0.47838 0.29514 C 0.47773 0.2919 0.47656 0.28912 0.47578 0.28588 C 0.47526 0.28357 0.47526 0.28079 0.47448 0.27871 C 0.47343 0.27616 0.47187 0.27408 0.47044 0.27176 C 0.46797 0.25834 0.47096 0.27084 0.46523 0.25764 C 0.46328 0.25324 0.46263 0.24676 0.46002 0.24375 C 0.45859 0.24213 0.45729 0.24074 0.45599 0.23912 C 0.45429 0.23681 0.4526 0.23403 0.45078 0.23195 C 0.44961 0.23079 0.44817 0.23056 0.44687 0.22963 C 0.44596 0.22732 0.44531 0.22454 0.44414 0.22269 C 0.44166 0.21806 0.43945 0.2176 0.43633 0.21574 L 0.42838 0.20625 C 0.42708 0.20463 0.42591 0.20255 0.42448 0.20162 C 0.42317 0.20093 0.42174 0.20047 0.42044 0.19931 C 0.40468 0.18519 0.42617 0.20301 0.41393 0.18982 C 0.41276 0.18866 0.4112 0.18866 0.41002 0.1875 C 0.40859 0.18635 0.40742 0.18403 0.40599 0.18287 C 0.40429 0.18172 0.40247 0.18148 0.40078 0.18056 C 0.39948 0.17986 0.39817 0.17894 0.39687 0.17824 C 0.39336 0.17639 0.38971 0.17547 0.38633 0.17361 C 0.37721 0.16806 0.38841 0.17454 0.37578 0.16875 C 0.37435 0.16829 0.37317 0.16713 0.37187 0.16644 C 0.36562 0.16366 0.36276 0.16389 0.35599 0.16181 C 0.35377 0.16111 0.35156 0.16042 0.34948 0.15949 C 0.34765 0.1588 0.34596 0.15718 0.34414 0.15718 C 0.32708 0.15579 0.31002 0.15556 0.29284 0.15486 C 0.28229 0.14861 0.29205 0.15371 0.26914 0.15023 C 0.26562 0.14954 0.26211 0.14838 0.25859 0.14769 C 0.25299 0.14676 0.24726 0.1463 0.24153 0.14537 C 0.24023 0.14468 0.2388 0.14422 0.23763 0.14306 C 0.2362 0.1419 0.23515 0.13959 0.23359 0.13843 C 0.22851 0.13449 0.22578 0.13773 0.22044 0.13148 C 0.20833 0.1169 0.2233 0.13542 0.21393 0.12199 C 0.21263 0.12037 0.21133 0.11898 0.21002 0.11736 C 0.20677 0.1088 0.20403 0.10232 0.20208 0.09167 C 0.20169 0.08935 0.20156 0.08658 0.20078 0.08449 C 0.19974 0.08195 0.19817 0.07986 0.19687 0.07755 C 0.1931 0.05764 0.1983 0.08195 0.19284 0.06597 C 0.19218 0.06366 0.19218 0.06111 0.19153 0.0588 C 0.18997 0.05394 0.18802 0.04954 0.18633 0.04491 L 0.18359 0.03773 C 0.18281 0.03542 0.18229 0.03241 0.18099 0.03079 L 0.17317 0.02153 L 0.16914 0.01667 C 0.16784 0.01528 0.1664 0.01412 0.16523 0.01204 C 0.16432 0.01042 0.1638 0.0081 0.16263 0.00741 C 0.15924 0.0051 0.15208 0.00278 0.15208 0.00278 C 0.15078 0.00116 0.14961 -0.00092 0.14817 -0.00208 C 0.14401 -0.00532 0.13932 -0.00694 0.13502 -0.00903 C 0.13112 -0.0125 0.12734 -0.0162 0.12317 -0.01828 C 0.12096 -0.01944 0.11875 -0.0199 0.11653 -0.0206 C 0.11484 -0.02129 0.11302 -0.02222 0.11133 -0.02291 L 0.02187 -0.0206 C 0.01601 -0.02037 0.01146 -0.0169 0.00599 -0.01365 C 0.00468 -0.01296 0.00325 -0.01273 0.00208 -0.01134 C -0.00222 -0.00625 -0.00026 -0.00671 -0.00313 -0.00671 L -0.00313 -0.00671 " pathEditMode="relative" ptsTypes="AAAAAAAAAAAAAAAAAAAAAAAAAAAAAAAAAAAAAAAAAAAAAAAAAAAAAAAAAAAAAAAAAAAAAAAAAAAAAAAAAAAAAA">
                                      <p:cBhvr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12F392E6-5F28-4A33-9D85-C8385EF9447A}"/>
              </a:ext>
            </a:extLst>
          </p:cNvPr>
          <p:cNvSpPr txBox="1"/>
          <p:nvPr/>
        </p:nvSpPr>
        <p:spPr>
          <a:xfrm>
            <a:off x="578299" y="198236"/>
            <a:ext cx="654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6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6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Hình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Thành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kiến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341041" y="179428"/>
            <a:ext cx="6783608" cy="811172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xmlns="" id="{63D0A32D-8C8C-45D6-B35D-D67090E507A7}"/>
              </a:ext>
            </a:extLst>
          </p:cNvPr>
          <p:cNvSpPr/>
          <p:nvPr/>
        </p:nvSpPr>
        <p:spPr>
          <a:xfrm>
            <a:off x="396878" y="122325"/>
            <a:ext cx="6783608" cy="981917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B2DFD297-F479-4426-BD20-611DA3819EF1}"/>
              </a:ext>
            </a:extLst>
          </p:cNvPr>
          <p:cNvGrpSpPr/>
          <p:nvPr/>
        </p:nvGrpSpPr>
        <p:grpSpPr>
          <a:xfrm>
            <a:off x="1556700" y="2846447"/>
            <a:ext cx="869511" cy="683326"/>
            <a:chOff x="985937" y="3068542"/>
            <a:chExt cx="869511" cy="683326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xmlns="" id="{3CBB6BF0-8DF6-474E-90D7-925CB7A0C2C9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xmlns="" id="{870DE9E9-B709-4703-AE2A-0CC0F431B341}"/>
                </a:ext>
              </a:extLst>
            </p:cNvPr>
            <p:cNvSpPr/>
            <p:nvPr/>
          </p:nvSpPr>
          <p:spPr>
            <a:xfrm>
              <a:off x="1027220" y="3136052"/>
              <a:ext cx="576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xmlns="" id="{77C75A9B-3ADB-471C-8950-1447CF885DE4}"/>
                </a:ext>
              </a:extLst>
            </p:cNvPr>
            <p:cNvSpPr txBox="1"/>
            <p:nvPr/>
          </p:nvSpPr>
          <p:spPr>
            <a:xfrm>
              <a:off x="1057077" y="3134716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05BDF361-8835-40B8-BB93-F431A4B02C45}"/>
              </a:ext>
            </a:extLst>
          </p:cNvPr>
          <p:cNvGrpSpPr/>
          <p:nvPr/>
        </p:nvGrpSpPr>
        <p:grpSpPr>
          <a:xfrm>
            <a:off x="4207639" y="2832568"/>
            <a:ext cx="869511" cy="683326"/>
            <a:chOff x="985937" y="3068542"/>
            <a:chExt cx="869511" cy="683326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xmlns="" id="{E36E3B36-6ED2-4FE5-8B02-74F769E08136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xmlns="" id="{F1E3510A-3FB6-424B-A0C7-E999ADB25B70}"/>
                </a:ext>
              </a:extLst>
            </p:cNvPr>
            <p:cNvSpPr/>
            <p:nvPr/>
          </p:nvSpPr>
          <p:spPr>
            <a:xfrm>
              <a:off x="1027220" y="3136052"/>
              <a:ext cx="576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xmlns="" id="{19E15885-C8C6-4ED3-B6B9-095969ED7CE1}"/>
                </a:ext>
              </a:extLst>
            </p:cNvPr>
            <p:cNvSpPr txBox="1"/>
            <p:nvPr/>
          </p:nvSpPr>
          <p:spPr>
            <a:xfrm>
              <a:off x="1057077" y="3134716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II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16260C71-8FC8-48DB-A633-97D65D63A131}"/>
              </a:ext>
            </a:extLst>
          </p:cNvPr>
          <p:cNvGrpSpPr/>
          <p:nvPr/>
        </p:nvGrpSpPr>
        <p:grpSpPr>
          <a:xfrm>
            <a:off x="6831244" y="2818689"/>
            <a:ext cx="869511" cy="683326"/>
            <a:chOff x="985937" y="3068542"/>
            <a:chExt cx="869511" cy="683326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xmlns="" id="{DECDD410-5BAE-490D-8798-FEF7F7AC264C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xmlns="" id="{226C95FF-9BED-42E3-9C77-28B27D9E7B2A}"/>
                </a:ext>
              </a:extLst>
            </p:cNvPr>
            <p:cNvSpPr/>
            <p:nvPr/>
          </p:nvSpPr>
          <p:spPr>
            <a:xfrm>
              <a:off x="1027220" y="3136052"/>
              <a:ext cx="576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xmlns="" id="{3109470D-8A07-43D9-A05B-169F51906042}"/>
                </a:ext>
              </a:extLst>
            </p:cNvPr>
            <p:cNvSpPr txBox="1"/>
            <p:nvPr/>
          </p:nvSpPr>
          <p:spPr>
            <a:xfrm>
              <a:off x="1057077" y="3134716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III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xmlns="" id="{BD4AFEDE-C6C5-432D-9614-F414A9F78B7A}"/>
              </a:ext>
            </a:extLst>
          </p:cNvPr>
          <p:cNvGrpSpPr/>
          <p:nvPr/>
        </p:nvGrpSpPr>
        <p:grpSpPr>
          <a:xfrm>
            <a:off x="0" y="3156199"/>
            <a:ext cx="6778122" cy="43800"/>
            <a:chOff x="0" y="3156199"/>
            <a:chExt cx="6778122" cy="43800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ED40D2DD-1EDC-4CDF-AEC2-2764017059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156199"/>
              <a:ext cx="1516783" cy="1387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xmlns="" id="{DF12526C-F1CE-4D3F-B7BB-43B9DE8D89E8}"/>
                </a:ext>
              </a:extLst>
            </p:cNvPr>
            <p:cNvCxnSpPr>
              <a:cxnSpLocks/>
            </p:cNvCxnSpPr>
            <p:nvPr/>
          </p:nvCxnSpPr>
          <p:spPr>
            <a:xfrm>
              <a:off x="2302938" y="3199999"/>
              <a:ext cx="1864784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xmlns="" id="{995B37E7-8907-412C-931A-F706988D967B}"/>
                </a:ext>
              </a:extLst>
            </p:cNvPr>
            <p:cNvCxnSpPr>
              <a:cxnSpLocks/>
            </p:cNvCxnSpPr>
            <p:nvPr/>
          </p:nvCxnSpPr>
          <p:spPr>
            <a:xfrm>
              <a:off x="4906122" y="3199999"/>
              <a:ext cx="1872000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xmlns="" id="{99DC2DB1-EB98-4830-9899-21E1FD892C83}"/>
              </a:ext>
            </a:extLst>
          </p:cNvPr>
          <p:cNvSpPr txBox="1"/>
          <p:nvPr/>
        </p:nvSpPr>
        <p:spPr>
          <a:xfrm rot="16200000">
            <a:off x="766065" y="3312440"/>
            <a:ext cx="1723549" cy="24237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Trải</a:t>
            </a:r>
            <a:r>
              <a:rPr lang="en-US" altLang="zh-C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nghiệm</a:t>
            </a:r>
            <a:r>
              <a:rPr lang="en-US" altLang="zh-C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endParaRPr lang="en-US" altLang="zh-CN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E7B05CD2-C018-4283-908D-04CDA169FD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27" y="24957"/>
            <a:ext cx="6396414" cy="6858000"/>
          </a:xfrm>
          <a:prstGeom prst="rect">
            <a:avLst/>
          </a:prstGeom>
        </p:spPr>
      </p:pic>
      <p:sp>
        <p:nvSpPr>
          <p:cNvPr id="29" name="文本框 53">
            <a:extLst>
              <a:ext uri="{FF2B5EF4-FFF2-40B4-BE49-F238E27FC236}">
                <a16:creationId xmlns:a16="http://schemas.microsoft.com/office/drawing/2014/main" xmlns="" id="{99DC2DB1-EB98-4830-9899-21E1FD892C83}"/>
              </a:ext>
            </a:extLst>
          </p:cNvPr>
          <p:cNvSpPr txBox="1"/>
          <p:nvPr/>
        </p:nvSpPr>
        <p:spPr>
          <a:xfrm rot="16200000">
            <a:off x="3948810" y="3312441"/>
            <a:ext cx="1362874" cy="24237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Suy</a:t>
            </a:r>
            <a:r>
              <a:rPr lang="en-US" altLang="zh-C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nghĩ</a:t>
            </a:r>
            <a:r>
              <a:rPr lang="en-US" altLang="zh-C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phản</a:t>
            </a:r>
            <a:r>
              <a:rPr lang="en-US" altLang="zh-C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hồi</a:t>
            </a:r>
            <a:endParaRPr lang="en-US" altLang="zh-CN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30" name="文本框 53">
            <a:extLst>
              <a:ext uri="{FF2B5EF4-FFF2-40B4-BE49-F238E27FC236}">
                <a16:creationId xmlns:a16="http://schemas.microsoft.com/office/drawing/2014/main" xmlns="" id="{99DC2DB1-EB98-4830-9899-21E1FD892C83}"/>
              </a:ext>
            </a:extLst>
          </p:cNvPr>
          <p:cNvSpPr txBox="1"/>
          <p:nvPr/>
        </p:nvSpPr>
        <p:spPr>
          <a:xfrm rot="16200000">
            <a:off x="7233011" y="3312441"/>
            <a:ext cx="593432" cy="24237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Tổng</a:t>
            </a:r>
            <a:r>
              <a:rPr lang="en-US" altLang="zh-C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kết</a:t>
            </a:r>
            <a:endParaRPr lang="en-US" altLang="zh-CN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743187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4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-157407"/>
            <a:ext cx="12189432" cy="68557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9624032" y="5487915"/>
            <a:ext cx="2565400" cy="1511301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C7B283D7-D3DF-48A6-B6CA-AFC06B24D9EB}"/>
              </a:ext>
            </a:extLst>
          </p:cNvPr>
          <p:cNvGrpSpPr/>
          <p:nvPr/>
        </p:nvGrpSpPr>
        <p:grpSpPr>
          <a:xfrm flipH="1">
            <a:off x="11670358" y="5487915"/>
            <a:ext cx="470948" cy="1127262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E5E3E4"/>
                  </a:solidFill>
                  <a:cs typeface="+mn-ea"/>
                  <a:sym typeface="+mn-lt"/>
                </a:rPr>
                <a:t>Chinese heritage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A38FD7D-67B3-4B07-8F1E-3BEBE8CF65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250" y="716639"/>
            <a:ext cx="2486182" cy="4771276"/>
          </a:xfrm>
          <a:prstGeom prst="rect">
            <a:avLst/>
          </a:prstGeom>
        </p:spPr>
      </p:pic>
      <p:sp>
        <p:nvSpPr>
          <p:cNvPr id="14" name="文本框 10">
            <a:extLst>
              <a:ext uri="{FF2B5EF4-FFF2-40B4-BE49-F238E27FC236}">
                <a16:creationId xmlns:a16="http://schemas.microsoft.com/office/drawing/2014/main" xmlns="" id="{AAEAE48E-2FF5-48A5-82E3-12B83756D617}"/>
              </a:ext>
            </a:extLst>
          </p:cNvPr>
          <p:cNvSpPr txBox="1"/>
          <p:nvPr/>
        </p:nvSpPr>
        <p:spPr>
          <a:xfrm>
            <a:off x="134148" y="-200147"/>
            <a:ext cx="661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I.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Trải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nghiệm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矩形: 剪去对角 14">
            <a:extLst>
              <a:ext uri="{FF2B5EF4-FFF2-40B4-BE49-F238E27FC236}">
                <a16:creationId xmlns:a16="http://schemas.microsoft.com/office/drawing/2014/main" xmlns="" id="{214E0E9C-5A9E-4945-8133-41D649F93413}"/>
              </a:ext>
            </a:extLst>
          </p:cNvPr>
          <p:cNvSpPr/>
          <p:nvPr/>
        </p:nvSpPr>
        <p:spPr>
          <a:xfrm>
            <a:off x="134148" y="-218456"/>
            <a:ext cx="5963136" cy="664640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CB960C8-77ED-4478-A54B-219E0CBB512A}"/>
              </a:ext>
            </a:extLst>
          </p:cNvPr>
          <p:cNvSpPr/>
          <p:nvPr/>
        </p:nvSpPr>
        <p:spPr>
          <a:xfrm>
            <a:off x="3796919" y="1396210"/>
            <a:ext cx="5575681" cy="423191"/>
          </a:xfrm>
          <a:prstGeom prst="rect">
            <a:avLst/>
          </a:prstGeom>
          <a:solidFill>
            <a:srgbClr val="FFDC6D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68523" tIns="34289" rIns="68523" bIns="34289">
            <a:spAutoFit/>
          </a:bodyPr>
          <a:lstStyle/>
          <a:p>
            <a:pPr defTabSz="685154"/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Khuyến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(1835 – 1909)</a:t>
            </a:r>
            <a:endParaRPr lang="en-SG" sz="2300" i="1" dirty="0">
              <a:solidFill>
                <a:prstClr val="black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9718709-1516-48DC-AFE3-40650E731FE6}"/>
              </a:ext>
            </a:extLst>
          </p:cNvPr>
          <p:cNvSpPr/>
          <p:nvPr/>
        </p:nvSpPr>
        <p:spPr>
          <a:xfrm>
            <a:off x="3796919" y="2105341"/>
            <a:ext cx="5575681" cy="4231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lIns="68523" tIns="34289" rIns="68523" bIns="34289">
            <a:spAutoFit/>
          </a:bodyPr>
          <a:lstStyle/>
          <a:p>
            <a:pPr defTabSz="685154"/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quán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Lục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300" i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2300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Nam</a:t>
            </a:r>
            <a:endParaRPr lang="en-SG" sz="2300" i="1" dirty="0">
              <a:solidFill>
                <a:prstClr val="black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A7EEE16-A8F4-4248-8EDD-804D8C7FD8A2}"/>
              </a:ext>
            </a:extLst>
          </p:cNvPr>
          <p:cNvSpPr/>
          <p:nvPr/>
        </p:nvSpPr>
        <p:spPr>
          <a:xfrm>
            <a:off x="3796874" y="5033369"/>
            <a:ext cx="5575726" cy="4231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68523" tIns="34289" rIns="68523" bIns="34289">
            <a:spAutoFit/>
          </a:bodyPr>
          <a:lstStyle/>
          <a:p>
            <a:pPr algn="just" defTabSz="685154"/>
            <a:r>
              <a:rPr lang="en-US" altLang="en-US" sz="2300" b="1" i="1" dirty="0" err="1">
                <a:latin typeface="Times New Roman" panose="02020603050405020304" pitchFamily="18" charset="0"/>
              </a:rPr>
              <a:t>Đề</a:t>
            </a:r>
            <a:r>
              <a:rPr lang="en-US" altLang="en-US" sz="23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latin typeface="Times New Roman" panose="02020603050405020304" pitchFamily="18" charset="0"/>
              </a:rPr>
              <a:t>tài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: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làng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quê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Bắc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bộ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 smtClean="0">
                <a:latin typeface="Times New Roman" panose="02020603050405020304" pitchFamily="18" charset="0"/>
              </a:rPr>
              <a:t>Việt</a:t>
            </a:r>
            <a:r>
              <a:rPr lang="en-US" altLang="en-US" sz="2300" b="1" i="1" dirty="0" smtClean="0">
                <a:latin typeface="Times New Roman" panose="02020603050405020304" pitchFamily="18" charset="0"/>
              </a:rPr>
              <a:t> Nam</a:t>
            </a:r>
            <a:endParaRPr lang="en-SG" sz="2300" i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AE7B0CE-5582-44E8-834C-D3246E0286C9}"/>
              </a:ext>
            </a:extLst>
          </p:cNvPr>
          <p:cNvSpPr/>
          <p:nvPr/>
        </p:nvSpPr>
        <p:spPr>
          <a:xfrm>
            <a:off x="3796919" y="3015256"/>
            <a:ext cx="5575681" cy="8079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68523" tIns="34289" rIns="68523" bIns="34289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5E8D4EC-AD11-4289-AA09-D25A39A6BB91}"/>
              </a:ext>
            </a:extLst>
          </p:cNvPr>
          <p:cNvSpPr/>
          <p:nvPr/>
        </p:nvSpPr>
        <p:spPr>
          <a:xfrm>
            <a:off x="3796874" y="5820374"/>
            <a:ext cx="5575725" cy="4231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68523" tIns="34289" rIns="68523" bIns="34289">
            <a:spAutoFit/>
          </a:bodyPr>
          <a:lstStyle/>
          <a:p>
            <a:pPr algn="just" defTabSz="685154"/>
            <a:r>
              <a:rPr lang="en-US" sz="23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3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23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6200" y="1396210"/>
            <a:ext cx="6343650" cy="515311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AE7B0CE-5582-44E8-834C-D3246E0286C9}"/>
              </a:ext>
            </a:extLst>
          </p:cNvPr>
          <p:cNvSpPr/>
          <p:nvPr/>
        </p:nvSpPr>
        <p:spPr>
          <a:xfrm>
            <a:off x="3796873" y="4192499"/>
            <a:ext cx="5575681" cy="4231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68523" tIns="34289" rIns="68523" bIns="34289">
            <a:spAutoFit/>
          </a:bodyPr>
          <a:lstStyle/>
          <a:p>
            <a:pPr defTabSz="685154"/>
            <a:r>
              <a:rPr lang="en-US" sz="2300" i="1" dirty="0" err="1" smtClean="0">
                <a:latin typeface="Times New Roman" panose="02020603050405020304" pitchFamily="18" charset="0"/>
              </a:rPr>
              <a:t>Là</a:t>
            </a:r>
            <a:r>
              <a:rPr lang="en-US" sz="2300" i="1" dirty="0" smtClean="0">
                <a:latin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</a:rPr>
              <a:t>nhà</a:t>
            </a:r>
            <a:r>
              <a:rPr lang="en-US" sz="2300" i="1" dirty="0" smtClean="0">
                <a:latin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</a:rPr>
              <a:t>thơ</a:t>
            </a:r>
            <a:r>
              <a:rPr lang="en-US" sz="2300" i="1" dirty="0" smtClean="0">
                <a:latin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</a:rPr>
              <a:t>của</a:t>
            </a:r>
            <a:r>
              <a:rPr lang="en-US" sz="2300" i="1" dirty="0" smtClean="0">
                <a:latin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</a:rPr>
              <a:t>tình</a:t>
            </a:r>
            <a:r>
              <a:rPr lang="en-US" sz="2300" i="1" dirty="0" smtClean="0">
                <a:latin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</a:rPr>
              <a:t>cảnh</a:t>
            </a:r>
            <a:r>
              <a:rPr lang="en-US" sz="2300" i="1" dirty="0" smtClean="0">
                <a:latin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</a:rPr>
              <a:t>làng</a:t>
            </a:r>
            <a:r>
              <a:rPr lang="en-US" sz="2300" i="1" dirty="0" smtClean="0">
                <a:latin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</a:rPr>
              <a:t>quê</a:t>
            </a:r>
            <a:r>
              <a:rPr lang="en-US" sz="2300" i="1" dirty="0" smtClean="0">
                <a:latin typeface="Times New Roman" panose="02020603050405020304" pitchFamily="18" charset="0"/>
              </a:rPr>
              <a:t> </a:t>
            </a:r>
            <a:r>
              <a:rPr lang="en-US" sz="2300" i="1" dirty="0" err="1" smtClean="0">
                <a:latin typeface="Times New Roman" panose="02020603050405020304" pitchFamily="18" charset="0"/>
              </a:rPr>
              <a:t>Việt</a:t>
            </a:r>
            <a:r>
              <a:rPr lang="en-US" sz="2300" i="1" dirty="0" smtClean="0">
                <a:latin typeface="Times New Roman" panose="02020603050405020304" pitchFamily="18" charset="0"/>
              </a:rPr>
              <a:t> Nam</a:t>
            </a:r>
            <a:endParaRPr lang="en-SG" sz="23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99586" y="477023"/>
            <a:ext cx="5487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49374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40856 L 0.00547 0.40856 C 0.01146 0.4044 0.01549 0.40347 0.01992 0.39676 C 0.02461 0.38981 0.02552 0.38541 0.02916 0.37569 L 0.0345 0.36157 C 0.03528 0.35926 0.03659 0.3574 0.03711 0.35463 C 0.04127 0.33217 0.0345 0.36713 0.04101 0.33819 C 0.04206 0.33379 0.0431 0.32916 0.04362 0.3243 L 0.04635 0.30092 C 0.04583 0.27986 0.04609 0.25879 0.04492 0.23773 C 0.04466 0.23287 0.04323 0.22824 0.04232 0.22361 C 0.04193 0.22129 0.04206 0.21828 0.04101 0.21666 C 0.03841 0.21203 0.03307 0.20139 0.02916 0.19791 C 0.02669 0.19583 0.02396 0.1949 0.02135 0.19328 L 0.01732 0.19097 C 0.01601 0.18935 0.01484 0.18727 0.01341 0.18634 C 0.01094 0.18426 0.00208 0.18217 0.00026 0.18148 C -0.00677 0.17731 -0.00078 0.18055 -0.01029 0.17685 C -0.01211 0.17615 -0.0138 0.17523 -0.0155 0.17453 C -0.02709 0.17037 -0.01966 0.17453 -0.02735 0.1699 C -0.02865 0.16828 -0.02995 0.16643 -0.03138 0.16528 C -0.03255 0.16412 -0.03412 0.16412 -0.03529 0.16296 C -0.03802 0.16018 -0.04323 0.15347 -0.04323 0.15347 C -0.04401 0.15115 -0.04479 0.14861 -0.04584 0.14653 C -0.04662 0.14467 -0.04792 0.14375 -0.04844 0.1419 C -0.04844 0.1419 -0.05169 0.1243 -0.05235 0.12083 L -0.05365 0.11365 L -0.05495 0.10671 C -0.05456 0.09259 -0.05469 0.07847 -0.05365 0.06458 C -0.053 0.05555 -0.05196 0.05092 -0.04844 0.04583 C -0.04714 0.04421 -0.04597 0.04259 -0.04453 0.0412 C -0.04323 0.04004 -0.0418 0.03958 -0.0405 0.03889 C -0.03919 0.03727 -0.03802 0.03541 -0.03659 0.03426 C -0.02344 0.02407 -0.04115 0.04282 -0.02344 0.02731 C -0.02175 0.02569 -0.02005 0.02384 -0.01823 0.02245 C -0.01563 0.0206 -0.01029 0.01782 -0.01029 0.01782 C -0.00404 0.01041 -0.00781 0.01412 0.00156 0.00856 C 0.00586 0.00602 0.00547 0.00856 0.00547 0.00393 L 0.00547 0.00393 " pathEditMode="relative" ptsTypes="AAAAAAAAAAAAAAAAAAAAAAAAAAAAAAAAAAAAAAA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307" y="0"/>
            <a:ext cx="12189432" cy="685575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CA587CB-05E9-4DDE-A974-5DA59BDC715C}"/>
              </a:ext>
            </a:extLst>
          </p:cNvPr>
          <p:cNvSpPr txBox="1"/>
          <p:nvPr/>
        </p:nvSpPr>
        <p:spPr>
          <a:xfrm>
            <a:off x="578299" y="198236"/>
            <a:ext cx="252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cs typeface="+mn-ea"/>
                <a:sym typeface="+mn-lt"/>
              </a:rPr>
              <a:t>2. </a:t>
            </a:r>
            <a:r>
              <a:rPr lang="en-US" altLang="zh-CN" sz="2800" b="1" dirty="0" err="1" smtClean="0">
                <a:solidFill>
                  <a:srgbClr val="FF0000"/>
                </a:solidFill>
                <a:cs typeface="+mn-ea"/>
                <a:sym typeface="+mn-lt"/>
              </a:rPr>
              <a:t>Tác</a:t>
            </a:r>
            <a:r>
              <a:rPr lang="en-US" altLang="zh-CN" sz="28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cs typeface="+mn-ea"/>
                <a:sym typeface="+mn-lt"/>
              </a:rPr>
              <a:t>phẩm</a:t>
            </a:r>
            <a:endParaRPr lang="zh-CN" altLang="en-US" sz="28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3" name="矩形: 剪去对角 12">
            <a:extLst>
              <a:ext uri="{FF2B5EF4-FFF2-40B4-BE49-F238E27FC236}">
                <a16:creationId xmlns:a16="http://schemas.microsoft.com/office/drawing/2014/main" xmlns="" id="{4C494906-7406-49B7-B73A-E00002866123}"/>
              </a:ext>
            </a:extLst>
          </p:cNvPr>
          <p:cNvSpPr/>
          <p:nvPr/>
        </p:nvSpPr>
        <p:spPr>
          <a:xfrm>
            <a:off x="341040" y="179428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剪去对角 14">
            <a:extLst>
              <a:ext uri="{FF2B5EF4-FFF2-40B4-BE49-F238E27FC236}">
                <a16:creationId xmlns:a16="http://schemas.microsoft.com/office/drawing/2014/main" xmlns="" id="{02E9BA00-F808-4474-83E4-008BB0043371}"/>
              </a:ext>
            </a:extLst>
          </p:cNvPr>
          <p:cNvSpPr/>
          <p:nvPr/>
        </p:nvSpPr>
        <p:spPr>
          <a:xfrm>
            <a:off x="396877" y="122325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53B7C6-B889-4691-BBB1-3862BE7D22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7232" y="1683328"/>
            <a:ext cx="2362200" cy="46593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68C54E3-DA9C-4DCF-BDD9-9A63910FC1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8" b="-1"/>
          <a:stretch/>
        </p:blipFill>
        <p:spPr>
          <a:xfrm>
            <a:off x="0" y="1683328"/>
            <a:ext cx="2301909" cy="45431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B27DBA5-318A-4B25-95E5-F93D88B073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8923" y="473975"/>
            <a:ext cx="5259753" cy="40730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8745" y="768523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a. </a:t>
            </a:r>
            <a:r>
              <a:rPr lang="en-US" sz="3200" b="1" dirty="0" err="1" smtClean="0"/>
              <a:t>Đọc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4362450" y="1073212"/>
            <a:ext cx="3914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0030" y="1683328"/>
            <a:ext cx="64506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bấy lâu nay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bác tới nhà.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thời đi vắng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chợ thời xa.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sâu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nước cả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chài cá,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Vườn 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rào thưa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 đuổi gà.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Cải chửa ra cây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mới nụ,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Bầu vừa rụng rốn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mướp đương hoa.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trò tiếp khách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trầu không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Bác đến chơi 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81058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6190" y="-113980"/>
            <a:ext cx="1295400" cy="13879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588681" y="373982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492470" y="1053457"/>
            <a:ext cx="617479" cy="440985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xmlns="" id="{476A4E9E-5F0C-48D5-A808-ED64783BC1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5587999"/>
            <a:ext cx="12189432" cy="1269597"/>
          </a:xfrm>
          <a:prstGeom prst="rect">
            <a:avLst/>
          </a:prstGeom>
        </p:spPr>
      </p:pic>
      <p:pic>
        <p:nvPicPr>
          <p:cNvPr id="15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>
            <a:off x="104945" y="2152650"/>
            <a:ext cx="1585772" cy="2873437"/>
          </a:xfrm>
          <a:prstGeom prst="rect">
            <a:avLst/>
          </a:prstGeom>
        </p:spPr>
      </p:pic>
      <p:sp>
        <p:nvSpPr>
          <p:cNvPr id="17" name="Freeform 31">
            <a:extLst>
              <a:ext uri="{FF2B5EF4-FFF2-40B4-BE49-F238E27FC236}">
                <a16:creationId xmlns:a16="http://schemas.microsoft.com/office/drawing/2014/main" xmlns="" id="{BB05FFA2-CF9D-92C6-F5A8-482A4B89198C}"/>
              </a:ext>
            </a:extLst>
          </p:cNvPr>
          <p:cNvSpPr/>
          <p:nvPr/>
        </p:nvSpPr>
        <p:spPr>
          <a:xfrm rot="16200000">
            <a:off x="2612621" y="-2481607"/>
            <a:ext cx="1175558" cy="6190910"/>
          </a:xfrm>
          <a:custGeom>
            <a:avLst/>
            <a:gdLst>
              <a:gd name="connsiteX0" fmla="*/ 590550 w 1276350"/>
              <a:gd name="connsiteY0" fmla="*/ 2349500 h 2349500"/>
              <a:gd name="connsiteX1" fmla="*/ 406400 w 1276350"/>
              <a:gd name="connsiteY1" fmla="*/ 13589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590550 w 1276350"/>
              <a:gd name="connsiteY0" fmla="*/ 2349500 h 2349500"/>
              <a:gd name="connsiteX1" fmla="*/ 394494 w 1276350"/>
              <a:gd name="connsiteY1" fmla="*/ 1397000 h 2349500"/>
              <a:gd name="connsiteX2" fmla="*/ 0 w 1276350"/>
              <a:gd name="connsiteY2" fmla="*/ 958850 h 2349500"/>
              <a:gd name="connsiteX3" fmla="*/ 12700 w 1276350"/>
              <a:gd name="connsiteY3" fmla="*/ 50800 h 2349500"/>
              <a:gd name="connsiteX4" fmla="*/ 1130300 w 1276350"/>
              <a:gd name="connsiteY4" fmla="*/ 0 h 2349500"/>
              <a:gd name="connsiteX5" fmla="*/ 1276350 w 1276350"/>
              <a:gd name="connsiteY5" fmla="*/ 1073150 h 2349500"/>
              <a:gd name="connsiteX6" fmla="*/ 590550 w 1276350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73893 w 1359693"/>
              <a:gd name="connsiteY0" fmla="*/ 2349500 h 2349500"/>
              <a:gd name="connsiteX1" fmla="*/ 477837 w 1359693"/>
              <a:gd name="connsiteY1" fmla="*/ 1397000 h 2349500"/>
              <a:gd name="connsiteX2" fmla="*/ 0 w 1359693"/>
              <a:gd name="connsiteY2" fmla="*/ 908844 h 2349500"/>
              <a:gd name="connsiteX3" fmla="*/ 96043 w 1359693"/>
              <a:gd name="connsiteY3" fmla="*/ 50800 h 2349500"/>
              <a:gd name="connsiteX4" fmla="*/ 1213643 w 1359693"/>
              <a:gd name="connsiteY4" fmla="*/ 0 h 2349500"/>
              <a:gd name="connsiteX5" fmla="*/ 1359693 w 1359693"/>
              <a:gd name="connsiteY5" fmla="*/ 1073150 h 2349500"/>
              <a:gd name="connsiteX6" fmla="*/ 673893 w 1359693"/>
              <a:gd name="connsiteY6" fmla="*/ 2349500 h 2349500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359693"/>
              <a:gd name="connsiteY0" fmla="*/ 2356644 h 2356644"/>
              <a:gd name="connsiteX1" fmla="*/ 477837 w 1359693"/>
              <a:gd name="connsiteY1" fmla="*/ 1397000 h 2356644"/>
              <a:gd name="connsiteX2" fmla="*/ 0 w 1359693"/>
              <a:gd name="connsiteY2" fmla="*/ 908844 h 2356644"/>
              <a:gd name="connsiteX3" fmla="*/ 96043 w 1359693"/>
              <a:gd name="connsiteY3" fmla="*/ 50800 h 2356644"/>
              <a:gd name="connsiteX4" fmla="*/ 1213643 w 1359693"/>
              <a:gd name="connsiteY4" fmla="*/ 0 h 2356644"/>
              <a:gd name="connsiteX5" fmla="*/ 1359693 w 1359693"/>
              <a:gd name="connsiteY5" fmla="*/ 1073150 h 2356644"/>
              <a:gd name="connsiteX6" fmla="*/ 685800 w 1359693"/>
              <a:gd name="connsiteY6" fmla="*/ 2356644 h 2356644"/>
              <a:gd name="connsiteX0" fmla="*/ 685800 w 1404066"/>
              <a:gd name="connsiteY0" fmla="*/ 2356644 h 2356644"/>
              <a:gd name="connsiteX1" fmla="*/ 477837 w 1404066"/>
              <a:gd name="connsiteY1" fmla="*/ 1397000 h 2356644"/>
              <a:gd name="connsiteX2" fmla="*/ 0 w 1404066"/>
              <a:gd name="connsiteY2" fmla="*/ 908844 h 2356644"/>
              <a:gd name="connsiteX3" fmla="*/ 96043 w 1404066"/>
              <a:gd name="connsiteY3" fmla="*/ 50800 h 2356644"/>
              <a:gd name="connsiteX4" fmla="*/ 1213643 w 1404066"/>
              <a:gd name="connsiteY4" fmla="*/ 0 h 2356644"/>
              <a:gd name="connsiteX5" fmla="*/ 1359693 w 1404066"/>
              <a:gd name="connsiteY5" fmla="*/ 1073150 h 2356644"/>
              <a:gd name="connsiteX6" fmla="*/ 685800 w 1404066"/>
              <a:gd name="connsiteY6" fmla="*/ 2356644 h 2356644"/>
              <a:gd name="connsiteX0" fmla="*/ 685800 w 1444658"/>
              <a:gd name="connsiteY0" fmla="*/ 2356644 h 2356644"/>
              <a:gd name="connsiteX1" fmla="*/ 477837 w 1444658"/>
              <a:gd name="connsiteY1" fmla="*/ 1397000 h 2356644"/>
              <a:gd name="connsiteX2" fmla="*/ 0 w 1444658"/>
              <a:gd name="connsiteY2" fmla="*/ 908844 h 2356644"/>
              <a:gd name="connsiteX3" fmla="*/ 96043 w 1444658"/>
              <a:gd name="connsiteY3" fmla="*/ 50800 h 2356644"/>
              <a:gd name="connsiteX4" fmla="*/ 1213643 w 1444658"/>
              <a:gd name="connsiteY4" fmla="*/ 0 h 2356644"/>
              <a:gd name="connsiteX5" fmla="*/ 1359693 w 1444658"/>
              <a:gd name="connsiteY5" fmla="*/ 1073150 h 2356644"/>
              <a:gd name="connsiteX6" fmla="*/ 685800 w 1444658"/>
              <a:gd name="connsiteY6" fmla="*/ 2356644 h 2356644"/>
              <a:gd name="connsiteX0" fmla="*/ 685800 w 1458167"/>
              <a:gd name="connsiteY0" fmla="*/ 2356644 h 2356644"/>
              <a:gd name="connsiteX1" fmla="*/ 477837 w 1458167"/>
              <a:gd name="connsiteY1" fmla="*/ 1397000 h 2356644"/>
              <a:gd name="connsiteX2" fmla="*/ 0 w 1458167"/>
              <a:gd name="connsiteY2" fmla="*/ 908844 h 2356644"/>
              <a:gd name="connsiteX3" fmla="*/ 96043 w 1458167"/>
              <a:gd name="connsiteY3" fmla="*/ 50800 h 2356644"/>
              <a:gd name="connsiteX4" fmla="*/ 1213643 w 1458167"/>
              <a:gd name="connsiteY4" fmla="*/ 0 h 2356644"/>
              <a:gd name="connsiteX5" fmla="*/ 1359693 w 1458167"/>
              <a:gd name="connsiteY5" fmla="*/ 1073150 h 2356644"/>
              <a:gd name="connsiteX6" fmla="*/ 685800 w 1458167"/>
              <a:gd name="connsiteY6" fmla="*/ 2356644 h 2356644"/>
              <a:gd name="connsiteX0" fmla="*/ 685800 w 1458167"/>
              <a:gd name="connsiteY0" fmla="*/ 2484291 h 2484291"/>
              <a:gd name="connsiteX1" fmla="*/ 477837 w 1458167"/>
              <a:gd name="connsiteY1" fmla="*/ 1524647 h 2484291"/>
              <a:gd name="connsiteX2" fmla="*/ 0 w 1458167"/>
              <a:gd name="connsiteY2" fmla="*/ 1036491 h 2484291"/>
              <a:gd name="connsiteX3" fmla="*/ 96043 w 1458167"/>
              <a:gd name="connsiteY3" fmla="*/ 178447 h 2484291"/>
              <a:gd name="connsiteX4" fmla="*/ 1213643 w 1458167"/>
              <a:gd name="connsiteY4" fmla="*/ 127647 h 2484291"/>
              <a:gd name="connsiteX5" fmla="*/ 1359693 w 1458167"/>
              <a:gd name="connsiteY5" fmla="*/ 1200797 h 2484291"/>
              <a:gd name="connsiteX6" fmla="*/ 685800 w 1458167"/>
              <a:gd name="connsiteY6" fmla="*/ 2484291 h 2484291"/>
              <a:gd name="connsiteX0" fmla="*/ 685800 w 1458167"/>
              <a:gd name="connsiteY0" fmla="*/ 2484832 h 2484832"/>
              <a:gd name="connsiteX1" fmla="*/ 477837 w 1458167"/>
              <a:gd name="connsiteY1" fmla="*/ 1525188 h 2484832"/>
              <a:gd name="connsiteX2" fmla="*/ 0 w 1458167"/>
              <a:gd name="connsiteY2" fmla="*/ 1037032 h 2484832"/>
              <a:gd name="connsiteX3" fmla="*/ 76993 w 1458167"/>
              <a:gd name="connsiteY3" fmla="*/ 176607 h 2484832"/>
              <a:gd name="connsiteX4" fmla="*/ 1213643 w 1458167"/>
              <a:gd name="connsiteY4" fmla="*/ 128188 h 2484832"/>
              <a:gd name="connsiteX5" fmla="*/ 1359693 w 1458167"/>
              <a:gd name="connsiteY5" fmla="*/ 1201338 h 2484832"/>
              <a:gd name="connsiteX6" fmla="*/ 685800 w 1458167"/>
              <a:gd name="connsiteY6" fmla="*/ 2484832 h 2484832"/>
              <a:gd name="connsiteX0" fmla="*/ 685800 w 1458167"/>
              <a:gd name="connsiteY0" fmla="*/ 2598539 h 2598539"/>
              <a:gd name="connsiteX1" fmla="*/ 477837 w 1458167"/>
              <a:gd name="connsiteY1" fmla="*/ 1638895 h 2598539"/>
              <a:gd name="connsiteX2" fmla="*/ 0 w 1458167"/>
              <a:gd name="connsiteY2" fmla="*/ 1150739 h 2598539"/>
              <a:gd name="connsiteX3" fmla="*/ 76993 w 1458167"/>
              <a:gd name="connsiteY3" fmla="*/ 290314 h 2598539"/>
              <a:gd name="connsiteX4" fmla="*/ 1213643 w 1458167"/>
              <a:gd name="connsiteY4" fmla="*/ 241895 h 2598539"/>
              <a:gd name="connsiteX5" fmla="*/ 1359693 w 1458167"/>
              <a:gd name="connsiteY5" fmla="*/ 1315045 h 2598539"/>
              <a:gd name="connsiteX6" fmla="*/ 685800 w 1458167"/>
              <a:gd name="connsiteY6" fmla="*/ 2598539 h 2598539"/>
              <a:gd name="connsiteX0" fmla="*/ 761202 w 1533569"/>
              <a:gd name="connsiteY0" fmla="*/ 2598539 h 2598539"/>
              <a:gd name="connsiteX1" fmla="*/ 553239 w 1533569"/>
              <a:gd name="connsiteY1" fmla="*/ 1638895 h 2598539"/>
              <a:gd name="connsiteX2" fmla="*/ 75402 w 1533569"/>
              <a:gd name="connsiteY2" fmla="*/ 1150739 h 2598539"/>
              <a:gd name="connsiteX3" fmla="*/ 152395 w 1533569"/>
              <a:gd name="connsiteY3" fmla="*/ 290314 h 2598539"/>
              <a:gd name="connsiteX4" fmla="*/ 1289045 w 1533569"/>
              <a:gd name="connsiteY4" fmla="*/ 241895 h 2598539"/>
              <a:gd name="connsiteX5" fmla="*/ 1435095 w 1533569"/>
              <a:gd name="connsiteY5" fmla="*/ 1315045 h 2598539"/>
              <a:gd name="connsiteX6" fmla="*/ 761202 w 1533569"/>
              <a:gd name="connsiteY6" fmla="*/ 2598539 h 2598539"/>
              <a:gd name="connsiteX0" fmla="*/ 825046 w 1597413"/>
              <a:gd name="connsiteY0" fmla="*/ 2598539 h 2598539"/>
              <a:gd name="connsiteX1" fmla="*/ 617083 w 1597413"/>
              <a:gd name="connsiteY1" fmla="*/ 1638895 h 2598539"/>
              <a:gd name="connsiteX2" fmla="*/ 139246 w 1597413"/>
              <a:gd name="connsiteY2" fmla="*/ 1150739 h 2598539"/>
              <a:gd name="connsiteX3" fmla="*/ 216239 w 1597413"/>
              <a:gd name="connsiteY3" fmla="*/ 290314 h 2598539"/>
              <a:gd name="connsiteX4" fmla="*/ 1352889 w 1597413"/>
              <a:gd name="connsiteY4" fmla="*/ 241895 h 2598539"/>
              <a:gd name="connsiteX5" fmla="*/ 1498939 w 1597413"/>
              <a:gd name="connsiteY5" fmla="*/ 1315045 h 2598539"/>
              <a:gd name="connsiteX6" fmla="*/ 825046 w 1597413"/>
              <a:gd name="connsiteY6" fmla="*/ 2598539 h 2598539"/>
              <a:gd name="connsiteX0" fmla="*/ 818095 w 1590462"/>
              <a:gd name="connsiteY0" fmla="*/ 2598539 h 2598539"/>
              <a:gd name="connsiteX1" fmla="*/ 610132 w 1590462"/>
              <a:gd name="connsiteY1" fmla="*/ 1638895 h 2598539"/>
              <a:gd name="connsiteX2" fmla="*/ 132295 w 1590462"/>
              <a:gd name="connsiteY2" fmla="*/ 1150739 h 2598539"/>
              <a:gd name="connsiteX3" fmla="*/ 209288 w 1590462"/>
              <a:gd name="connsiteY3" fmla="*/ 290314 h 2598539"/>
              <a:gd name="connsiteX4" fmla="*/ 1345938 w 1590462"/>
              <a:gd name="connsiteY4" fmla="*/ 241895 h 2598539"/>
              <a:gd name="connsiteX5" fmla="*/ 1491988 w 1590462"/>
              <a:gd name="connsiteY5" fmla="*/ 1315045 h 2598539"/>
              <a:gd name="connsiteX6" fmla="*/ 818095 w 1590462"/>
              <a:gd name="connsiteY6" fmla="*/ 2598539 h 259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462" h="2598539">
                <a:moveTo>
                  <a:pt x="818095" y="2598539"/>
                </a:moveTo>
                <a:cubicBezTo>
                  <a:pt x="771793" y="2281039"/>
                  <a:pt x="789784" y="1984970"/>
                  <a:pt x="610132" y="1638895"/>
                </a:cubicBezTo>
                <a:cubicBezTo>
                  <a:pt x="484191" y="1469032"/>
                  <a:pt x="324911" y="1322983"/>
                  <a:pt x="132295" y="1150739"/>
                </a:cubicBezTo>
                <a:cubicBezTo>
                  <a:pt x="-34922" y="997281"/>
                  <a:pt x="-78313" y="672372"/>
                  <a:pt x="209288" y="290314"/>
                </a:cubicBezTo>
                <a:cubicBezTo>
                  <a:pt x="560390" y="-112382"/>
                  <a:pt x="1037699" y="-65022"/>
                  <a:pt x="1345938" y="241895"/>
                </a:cubicBezTo>
                <a:cubicBezTo>
                  <a:pt x="1606553" y="511506"/>
                  <a:pt x="1664761" y="864458"/>
                  <a:pt x="1491988" y="1315045"/>
                </a:cubicBezTo>
                <a:cubicBezTo>
                  <a:pt x="1293551" y="1783357"/>
                  <a:pt x="1073682" y="2189758"/>
                  <a:pt x="818095" y="2598539"/>
                </a:cubicBezTo>
                <a:close/>
              </a:path>
            </a:pathLst>
          </a:custGeom>
          <a:solidFill>
            <a:srgbClr val="F0AD00"/>
          </a:solidFill>
          <a:ln w="762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37160" tIns="68580" rIns="137160" bIns="68580" anchor="ctr"/>
          <a:lstStyle/>
          <a:p>
            <a:pPr algn="ctr" defTabSz="914445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8C15621-3580-D7EF-7BC3-3544C9072C48}"/>
              </a:ext>
            </a:extLst>
          </p:cNvPr>
          <p:cNvSpPr txBox="1"/>
          <p:nvPr/>
        </p:nvSpPr>
        <p:spPr>
          <a:xfrm>
            <a:off x="43406" y="283316"/>
            <a:ext cx="5334000" cy="692498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/>
          <a:p>
            <a:pPr algn="ctr" defTabSz="914445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01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A1F8F736-0D24-2234-F1BA-AD973DC66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820762"/>
              </p:ext>
            </p:extLst>
          </p:nvPr>
        </p:nvGraphicFramePr>
        <p:xfrm>
          <a:off x="1601927" y="1384837"/>
          <a:ext cx="10590073" cy="5167630"/>
        </p:xfrm>
        <a:graphic>
          <a:graphicData uri="http://schemas.openxmlformats.org/drawingml/2006/table">
            <a:tbl>
              <a:tblPr firstRow="1" firstCol="1" bandRow="1"/>
              <a:tblGrid>
                <a:gridCol w="6280929">
                  <a:extLst>
                    <a:ext uri="{9D8B030D-6E8A-4147-A177-3AD203B41FA5}">
                      <a16:colId xmlns:a16="http://schemas.microsoft.com/office/drawing/2014/main" xmlns="" val="2861817155"/>
                    </a:ext>
                  </a:extLst>
                </a:gridCol>
                <a:gridCol w="4309144">
                  <a:extLst>
                    <a:ext uri="{9D8B030D-6E8A-4147-A177-3AD203B41FA5}">
                      <a16:colId xmlns:a16="http://schemas.microsoft.com/office/drawing/2014/main" xmlns="" val="1299808928"/>
                    </a:ext>
                  </a:extLst>
                </a:gridCol>
              </a:tblGrid>
              <a:tr h="114836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2951729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1058940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5951978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0217270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32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986609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9110710"/>
                  </a:ext>
                </a:extLst>
              </a:tr>
              <a:tr h="574181">
                <a:tc>
                  <a:txBody>
                    <a:bodyPr/>
                    <a:lstStyle/>
                    <a:p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i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niêm</a:t>
                      </a:r>
                      <a:r>
                        <a:rPr lang="en-US" sz="32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 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81">
                <a:tc>
                  <a:txBody>
                    <a:bodyPr/>
                    <a:lstStyle/>
                    <a:p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478189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3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5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307" y="0"/>
            <a:ext cx="12189432" cy="685575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CA587CB-05E9-4DDE-A974-5DA59BDC715C}"/>
              </a:ext>
            </a:extLst>
          </p:cNvPr>
          <p:cNvSpPr txBox="1"/>
          <p:nvPr/>
        </p:nvSpPr>
        <p:spPr>
          <a:xfrm>
            <a:off x="578299" y="198236"/>
            <a:ext cx="252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cs typeface="+mn-ea"/>
                <a:sym typeface="+mn-lt"/>
              </a:rPr>
              <a:t>2. </a:t>
            </a:r>
            <a:r>
              <a:rPr lang="en-US" altLang="zh-CN" sz="2800" b="1" dirty="0" err="1" smtClean="0">
                <a:solidFill>
                  <a:srgbClr val="FF0000"/>
                </a:solidFill>
                <a:cs typeface="+mn-ea"/>
                <a:sym typeface="+mn-lt"/>
              </a:rPr>
              <a:t>Tác</a:t>
            </a:r>
            <a:r>
              <a:rPr lang="en-US" altLang="zh-CN" sz="28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cs typeface="+mn-ea"/>
                <a:sym typeface="+mn-lt"/>
              </a:rPr>
              <a:t>phẩm</a:t>
            </a:r>
            <a:endParaRPr lang="zh-CN" altLang="en-US" sz="28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3" name="矩形: 剪去对角 12">
            <a:extLst>
              <a:ext uri="{FF2B5EF4-FFF2-40B4-BE49-F238E27FC236}">
                <a16:creationId xmlns:a16="http://schemas.microsoft.com/office/drawing/2014/main" xmlns="" id="{4C494906-7406-49B7-B73A-E00002866123}"/>
              </a:ext>
            </a:extLst>
          </p:cNvPr>
          <p:cNvSpPr/>
          <p:nvPr/>
        </p:nvSpPr>
        <p:spPr>
          <a:xfrm>
            <a:off x="341040" y="179428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剪去对角 14">
            <a:extLst>
              <a:ext uri="{FF2B5EF4-FFF2-40B4-BE49-F238E27FC236}">
                <a16:creationId xmlns:a16="http://schemas.microsoft.com/office/drawing/2014/main" xmlns="" id="{02E9BA00-F808-4474-83E4-008BB0043371}"/>
              </a:ext>
            </a:extLst>
          </p:cNvPr>
          <p:cNvSpPr/>
          <p:nvPr/>
        </p:nvSpPr>
        <p:spPr>
          <a:xfrm>
            <a:off x="396877" y="122325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653B7C6-B889-4691-BBB1-3862BE7D22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7232" y="1683328"/>
            <a:ext cx="2362200" cy="46593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68C54E3-DA9C-4DCF-BDD9-9A63910FC1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8" b="-1"/>
          <a:stretch/>
        </p:blipFill>
        <p:spPr>
          <a:xfrm>
            <a:off x="0" y="1683328"/>
            <a:ext cx="2301909" cy="45431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B27DBA5-318A-4B25-95E5-F93D88B073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8923" y="473975"/>
            <a:ext cx="5259753" cy="40730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8745" y="768523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a. </a:t>
            </a:r>
            <a:r>
              <a:rPr lang="en-US" sz="3200" b="1" dirty="0" err="1" smtClean="0"/>
              <a:t>Đọc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4362450" y="1073212"/>
            <a:ext cx="3914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0030" y="1683328"/>
            <a:ext cx="64506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bấy lâu nay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bác tới nhà.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thời đi vắng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chợ thời xa.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sâu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nước cả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chài cá,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Vườn 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rào thưa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 đuổi gà.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Cải chửa ra cây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mới nụ,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Bầu vừa rụng rốn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mướp đương hoa.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trò tiếp khách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trầu không có,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Bác đến chơi 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753225" y="2296182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638925" y="1834877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638925" y="2806427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048500" y="3270639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772275" y="3740614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347277" y="4247490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734175" y="4727842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067550" y="5174196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467600" y="5174196"/>
            <a:ext cx="381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67650" y="1692357"/>
            <a:ext cx="94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71762" y="2180501"/>
            <a:ext cx="94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86098" y="3155839"/>
            <a:ext cx="94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86097" y="4133542"/>
            <a:ext cx="94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95559" y="5084721"/>
            <a:ext cx="94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05446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0.2845 -0.00833 " pathEditMode="relative" rAng="0" ptsTypes="AA">
                                      <p:cBhvr>
                                        <p:cTn id="15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-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25 -3.7037E-7 " pathEditMode="relative" rAng="0" ptsTypes="AA">
                                      <p:cBhvr>
                                        <p:cTn id="17" dur="1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2" grpId="0"/>
      <p:bldP spid="12" grpId="0"/>
      <p:bldP spid="5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73255" y="3285828"/>
            <a:ext cx="9185849" cy="4236973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334791">
            <a:off x="9989643" y="3369921"/>
            <a:ext cx="3071935" cy="406878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19487" y="1608178"/>
            <a:ext cx="11565455" cy="1469920"/>
            <a:chOff x="1145059" y="4407350"/>
            <a:chExt cx="12787346" cy="1705729"/>
          </a:xfrm>
        </p:grpSpPr>
        <p:grpSp>
          <p:nvGrpSpPr>
            <p:cNvPr id="9" name="Group 8"/>
            <p:cNvGrpSpPr/>
            <p:nvPr/>
          </p:nvGrpSpPr>
          <p:grpSpPr>
            <a:xfrm>
              <a:off x="1145059" y="4407350"/>
              <a:ext cx="12787346" cy="1705729"/>
              <a:chOff x="1145059" y="5626550"/>
              <a:chExt cx="12787346" cy="1705729"/>
            </a:xfrm>
          </p:grpSpPr>
          <p:pic>
            <p:nvPicPr>
              <p:cNvPr id="7" name="Picture 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l="14895"/>
              <a:stretch/>
            </p:blipFill>
            <p:spPr>
              <a:xfrm>
                <a:off x="3048000" y="5626550"/>
                <a:ext cx="10884405" cy="1446768"/>
              </a:xfrm>
              <a:prstGeom prst="rect">
                <a:avLst/>
              </a:prstGeom>
            </p:spPr>
          </p:pic>
          <p:pic>
            <p:nvPicPr>
              <p:cNvPr id="8" name="Picture 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r="84525"/>
              <a:stretch/>
            </p:blipFill>
            <p:spPr>
              <a:xfrm>
                <a:off x="1145059" y="5905860"/>
                <a:ext cx="1979141" cy="1426419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3380460" y="4686660"/>
              <a:ext cx="10297297" cy="1426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1,2,4,6,8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vần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0373" y="1"/>
            <a:ext cx="11205237" cy="752167"/>
            <a:chOff x="1143000" y="647700"/>
            <a:chExt cx="12789405" cy="15463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143000" y="647700"/>
              <a:ext cx="12789405" cy="15463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384579" y="864337"/>
              <a:ext cx="10287000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Thất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bát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cú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luật</a:t>
              </a:r>
              <a:endParaRPr lang="en-US" sz="2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1745" y="854221"/>
            <a:ext cx="11463197" cy="693570"/>
            <a:chOff x="1148759" y="1930431"/>
            <a:chExt cx="12789405" cy="119419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48759" y="1930431"/>
              <a:ext cx="12789405" cy="119419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498262" y="2123569"/>
              <a:ext cx="10293178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Ngắt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nhịp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4/3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2/2/3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4/1/2</a:t>
              </a:r>
              <a:endParaRPr lang="en-US" sz="2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67880">
            <a:off x="-1456942" y="5098942"/>
            <a:ext cx="4876800" cy="206044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4368971"/>
            <a:ext cx="11740711" cy="2080294"/>
            <a:chOff x="1143000" y="2527525"/>
            <a:chExt cx="12789405" cy="3120441"/>
          </a:xfrm>
        </p:grpSpPr>
        <p:pic>
          <p:nvPicPr>
            <p:cNvPr id="18" name="Pictur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43000" y="2527525"/>
              <a:ext cx="12789405" cy="312044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384579" y="2744162"/>
              <a:ext cx="10293178" cy="2816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3, 4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5, 6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Niêm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niêm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(T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B).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8, 2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3, 4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5, 6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niêm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endParaRPr lang="en-US" sz="2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4018" y="3285828"/>
            <a:ext cx="11205237" cy="752167"/>
            <a:chOff x="1143000" y="647700"/>
            <a:chExt cx="12789405" cy="154630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143000" y="647700"/>
              <a:ext cx="12789405" cy="154630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384579" y="864336"/>
              <a:ext cx="10287000" cy="110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đạo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Ca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ngợi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endParaRPr lang="en-US" sz="2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3017873"/>
      </p:ext>
    </p:extLst>
  </p:cSld>
  <p:clrMapOvr>
    <a:masterClrMapping/>
  </p:clrMapOvr>
  <p:transition spd="slow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tjl2i5x">
      <a:majorFont>
        <a:latin typeface="微软雅黑" panose="020F0302020204030204"/>
        <a:ea typeface="新宋体"/>
        <a:cs typeface=""/>
      </a:majorFont>
      <a:minorFont>
        <a:latin typeface="微软雅黑" panose="020F0502020204030204"/>
        <a:ea typeface="新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1595</Words>
  <Application>Microsoft Office PowerPoint</Application>
  <PresentationFormat>Custom</PresentationFormat>
  <Paragraphs>256</Paragraphs>
  <Slides>34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www.freeppt7.com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Windows 10</cp:lastModifiedBy>
  <cp:revision>33</cp:revision>
  <dcterms:created xsi:type="dcterms:W3CDTF">2019-03-13T08:38:44Z</dcterms:created>
  <dcterms:modified xsi:type="dcterms:W3CDTF">2023-06-26T09:01:03Z</dcterms:modified>
</cp:coreProperties>
</file>