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5" r:id="rId2"/>
    <p:sldMasterId id="2147483687" r:id="rId3"/>
    <p:sldMasterId id="2147483689" r:id="rId4"/>
    <p:sldMasterId id="2147483691" r:id="rId5"/>
    <p:sldMasterId id="2147483703" r:id="rId6"/>
    <p:sldMasterId id="2147483715" r:id="rId7"/>
    <p:sldMasterId id="2147483727" r:id="rId8"/>
    <p:sldMasterId id="2147483739" r:id="rId9"/>
    <p:sldMasterId id="2147483743" r:id="rId10"/>
    <p:sldMasterId id="2147483755" r:id="rId11"/>
    <p:sldMasterId id="2147483759" r:id="rId12"/>
  </p:sldMasterIdLst>
  <p:notesMasterIdLst>
    <p:notesMasterId r:id="rId67"/>
  </p:notesMasterIdLst>
  <p:sldIdLst>
    <p:sldId id="520" r:id="rId13"/>
    <p:sldId id="302" r:id="rId14"/>
    <p:sldId id="303" r:id="rId15"/>
    <p:sldId id="304" r:id="rId16"/>
    <p:sldId id="277" r:id="rId17"/>
    <p:sldId id="301" r:id="rId18"/>
    <p:sldId id="305" r:id="rId19"/>
    <p:sldId id="306" r:id="rId20"/>
    <p:sldId id="307" r:id="rId21"/>
    <p:sldId id="284" r:id="rId22"/>
    <p:sldId id="310" r:id="rId23"/>
    <p:sldId id="309" r:id="rId24"/>
    <p:sldId id="334" r:id="rId25"/>
    <p:sldId id="333" r:id="rId26"/>
    <p:sldId id="311" r:id="rId27"/>
    <p:sldId id="312" r:id="rId28"/>
    <p:sldId id="308" r:id="rId29"/>
    <p:sldId id="313" r:id="rId30"/>
    <p:sldId id="285" r:id="rId31"/>
    <p:sldId id="315" r:id="rId32"/>
    <p:sldId id="316" r:id="rId33"/>
    <p:sldId id="317" r:id="rId34"/>
    <p:sldId id="290" r:id="rId35"/>
    <p:sldId id="319" r:id="rId36"/>
    <p:sldId id="292" r:id="rId37"/>
    <p:sldId id="322" r:id="rId38"/>
    <p:sldId id="320" r:id="rId39"/>
    <p:sldId id="294" r:id="rId40"/>
    <p:sldId id="325" r:id="rId41"/>
    <p:sldId id="324" r:id="rId42"/>
    <p:sldId id="326" r:id="rId43"/>
    <p:sldId id="327" r:id="rId44"/>
    <p:sldId id="328" r:id="rId45"/>
    <p:sldId id="329" r:id="rId46"/>
    <p:sldId id="335" r:id="rId47"/>
    <p:sldId id="336" r:id="rId48"/>
    <p:sldId id="337" r:id="rId49"/>
    <p:sldId id="332" r:id="rId50"/>
    <p:sldId id="339" r:id="rId51"/>
    <p:sldId id="340" r:id="rId52"/>
    <p:sldId id="341" r:id="rId53"/>
    <p:sldId id="342" r:id="rId54"/>
    <p:sldId id="343" r:id="rId55"/>
    <p:sldId id="338" r:id="rId56"/>
    <p:sldId id="345" r:id="rId57"/>
    <p:sldId id="344" r:id="rId58"/>
    <p:sldId id="347" r:id="rId59"/>
    <p:sldId id="346" r:id="rId60"/>
    <p:sldId id="331" r:id="rId61"/>
    <p:sldId id="348" r:id="rId62"/>
    <p:sldId id="351" r:id="rId63"/>
    <p:sldId id="352" r:id="rId64"/>
    <p:sldId id="350" r:id="rId65"/>
    <p:sldId id="330" r:id="rId66"/>
  </p:sldIdLst>
  <p:sldSz cx="12192000" cy="6858000"/>
  <p:notesSz cx="6858000" cy="9144000"/>
  <p:embeddedFontLst>
    <p:embeddedFont>
      <p:font typeface="Century Schoolbook" panose="02040604050505020304" pitchFamily="18" charset="0"/>
      <p:regular r:id="rId68"/>
      <p:bold r:id="rId69"/>
      <p:italic r:id="rId70"/>
      <p:boldItalic r:id="rId71"/>
    </p:embeddedFont>
    <p:embeddedFont>
      <p:font typeface="Wingdings 2" panose="05020102010507070707" pitchFamily="18" charset="2"/>
      <p:regular r:id="rId72"/>
    </p:embeddedFont>
  </p:embeddedFontLst>
  <p:defaultTextStyle>
    <a:defPPr>
      <a:defRPr lang="en-US"/>
    </a:defPPr>
    <a:lvl1pPr marL="0" algn="l" defTabSz="912208" rtl="0" eaLnBrk="1" latinLnBrk="0" hangingPunct="1">
      <a:defRPr sz="1800" kern="1200">
        <a:solidFill>
          <a:schemeClr val="tx1"/>
        </a:solidFill>
        <a:latin typeface="+mn-lt"/>
        <a:ea typeface="+mn-ea"/>
        <a:cs typeface="+mn-cs"/>
      </a:defRPr>
    </a:lvl1pPr>
    <a:lvl2pPr marL="456112" algn="l" defTabSz="912208" rtl="0" eaLnBrk="1" latinLnBrk="0" hangingPunct="1">
      <a:defRPr sz="1800" kern="1200">
        <a:solidFill>
          <a:schemeClr val="tx1"/>
        </a:solidFill>
        <a:latin typeface="+mn-lt"/>
        <a:ea typeface="+mn-ea"/>
        <a:cs typeface="+mn-cs"/>
      </a:defRPr>
    </a:lvl2pPr>
    <a:lvl3pPr marL="912208" algn="l" defTabSz="912208" rtl="0" eaLnBrk="1" latinLnBrk="0" hangingPunct="1">
      <a:defRPr sz="1800" kern="1200">
        <a:solidFill>
          <a:schemeClr val="tx1"/>
        </a:solidFill>
        <a:latin typeface="+mn-lt"/>
        <a:ea typeface="+mn-ea"/>
        <a:cs typeface="+mn-cs"/>
      </a:defRPr>
    </a:lvl3pPr>
    <a:lvl4pPr marL="1368311" algn="l" defTabSz="912208" rtl="0" eaLnBrk="1" latinLnBrk="0" hangingPunct="1">
      <a:defRPr sz="1800" kern="1200">
        <a:solidFill>
          <a:schemeClr val="tx1"/>
        </a:solidFill>
        <a:latin typeface="+mn-lt"/>
        <a:ea typeface="+mn-ea"/>
        <a:cs typeface="+mn-cs"/>
      </a:defRPr>
    </a:lvl4pPr>
    <a:lvl5pPr marL="1824416" algn="l" defTabSz="912208" rtl="0" eaLnBrk="1" latinLnBrk="0" hangingPunct="1">
      <a:defRPr sz="1800" kern="1200">
        <a:solidFill>
          <a:schemeClr val="tx1"/>
        </a:solidFill>
        <a:latin typeface="+mn-lt"/>
        <a:ea typeface="+mn-ea"/>
        <a:cs typeface="+mn-cs"/>
      </a:defRPr>
    </a:lvl5pPr>
    <a:lvl6pPr marL="2280517" algn="l" defTabSz="912208" rtl="0" eaLnBrk="1" latinLnBrk="0" hangingPunct="1">
      <a:defRPr sz="1800" kern="1200">
        <a:solidFill>
          <a:schemeClr val="tx1"/>
        </a:solidFill>
        <a:latin typeface="+mn-lt"/>
        <a:ea typeface="+mn-ea"/>
        <a:cs typeface="+mn-cs"/>
      </a:defRPr>
    </a:lvl6pPr>
    <a:lvl7pPr marL="2736622" algn="l" defTabSz="912208" rtl="0" eaLnBrk="1" latinLnBrk="0" hangingPunct="1">
      <a:defRPr sz="1800" kern="1200">
        <a:solidFill>
          <a:schemeClr val="tx1"/>
        </a:solidFill>
        <a:latin typeface="+mn-lt"/>
        <a:ea typeface="+mn-ea"/>
        <a:cs typeface="+mn-cs"/>
      </a:defRPr>
    </a:lvl7pPr>
    <a:lvl8pPr marL="3192729" algn="l" defTabSz="912208" rtl="0" eaLnBrk="1" latinLnBrk="0" hangingPunct="1">
      <a:defRPr sz="1800" kern="1200">
        <a:solidFill>
          <a:schemeClr val="tx1"/>
        </a:solidFill>
        <a:latin typeface="+mn-lt"/>
        <a:ea typeface="+mn-ea"/>
        <a:cs typeface="+mn-cs"/>
      </a:defRPr>
    </a:lvl8pPr>
    <a:lvl9pPr marL="3648831" algn="l" defTabSz="91220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61" autoAdjust="0"/>
    <p:restoredTop sz="94660"/>
  </p:normalViewPr>
  <p:slideViewPr>
    <p:cSldViewPr snapToGrid="0">
      <p:cViewPr varScale="1">
        <p:scale>
          <a:sx n="108" d="100"/>
          <a:sy n="108" d="100"/>
        </p:scale>
        <p:origin x="126"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font" Target="fonts/font1.fntdata"/><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font" Target="fonts/font2.fntdata"/><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font" Target="fonts/font3.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DD5C8-47C3-4C8E-8ABA-BAA714397D6A}" type="datetimeFigureOut">
              <a:rPr lang="en-US" smtClean="0"/>
              <a:t>2/26/2026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7F698-F240-4066-939B-3B11C012D41A}" type="slidenum">
              <a:rPr lang="en-US" smtClean="0"/>
              <a:t>‹#›</a:t>
            </a:fld>
            <a:endParaRPr lang="en-US"/>
          </a:p>
        </p:txBody>
      </p:sp>
    </p:spTree>
    <p:extLst>
      <p:ext uri="{BB962C8B-B14F-4D97-AF65-F5344CB8AC3E}">
        <p14:creationId xmlns:p14="http://schemas.microsoft.com/office/powerpoint/2010/main" val="3340189710"/>
      </p:ext>
    </p:extLst>
  </p:cSld>
  <p:clrMap bg1="lt1" tx1="dk1" bg2="lt2" tx2="dk2" accent1="accent1" accent2="accent2" accent3="accent3" accent4="accent4" accent5="accent5" accent6="accent6" hlink="hlink" folHlink="folHlink"/>
  <p:notesStyle>
    <a:lvl1pPr marL="0" algn="l" defTabSz="912208" rtl="0" eaLnBrk="1" latinLnBrk="0" hangingPunct="1">
      <a:defRPr sz="1200" kern="1200">
        <a:solidFill>
          <a:schemeClr val="tx1"/>
        </a:solidFill>
        <a:latin typeface="+mn-lt"/>
        <a:ea typeface="+mn-ea"/>
        <a:cs typeface="+mn-cs"/>
      </a:defRPr>
    </a:lvl1pPr>
    <a:lvl2pPr marL="456112" algn="l" defTabSz="912208" rtl="0" eaLnBrk="1" latinLnBrk="0" hangingPunct="1">
      <a:defRPr sz="1200" kern="1200">
        <a:solidFill>
          <a:schemeClr val="tx1"/>
        </a:solidFill>
        <a:latin typeface="+mn-lt"/>
        <a:ea typeface="+mn-ea"/>
        <a:cs typeface="+mn-cs"/>
      </a:defRPr>
    </a:lvl2pPr>
    <a:lvl3pPr marL="912208" algn="l" defTabSz="912208" rtl="0" eaLnBrk="1" latinLnBrk="0" hangingPunct="1">
      <a:defRPr sz="1200" kern="1200">
        <a:solidFill>
          <a:schemeClr val="tx1"/>
        </a:solidFill>
        <a:latin typeface="+mn-lt"/>
        <a:ea typeface="+mn-ea"/>
        <a:cs typeface="+mn-cs"/>
      </a:defRPr>
    </a:lvl3pPr>
    <a:lvl4pPr marL="1368311" algn="l" defTabSz="912208" rtl="0" eaLnBrk="1" latinLnBrk="0" hangingPunct="1">
      <a:defRPr sz="1200" kern="1200">
        <a:solidFill>
          <a:schemeClr val="tx1"/>
        </a:solidFill>
        <a:latin typeface="+mn-lt"/>
        <a:ea typeface="+mn-ea"/>
        <a:cs typeface="+mn-cs"/>
      </a:defRPr>
    </a:lvl4pPr>
    <a:lvl5pPr marL="1824416" algn="l" defTabSz="912208" rtl="0" eaLnBrk="1" latinLnBrk="0" hangingPunct="1">
      <a:defRPr sz="1200" kern="1200">
        <a:solidFill>
          <a:schemeClr val="tx1"/>
        </a:solidFill>
        <a:latin typeface="+mn-lt"/>
        <a:ea typeface="+mn-ea"/>
        <a:cs typeface="+mn-cs"/>
      </a:defRPr>
    </a:lvl5pPr>
    <a:lvl6pPr marL="2280517" algn="l" defTabSz="912208" rtl="0" eaLnBrk="1" latinLnBrk="0" hangingPunct="1">
      <a:defRPr sz="1200" kern="1200">
        <a:solidFill>
          <a:schemeClr val="tx1"/>
        </a:solidFill>
        <a:latin typeface="+mn-lt"/>
        <a:ea typeface="+mn-ea"/>
        <a:cs typeface="+mn-cs"/>
      </a:defRPr>
    </a:lvl6pPr>
    <a:lvl7pPr marL="2736622" algn="l" defTabSz="912208" rtl="0" eaLnBrk="1" latinLnBrk="0" hangingPunct="1">
      <a:defRPr sz="1200" kern="1200">
        <a:solidFill>
          <a:schemeClr val="tx1"/>
        </a:solidFill>
        <a:latin typeface="+mn-lt"/>
        <a:ea typeface="+mn-ea"/>
        <a:cs typeface="+mn-cs"/>
      </a:defRPr>
    </a:lvl7pPr>
    <a:lvl8pPr marL="3192729" algn="l" defTabSz="912208" rtl="0" eaLnBrk="1" latinLnBrk="0" hangingPunct="1">
      <a:defRPr sz="1200" kern="1200">
        <a:solidFill>
          <a:schemeClr val="tx1"/>
        </a:solidFill>
        <a:latin typeface="+mn-lt"/>
        <a:ea typeface="+mn-ea"/>
        <a:cs typeface="+mn-cs"/>
      </a:defRPr>
    </a:lvl8pPr>
    <a:lvl9pPr marL="3648831" algn="l" defTabSz="9122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BFCD3-EF8B-43EB-AA4B-E24BB09B9CC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961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BFCD3-EF8B-43EB-AA4B-E24BB09B9CC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961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BFCD3-EF8B-43EB-AA4B-E24BB09B9CC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5961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BFCD3-EF8B-43EB-AA4B-E24BB09B9CC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07807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6112" indent="0" algn="ctr">
              <a:buNone/>
              <a:defRPr sz="2000"/>
            </a:lvl2pPr>
            <a:lvl3pPr marL="912208" indent="0" algn="ctr">
              <a:buNone/>
              <a:defRPr sz="1800"/>
            </a:lvl3pPr>
            <a:lvl4pPr marL="1368311" indent="0" algn="ctr">
              <a:buNone/>
              <a:defRPr sz="1600"/>
            </a:lvl4pPr>
            <a:lvl5pPr marL="1824416" indent="0" algn="ctr">
              <a:buNone/>
              <a:defRPr sz="1600"/>
            </a:lvl5pPr>
            <a:lvl6pPr marL="2280517" indent="0" algn="ctr">
              <a:buNone/>
              <a:defRPr sz="1600"/>
            </a:lvl6pPr>
            <a:lvl7pPr marL="2736622" indent="0" algn="ctr">
              <a:buNone/>
              <a:defRPr sz="1600"/>
            </a:lvl7pPr>
            <a:lvl8pPr marL="3192729" indent="0" algn="ctr">
              <a:buNone/>
              <a:defRPr sz="1600"/>
            </a:lvl8pPr>
            <a:lvl9pPr marL="364883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2/26/2026</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497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2/26/2026</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582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2/26/2026</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5196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47"/>
            <a:ext cx="2844800" cy="476251"/>
          </a:xfrm>
          <a:prstGeom prst="rect">
            <a:avLst/>
          </a:prstGeom>
        </p:spPr>
        <p:txBody>
          <a:bodyPr lIns="38250" tIns="19124" rIns="38250" bIns="19124"/>
          <a:lstStyle>
            <a:lvl1pPr defTabSz="910858" fontAlgn="auto">
              <a:spcBef>
                <a:spcPts val="0"/>
              </a:spcBef>
              <a:spcAft>
                <a:spcPts val="0"/>
              </a:spcAft>
              <a:defRPr sz="19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247"/>
            <a:ext cx="3860800" cy="476251"/>
          </a:xfrm>
          <a:prstGeom prst="rect">
            <a:avLst/>
          </a:prstGeom>
        </p:spPr>
        <p:txBody>
          <a:bodyPr lIns="38250" tIns="19124" rIns="38250" bIns="19124"/>
          <a:lstStyle>
            <a:lvl1pPr defTabSz="910858" fontAlgn="auto">
              <a:spcBef>
                <a:spcPts val="0"/>
              </a:spcBef>
              <a:spcAft>
                <a:spcPts val="0"/>
              </a:spcAft>
              <a:defRPr sz="19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247"/>
            <a:ext cx="2844800" cy="476251"/>
          </a:xfrm>
          <a:prstGeom prst="rect">
            <a:avLst/>
          </a:prstGeom>
        </p:spPr>
        <p:txBody>
          <a:bodyPr lIns="38250" tIns="19124" rIns="38250" bIns="19124"/>
          <a:lstStyle>
            <a:lvl1pPr defTabSz="910858" fontAlgn="auto">
              <a:spcBef>
                <a:spcPts val="0"/>
              </a:spcBef>
              <a:spcAft>
                <a:spcPts val="0"/>
              </a:spcAft>
              <a:defRPr sz="1900">
                <a:solidFill>
                  <a:prstClr val="black"/>
                </a:solidFill>
                <a:latin typeface="Calibri"/>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964655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286" tIns="19143" rIns="38286" bIns="19143"/>
          <a:lstStyle>
            <a:lvl1pPr defTabSz="911725"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286" tIns="19143" rIns="38286" bIns="19143"/>
          <a:lstStyle>
            <a:lvl1pPr defTabSz="911725"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286" tIns="19143" rIns="38286" bIns="19143"/>
          <a:lstStyle>
            <a:lvl1pPr defTabSz="911725" eaLnBrk="1" fontAlgn="auto" hangingPunct="1">
              <a:spcBef>
                <a:spcPts val="0"/>
              </a:spcBef>
              <a:spcAft>
                <a:spcPts val="0"/>
              </a:spcAft>
              <a:defRPr smtClean="0">
                <a:solidFill>
                  <a:prstClr val="black"/>
                </a:solidFill>
                <a:latin typeface="Calibri"/>
                <a:cs typeface="+mn-cs"/>
              </a:defRPr>
            </a:lvl1pPr>
          </a:lstStyle>
          <a:p>
            <a:pPr>
              <a:defRPr/>
            </a:pPr>
            <a:fld id="{19DA43E9-F5C3-452D-B493-43E81A57ECE9}" type="slidenum">
              <a:rPr lang="en-US"/>
              <a:pPr>
                <a:defRPr/>
              </a:pPr>
              <a:t>‹#›</a:t>
            </a:fld>
            <a:endParaRPr lang="en-US"/>
          </a:p>
        </p:txBody>
      </p:sp>
    </p:spTree>
    <p:extLst>
      <p:ext uri="{BB962C8B-B14F-4D97-AF65-F5344CB8AC3E}">
        <p14:creationId xmlns:p14="http://schemas.microsoft.com/office/powerpoint/2010/main" val="316205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53"/>
            <a:ext cx="2844800" cy="476251"/>
          </a:xfrm>
          <a:prstGeom prst="rect">
            <a:avLst/>
          </a:prstGeom>
          <a:ln/>
        </p:spPr>
        <p:txBody>
          <a:bodyPr lIns="45582" tIns="22782" rIns="45582" bIns="22782"/>
          <a:lstStyle>
            <a:lvl1pPr>
              <a:defRPr/>
            </a:lvl1pPr>
          </a:lstStyle>
          <a:p>
            <a:pPr defTabSz="1085403">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53"/>
            <a:ext cx="3860800" cy="476251"/>
          </a:xfrm>
          <a:prstGeom prst="rect">
            <a:avLst/>
          </a:prstGeom>
          <a:ln/>
        </p:spPr>
        <p:txBody>
          <a:bodyPr lIns="45582" tIns="22782" rIns="45582" bIns="22782"/>
          <a:lstStyle>
            <a:lvl1pPr>
              <a:defRPr/>
            </a:lvl1pPr>
          </a:lstStyle>
          <a:p>
            <a:pPr defTabSz="1085403">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53"/>
            <a:ext cx="2844800" cy="476251"/>
          </a:xfrm>
          <a:prstGeom prst="rect">
            <a:avLst/>
          </a:prstGeom>
          <a:ln/>
        </p:spPr>
        <p:txBody>
          <a:bodyPr lIns="45582" tIns="22782" rIns="45582" bIns="22782"/>
          <a:lstStyle>
            <a:lvl1pPr>
              <a:defRPr/>
            </a:lvl1pPr>
          </a:lstStyle>
          <a:p>
            <a:pPr defTabSz="1085403"/>
            <a:fld id="{475E0F57-EEA1-4A8B-9311-4AD2064A14C0}" type="slidenum">
              <a:rPr lang="en-US" sz="2100" smtClean="0">
                <a:solidFill>
                  <a:prstClr val="black"/>
                </a:solidFill>
              </a:rPr>
              <a:pPr defTabSz="1085403"/>
              <a:t>‹#›</a:t>
            </a:fld>
            <a:endParaRPr lang="en-US" sz="2100">
              <a:solidFill>
                <a:prstClr val="black"/>
              </a:solidFill>
            </a:endParaRPr>
          </a:p>
        </p:txBody>
      </p:sp>
    </p:spTree>
    <p:extLst>
      <p:ext uri="{BB962C8B-B14F-4D97-AF65-F5344CB8AC3E}">
        <p14:creationId xmlns:p14="http://schemas.microsoft.com/office/powerpoint/2010/main" val="1915709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6112" indent="0" algn="ctr">
              <a:buNone/>
            </a:lvl2pPr>
            <a:lvl3pPr marL="912208" indent="0" algn="ctr">
              <a:buNone/>
            </a:lvl3pPr>
            <a:lvl4pPr marL="1368311" indent="0" algn="ctr">
              <a:buNone/>
            </a:lvl4pPr>
            <a:lvl5pPr marL="1824416" indent="0" algn="ctr">
              <a:buNone/>
            </a:lvl5pPr>
            <a:lvl6pPr marL="2280517" indent="0" algn="ctr">
              <a:buNone/>
            </a:lvl6pPr>
            <a:lvl7pPr marL="2736622" indent="0" algn="ctr">
              <a:buNone/>
            </a:lvl7pPr>
            <a:lvl8pPr marL="3192729" indent="0" algn="ctr">
              <a:buNone/>
            </a:lvl8pPr>
            <a:lvl9pPr marL="3648831"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FA31DA39-F805-4F91-B667-B0F5B60A7FAF}" type="datetimeFigureOut">
              <a:rPr lang="en-US" smtClean="0">
                <a:solidFill>
                  <a:srgbClr val="575F6D"/>
                </a:solidFill>
              </a:rPr>
              <a:pPr/>
              <a:t>2/26/2026</a:t>
            </a:fld>
            <a:endParaRPr lang="en-US">
              <a:solidFill>
                <a:srgbClr val="575F6D"/>
              </a:solidFill>
            </a:endParaRPr>
          </a:p>
        </p:txBody>
      </p:sp>
      <p:sp>
        <p:nvSpPr>
          <p:cNvPr id="17" name="Footer Placeholder 16"/>
          <p:cNvSpPr>
            <a:spLocks noGrp="1"/>
          </p:cNvSpPr>
          <p:nvPr>
            <p:ph type="ftr" sz="quarter" idx="11"/>
          </p:nvPr>
        </p:nvSpPr>
        <p:spPr bwMode="auto">
          <a:xfrm rot="5400000">
            <a:off x="10045959" y="4117677"/>
            <a:ext cx="3657600" cy="512064"/>
          </a:xfrm>
        </p:spPr>
        <p:txBody>
          <a:bodyPr/>
          <a:lstStyle/>
          <a:p>
            <a:endParaRPr lang="en-US">
              <a:solidFill>
                <a:srgbClr val="575F6D"/>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BA05A2C4-3508-4733-A7C9-6B2262855EA3}" type="slidenum">
              <a:rPr lang="en-US" smtClean="0"/>
              <a:pPr/>
              <a:t>‹#›</a:t>
            </a:fld>
            <a:endParaRPr lang="en-US"/>
          </a:p>
        </p:txBody>
      </p:sp>
    </p:spTree>
    <p:extLst>
      <p:ext uri="{BB962C8B-B14F-4D97-AF65-F5344CB8AC3E}">
        <p14:creationId xmlns:p14="http://schemas.microsoft.com/office/powerpoint/2010/main" val="199691325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FA31DA39-F805-4F91-B667-B0F5B60A7FAF}" type="datetimeFigureOut">
              <a:rPr lang="en-US" smtClean="0">
                <a:solidFill>
                  <a:srgbClr val="575F6D"/>
                </a:solidFill>
              </a:rPr>
              <a:pPr/>
              <a:t>2/26/2026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A05A2C4-3508-4733-A7C9-6B2262855EA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82124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FA31DA39-F805-4F91-B667-B0F5B60A7FAF}" type="datetimeFigureOut">
              <a:rPr lang="en-US" smtClean="0">
                <a:solidFill>
                  <a:srgbClr val="FFF39D"/>
                </a:solidFill>
              </a:rPr>
              <a:pPr/>
              <a:t>2/26/2026</a:t>
            </a:fld>
            <a:endParaRPr lang="en-US">
              <a:solidFill>
                <a:srgbClr val="FFF39D"/>
              </a:solidFill>
            </a:endParaRPr>
          </a:p>
        </p:txBody>
      </p:sp>
      <p:sp>
        <p:nvSpPr>
          <p:cNvPr id="5" name="Footer Placeholder 4"/>
          <p:cNvSpPr>
            <a:spLocks noGrp="1"/>
          </p:cNvSpPr>
          <p:nvPr>
            <p:ph type="ftr" sz="quarter" idx="11"/>
          </p:nvPr>
        </p:nvSpPr>
        <p:spPr bwMode="auto">
          <a:xfrm rot="5400000">
            <a:off x="10046208" y="4114816"/>
            <a:ext cx="3657600" cy="512064"/>
          </a:xfrm>
        </p:spPr>
        <p:txBody>
          <a:bodyPr/>
          <a:lstStyle/>
          <a:p>
            <a:endParaRPr lang="en-US">
              <a:solidFill>
                <a:srgbClr val="FFF39D"/>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white"/>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white"/>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white"/>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white"/>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white"/>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BA05A2C4-3508-4733-A7C9-6B2262855EA3}" type="slidenum">
              <a:rPr lang="en-US" smtClean="0"/>
              <a:pPr/>
              <a:t>‹#›</a:t>
            </a:fld>
            <a:endParaRPr lang="en-US"/>
          </a:p>
        </p:txBody>
      </p:sp>
    </p:spTree>
    <p:extLst>
      <p:ext uri="{BB962C8B-B14F-4D97-AF65-F5344CB8AC3E}">
        <p14:creationId xmlns:p14="http://schemas.microsoft.com/office/powerpoint/2010/main" val="149521718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A31DA39-F805-4F91-B667-B0F5B60A7FAF}" type="datetimeFigureOut">
              <a:rPr lang="en-US" smtClean="0">
                <a:solidFill>
                  <a:srgbClr val="575F6D"/>
                </a:solidFill>
              </a:rPr>
              <a:pPr/>
              <a:t>2/26/2026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A05A2C4-3508-4733-A7C9-6B2262855EA3}"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28897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FA31DA39-F805-4F91-B667-B0F5B60A7FAF}" type="datetimeFigureOut">
              <a:rPr lang="en-US" smtClean="0">
                <a:solidFill>
                  <a:srgbClr val="575F6D"/>
                </a:solidFill>
              </a:rPr>
              <a:pPr/>
              <a:t>2/26/2026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A05A2C4-3508-4733-A7C9-6B2262855EA3}"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08562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2/26/2026</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19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FA31DA39-F805-4F91-B667-B0F5B60A7FAF}" type="datetimeFigureOut">
              <a:rPr lang="en-US" smtClean="0">
                <a:solidFill>
                  <a:srgbClr val="575F6D"/>
                </a:solidFill>
              </a:rPr>
              <a:pPr/>
              <a:t>2/26/2026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A05A2C4-3508-4733-A7C9-6B2262855EA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485739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1DA39-F805-4F91-B667-B0F5B60A7FAF}" type="datetimeFigureOut">
              <a:rPr lang="en-US" smtClean="0">
                <a:solidFill>
                  <a:srgbClr val="575F6D"/>
                </a:solidFill>
              </a:rPr>
              <a:pPr/>
              <a:t>2/26/2026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A05A2C4-3508-4733-A7C9-6B2262855EA3}" type="slidenum">
              <a:rPr lang="en-US" smtClean="0"/>
              <a:pPr/>
              <a:t>‹#›</a:t>
            </a:fld>
            <a:endParaRPr lang="en-US"/>
          </a:p>
        </p:txBody>
      </p:sp>
    </p:spTree>
    <p:extLst>
      <p:ext uri="{BB962C8B-B14F-4D97-AF65-F5344CB8AC3E}">
        <p14:creationId xmlns:p14="http://schemas.microsoft.com/office/powerpoint/2010/main" val="3645911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216" tIns="45608" rIns="91216" bIns="45608" anchor="t" compatLnSpc="1"/>
          <a:lstStyle/>
          <a:p>
            <a:endParaRPr lang="en-US" dirty="0">
              <a:solidFill>
                <a:prstClr val="black"/>
              </a:solidFill>
            </a:endParaRPr>
          </a:p>
        </p:txBody>
      </p:sp>
      <p:sp>
        <p:nvSpPr>
          <p:cNvPr id="2" name="Title 1"/>
          <p:cNvSpPr>
            <a:spLocks noGrp="1"/>
          </p:cNvSpPr>
          <p:nvPr>
            <p:ph type="title"/>
          </p:nvPr>
        </p:nvSpPr>
        <p:spPr>
          <a:xfrm rot="5400000">
            <a:off x="5547360" y="3124203"/>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dirty="0">
              <a:solidFill>
                <a:prstClr val="black"/>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dirty="0">
              <a:solidFill>
                <a:prstClr val="black"/>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FA31DA39-F805-4F91-B667-B0F5B60A7FAF}" type="datetimeFigureOut">
              <a:rPr lang="en-US" smtClean="0">
                <a:solidFill>
                  <a:srgbClr val="575F6D"/>
                </a:solidFill>
              </a:rPr>
              <a:pPr/>
              <a:t>2/26/2026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A05A2C4-3508-4733-A7C9-6B2262855EA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6406103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 name="Title 1"/>
          <p:cNvSpPr>
            <a:spLocks noGrp="1"/>
          </p:cNvSpPr>
          <p:nvPr>
            <p:ph type="title"/>
          </p:nvPr>
        </p:nvSpPr>
        <p:spPr>
          <a:xfrm rot="5400000">
            <a:off x="5518404" y="3124203"/>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216" tIns="45608" rIns="91216" bIns="45608" numCol="1" spcCol="273664"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dirty="0">
              <a:solidFill>
                <a:prstClr val="black"/>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FA31DA39-F805-4F91-B667-B0F5B60A7FAF}" type="datetimeFigureOut">
              <a:rPr lang="en-US" smtClean="0">
                <a:solidFill>
                  <a:srgbClr val="575F6D"/>
                </a:solidFill>
              </a:rPr>
              <a:pPr/>
              <a:t>2/26/2026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A05A2C4-3508-4733-A7C9-6B2262855EA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890590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31DA39-F805-4F91-B667-B0F5B60A7FAF}" type="datetimeFigureOut">
              <a:rPr lang="en-US" smtClean="0">
                <a:solidFill>
                  <a:srgbClr val="575F6D"/>
                </a:solidFill>
              </a:rPr>
              <a:pPr/>
              <a:t>2/26/2026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A05A2C4-3508-4733-A7C9-6B2262855EA3}" type="slidenum">
              <a:rPr lang="en-US" smtClean="0"/>
              <a:pPr/>
              <a:t>‹#›</a:t>
            </a:fld>
            <a:endParaRPr lang="en-US"/>
          </a:p>
        </p:txBody>
      </p:sp>
    </p:spTree>
    <p:extLst>
      <p:ext uri="{BB962C8B-B14F-4D97-AF65-F5344CB8AC3E}">
        <p14:creationId xmlns:p14="http://schemas.microsoft.com/office/powerpoint/2010/main" val="374187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6"/>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55"/>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31DA39-F805-4F91-B667-B0F5B60A7FAF}" type="datetimeFigureOut">
              <a:rPr lang="en-US" smtClean="0">
                <a:solidFill>
                  <a:srgbClr val="575F6D"/>
                </a:solidFill>
              </a:rPr>
              <a:pPr/>
              <a:t>2/26/2026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A05A2C4-3508-4733-A7C9-6B2262855EA3}" type="slidenum">
              <a:rPr lang="en-US" smtClean="0"/>
              <a:pPr/>
              <a:t>‹#›</a:t>
            </a:fld>
            <a:endParaRPr lang="en-US"/>
          </a:p>
        </p:txBody>
      </p:sp>
    </p:spTree>
    <p:extLst>
      <p:ext uri="{BB962C8B-B14F-4D97-AF65-F5344CB8AC3E}">
        <p14:creationId xmlns:p14="http://schemas.microsoft.com/office/powerpoint/2010/main" val="1627709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6112" indent="0" algn="ctr">
              <a:buNone/>
              <a:defRPr sz="2000"/>
            </a:lvl2pPr>
            <a:lvl3pPr marL="912208" indent="0" algn="ctr">
              <a:buNone/>
              <a:defRPr sz="1800"/>
            </a:lvl3pPr>
            <a:lvl4pPr marL="1368311" indent="0" algn="ctr">
              <a:buNone/>
              <a:defRPr sz="1600"/>
            </a:lvl4pPr>
            <a:lvl5pPr marL="1824416" indent="0" algn="ctr">
              <a:buNone/>
              <a:defRPr sz="1600"/>
            </a:lvl5pPr>
            <a:lvl6pPr marL="2280517" indent="0" algn="ctr">
              <a:buNone/>
              <a:defRPr sz="1600"/>
            </a:lvl6pPr>
            <a:lvl7pPr marL="2736622" indent="0" algn="ctr">
              <a:buNone/>
              <a:defRPr sz="1600"/>
            </a:lvl7pPr>
            <a:lvl8pPr marL="3192729" indent="0" algn="ctr">
              <a:buNone/>
              <a:defRPr sz="1600"/>
            </a:lvl8pPr>
            <a:lvl9pPr marL="364883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761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518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5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79"/>
            <a:ext cx="10515600" cy="1500187"/>
          </a:xfrm>
        </p:spPr>
        <p:txBody>
          <a:bodyPr/>
          <a:lstStyle>
            <a:lvl1pPr marL="0" indent="0">
              <a:buNone/>
              <a:defRPr sz="2400">
                <a:solidFill>
                  <a:schemeClr val="tx1">
                    <a:tint val="75000"/>
                  </a:schemeClr>
                </a:solidFill>
              </a:defRPr>
            </a:lvl1pPr>
            <a:lvl2pPr marL="456112" indent="0">
              <a:buNone/>
              <a:defRPr sz="2000">
                <a:solidFill>
                  <a:schemeClr val="tx1">
                    <a:tint val="75000"/>
                  </a:schemeClr>
                </a:solidFill>
              </a:defRPr>
            </a:lvl2pPr>
            <a:lvl3pPr marL="912208" indent="0">
              <a:buNone/>
              <a:defRPr sz="1800">
                <a:solidFill>
                  <a:schemeClr val="tx1">
                    <a:tint val="75000"/>
                  </a:schemeClr>
                </a:solidFill>
              </a:defRPr>
            </a:lvl3pPr>
            <a:lvl4pPr marL="1368311" indent="0">
              <a:buNone/>
              <a:defRPr sz="1600">
                <a:solidFill>
                  <a:schemeClr val="tx1">
                    <a:tint val="75000"/>
                  </a:schemeClr>
                </a:solidFill>
              </a:defRPr>
            </a:lvl4pPr>
            <a:lvl5pPr marL="1824416" indent="0">
              <a:buNone/>
              <a:defRPr sz="1600">
                <a:solidFill>
                  <a:schemeClr val="tx1">
                    <a:tint val="75000"/>
                  </a:schemeClr>
                </a:solidFill>
              </a:defRPr>
            </a:lvl5pPr>
            <a:lvl6pPr marL="2280517" indent="0">
              <a:buNone/>
              <a:defRPr sz="1600">
                <a:solidFill>
                  <a:schemeClr val="tx1">
                    <a:tint val="75000"/>
                  </a:schemeClr>
                </a:solidFill>
              </a:defRPr>
            </a:lvl6pPr>
            <a:lvl7pPr marL="2736622" indent="0">
              <a:buNone/>
              <a:defRPr sz="1600">
                <a:solidFill>
                  <a:schemeClr val="tx1">
                    <a:tint val="75000"/>
                  </a:schemeClr>
                </a:solidFill>
              </a:defRPr>
            </a:lvl7pPr>
            <a:lvl8pPr marL="3192729" indent="0">
              <a:buNone/>
              <a:defRPr sz="1600">
                <a:solidFill>
                  <a:schemeClr val="tx1">
                    <a:tint val="75000"/>
                  </a:schemeClr>
                </a:solidFill>
              </a:defRPr>
            </a:lvl8pPr>
            <a:lvl9pPr marL="364883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153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50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5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79"/>
            <a:ext cx="10515600" cy="1500187"/>
          </a:xfrm>
        </p:spPr>
        <p:txBody>
          <a:bodyPr/>
          <a:lstStyle>
            <a:lvl1pPr marL="0" indent="0">
              <a:buNone/>
              <a:defRPr sz="2400">
                <a:solidFill>
                  <a:schemeClr val="tx1">
                    <a:tint val="75000"/>
                  </a:schemeClr>
                </a:solidFill>
              </a:defRPr>
            </a:lvl1pPr>
            <a:lvl2pPr marL="456112" indent="0">
              <a:buNone/>
              <a:defRPr sz="2000">
                <a:solidFill>
                  <a:schemeClr val="tx1">
                    <a:tint val="75000"/>
                  </a:schemeClr>
                </a:solidFill>
              </a:defRPr>
            </a:lvl2pPr>
            <a:lvl3pPr marL="912208" indent="0">
              <a:buNone/>
              <a:defRPr sz="1800">
                <a:solidFill>
                  <a:schemeClr val="tx1">
                    <a:tint val="75000"/>
                  </a:schemeClr>
                </a:solidFill>
              </a:defRPr>
            </a:lvl3pPr>
            <a:lvl4pPr marL="1368311" indent="0">
              <a:buNone/>
              <a:defRPr sz="1600">
                <a:solidFill>
                  <a:schemeClr val="tx1">
                    <a:tint val="75000"/>
                  </a:schemeClr>
                </a:solidFill>
              </a:defRPr>
            </a:lvl4pPr>
            <a:lvl5pPr marL="1824416" indent="0">
              <a:buNone/>
              <a:defRPr sz="1600">
                <a:solidFill>
                  <a:schemeClr val="tx1">
                    <a:tint val="75000"/>
                  </a:schemeClr>
                </a:solidFill>
              </a:defRPr>
            </a:lvl5pPr>
            <a:lvl6pPr marL="2280517" indent="0">
              <a:buNone/>
              <a:defRPr sz="1600">
                <a:solidFill>
                  <a:schemeClr val="tx1">
                    <a:tint val="75000"/>
                  </a:schemeClr>
                </a:solidFill>
              </a:defRPr>
            </a:lvl6pPr>
            <a:lvl7pPr marL="2736622" indent="0">
              <a:buNone/>
              <a:defRPr sz="1600">
                <a:solidFill>
                  <a:schemeClr val="tx1">
                    <a:tint val="75000"/>
                  </a:schemeClr>
                </a:solidFill>
              </a:defRPr>
            </a:lvl7pPr>
            <a:lvl8pPr marL="3192729" indent="0">
              <a:buNone/>
              <a:defRPr sz="1600">
                <a:solidFill>
                  <a:schemeClr val="tx1">
                    <a:tint val="75000"/>
                  </a:schemeClr>
                </a:solidFill>
              </a:defRPr>
            </a:lvl8pPr>
            <a:lvl9pPr marL="364883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2/26/2026</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693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804" y="1681163"/>
            <a:ext cx="5157787" cy="823912"/>
          </a:xfrm>
        </p:spPr>
        <p:txBody>
          <a:bodyPr anchor="b"/>
          <a:lstStyle>
            <a:lvl1pPr marL="0" indent="0">
              <a:buNone/>
              <a:defRPr sz="2400" b="1"/>
            </a:lvl1pPr>
            <a:lvl2pPr marL="456112" indent="0">
              <a:buNone/>
              <a:defRPr sz="2000" b="1"/>
            </a:lvl2pPr>
            <a:lvl3pPr marL="912208" indent="0">
              <a:buNone/>
              <a:defRPr sz="1800" b="1"/>
            </a:lvl3pPr>
            <a:lvl4pPr marL="1368311" indent="0">
              <a:buNone/>
              <a:defRPr sz="1600" b="1"/>
            </a:lvl4pPr>
            <a:lvl5pPr marL="1824416" indent="0">
              <a:buNone/>
              <a:defRPr sz="1600" b="1"/>
            </a:lvl5pPr>
            <a:lvl6pPr marL="2280517" indent="0">
              <a:buNone/>
              <a:defRPr sz="1600" b="1"/>
            </a:lvl6pPr>
            <a:lvl7pPr marL="2736622" indent="0">
              <a:buNone/>
              <a:defRPr sz="1600" b="1"/>
            </a:lvl7pPr>
            <a:lvl8pPr marL="3192729" indent="0">
              <a:buNone/>
              <a:defRPr sz="1600" b="1"/>
            </a:lvl8pPr>
            <a:lvl9pPr marL="364883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804"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6112" indent="0">
              <a:buNone/>
              <a:defRPr sz="2000" b="1"/>
            </a:lvl2pPr>
            <a:lvl3pPr marL="912208" indent="0">
              <a:buNone/>
              <a:defRPr sz="1800" b="1"/>
            </a:lvl3pPr>
            <a:lvl4pPr marL="1368311" indent="0">
              <a:buNone/>
              <a:defRPr sz="1600" b="1"/>
            </a:lvl4pPr>
            <a:lvl5pPr marL="1824416" indent="0">
              <a:buNone/>
              <a:defRPr sz="1600" b="1"/>
            </a:lvl5pPr>
            <a:lvl6pPr marL="2280517" indent="0">
              <a:buNone/>
              <a:defRPr sz="1600" b="1"/>
            </a:lvl6pPr>
            <a:lvl7pPr marL="2736622" indent="0">
              <a:buNone/>
              <a:defRPr sz="1600" b="1"/>
            </a:lvl7pPr>
            <a:lvl8pPr marL="3192729" indent="0">
              <a:buNone/>
              <a:defRPr sz="1600" b="1"/>
            </a:lvl8pPr>
            <a:lvl9pPr marL="364883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828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716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095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804"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804" y="2057400"/>
            <a:ext cx="3932237" cy="3811588"/>
          </a:xfrm>
        </p:spPr>
        <p:txBody>
          <a:bodyPr/>
          <a:lstStyle>
            <a:lvl1pPr marL="0" indent="0">
              <a:buNone/>
              <a:defRPr sz="1600"/>
            </a:lvl1pPr>
            <a:lvl2pPr marL="456112" indent="0">
              <a:buNone/>
              <a:defRPr sz="1400"/>
            </a:lvl2pPr>
            <a:lvl3pPr marL="912208" indent="0">
              <a:buNone/>
              <a:defRPr sz="1200"/>
            </a:lvl3pPr>
            <a:lvl4pPr marL="1368311" indent="0">
              <a:buNone/>
              <a:defRPr sz="1000"/>
            </a:lvl4pPr>
            <a:lvl5pPr marL="1824416" indent="0">
              <a:buNone/>
              <a:defRPr sz="1000"/>
            </a:lvl5pPr>
            <a:lvl6pPr marL="2280517" indent="0">
              <a:buNone/>
              <a:defRPr sz="1000"/>
            </a:lvl6pPr>
            <a:lvl7pPr marL="2736622" indent="0">
              <a:buNone/>
              <a:defRPr sz="1000"/>
            </a:lvl7pPr>
            <a:lvl8pPr marL="3192729" indent="0">
              <a:buNone/>
              <a:defRPr sz="1000"/>
            </a:lvl8pPr>
            <a:lvl9pPr marL="364883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287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804"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41"/>
            <a:ext cx="6172200" cy="4873625"/>
          </a:xfrm>
        </p:spPr>
        <p:txBody>
          <a:bodyPr/>
          <a:lstStyle>
            <a:lvl1pPr marL="0" indent="0">
              <a:buNone/>
              <a:defRPr sz="3200"/>
            </a:lvl1pPr>
            <a:lvl2pPr marL="456112" indent="0">
              <a:buNone/>
              <a:defRPr sz="2800"/>
            </a:lvl2pPr>
            <a:lvl3pPr marL="912208" indent="0">
              <a:buNone/>
              <a:defRPr sz="2400"/>
            </a:lvl3pPr>
            <a:lvl4pPr marL="1368311" indent="0">
              <a:buNone/>
              <a:defRPr sz="2000"/>
            </a:lvl4pPr>
            <a:lvl5pPr marL="1824416" indent="0">
              <a:buNone/>
              <a:defRPr sz="2000"/>
            </a:lvl5pPr>
            <a:lvl6pPr marL="2280517" indent="0">
              <a:buNone/>
              <a:defRPr sz="2000"/>
            </a:lvl6pPr>
            <a:lvl7pPr marL="2736622" indent="0">
              <a:buNone/>
              <a:defRPr sz="2000"/>
            </a:lvl7pPr>
            <a:lvl8pPr marL="3192729" indent="0">
              <a:buNone/>
              <a:defRPr sz="2000"/>
            </a:lvl8pPr>
            <a:lvl9pPr marL="3648831"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804" y="2057400"/>
            <a:ext cx="3932237" cy="3811588"/>
          </a:xfrm>
        </p:spPr>
        <p:txBody>
          <a:bodyPr/>
          <a:lstStyle>
            <a:lvl1pPr marL="0" indent="0">
              <a:buNone/>
              <a:defRPr sz="1600"/>
            </a:lvl1pPr>
            <a:lvl2pPr marL="456112" indent="0">
              <a:buNone/>
              <a:defRPr sz="1400"/>
            </a:lvl2pPr>
            <a:lvl3pPr marL="912208" indent="0">
              <a:buNone/>
              <a:defRPr sz="1200"/>
            </a:lvl3pPr>
            <a:lvl4pPr marL="1368311" indent="0">
              <a:buNone/>
              <a:defRPr sz="1000"/>
            </a:lvl4pPr>
            <a:lvl5pPr marL="1824416" indent="0">
              <a:buNone/>
              <a:defRPr sz="1000"/>
            </a:lvl5pPr>
            <a:lvl6pPr marL="2280517" indent="0">
              <a:buNone/>
              <a:defRPr sz="1000"/>
            </a:lvl6pPr>
            <a:lvl7pPr marL="2736622" indent="0">
              <a:buNone/>
              <a:defRPr sz="1000"/>
            </a:lvl7pPr>
            <a:lvl8pPr marL="3192729" indent="0">
              <a:buNone/>
              <a:defRPr sz="1000"/>
            </a:lvl8pPr>
            <a:lvl9pPr marL="364883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500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931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415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873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6112" indent="0" algn="ctr">
              <a:buNone/>
              <a:defRPr sz="2000"/>
            </a:lvl2pPr>
            <a:lvl3pPr marL="912208" indent="0" algn="ctr">
              <a:buNone/>
              <a:defRPr sz="1800"/>
            </a:lvl3pPr>
            <a:lvl4pPr marL="1368311" indent="0" algn="ctr">
              <a:buNone/>
              <a:defRPr sz="1600"/>
            </a:lvl4pPr>
            <a:lvl5pPr marL="1824416" indent="0" algn="ctr">
              <a:buNone/>
              <a:defRPr sz="1600"/>
            </a:lvl5pPr>
            <a:lvl6pPr marL="2280517" indent="0" algn="ctr">
              <a:buNone/>
              <a:defRPr sz="1600"/>
            </a:lvl6pPr>
            <a:lvl7pPr marL="2736622" indent="0" algn="ctr">
              <a:buNone/>
              <a:defRPr sz="1600"/>
            </a:lvl7pPr>
            <a:lvl8pPr marL="3192729" indent="0" algn="ctr">
              <a:buNone/>
              <a:defRPr sz="1600"/>
            </a:lvl8pPr>
            <a:lvl9pPr marL="364883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286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57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2/26/2026</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9311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5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79"/>
            <a:ext cx="10515600" cy="1500187"/>
          </a:xfrm>
        </p:spPr>
        <p:txBody>
          <a:bodyPr/>
          <a:lstStyle>
            <a:lvl1pPr marL="0" indent="0">
              <a:buNone/>
              <a:defRPr sz="2400">
                <a:solidFill>
                  <a:schemeClr val="tx1">
                    <a:tint val="75000"/>
                  </a:schemeClr>
                </a:solidFill>
              </a:defRPr>
            </a:lvl1pPr>
            <a:lvl2pPr marL="456112" indent="0">
              <a:buNone/>
              <a:defRPr sz="2000">
                <a:solidFill>
                  <a:schemeClr val="tx1">
                    <a:tint val="75000"/>
                  </a:schemeClr>
                </a:solidFill>
              </a:defRPr>
            </a:lvl2pPr>
            <a:lvl3pPr marL="912208" indent="0">
              <a:buNone/>
              <a:defRPr sz="1800">
                <a:solidFill>
                  <a:schemeClr val="tx1">
                    <a:tint val="75000"/>
                  </a:schemeClr>
                </a:solidFill>
              </a:defRPr>
            </a:lvl3pPr>
            <a:lvl4pPr marL="1368311" indent="0">
              <a:buNone/>
              <a:defRPr sz="1600">
                <a:solidFill>
                  <a:schemeClr val="tx1">
                    <a:tint val="75000"/>
                  </a:schemeClr>
                </a:solidFill>
              </a:defRPr>
            </a:lvl4pPr>
            <a:lvl5pPr marL="1824416" indent="0">
              <a:buNone/>
              <a:defRPr sz="1600">
                <a:solidFill>
                  <a:schemeClr val="tx1">
                    <a:tint val="75000"/>
                  </a:schemeClr>
                </a:solidFill>
              </a:defRPr>
            </a:lvl5pPr>
            <a:lvl6pPr marL="2280517" indent="0">
              <a:buNone/>
              <a:defRPr sz="1600">
                <a:solidFill>
                  <a:schemeClr val="tx1">
                    <a:tint val="75000"/>
                  </a:schemeClr>
                </a:solidFill>
              </a:defRPr>
            </a:lvl6pPr>
            <a:lvl7pPr marL="2736622" indent="0">
              <a:buNone/>
              <a:defRPr sz="1600">
                <a:solidFill>
                  <a:schemeClr val="tx1">
                    <a:tint val="75000"/>
                  </a:schemeClr>
                </a:solidFill>
              </a:defRPr>
            </a:lvl7pPr>
            <a:lvl8pPr marL="3192729" indent="0">
              <a:buNone/>
              <a:defRPr sz="1600">
                <a:solidFill>
                  <a:schemeClr val="tx1">
                    <a:tint val="75000"/>
                  </a:schemeClr>
                </a:solidFill>
              </a:defRPr>
            </a:lvl8pPr>
            <a:lvl9pPr marL="364883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45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307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804" y="1681163"/>
            <a:ext cx="5157787" cy="823912"/>
          </a:xfrm>
        </p:spPr>
        <p:txBody>
          <a:bodyPr anchor="b"/>
          <a:lstStyle>
            <a:lvl1pPr marL="0" indent="0">
              <a:buNone/>
              <a:defRPr sz="2400" b="1"/>
            </a:lvl1pPr>
            <a:lvl2pPr marL="456112" indent="0">
              <a:buNone/>
              <a:defRPr sz="2000" b="1"/>
            </a:lvl2pPr>
            <a:lvl3pPr marL="912208" indent="0">
              <a:buNone/>
              <a:defRPr sz="1800" b="1"/>
            </a:lvl3pPr>
            <a:lvl4pPr marL="1368311" indent="0">
              <a:buNone/>
              <a:defRPr sz="1600" b="1"/>
            </a:lvl4pPr>
            <a:lvl5pPr marL="1824416" indent="0">
              <a:buNone/>
              <a:defRPr sz="1600" b="1"/>
            </a:lvl5pPr>
            <a:lvl6pPr marL="2280517" indent="0">
              <a:buNone/>
              <a:defRPr sz="1600" b="1"/>
            </a:lvl6pPr>
            <a:lvl7pPr marL="2736622" indent="0">
              <a:buNone/>
              <a:defRPr sz="1600" b="1"/>
            </a:lvl7pPr>
            <a:lvl8pPr marL="3192729" indent="0">
              <a:buNone/>
              <a:defRPr sz="1600" b="1"/>
            </a:lvl8pPr>
            <a:lvl9pPr marL="364883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804"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6112" indent="0">
              <a:buNone/>
              <a:defRPr sz="2000" b="1"/>
            </a:lvl2pPr>
            <a:lvl3pPr marL="912208" indent="0">
              <a:buNone/>
              <a:defRPr sz="1800" b="1"/>
            </a:lvl3pPr>
            <a:lvl4pPr marL="1368311" indent="0">
              <a:buNone/>
              <a:defRPr sz="1600" b="1"/>
            </a:lvl4pPr>
            <a:lvl5pPr marL="1824416" indent="0">
              <a:buNone/>
              <a:defRPr sz="1600" b="1"/>
            </a:lvl5pPr>
            <a:lvl6pPr marL="2280517" indent="0">
              <a:buNone/>
              <a:defRPr sz="1600" b="1"/>
            </a:lvl6pPr>
            <a:lvl7pPr marL="2736622" indent="0">
              <a:buNone/>
              <a:defRPr sz="1600" b="1"/>
            </a:lvl7pPr>
            <a:lvl8pPr marL="3192729" indent="0">
              <a:buNone/>
              <a:defRPr sz="1600" b="1"/>
            </a:lvl8pPr>
            <a:lvl9pPr marL="364883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737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234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709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804"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804" y="2057400"/>
            <a:ext cx="3932237" cy="3811588"/>
          </a:xfrm>
        </p:spPr>
        <p:txBody>
          <a:bodyPr/>
          <a:lstStyle>
            <a:lvl1pPr marL="0" indent="0">
              <a:buNone/>
              <a:defRPr sz="1600"/>
            </a:lvl1pPr>
            <a:lvl2pPr marL="456112" indent="0">
              <a:buNone/>
              <a:defRPr sz="1400"/>
            </a:lvl2pPr>
            <a:lvl3pPr marL="912208" indent="0">
              <a:buNone/>
              <a:defRPr sz="1200"/>
            </a:lvl3pPr>
            <a:lvl4pPr marL="1368311" indent="0">
              <a:buNone/>
              <a:defRPr sz="1000"/>
            </a:lvl4pPr>
            <a:lvl5pPr marL="1824416" indent="0">
              <a:buNone/>
              <a:defRPr sz="1000"/>
            </a:lvl5pPr>
            <a:lvl6pPr marL="2280517" indent="0">
              <a:buNone/>
              <a:defRPr sz="1000"/>
            </a:lvl6pPr>
            <a:lvl7pPr marL="2736622" indent="0">
              <a:buNone/>
              <a:defRPr sz="1000"/>
            </a:lvl7pPr>
            <a:lvl8pPr marL="3192729" indent="0">
              <a:buNone/>
              <a:defRPr sz="1000"/>
            </a:lvl8pPr>
            <a:lvl9pPr marL="364883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8178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804"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41"/>
            <a:ext cx="6172200" cy="4873625"/>
          </a:xfrm>
        </p:spPr>
        <p:txBody>
          <a:bodyPr/>
          <a:lstStyle>
            <a:lvl1pPr marL="0" indent="0">
              <a:buNone/>
              <a:defRPr sz="3200"/>
            </a:lvl1pPr>
            <a:lvl2pPr marL="456112" indent="0">
              <a:buNone/>
              <a:defRPr sz="2800"/>
            </a:lvl2pPr>
            <a:lvl3pPr marL="912208" indent="0">
              <a:buNone/>
              <a:defRPr sz="2400"/>
            </a:lvl3pPr>
            <a:lvl4pPr marL="1368311" indent="0">
              <a:buNone/>
              <a:defRPr sz="2000"/>
            </a:lvl4pPr>
            <a:lvl5pPr marL="1824416" indent="0">
              <a:buNone/>
              <a:defRPr sz="2000"/>
            </a:lvl5pPr>
            <a:lvl6pPr marL="2280517" indent="0">
              <a:buNone/>
              <a:defRPr sz="2000"/>
            </a:lvl6pPr>
            <a:lvl7pPr marL="2736622" indent="0">
              <a:buNone/>
              <a:defRPr sz="2000"/>
            </a:lvl7pPr>
            <a:lvl8pPr marL="3192729" indent="0">
              <a:buNone/>
              <a:defRPr sz="2000"/>
            </a:lvl8pPr>
            <a:lvl9pPr marL="3648831"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804" y="2057400"/>
            <a:ext cx="3932237" cy="3811588"/>
          </a:xfrm>
        </p:spPr>
        <p:txBody>
          <a:bodyPr/>
          <a:lstStyle>
            <a:lvl1pPr marL="0" indent="0">
              <a:buNone/>
              <a:defRPr sz="1600"/>
            </a:lvl1pPr>
            <a:lvl2pPr marL="456112" indent="0">
              <a:buNone/>
              <a:defRPr sz="1400"/>
            </a:lvl2pPr>
            <a:lvl3pPr marL="912208" indent="0">
              <a:buNone/>
              <a:defRPr sz="1200"/>
            </a:lvl3pPr>
            <a:lvl4pPr marL="1368311" indent="0">
              <a:buNone/>
              <a:defRPr sz="1000"/>
            </a:lvl4pPr>
            <a:lvl5pPr marL="1824416" indent="0">
              <a:buNone/>
              <a:defRPr sz="1000"/>
            </a:lvl5pPr>
            <a:lvl6pPr marL="2280517" indent="0">
              <a:buNone/>
              <a:defRPr sz="1000"/>
            </a:lvl6pPr>
            <a:lvl7pPr marL="2736622" indent="0">
              <a:buNone/>
              <a:defRPr sz="1000"/>
            </a:lvl7pPr>
            <a:lvl8pPr marL="3192729" indent="0">
              <a:buNone/>
              <a:defRPr sz="1000"/>
            </a:lvl8pPr>
            <a:lvl9pPr marL="364883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441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6942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091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5364" indent="0" algn="ctr">
              <a:buNone/>
              <a:defRPr sz="2000"/>
            </a:lvl2pPr>
            <a:lvl3pPr marL="910701" indent="0" algn="ctr">
              <a:buNone/>
              <a:defRPr sz="1800"/>
            </a:lvl3pPr>
            <a:lvl4pPr marL="1366056" indent="0" algn="ctr">
              <a:buNone/>
              <a:defRPr sz="1600"/>
            </a:lvl4pPr>
            <a:lvl5pPr marL="1821405" indent="0" algn="ctr">
              <a:buNone/>
              <a:defRPr sz="1600"/>
            </a:lvl5pPr>
            <a:lvl6pPr marL="2276756" indent="0" algn="ctr">
              <a:buNone/>
              <a:defRPr sz="1600"/>
            </a:lvl6pPr>
            <a:lvl7pPr marL="2732111" indent="0" algn="ctr">
              <a:buNone/>
              <a:defRPr sz="1600"/>
            </a:lvl7pPr>
            <a:lvl8pPr marL="3187464" indent="0" algn="ctr">
              <a:buNone/>
              <a:defRPr sz="1600"/>
            </a:lvl8pPr>
            <a:lvl9pPr marL="364281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58E8E8-F911-4EA0-B20E-DB4A1643042C}" type="slidenum">
              <a:rPr lang="en-US" altLang="en-US"/>
              <a:pPr>
                <a:defRPr/>
              </a:pPr>
              <a:t>‹#›</a:t>
            </a:fld>
            <a:endParaRPr lang="en-US" altLang="en-US"/>
          </a:p>
        </p:txBody>
      </p:sp>
    </p:spTree>
    <p:extLst>
      <p:ext uri="{BB962C8B-B14F-4D97-AF65-F5344CB8AC3E}">
        <p14:creationId xmlns:p14="http://schemas.microsoft.com/office/powerpoint/2010/main" val="79689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804" y="1681163"/>
            <a:ext cx="5157787" cy="823912"/>
          </a:xfrm>
        </p:spPr>
        <p:txBody>
          <a:bodyPr anchor="b"/>
          <a:lstStyle>
            <a:lvl1pPr marL="0" indent="0">
              <a:buNone/>
              <a:defRPr sz="2400" b="1"/>
            </a:lvl1pPr>
            <a:lvl2pPr marL="456112" indent="0">
              <a:buNone/>
              <a:defRPr sz="2000" b="1"/>
            </a:lvl2pPr>
            <a:lvl3pPr marL="912208" indent="0">
              <a:buNone/>
              <a:defRPr sz="1800" b="1"/>
            </a:lvl3pPr>
            <a:lvl4pPr marL="1368311" indent="0">
              <a:buNone/>
              <a:defRPr sz="1600" b="1"/>
            </a:lvl4pPr>
            <a:lvl5pPr marL="1824416" indent="0">
              <a:buNone/>
              <a:defRPr sz="1600" b="1"/>
            </a:lvl5pPr>
            <a:lvl6pPr marL="2280517" indent="0">
              <a:buNone/>
              <a:defRPr sz="1600" b="1"/>
            </a:lvl6pPr>
            <a:lvl7pPr marL="2736622" indent="0">
              <a:buNone/>
              <a:defRPr sz="1600" b="1"/>
            </a:lvl7pPr>
            <a:lvl8pPr marL="3192729" indent="0">
              <a:buNone/>
              <a:defRPr sz="1600" b="1"/>
            </a:lvl8pPr>
            <a:lvl9pPr marL="364883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804"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6112" indent="0">
              <a:buNone/>
              <a:defRPr sz="2000" b="1"/>
            </a:lvl2pPr>
            <a:lvl3pPr marL="912208" indent="0">
              <a:buNone/>
              <a:defRPr sz="1800" b="1"/>
            </a:lvl3pPr>
            <a:lvl4pPr marL="1368311" indent="0">
              <a:buNone/>
              <a:defRPr sz="1600" b="1"/>
            </a:lvl4pPr>
            <a:lvl5pPr marL="1824416" indent="0">
              <a:buNone/>
              <a:defRPr sz="1600" b="1"/>
            </a:lvl5pPr>
            <a:lvl6pPr marL="2280517" indent="0">
              <a:buNone/>
              <a:defRPr sz="1600" b="1"/>
            </a:lvl6pPr>
            <a:lvl7pPr marL="2736622" indent="0">
              <a:buNone/>
              <a:defRPr sz="1600" b="1"/>
            </a:lvl7pPr>
            <a:lvl8pPr marL="3192729" indent="0">
              <a:buNone/>
              <a:defRPr sz="1600" b="1"/>
            </a:lvl8pPr>
            <a:lvl9pPr marL="364883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2/26/2026</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18382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215F6E-DD82-4859-8E94-CFB96E41E6BC}" type="slidenum">
              <a:rPr lang="en-US" altLang="en-US"/>
              <a:pPr>
                <a:defRPr/>
              </a:pPr>
              <a:t>‹#›</a:t>
            </a:fld>
            <a:endParaRPr lang="en-US" altLang="en-US"/>
          </a:p>
        </p:txBody>
      </p:sp>
    </p:spTree>
    <p:extLst>
      <p:ext uri="{BB962C8B-B14F-4D97-AF65-F5344CB8AC3E}">
        <p14:creationId xmlns:p14="http://schemas.microsoft.com/office/powerpoint/2010/main" val="1356242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65"/>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90"/>
            <a:ext cx="10515600" cy="1500187"/>
          </a:xfrm>
        </p:spPr>
        <p:txBody>
          <a:bodyPr/>
          <a:lstStyle>
            <a:lvl1pPr marL="0" indent="0">
              <a:buNone/>
              <a:defRPr sz="2400">
                <a:solidFill>
                  <a:schemeClr val="tx1">
                    <a:tint val="75000"/>
                  </a:schemeClr>
                </a:solidFill>
              </a:defRPr>
            </a:lvl1pPr>
            <a:lvl2pPr marL="455364" indent="0">
              <a:buNone/>
              <a:defRPr sz="2000">
                <a:solidFill>
                  <a:schemeClr val="tx1">
                    <a:tint val="75000"/>
                  </a:schemeClr>
                </a:solidFill>
              </a:defRPr>
            </a:lvl2pPr>
            <a:lvl3pPr marL="910701" indent="0">
              <a:buNone/>
              <a:defRPr sz="1800">
                <a:solidFill>
                  <a:schemeClr val="tx1">
                    <a:tint val="75000"/>
                  </a:schemeClr>
                </a:solidFill>
              </a:defRPr>
            </a:lvl3pPr>
            <a:lvl4pPr marL="1366056" indent="0">
              <a:buNone/>
              <a:defRPr sz="1600">
                <a:solidFill>
                  <a:schemeClr val="tx1">
                    <a:tint val="75000"/>
                  </a:schemeClr>
                </a:solidFill>
              </a:defRPr>
            </a:lvl4pPr>
            <a:lvl5pPr marL="1821405" indent="0">
              <a:buNone/>
              <a:defRPr sz="1600">
                <a:solidFill>
                  <a:schemeClr val="tx1">
                    <a:tint val="75000"/>
                  </a:schemeClr>
                </a:solidFill>
              </a:defRPr>
            </a:lvl5pPr>
            <a:lvl6pPr marL="2276756" indent="0">
              <a:buNone/>
              <a:defRPr sz="1600">
                <a:solidFill>
                  <a:schemeClr val="tx1">
                    <a:tint val="75000"/>
                  </a:schemeClr>
                </a:solidFill>
              </a:defRPr>
            </a:lvl6pPr>
            <a:lvl7pPr marL="2732111" indent="0">
              <a:buNone/>
              <a:defRPr sz="1600">
                <a:solidFill>
                  <a:schemeClr val="tx1">
                    <a:tint val="75000"/>
                  </a:schemeClr>
                </a:solidFill>
              </a:defRPr>
            </a:lvl7pPr>
            <a:lvl8pPr marL="3187464" indent="0">
              <a:buNone/>
              <a:defRPr sz="1600">
                <a:solidFill>
                  <a:schemeClr val="tx1">
                    <a:tint val="75000"/>
                  </a:schemeClr>
                </a:solidFill>
              </a:defRPr>
            </a:lvl8pPr>
            <a:lvl9pPr marL="364281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B8543A-13F8-4EFE-8646-F2662472A4F8}" type="slidenum">
              <a:rPr lang="en-US" altLang="en-US"/>
              <a:pPr>
                <a:defRPr/>
              </a:pPr>
              <a:t>‹#›</a:t>
            </a:fld>
            <a:endParaRPr lang="en-US" altLang="en-US"/>
          </a:p>
        </p:txBody>
      </p:sp>
    </p:spTree>
    <p:extLst>
      <p:ext uri="{BB962C8B-B14F-4D97-AF65-F5344CB8AC3E}">
        <p14:creationId xmlns:p14="http://schemas.microsoft.com/office/powerpoint/2010/main" val="8015123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A6845C2-A783-4233-B7C3-558650B2A0D9}" type="slidenum">
              <a:rPr lang="en-US" altLang="en-US"/>
              <a:pPr>
                <a:defRPr/>
              </a:pPr>
              <a:t>‹#›</a:t>
            </a:fld>
            <a:endParaRPr lang="en-US" altLang="en-US"/>
          </a:p>
        </p:txBody>
      </p:sp>
    </p:spTree>
    <p:extLst>
      <p:ext uri="{BB962C8B-B14F-4D97-AF65-F5344CB8AC3E}">
        <p14:creationId xmlns:p14="http://schemas.microsoft.com/office/powerpoint/2010/main" val="2593152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815" y="1681163"/>
            <a:ext cx="5157787" cy="823912"/>
          </a:xfrm>
        </p:spPr>
        <p:txBody>
          <a:bodyPr anchor="b"/>
          <a:lstStyle>
            <a:lvl1pPr marL="0" indent="0">
              <a:buNone/>
              <a:defRPr sz="2400" b="1"/>
            </a:lvl1pPr>
            <a:lvl2pPr marL="455364" indent="0">
              <a:buNone/>
              <a:defRPr sz="2000" b="1"/>
            </a:lvl2pPr>
            <a:lvl3pPr marL="910701" indent="0">
              <a:buNone/>
              <a:defRPr sz="1800" b="1"/>
            </a:lvl3pPr>
            <a:lvl4pPr marL="1366056" indent="0">
              <a:buNone/>
              <a:defRPr sz="1600" b="1"/>
            </a:lvl4pPr>
            <a:lvl5pPr marL="1821405" indent="0">
              <a:buNone/>
              <a:defRPr sz="1600" b="1"/>
            </a:lvl5pPr>
            <a:lvl6pPr marL="2276756" indent="0">
              <a:buNone/>
              <a:defRPr sz="1600" b="1"/>
            </a:lvl6pPr>
            <a:lvl7pPr marL="2732111" indent="0">
              <a:buNone/>
              <a:defRPr sz="1600" b="1"/>
            </a:lvl7pPr>
            <a:lvl8pPr marL="3187464" indent="0">
              <a:buNone/>
              <a:defRPr sz="1600" b="1"/>
            </a:lvl8pPr>
            <a:lvl9pPr marL="364281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81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5364" indent="0">
              <a:buNone/>
              <a:defRPr sz="2000" b="1"/>
            </a:lvl2pPr>
            <a:lvl3pPr marL="910701" indent="0">
              <a:buNone/>
              <a:defRPr sz="1800" b="1"/>
            </a:lvl3pPr>
            <a:lvl4pPr marL="1366056" indent="0">
              <a:buNone/>
              <a:defRPr sz="1600" b="1"/>
            </a:lvl4pPr>
            <a:lvl5pPr marL="1821405" indent="0">
              <a:buNone/>
              <a:defRPr sz="1600" b="1"/>
            </a:lvl5pPr>
            <a:lvl6pPr marL="2276756" indent="0">
              <a:buNone/>
              <a:defRPr sz="1600" b="1"/>
            </a:lvl6pPr>
            <a:lvl7pPr marL="2732111" indent="0">
              <a:buNone/>
              <a:defRPr sz="1600" b="1"/>
            </a:lvl7pPr>
            <a:lvl8pPr marL="3187464" indent="0">
              <a:buNone/>
              <a:defRPr sz="1600" b="1"/>
            </a:lvl8pPr>
            <a:lvl9pPr marL="364281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A510F3A-AC19-4324-A11A-06D6D326A816}" type="slidenum">
              <a:rPr lang="en-US" altLang="en-US"/>
              <a:pPr>
                <a:defRPr/>
              </a:pPr>
              <a:t>‹#›</a:t>
            </a:fld>
            <a:endParaRPr lang="en-US" altLang="en-US"/>
          </a:p>
        </p:txBody>
      </p:sp>
    </p:spTree>
    <p:extLst>
      <p:ext uri="{BB962C8B-B14F-4D97-AF65-F5344CB8AC3E}">
        <p14:creationId xmlns:p14="http://schemas.microsoft.com/office/powerpoint/2010/main" val="2635142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954B67-57CF-4B50-8330-9F723425FF90}" type="slidenum">
              <a:rPr lang="en-US" altLang="en-US"/>
              <a:pPr>
                <a:defRPr/>
              </a:pPr>
              <a:t>‹#›</a:t>
            </a:fld>
            <a:endParaRPr lang="en-US" altLang="en-US"/>
          </a:p>
        </p:txBody>
      </p:sp>
    </p:spTree>
    <p:extLst>
      <p:ext uri="{BB962C8B-B14F-4D97-AF65-F5344CB8AC3E}">
        <p14:creationId xmlns:p14="http://schemas.microsoft.com/office/powerpoint/2010/main" val="2854661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6548FDC-CA94-4CF6-90CB-F4590F143D65}" type="slidenum">
              <a:rPr lang="en-US" altLang="en-US"/>
              <a:pPr>
                <a:defRPr/>
              </a:pPr>
              <a:t>‹#›</a:t>
            </a:fld>
            <a:endParaRPr lang="en-US" altLang="en-US"/>
          </a:p>
        </p:txBody>
      </p:sp>
    </p:spTree>
    <p:extLst>
      <p:ext uri="{BB962C8B-B14F-4D97-AF65-F5344CB8AC3E}">
        <p14:creationId xmlns:p14="http://schemas.microsoft.com/office/powerpoint/2010/main" val="41635935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15"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5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815" y="2057400"/>
            <a:ext cx="3932237" cy="3811588"/>
          </a:xfrm>
        </p:spPr>
        <p:txBody>
          <a:bodyPr/>
          <a:lstStyle>
            <a:lvl1pPr marL="0" indent="0">
              <a:buNone/>
              <a:defRPr sz="1600"/>
            </a:lvl1pPr>
            <a:lvl2pPr marL="455364" indent="0">
              <a:buNone/>
              <a:defRPr sz="1400"/>
            </a:lvl2pPr>
            <a:lvl3pPr marL="910701" indent="0">
              <a:buNone/>
              <a:defRPr sz="1200"/>
            </a:lvl3pPr>
            <a:lvl4pPr marL="1366056" indent="0">
              <a:buNone/>
              <a:defRPr sz="1000"/>
            </a:lvl4pPr>
            <a:lvl5pPr marL="1821405" indent="0">
              <a:buNone/>
              <a:defRPr sz="1000"/>
            </a:lvl5pPr>
            <a:lvl6pPr marL="2276756" indent="0">
              <a:buNone/>
              <a:defRPr sz="1000"/>
            </a:lvl6pPr>
            <a:lvl7pPr marL="2732111" indent="0">
              <a:buNone/>
              <a:defRPr sz="1000"/>
            </a:lvl7pPr>
            <a:lvl8pPr marL="3187464" indent="0">
              <a:buNone/>
              <a:defRPr sz="1000"/>
            </a:lvl8pPr>
            <a:lvl9pPr marL="3642814"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A82E9A-83BD-4B66-BD8D-D89538D5C666}" type="slidenum">
              <a:rPr lang="en-US" altLang="en-US"/>
              <a:pPr>
                <a:defRPr/>
              </a:pPr>
              <a:t>‹#›</a:t>
            </a:fld>
            <a:endParaRPr lang="en-US" altLang="en-US"/>
          </a:p>
        </p:txBody>
      </p:sp>
    </p:spTree>
    <p:extLst>
      <p:ext uri="{BB962C8B-B14F-4D97-AF65-F5344CB8AC3E}">
        <p14:creationId xmlns:p14="http://schemas.microsoft.com/office/powerpoint/2010/main" val="1703030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15"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52"/>
            <a:ext cx="6172200" cy="4873625"/>
          </a:xfrm>
        </p:spPr>
        <p:txBody>
          <a:bodyPr rtlCol="0">
            <a:normAutofit/>
          </a:bodyPr>
          <a:lstStyle>
            <a:lvl1pPr marL="0" indent="0">
              <a:buNone/>
              <a:defRPr sz="3200"/>
            </a:lvl1pPr>
            <a:lvl2pPr marL="455364" indent="0">
              <a:buNone/>
              <a:defRPr sz="2800"/>
            </a:lvl2pPr>
            <a:lvl3pPr marL="910701" indent="0">
              <a:buNone/>
              <a:defRPr sz="2400"/>
            </a:lvl3pPr>
            <a:lvl4pPr marL="1366056" indent="0">
              <a:buNone/>
              <a:defRPr sz="2000"/>
            </a:lvl4pPr>
            <a:lvl5pPr marL="1821405" indent="0">
              <a:buNone/>
              <a:defRPr sz="2000"/>
            </a:lvl5pPr>
            <a:lvl6pPr marL="2276756" indent="0">
              <a:buNone/>
              <a:defRPr sz="2000"/>
            </a:lvl6pPr>
            <a:lvl7pPr marL="2732111" indent="0">
              <a:buNone/>
              <a:defRPr sz="2000"/>
            </a:lvl7pPr>
            <a:lvl8pPr marL="3187464" indent="0">
              <a:buNone/>
              <a:defRPr sz="2000"/>
            </a:lvl8pPr>
            <a:lvl9pPr marL="3642814"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815" y="2057400"/>
            <a:ext cx="3932237" cy="3811588"/>
          </a:xfrm>
        </p:spPr>
        <p:txBody>
          <a:bodyPr/>
          <a:lstStyle>
            <a:lvl1pPr marL="0" indent="0">
              <a:buNone/>
              <a:defRPr sz="1600"/>
            </a:lvl1pPr>
            <a:lvl2pPr marL="455364" indent="0">
              <a:buNone/>
              <a:defRPr sz="1400"/>
            </a:lvl2pPr>
            <a:lvl3pPr marL="910701" indent="0">
              <a:buNone/>
              <a:defRPr sz="1200"/>
            </a:lvl3pPr>
            <a:lvl4pPr marL="1366056" indent="0">
              <a:buNone/>
              <a:defRPr sz="1000"/>
            </a:lvl4pPr>
            <a:lvl5pPr marL="1821405" indent="0">
              <a:buNone/>
              <a:defRPr sz="1000"/>
            </a:lvl5pPr>
            <a:lvl6pPr marL="2276756" indent="0">
              <a:buNone/>
              <a:defRPr sz="1000"/>
            </a:lvl6pPr>
            <a:lvl7pPr marL="2732111" indent="0">
              <a:buNone/>
              <a:defRPr sz="1000"/>
            </a:lvl7pPr>
            <a:lvl8pPr marL="3187464" indent="0">
              <a:buNone/>
              <a:defRPr sz="1000"/>
            </a:lvl8pPr>
            <a:lvl9pPr marL="3642814"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6AF8A0-63CE-415F-967B-50525155B550}" type="slidenum">
              <a:rPr lang="en-US" altLang="en-US"/>
              <a:pPr>
                <a:defRPr/>
              </a:pPr>
              <a:t>‹#›</a:t>
            </a:fld>
            <a:endParaRPr lang="en-US" altLang="en-US"/>
          </a:p>
        </p:txBody>
      </p:sp>
    </p:spTree>
    <p:extLst>
      <p:ext uri="{BB962C8B-B14F-4D97-AF65-F5344CB8AC3E}">
        <p14:creationId xmlns:p14="http://schemas.microsoft.com/office/powerpoint/2010/main" val="2807261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2DD7F7-318B-4539-A999-46A0ABA6A8D8}" type="slidenum">
              <a:rPr lang="en-US" altLang="en-US"/>
              <a:pPr>
                <a:defRPr/>
              </a:pPr>
              <a:t>‹#›</a:t>
            </a:fld>
            <a:endParaRPr lang="en-US" altLang="en-US"/>
          </a:p>
        </p:txBody>
      </p:sp>
    </p:spTree>
    <p:extLst>
      <p:ext uri="{BB962C8B-B14F-4D97-AF65-F5344CB8AC3E}">
        <p14:creationId xmlns:p14="http://schemas.microsoft.com/office/powerpoint/2010/main" val="39030765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6250F3-5F55-4E68-967F-EA27F94E94B8}" type="slidenum">
              <a:rPr lang="en-US" altLang="en-US"/>
              <a:pPr>
                <a:defRPr/>
              </a:pPr>
              <a:t>‹#›</a:t>
            </a:fld>
            <a:endParaRPr lang="en-US" altLang="en-US"/>
          </a:p>
        </p:txBody>
      </p:sp>
    </p:spTree>
    <p:extLst>
      <p:ext uri="{BB962C8B-B14F-4D97-AF65-F5344CB8AC3E}">
        <p14:creationId xmlns:p14="http://schemas.microsoft.com/office/powerpoint/2010/main" val="190574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2/26/2026</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319081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37"/>
            <a:ext cx="10363438" cy="1470025"/>
          </a:xfrm>
          <a:prstGeom prst="rect">
            <a:avLst/>
          </a:prstGeom>
        </p:spPr>
        <p:txBody>
          <a:bodyPr lIns="45627" tIns="22807" rIns="45627" bIns="22807"/>
          <a:lstStyle/>
          <a:p>
            <a:r>
              <a:rPr lang="en-US"/>
              <a:t>Click to edit Master title style</a:t>
            </a:r>
          </a:p>
        </p:txBody>
      </p:sp>
      <p:sp>
        <p:nvSpPr>
          <p:cNvPr id="3" name="Subtitle 2"/>
          <p:cNvSpPr>
            <a:spLocks noGrp="1"/>
          </p:cNvSpPr>
          <p:nvPr>
            <p:ph type="subTitle" idx="1"/>
          </p:nvPr>
        </p:nvSpPr>
        <p:spPr>
          <a:xfrm>
            <a:off x="1828562" y="3886200"/>
            <a:ext cx="8534876" cy="1752600"/>
          </a:xfrm>
          <a:prstGeom prst="rect">
            <a:avLst/>
          </a:prstGeom>
        </p:spPr>
        <p:txBody>
          <a:bodyPr lIns="45627" tIns="22807" rIns="45627" bIns="22807"/>
          <a:lstStyle>
            <a:lvl1pPr marL="0" indent="0" algn="ctr">
              <a:buNone/>
              <a:defRPr/>
            </a:lvl1pPr>
            <a:lvl2pPr marL="228146" indent="0" algn="ctr">
              <a:buNone/>
              <a:defRPr/>
            </a:lvl2pPr>
            <a:lvl3pPr marL="456293" indent="0" algn="ctr">
              <a:buNone/>
              <a:defRPr/>
            </a:lvl3pPr>
            <a:lvl4pPr marL="684427" indent="0" algn="ctr">
              <a:buNone/>
              <a:defRPr/>
            </a:lvl4pPr>
            <a:lvl5pPr marL="912573" indent="0" algn="ctr">
              <a:buNone/>
              <a:defRPr/>
            </a:lvl5pPr>
            <a:lvl6pPr marL="1140717" indent="0" algn="ctr">
              <a:buNone/>
              <a:defRPr/>
            </a:lvl6pPr>
            <a:lvl7pPr marL="1368859" indent="0" algn="ctr">
              <a:buNone/>
              <a:defRPr/>
            </a:lvl7pPr>
            <a:lvl8pPr marL="1597001" indent="0" algn="ctr">
              <a:buNone/>
              <a:defRPr/>
            </a:lvl8pPr>
            <a:lvl9pPr marL="1825146" indent="0" algn="ctr">
              <a:buNone/>
              <a:defRPr/>
            </a:lvl9pPr>
          </a:lstStyle>
          <a:p>
            <a:r>
              <a:rPr lang="en-US"/>
              <a:t>Click to edit Master subtitle style</a:t>
            </a:r>
          </a:p>
        </p:txBody>
      </p:sp>
    </p:spTree>
    <p:extLst>
      <p:ext uri="{BB962C8B-B14F-4D97-AF65-F5344CB8AC3E}">
        <p14:creationId xmlns:p14="http://schemas.microsoft.com/office/powerpoint/2010/main" val="40468156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33" y="274638"/>
            <a:ext cx="10972959" cy="1143000"/>
          </a:xfrm>
          <a:prstGeom prst="rect">
            <a:avLst/>
          </a:prstGeom>
        </p:spPr>
        <p:txBody>
          <a:bodyPr lIns="45627" tIns="22807" rIns="45627" bIns="22807"/>
          <a:lstStyle/>
          <a:p>
            <a:r>
              <a:rPr lang="en-US"/>
              <a:t>Click to edit Master title style</a:t>
            </a:r>
          </a:p>
        </p:txBody>
      </p:sp>
      <p:sp>
        <p:nvSpPr>
          <p:cNvPr id="3" name="Content Placeholder 2"/>
          <p:cNvSpPr>
            <a:spLocks noGrp="1"/>
          </p:cNvSpPr>
          <p:nvPr>
            <p:ph idx="1"/>
          </p:nvPr>
        </p:nvSpPr>
        <p:spPr>
          <a:xfrm>
            <a:off x="609533" y="1600206"/>
            <a:ext cx="10972959" cy="4525963"/>
          </a:xfrm>
          <a:prstGeom prst="rect">
            <a:avLst/>
          </a:prstGeom>
        </p:spPr>
        <p:txBody>
          <a:bodyPr lIns="45627" tIns="22807" rIns="45627" bIns="2280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1325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62"/>
            <a:ext cx="2845224" cy="365125"/>
          </a:xfrm>
          <a:prstGeom prst="rect">
            <a:avLst/>
          </a:prstGeom>
        </p:spPr>
        <p:txBody>
          <a:bodyPr lIns="45627" tIns="22807" rIns="45627" bIns="22807"/>
          <a:lstStyle>
            <a:lvl1pPr defTabSz="1086465" fontAlgn="auto">
              <a:spcBef>
                <a:spcPts val="0"/>
              </a:spcBef>
              <a:spcAft>
                <a:spcPts val="0"/>
              </a:spcAft>
              <a:defRPr>
                <a:latin typeface="+mn-lt"/>
                <a:cs typeface="+mn-cs"/>
              </a:defRPr>
            </a:lvl1pPr>
          </a:lstStyle>
          <a:p>
            <a:pPr>
              <a:defRPr/>
            </a:pPr>
            <a:fld id="{848B4CD5-2111-4406-B69A-DE6FCBDFB904}" type="datetimeFigureOut">
              <a:rPr lang="en-US" sz="2100">
                <a:solidFill>
                  <a:prstClr val="black"/>
                </a:solidFill>
              </a:rPr>
              <a:pPr>
                <a:defRPr/>
              </a:pPr>
              <a:t>2/26/2026</a:t>
            </a:fld>
            <a:endParaRPr lang="en-US" sz="2100">
              <a:solidFill>
                <a:prstClr val="black"/>
              </a:solidFill>
            </a:endParaRPr>
          </a:p>
        </p:txBody>
      </p:sp>
      <p:sp>
        <p:nvSpPr>
          <p:cNvPr id="3" name="Footer Placeholder 4"/>
          <p:cNvSpPr>
            <a:spLocks noGrp="1"/>
          </p:cNvSpPr>
          <p:nvPr>
            <p:ph type="ftr" sz="quarter" idx="11"/>
          </p:nvPr>
        </p:nvSpPr>
        <p:spPr>
          <a:xfrm>
            <a:off x="4165864" y="6356362"/>
            <a:ext cx="3860297" cy="365125"/>
          </a:xfrm>
          <a:prstGeom prst="rect">
            <a:avLst/>
          </a:prstGeom>
        </p:spPr>
        <p:txBody>
          <a:bodyPr lIns="45627" tIns="22807" rIns="45627" bIns="22807"/>
          <a:lstStyle>
            <a:lvl1pPr defTabSz="1086465" fontAlgn="auto">
              <a:spcBef>
                <a:spcPts val="0"/>
              </a:spcBef>
              <a:spcAft>
                <a:spcPts val="0"/>
              </a:spcAft>
              <a:defRPr>
                <a:latin typeface="+mn-lt"/>
                <a:cs typeface="+mn-cs"/>
              </a:defRPr>
            </a:lvl1pPr>
          </a:lstStyle>
          <a:p>
            <a:pPr>
              <a:defRPr/>
            </a:pPr>
            <a:endParaRPr lang="en-US" sz="2100">
              <a:solidFill>
                <a:prstClr val="black"/>
              </a:solidFill>
            </a:endParaRPr>
          </a:p>
        </p:txBody>
      </p:sp>
      <p:sp>
        <p:nvSpPr>
          <p:cNvPr id="4" name="Slide Number Placeholder 5"/>
          <p:cNvSpPr>
            <a:spLocks noGrp="1"/>
          </p:cNvSpPr>
          <p:nvPr>
            <p:ph type="sldNum" sz="quarter" idx="12"/>
          </p:nvPr>
        </p:nvSpPr>
        <p:spPr>
          <a:xfrm>
            <a:off x="8737269" y="6356362"/>
            <a:ext cx="2845223" cy="365125"/>
          </a:xfrm>
          <a:prstGeom prst="rect">
            <a:avLst/>
          </a:prstGeom>
        </p:spPr>
        <p:txBody>
          <a:bodyPr lIns="45627" tIns="22807" rIns="45627" bIns="22807"/>
          <a:lstStyle>
            <a:lvl1pPr defTabSz="1086465" fontAlgn="auto">
              <a:spcBef>
                <a:spcPts val="0"/>
              </a:spcBef>
              <a:spcAft>
                <a:spcPts val="0"/>
              </a:spcAft>
              <a:defRPr>
                <a:latin typeface="+mn-lt"/>
                <a:cs typeface="+mn-cs"/>
              </a:defRPr>
            </a:lvl1pPr>
          </a:lstStyle>
          <a:p>
            <a:pPr>
              <a:defRPr/>
            </a:pPr>
            <a:fld id="{CB9ACE1B-D31B-4BC5-B0B5-19C43069BD13}" type="slidenum">
              <a:rPr lang="en-US" sz="2100">
                <a:solidFill>
                  <a:prstClr val="black"/>
                </a:solidFill>
              </a:rPr>
              <a:pPr>
                <a:defRPr/>
              </a:pPr>
              <a:t>‹#›</a:t>
            </a:fld>
            <a:endParaRPr lang="en-US" sz="2100">
              <a:solidFill>
                <a:prstClr val="black"/>
              </a:solidFill>
            </a:endParaRPr>
          </a:p>
        </p:txBody>
      </p:sp>
    </p:spTree>
    <p:extLst>
      <p:ext uri="{BB962C8B-B14F-4D97-AF65-F5344CB8AC3E}">
        <p14:creationId xmlns:p14="http://schemas.microsoft.com/office/powerpoint/2010/main" val="1596497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5636" indent="0" algn="ctr">
              <a:buNone/>
              <a:defRPr sz="2000"/>
            </a:lvl2pPr>
            <a:lvl3pPr marL="911249" indent="0" algn="ctr">
              <a:buNone/>
              <a:defRPr sz="1800"/>
            </a:lvl3pPr>
            <a:lvl4pPr marL="1366876" indent="0" algn="ctr">
              <a:buNone/>
              <a:defRPr sz="1600"/>
            </a:lvl4pPr>
            <a:lvl5pPr marL="1822498" indent="0" algn="ctr">
              <a:buNone/>
              <a:defRPr sz="1600"/>
            </a:lvl5pPr>
            <a:lvl6pPr marL="2278123" indent="0" algn="ctr">
              <a:buNone/>
              <a:defRPr sz="1600"/>
            </a:lvl6pPr>
            <a:lvl7pPr marL="2733751" indent="0" algn="ctr">
              <a:buNone/>
              <a:defRPr sz="1600"/>
            </a:lvl7pPr>
            <a:lvl8pPr marL="3189376" indent="0" algn="ctr">
              <a:buNone/>
              <a:defRPr sz="1600"/>
            </a:lvl8pPr>
            <a:lvl9pPr marL="3645002"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58E8E8-F911-4EA0-B20E-DB4A1643042C}" type="slidenum">
              <a:rPr lang="en-US" altLang="en-US"/>
              <a:pPr>
                <a:defRPr/>
              </a:pPr>
              <a:t>‹#›</a:t>
            </a:fld>
            <a:endParaRPr lang="en-US" altLang="en-US"/>
          </a:p>
        </p:txBody>
      </p:sp>
    </p:spTree>
    <p:extLst>
      <p:ext uri="{BB962C8B-B14F-4D97-AF65-F5344CB8AC3E}">
        <p14:creationId xmlns:p14="http://schemas.microsoft.com/office/powerpoint/2010/main" val="9597143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215F6E-DD82-4859-8E94-CFB96E41E6BC}" type="slidenum">
              <a:rPr lang="en-US" altLang="en-US"/>
              <a:pPr>
                <a:defRPr/>
              </a:pPr>
              <a:t>‹#›</a:t>
            </a:fld>
            <a:endParaRPr lang="en-US" altLang="en-US"/>
          </a:p>
        </p:txBody>
      </p:sp>
    </p:spTree>
    <p:extLst>
      <p:ext uri="{BB962C8B-B14F-4D97-AF65-F5344CB8AC3E}">
        <p14:creationId xmlns:p14="http://schemas.microsoft.com/office/powerpoint/2010/main" val="28248538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6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86"/>
            <a:ext cx="10515600" cy="1500187"/>
          </a:xfrm>
        </p:spPr>
        <p:txBody>
          <a:bodyPr/>
          <a:lstStyle>
            <a:lvl1pPr marL="0" indent="0">
              <a:buNone/>
              <a:defRPr sz="2400">
                <a:solidFill>
                  <a:schemeClr val="tx1">
                    <a:tint val="75000"/>
                  </a:schemeClr>
                </a:solidFill>
              </a:defRPr>
            </a:lvl1pPr>
            <a:lvl2pPr marL="455636" indent="0">
              <a:buNone/>
              <a:defRPr sz="2000">
                <a:solidFill>
                  <a:schemeClr val="tx1">
                    <a:tint val="75000"/>
                  </a:schemeClr>
                </a:solidFill>
              </a:defRPr>
            </a:lvl2pPr>
            <a:lvl3pPr marL="911249" indent="0">
              <a:buNone/>
              <a:defRPr sz="1800">
                <a:solidFill>
                  <a:schemeClr val="tx1">
                    <a:tint val="75000"/>
                  </a:schemeClr>
                </a:solidFill>
              </a:defRPr>
            </a:lvl3pPr>
            <a:lvl4pPr marL="1366876" indent="0">
              <a:buNone/>
              <a:defRPr sz="1600">
                <a:solidFill>
                  <a:schemeClr val="tx1">
                    <a:tint val="75000"/>
                  </a:schemeClr>
                </a:solidFill>
              </a:defRPr>
            </a:lvl4pPr>
            <a:lvl5pPr marL="1822498" indent="0">
              <a:buNone/>
              <a:defRPr sz="1600">
                <a:solidFill>
                  <a:schemeClr val="tx1">
                    <a:tint val="75000"/>
                  </a:schemeClr>
                </a:solidFill>
              </a:defRPr>
            </a:lvl5pPr>
            <a:lvl6pPr marL="2278123" indent="0">
              <a:buNone/>
              <a:defRPr sz="1600">
                <a:solidFill>
                  <a:schemeClr val="tx1">
                    <a:tint val="75000"/>
                  </a:schemeClr>
                </a:solidFill>
              </a:defRPr>
            </a:lvl6pPr>
            <a:lvl7pPr marL="2733751" indent="0">
              <a:buNone/>
              <a:defRPr sz="1600">
                <a:solidFill>
                  <a:schemeClr val="tx1">
                    <a:tint val="75000"/>
                  </a:schemeClr>
                </a:solidFill>
              </a:defRPr>
            </a:lvl7pPr>
            <a:lvl8pPr marL="3189376" indent="0">
              <a:buNone/>
              <a:defRPr sz="1600">
                <a:solidFill>
                  <a:schemeClr val="tx1">
                    <a:tint val="75000"/>
                  </a:schemeClr>
                </a:solidFill>
              </a:defRPr>
            </a:lvl8pPr>
            <a:lvl9pPr marL="364500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B8543A-13F8-4EFE-8646-F2662472A4F8}" type="slidenum">
              <a:rPr lang="en-US" altLang="en-US"/>
              <a:pPr>
                <a:defRPr/>
              </a:pPr>
              <a:t>‹#›</a:t>
            </a:fld>
            <a:endParaRPr lang="en-US" altLang="en-US"/>
          </a:p>
        </p:txBody>
      </p:sp>
    </p:spTree>
    <p:extLst>
      <p:ext uri="{BB962C8B-B14F-4D97-AF65-F5344CB8AC3E}">
        <p14:creationId xmlns:p14="http://schemas.microsoft.com/office/powerpoint/2010/main" val="4175818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A6845C2-A783-4233-B7C3-558650B2A0D9}" type="slidenum">
              <a:rPr lang="en-US" altLang="en-US"/>
              <a:pPr>
                <a:defRPr/>
              </a:pPr>
              <a:t>‹#›</a:t>
            </a:fld>
            <a:endParaRPr lang="en-US" altLang="en-US"/>
          </a:p>
        </p:txBody>
      </p:sp>
    </p:spTree>
    <p:extLst>
      <p:ext uri="{BB962C8B-B14F-4D97-AF65-F5344CB8AC3E}">
        <p14:creationId xmlns:p14="http://schemas.microsoft.com/office/powerpoint/2010/main" val="23356499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811" y="1681163"/>
            <a:ext cx="5157787" cy="823912"/>
          </a:xfrm>
        </p:spPr>
        <p:txBody>
          <a:bodyPr anchor="b"/>
          <a:lstStyle>
            <a:lvl1pPr marL="0" indent="0">
              <a:buNone/>
              <a:defRPr sz="2400" b="1"/>
            </a:lvl1pPr>
            <a:lvl2pPr marL="455636" indent="0">
              <a:buNone/>
              <a:defRPr sz="2000" b="1"/>
            </a:lvl2pPr>
            <a:lvl3pPr marL="911249" indent="0">
              <a:buNone/>
              <a:defRPr sz="1800" b="1"/>
            </a:lvl3pPr>
            <a:lvl4pPr marL="1366876" indent="0">
              <a:buNone/>
              <a:defRPr sz="1600" b="1"/>
            </a:lvl4pPr>
            <a:lvl5pPr marL="1822498" indent="0">
              <a:buNone/>
              <a:defRPr sz="1600" b="1"/>
            </a:lvl5pPr>
            <a:lvl6pPr marL="2278123" indent="0">
              <a:buNone/>
              <a:defRPr sz="1600" b="1"/>
            </a:lvl6pPr>
            <a:lvl7pPr marL="2733751" indent="0">
              <a:buNone/>
              <a:defRPr sz="1600" b="1"/>
            </a:lvl7pPr>
            <a:lvl8pPr marL="3189376" indent="0">
              <a:buNone/>
              <a:defRPr sz="1600" b="1"/>
            </a:lvl8pPr>
            <a:lvl9pPr marL="364500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81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5636" indent="0">
              <a:buNone/>
              <a:defRPr sz="2000" b="1"/>
            </a:lvl2pPr>
            <a:lvl3pPr marL="911249" indent="0">
              <a:buNone/>
              <a:defRPr sz="1800" b="1"/>
            </a:lvl3pPr>
            <a:lvl4pPr marL="1366876" indent="0">
              <a:buNone/>
              <a:defRPr sz="1600" b="1"/>
            </a:lvl4pPr>
            <a:lvl5pPr marL="1822498" indent="0">
              <a:buNone/>
              <a:defRPr sz="1600" b="1"/>
            </a:lvl5pPr>
            <a:lvl6pPr marL="2278123" indent="0">
              <a:buNone/>
              <a:defRPr sz="1600" b="1"/>
            </a:lvl6pPr>
            <a:lvl7pPr marL="2733751" indent="0">
              <a:buNone/>
              <a:defRPr sz="1600" b="1"/>
            </a:lvl7pPr>
            <a:lvl8pPr marL="3189376" indent="0">
              <a:buNone/>
              <a:defRPr sz="1600" b="1"/>
            </a:lvl8pPr>
            <a:lvl9pPr marL="364500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A510F3A-AC19-4324-A11A-06D6D326A816}" type="slidenum">
              <a:rPr lang="en-US" altLang="en-US"/>
              <a:pPr>
                <a:defRPr/>
              </a:pPr>
              <a:t>‹#›</a:t>
            </a:fld>
            <a:endParaRPr lang="en-US" altLang="en-US"/>
          </a:p>
        </p:txBody>
      </p:sp>
    </p:spTree>
    <p:extLst>
      <p:ext uri="{BB962C8B-B14F-4D97-AF65-F5344CB8AC3E}">
        <p14:creationId xmlns:p14="http://schemas.microsoft.com/office/powerpoint/2010/main" val="2275268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954B67-57CF-4B50-8330-9F723425FF90}" type="slidenum">
              <a:rPr lang="en-US" altLang="en-US"/>
              <a:pPr>
                <a:defRPr/>
              </a:pPr>
              <a:t>‹#›</a:t>
            </a:fld>
            <a:endParaRPr lang="en-US" altLang="en-US"/>
          </a:p>
        </p:txBody>
      </p:sp>
    </p:spTree>
    <p:extLst>
      <p:ext uri="{BB962C8B-B14F-4D97-AF65-F5344CB8AC3E}">
        <p14:creationId xmlns:p14="http://schemas.microsoft.com/office/powerpoint/2010/main" val="616690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6548FDC-CA94-4CF6-90CB-F4590F143D65}" type="slidenum">
              <a:rPr lang="en-US" altLang="en-US"/>
              <a:pPr>
                <a:defRPr/>
              </a:pPr>
              <a:t>‹#›</a:t>
            </a:fld>
            <a:endParaRPr lang="en-US" altLang="en-US"/>
          </a:p>
        </p:txBody>
      </p:sp>
    </p:spTree>
    <p:extLst>
      <p:ext uri="{BB962C8B-B14F-4D97-AF65-F5344CB8AC3E}">
        <p14:creationId xmlns:p14="http://schemas.microsoft.com/office/powerpoint/2010/main" val="270314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2/26/2026</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7224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11"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4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811" y="2057400"/>
            <a:ext cx="3932237" cy="3811588"/>
          </a:xfrm>
        </p:spPr>
        <p:txBody>
          <a:bodyPr/>
          <a:lstStyle>
            <a:lvl1pPr marL="0" indent="0">
              <a:buNone/>
              <a:defRPr sz="1600"/>
            </a:lvl1pPr>
            <a:lvl2pPr marL="455636" indent="0">
              <a:buNone/>
              <a:defRPr sz="1400"/>
            </a:lvl2pPr>
            <a:lvl3pPr marL="911249" indent="0">
              <a:buNone/>
              <a:defRPr sz="1200"/>
            </a:lvl3pPr>
            <a:lvl4pPr marL="1366876" indent="0">
              <a:buNone/>
              <a:defRPr sz="1000"/>
            </a:lvl4pPr>
            <a:lvl5pPr marL="1822498" indent="0">
              <a:buNone/>
              <a:defRPr sz="1000"/>
            </a:lvl5pPr>
            <a:lvl6pPr marL="2278123" indent="0">
              <a:buNone/>
              <a:defRPr sz="1000"/>
            </a:lvl6pPr>
            <a:lvl7pPr marL="2733751" indent="0">
              <a:buNone/>
              <a:defRPr sz="1000"/>
            </a:lvl7pPr>
            <a:lvl8pPr marL="3189376" indent="0">
              <a:buNone/>
              <a:defRPr sz="1000"/>
            </a:lvl8pPr>
            <a:lvl9pPr marL="3645002"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A82E9A-83BD-4B66-BD8D-D89538D5C666}" type="slidenum">
              <a:rPr lang="en-US" altLang="en-US"/>
              <a:pPr>
                <a:defRPr/>
              </a:pPr>
              <a:t>‹#›</a:t>
            </a:fld>
            <a:endParaRPr lang="en-US" altLang="en-US"/>
          </a:p>
        </p:txBody>
      </p:sp>
    </p:spTree>
    <p:extLst>
      <p:ext uri="{BB962C8B-B14F-4D97-AF65-F5344CB8AC3E}">
        <p14:creationId xmlns:p14="http://schemas.microsoft.com/office/powerpoint/2010/main" val="2311636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11"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48"/>
            <a:ext cx="6172200" cy="4873625"/>
          </a:xfrm>
        </p:spPr>
        <p:txBody>
          <a:bodyPr rtlCol="0">
            <a:normAutofit/>
          </a:bodyPr>
          <a:lstStyle>
            <a:lvl1pPr marL="0" indent="0">
              <a:buNone/>
              <a:defRPr sz="3200"/>
            </a:lvl1pPr>
            <a:lvl2pPr marL="455636" indent="0">
              <a:buNone/>
              <a:defRPr sz="2800"/>
            </a:lvl2pPr>
            <a:lvl3pPr marL="911249" indent="0">
              <a:buNone/>
              <a:defRPr sz="2400"/>
            </a:lvl3pPr>
            <a:lvl4pPr marL="1366876" indent="0">
              <a:buNone/>
              <a:defRPr sz="2000"/>
            </a:lvl4pPr>
            <a:lvl5pPr marL="1822498" indent="0">
              <a:buNone/>
              <a:defRPr sz="2000"/>
            </a:lvl5pPr>
            <a:lvl6pPr marL="2278123" indent="0">
              <a:buNone/>
              <a:defRPr sz="2000"/>
            </a:lvl6pPr>
            <a:lvl7pPr marL="2733751" indent="0">
              <a:buNone/>
              <a:defRPr sz="2000"/>
            </a:lvl7pPr>
            <a:lvl8pPr marL="3189376" indent="0">
              <a:buNone/>
              <a:defRPr sz="2000"/>
            </a:lvl8pPr>
            <a:lvl9pPr marL="3645002"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811" y="2057400"/>
            <a:ext cx="3932237" cy="3811588"/>
          </a:xfrm>
        </p:spPr>
        <p:txBody>
          <a:bodyPr/>
          <a:lstStyle>
            <a:lvl1pPr marL="0" indent="0">
              <a:buNone/>
              <a:defRPr sz="1600"/>
            </a:lvl1pPr>
            <a:lvl2pPr marL="455636" indent="0">
              <a:buNone/>
              <a:defRPr sz="1400"/>
            </a:lvl2pPr>
            <a:lvl3pPr marL="911249" indent="0">
              <a:buNone/>
              <a:defRPr sz="1200"/>
            </a:lvl3pPr>
            <a:lvl4pPr marL="1366876" indent="0">
              <a:buNone/>
              <a:defRPr sz="1000"/>
            </a:lvl4pPr>
            <a:lvl5pPr marL="1822498" indent="0">
              <a:buNone/>
              <a:defRPr sz="1000"/>
            </a:lvl5pPr>
            <a:lvl6pPr marL="2278123" indent="0">
              <a:buNone/>
              <a:defRPr sz="1000"/>
            </a:lvl6pPr>
            <a:lvl7pPr marL="2733751" indent="0">
              <a:buNone/>
              <a:defRPr sz="1000"/>
            </a:lvl7pPr>
            <a:lvl8pPr marL="3189376" indent="0">
              <a:buNone/>
              <a:defRPr sz="1000"/>
            </a:lvl8pPr>
            <a:lvl9pPr marL="3645002"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6AF8A0-63CE-415F-967B-50525155B550}" type="slidenum">
              <a:rPr lang="en-US" altLang="en-US"/>
              <a:pPr>
                <a:defRPr/>
              </a:pPr>
              <a:t>‹#›</a:t>
            </a:fld>
            <a:endParaRPr lang="en-US" altLang="en-US"/>
          </a:p>
        </p:txBody>
      </p:sp>
    </p:spTree>
    <p:extLst>
      <p:ext uri="{BB962C8B-B14F-4D97-AF65-F5344CB8AC3E}">
        <p14:creationId xmlns:p14="http://schemas.microsoft.com/office/powerpoint/2010/main" val="1390745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2DD7F7-318B-4539-A999-46A0ABA6A8D8}" type="slidenum">
              <a:rPr lang="en-US" altLang="en-US"/>
              <a:pPr>
                <a:defRPr/>
              </a:pPr>
              <a:t>‹#›</a:t>
            </a:fld>
            <a:endParaRPr lang="en-US" altLang="en-US"/>
          </a:p>
        </p:txBody>
      </p:sp>
    </p:spTree>
    <p:extLst>
      <p:ext uri="{BB962C8B-B14F-4D97-AF65-F5344CB8AC3E}">
        <p14:creationId xmlns:p14="http://schemas.microsoft.com/office/powerpoint/2010/main" val="41879382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6250F3-5F55-4E68-967F-EA27F94E94B8}" type="slidenum">
              <a:rPr lang="en-US" altLang="en-US"/>
              <a:pPr>
                <a:defRPr/>
              </a:pPr>
              <a:t>‹#›</a:t>
            </a:fld>
            <a:endParaRPr lang="en-US" altLang="en-US"/>
          </a:p>
        </p:txBody>
      </p:sp>
    </p:spTree>
    <p:extLst>
      <p:ext uri="{BB962C8B-B14F-4D97-AF65-F5344CB8AC3E}">
        <p14:creationId xmlns:p14="http://schemas.microsoft.com/office/powerpoint/2010/main" val="4769713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31"/>
            <a:ext cx="10363438" cy="1470025"/>
          </a:xfrm>
          <a:prstGeom prst="rect">
            <a:avLst/>
          </a:prstGeom>
        </p:spPr>
        <p:txBody>
          <a:bodyPr lIns="45669" tIns="22831" rIns="45669" bIns="22831"/>
          <a:lstStyle/>
          <a:p>
            <a:r>
              <a:rPr lang="en-US"/>
              <a:t>Click to edit Master title style</a:t>
            </a:r>
          </a:p>
        </p:txBody>
      </p:sp>
      <p:sp>
        <p:nvSpPr>
          <p:cNvPr id="3" name="Subtitle 2"/>
          <p:cNvSpPr>
            <a:spLocks noGrp="1"/>
          </p:cNvSpPr>
          <p:nvPr>
            <p:ph type="subTitle" idx="1"/>
          </p:nvPr>
        </p:nvSpPr>
        <p:spPr>
          <a:xfrm>
            <a:off x="1828562" y="3886200"/>
            <a:ext cx="8534876" cy="1752600"/>
          </a:xfrm>
          <a:prstGeom prst="rect">
            <a:avLst/>
          </a:prstGeom>
        </p:spPr>
        <p:txBody>
          <a:bodyPr lIns="45669" tIns="22831" rIns="45669" bIns="22831"/>
          <a:lstStyle>
            <a:lvl1pPr marL="0" indent="0" algn="ctr">
              <a:buNone/>
              <a:defRPr/>
            </a:lvl1pPr>
            <a:lvl2pPr marL="228350" indent="0" algn="ctr">
              <a:buNone/>
              <a:defRPr/>
            </a:lvl2pPr>
            <a:lvl3pPr marL="456701" indent="0" algn="ctr">
              <a:buNone/>
              <a:defRPr/>
            </a:lvl3pPr>
            <a:lvl4pPr marL="685045" indent="0" algn="ctr">
              <a:buNone/>
              <a:defRPr/>
            </a:lvl4pPr>
            <a:lvl5pPr marL="913395" indent="0" algn="ctr">
              <a:buNone/>
              <a:defRPr/>
            </a:lvl5pPr>
            <a:lvl6pPr marL="1141743" indent="0" algn="ctr">
              <a:buNone/>
              <a:defRPr/>
            </a:lvl6pPr>
            <a:lvl7pPr marL="1370090" indent="0" algn="ctr">
              <a:buNone/>
              <a:defRPr/>
            </a:lvl7pPr>
            <a:lvl8pPr marL="1598440" indent="0" algn="ctr">
              <a:buNone/>
              <a:defRPr/>
            </a:lvl8pPr>
            <a:lvl9pPr marL="1826790" indent="0" algn="ctr">
              <a:buNone/>
              <a:defRPr/>
            </a:lvl9pPr>
          </a:lstStyle>
          <a:p>
            <a:r>
              <a:rPr lang="en-US"/>
              <a:t>Click to edit Master subtitle style</a:t>
            </a:r>
          </a:p>
        </p:txBody>
      </p:sp>
    </p:spTree>
    <p:extLst>
      <p:ext uri="{BB962C8B-B14F-4D97-AF65-F5344CB8AC3E}">
        <p14:creationId xmlns:p14="http://schemas.microsoft.com/office/powerpoint/2010/main" val="33978062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6"/>
            <a:ext cx="2845224" cy="365125"/>
          </a:xfrm>
          <a:prstGeom prst="rect">
            <a:avLst/>
          </a:prstGeom>
        </p:spPr>
        <p:txBody>
          <a:bodyPr lIns="45669" tIns="22831" rIns="45669" bIns="22831"/>
          <a:lstStyle>
            <a:lvl1pPr defTabSz="1087443" fontAlgn="auto">
              <a:spcBef>
                <a:spcPts val="0"/>
              </a:spcBef>
              <a:spcAft>
                <a:spcPts val="0"/>
              </a:spcAft>
              <a:defRPr>
                <a:latin typeface="+mn-lt"/>
                <a:cs typeface="+mn-cs"/>
              </a:defRPr>
            </a:lvl1pPr>
          </a:lstStyle>
          <a:p>
            <a:pPr>
              <a:defRPr/>
            </a:pPr>
            <a:fld id="{848B4CD5-2111-4406-B69A-DE6FCBDFB904}" type="datetimeFigureOut">
              <a:rPr lang="en-US" sz="2100">
                <a:solidFill>
                  <a:prstClr val="black"/>
                </a:solidFill>
              </a:rPr>
              <a:pPr>
                <a:defRPr/>
              </a:pPr>
              <a:t>2/26/2026</a:t>
            </a:fld>
            <a:endParaRPr lang="en-US" sz="2100">
              <a:solidFill>
                <a:prstClr val="black"/>
              </a:solidFill>
            </a:endParaRPr>
          </a:p>
        </p:txBody>
      </p:sp>
      <p:sp>
        <p:nvSpPr>
          <p:cNvPr id="3" name="Footer Placeholder 4"/>
          <p:cNvSpPr>
            <a:spLocks noGrp="1"/>
          </p:cNvSpPr>
          <p:nvPr>
            <p:ph type="ftr" sz="quarter" idx="11"/>
          </p:nvPr>
        </p:nvSpPr>
        <p:spPr>
          <a:xfrm>
            <a:off x="4165858" y="6356356"/>
            <a:ext cx="3860297" cy="365125"/>
          </a:xfrm>
          <a:prstGeom prst="rect">
            <a:avLst/>
          </a:prstGeom>
        </p:spPr>
        <p:txBody>
          <a:bodyPr lIns="45669" tIns="22831" rIns="45669" bIns="22831"/>
          <a:lstStyle>
            <a:lvl1pPr defTabSz="1087443" fontAlgn="auto">
              <a:spcBef>
                <a:spcPts val="0"/>
              </a:spcBef>
              <a:spcAft>
                <a:spcPts val="0"/>
              </a:spcAft>
              <a:defRPr>
                <a:latin typeface="+mn-lt"/>
                <a:cs typeface="+mn-cs"/>
              </a:defRPr>
            </a:lvl1pPr>
          </a:lstStyle>
          <a:p>
            <a:pPr>
              <a:defRPr/>
            </a:pPr>
            <a:endParaRPr lang="en-US" sz="2100">
              <a:solidFill>
                <a:prstClr val="black"/>
              </a:solidFill>
            </a:endParaRPr>
          </a:p>
        </p:txBody>
      </p:sp>
      <p:sp>
        <p:nvSpPr>
          <p:cNvPr id="4" name="Slide Number Placeholder 5"/>
          <p:cNvSpPr>
            <a:spLocks noGrp="1"/>
          </p:cNvSpPr>
          <p:nvPr>
            <p:ph type="sldNum" sz="quarter" idx="12"/>
          </p:nvPr>
        </p:nvSpPr>
        <p:spPr>
          <a:xfrm>
            <a:off x="8737263" y="6356356"/>
            <a:ext cx="2845223" cy="365125"/>
          </a:xfrm>
          <a:prstGeom prst="rect">
            <a:avLst/>
          </a:prstGeom>
        </p:spPr>
        <p:txBody>
          <a:bodyPr lIns="45669" tIns="22831" rIns="45669" bIns="22831"/>
          <a:lstStyle>
            <a:lvl1pPr defTabSz="1087443" fontAlgn="auto">
              <a:spcBef>
                <a:spcPts val="0"/>
              </a:spcBef>
              <a:spcAft>
                <a:spcPts val="0"/>
              </a:spcAft>
              <a:defRPr>
                <a:latin typeface="+mn-lt"/>
                <a:cs typeface="+mn-cs"/>
              </a:defRPr>
            </a:lvl1pPr>
          </a:lstStyle>
          <a:p>
            <a:pPr>
              <a:defRPr/>
            </a:pPr>
            <a:fld id="{CB9ACE1B-D31B-4BC5-B0B5-19C43069BD13}" type="slidenum">
              <a:rPr lang="en-US" sz="2100">
                <a:solidFill>
                  <a:prstClr val="black"/>
                </a:solidFill>
              </a:rPr>
              <a:pPr>
                <a:defRPr/>
              </a:pPr>
              <a:t>‹#›</a:t>
            </a:fld>
            <a:endParaRPr lang="en-US" sz="2100">
              <a:solidFill>
                <a:prstClr val="black"/>
              </a:solidFill>
            </a:endParaRPr>
          </a:p>
        </p:txBody>
      </p:sp>
    </p:spTree>
    <p:extLst>
      <p:ext uri="{BB962C8B-B14F-4D97-AF65-F5344CB8AC3E}">
        <p14:creationId xmlns:p14="http://schemas.microsoft.com/office/powerpoint/2010/main" val="22519699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5"/>
            <a:ext cx="10363438" cy="1470025"/>
          </a:xfrm>
          <a:prstGeom prst="rect">
            <a:avLst/>
          </a:prstGeom>
        </p:spPr>
        <p:txBody>
          <a:bodyPr lIns="45711" tIns="22855" rIns="45711" bIns="22855"/>
          <a:lstStyle/>
          <a:p>
            <a:r>
              <a:rPr lang="en-US"/>
              <a:t>Click to edit Master title style</a:t>
            </a:r>
          </a:p>
        </p:txBody>
      </p:sp>
      <p:sp>
        <p:nvSpPr>
          <p:cNvPr id="3" name="Subtitle 2"/>
          <p:cNvSpPr>
            <a:spLocks noGrp="1"/>
          </p:cNvSpPr>
          <p:nvPr>
            <p:ph type="subTitle" idx="1"/>
          </p:nvPr>
        </p:nvSpPr>
        <p:spPr>
          <a:xfrm>
            <a:off x="1828562" y="3886200"/>
            <a:ext cx="8534876" cy="1752600"/>
          </a:xfrm>
          <a:prstGeom prst="rect">
            <a:avLst/>
          </a:prstGeom>
        </p:spPr>
        <p:txBody>
          <a:bodyPr lIns="45711" tIns="22855" rIns="45711" bIns="22855"/>
          <a:lstStyle>
            <a:lvl1pPr marL="0" indent="0" algn="ctr">
              <a:buNone/>
              <a:defRPr/>
            </a:lvl1pPr>
            <a:lvl2pPr marL="228554" indent="0" algn="ctr">
              <a:buNone/>
              <a:defRPr/>
            </a:lvl2pPr>
            <a:lvl3pPr marL="457109" indent="0" algn="ctr">
              <a:buNone/>
              <a:defRPr/>
            </a:lvl3pPr>
            <a:lvl4pPr marL="685663" indent="0" algn="ctr">
              <a:buNone/>
              <a:defRPr/>
            </a:lvl4pPr>
            <a:lvl5pPr marL="914217" indent="0" algn="ctr">
              <a:buNone/>
              <a:defRPr/>
            </a:lvl5pPr>
            <a:lvl6pPr marL="1142771" indent="0" algn="ctr">
              <a:buNone/>
              <a:defRPr/>
            </a:lvl6pPr>
            <a:lvl7pPr marL="1371326" indent="0" algn="ctr">
              <a:buNone/>
              <a:defRPr/>
            </a:lvl7pPr>
            <a:lvl8pPr marL="1599880" indent="0" algn="ctr">
              <a:buNone/>
              <a:defRPr/>
            </a:lvl8pPr>
            <a:lvl9pPr marL="1828434" indent="0" algn="ctr">
              <a:buNone/>
              <a:defRPr/>
            </a:lvl9pPr>
          </a:lstStyle>
          <a:p>
            <a:r>
              <a:rPr lang="en-US"/>
              <a:t>Click to edit Master subtitle style</a:t>
            </a:r>
          </a:p>
        </p:txBody>
      </p:sp>
    </p:spTree>
    <p:extLst>
      <p:ext uri="{BB962C8B-B14F-4D97-AF65-F5344CB8AC3E}">
        <p14:creationId xmlns:p14="http://schemas.microsoft.com/office/powerpoint/2010/main" val="18624279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638"/>
            <a:ext cx="10972959" cy="1143000"/>
          </a:xfrm>
          <a:prstGeom prst="rect">
            <a:avLst/>
          </a:prstGeom>
        </p:spPr>
        <p:txBody>
          <a:bodyPr lIns="45711" tIns="22855" rIns="45711" bIns="22855"/>
          <a:lstStyle/>
          <a:p>
            <a:r>
              <a:rPr lang="en-US"/>
              <a:t>Click to edit Master title style</a:t>
            </a:r>
          </a:p>
        </p:txBody>
      </p:sp>
      <p:sp>
        <p:nvSpPr>
          <p:cNvPr id="3" name="Content Placeholder 2"/>
          <p:cNvSpPr>
            <a:spLocks noGrp="1"/>
          </p:cNvSpPr>
          <p:nvPr>
            <p:ph idx="1"/>
          </p:nvPr>
        </p:nvSpPr>
        <p:spPr>
          <a:xfrm>
            <a:off x="609521" y="1600200"/>
            <a:ext cx="10972959" cy="4525963"/>
          </a:xfrm>
          <a:prstGeom prst="rect">
            <a:avLst/>
          </a:prstGeom>
        </p:spPr>
        <p:txBody>
          <a:bodyPr lIns="45711" tIns="22855" rIns="45711" bIns="2285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621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a:defRPr/>
            </a:pPr>
            <a:fld id="{848B4CD5-2111-4406-B69A-DE6FCBDFB904}" type="datetimeFigureOut">
              <a:rPr lang="en-US" sz="2100">
                <a:solidFill>
                  <a:prstClr val="black"/>
                </a:solidFill>
              </a:rPr>
              <a:pPr>
                <a:defRPr/>
              </a:pPr>
              <a:t>2/26/2026</a:t>
            </a:fld>
            <a:endParaRPr lang="en-US" sz="2100">
              <a:solidFill>
                <a:prstClr val="black"/>
              </a:solidFill>
            </a:endParaRPr>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a:defRPr/>
            </a:pPr>
            <a:endParaRPr lang="en-US" sz="2100">
              <a:solidFill>
                <a:prstClr val="black"/>
              </a:solidFill>
            </a:endParaRPr>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a:defRPr/>
            </a:pPr>
            <a:fld id="{CB9ACE1B-D31B-4BC5-B0B5-19C43069BD13}" type="slidenum">
              <a:rPr lang="en-US" sz="2100">
                <a:solidFill>
                  <a:prstClr val="black"/>
                </a:solidFill>
              </a:rPr>
              <a:pPr>
                <a:defRPr/>
              </a:pPr>
              <a:t>‹#›</a:t>
            </a:fld>
            <a:endParaRPr lang="en-US" sz="2100">
              <a:solidFill>
                <a:prstClr val="black"/>
              </a:solidFill>
            </a:endParaRPr>
          </a:p>
        </p:txBody>
      </p:sp>
    </p:spTree>
    <p:extLst>
      <p:ext uri="{BB962C8B-B14F-4D97-AF65-F5344CB8AC3E}">
        <p14:creationId xmlns:p14="http://schemas.microsoft.com/office/powerpoint/2010/main" val="377956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804"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804" y="2057400"/>
            <a:ext cx="3932237" cy="3811588"/>
          </a:xfrm>
        </p:spPr>
        <p:txBody>
          <a:bodyPr/>
          <a:lstStyle>
            <a:lvl1pPr marL="0" indent="0">
              <a:buNone/>
              <a:defRPr sz="1600"/>
            </a:lvl1pPr>
            <a:lvl2pPr marL="456112" indent="0">
              <a:buNone/>
              <a:defRPr sz="1400"/>
            </a:lvl2pPr>
            <a:lvl3pPr marL="912208" indent="0">
              <a:buNone/>
              <a:defRPr sz="1200"/>
            </a:lvl3pPr>
            <a:lvl4pPr marL="1368311" indent="0">
              <a:buNone/>
              <a:defRPr sz="1000"/>
            </a:lvl4pPr>
            <a:lvl5pPr marL="1824416" indent="0">
              <a:buNone/>
              <a:defRPr sz="1000"/>
            </a:lvl5pPr>
            <a:lvl6pPr marL="2280517" indent="0">
              <a:buNone/>
              <a:defRPr sz="1000"/>
            </a:lvl6pPr>
            <a:lvl7pPr marL="2736622" indent="0">
              <a:buNone/>
              <a:defRPr sz="1000"/>
            </a:lvl7pPr>
            <a:lvl8pPr marL="3192729" indent="0">
              <a:buNone/>
              <a:defRPr sz="1000"/>
            </a:lvl8pPr>
            <a:lvl9pPr marL="364883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2/26/2026</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8350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804"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41"/>
            <a:ext cx="6172200" cy="4873625"/>
          </a:xfrm>
        </p:spPr>
        <p:txBody>
          <a:bodyPr/>
          <a:lstStyle>
            <a:lvl1pPr marL="0" indent="0">
              <a:buNone/>
              <a:defRPr sz="3200"/>
            </a:lvl1pPr>
            <a:lvl2pPr marL="456112" indent="0">
              <a:buNone/>
              <a:defRPr sz="2800"/>
            </a:lvl2pPr>
            <a:lvl3pPr marL="912208" indent="0">
              <a:buNone/>
              <a:defRPr sz="2400"/>
            </a:lvl3pPr>
            <a:lvl4pPr marL="1368311" indent="0">
              <a:buNone/>
              <a:defRPr sz="2000"/>
            </a:lvl4pPr>
            <a:lvl5pPr marL="1824416" indent="0">
              <a:buNone/>
              <a:defRPr sz="2000"/>
            </a:lvl5pPr>
            <a:lvl6pPr marL="2280517" indent="0">
              <a:buNone/>
              <a:defRPr sz="2000"/>
            </a:lvl6pPr>
            <a:lvl7pPr marL="2736622" indent="0">
              <a:buNone/>
              <a:defRPr sz="2000"/>
            </a:lvl7pPr>
            <a:lvl8pPr marL="3192729" indent="0">
              <a:buNone/>
              <a:defRPr sz="2000"/>
            </a:lvl8pPr>
            <a:lvl9pPr marL="3648831"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804" y="2057400"/>
            <a:ext cx="3932237" cy="3811588"/>
          </a:xfrm>
        </p:spPr>
        <p:txBody>
          <a:bodyPr/>
          <a:lstStyle>
            <a:lvl1pPr marL="0" indent="0">
              <a:buNone/>
              <a:defRPr sz="1600"/>
            </a:lvl1pPr>
            <a:lvl2pPr marL="456112" indent="0">
              <a:buNone/>
              <a:defRPr sz="1400"/>
            </a:lvl2pPr>
            <a:lvl3pPr marL="912208" indent="0">
              <a:buNone/>
              <a:defRPr sz="1200"/>
            </a:lvl3pPr>
            <a:lvl4pPr marL="1368311" indent="0">
              <a:buNone/>
              <a:defRPr sz="1000"/>
            </a:lvl4pPr>
            <a:lvl5pPr marL="1824416" indent="0">
              <a:buNone/>
              <a:defRPr sz="1000"/>
            </a:lvl5pPr>
            <a:lvl6pPr marL="2280517" indent="0">
              <a:buNone/>
              <a:defRPr sz="1000"/>
            </a:lvl6pPr>
            <a:lvl7pPr marL="2736622" indent="0">
              <a:buNone/>
              <a:defRPr sz="1000"/>
            </a:lvl7pPr>
            <a:lvl8pPr marL="3192729" indent="0">
              <a:buNone/>
              <a:defRPr sz="1000"/>
            </a:lvl8pPr>
            <a:lvl9pPr marL="364883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2/26/2026</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099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10.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11.xml"/><Relationship Id="rId7" Type="http://schemas.openxmlformats.org/officeDocument/2006/relationships/image" Target="../media/image5.pn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8.xml"/><Relationship Id="rId7" Type="http://schemas.openxmlformats.org/officeDocument/2006/relationships/image" Target="../media/image4.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theme" Target="../theme/theme12.xml"/><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2.xml"/><Relationship Id="rId7" Type="http://schemas.openxmlformats.org/officeDocument/2006/relationships/image" Target="../media/image4.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theme" Target="../theme/theme9.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216" tIns="45608" rIns="91216" bIns="4560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216" tIns="45608" rIns="91216" bIns="4560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66"/>
            <a:ext cx="2743200" cy="365125"/>
          </a:xfrm>
          <a:prstGeom prst="rect">
            <a:avLst/>
          </a:prstGeom>
        </p:spPr>
        <p:txBody>
          <a:bodyPr vert="horz" lIns="91216" tIns="45608" rIns="91216" bIns="45608" rtlCol="0" anchor="ctr"/>
          <a:lstStyle>
            <a:lvl1pPr algn="l">
              <a:defRPr sz="1200">
                <a:solidFill>
                  <a:schemeClr val="tx1">
                    <a:tint val="75000"/>
                  </a:schemeClr>
                </a:solidFill>
              </a:defRPr>
            </a:lvl1pPr>
          </a:lstStyle>
          <a:p>
            <a:fld id="{570635D2-1FD4-42FB-A3A0-B9DFEF7C7F90}" type="datetimeFigureOut">
              <a:rPr lang="en-US" smtClean="0"/>
              <a:t>2/26/2026</a:t>
            </a:fld>
            <a:endParaRPr lang="en-US"/>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66"/>
            <a:ext cx="4114800" cy="365125"/>
          </a:xfrm>
          <a:prstGeom prst="rect">
            <a:avLst/>
          </a:prstGeom>
        </p:spPr>
        <p:txBody>
          <a:bodyPr vert="horz" lIns="91216" tIns="45608" rIns="91216" bIns="45608"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66"/>
            <a:ext cx="2743200" cy="365125"/>
          </a:xfrm>
          <a:prstGeom prst="rect">
            <a:avLst/>
          </a:prstGeom>
        </p:spPr>
        <p:txBody>
          <a:bodyPr vert="horz" lIns="91216" tIns="45608" rIns="91216" bIns="45608"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83567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22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56" indent="-228056" algn="l" defTabSz="9122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52" indent="-228056" algn="l" defTabSz="9122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260" indent="-228056" algn="l" defTabSz="9122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64"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470"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571"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675"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79"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881"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208" rtl="0" eaLnBrk="1" latinLnBrk="0" hangingPunct="1">
        <a:defRPr sz="1800" kern="1200">
          <a:solidFill>
            <a:schemeClr val="tx1"/>
          </a:solidFill>
          <a:latin typeface="+mn-lt"/>
          <a:ea typeface="+mn-ea"/>
          <a:cs typeface="+mn-cs"/>
        </a:defRPr>
      </a:lvl1pPr>
      <a:lvl2pPr marL="456112" algn="l" defTabSz="912208" rtl="0" eaLnBrk="1" latinLnBrk="0" hangingPunct="1">
        <a:defRPr sz="1800" kern="1200">
          <a:solidFill>
            <a:schemeClr val="tx1"/>
          </a:solidFill>
          <a:latin typeface="+mn-lt"/>
          <a:ea typeface="+mn-ea"/>
          <a:cs typeface="+mn-cs"/>
        </a:defRPr>
      </a:lvl2pPr>
      <a:lvl3pPr marL="912208" algn="l" defTabSz="912208" rtl="0" eaLnBrk="1" latinLnBrk="0" hangingPunct="1">
        <a:defRPr sz="1800" kern="1200">
          <a:solidFill>
            <a:schemeClr val="tx1"/>
          </a:solidFill>
          <a:latin typeface="+mn-lt"/>
          <a:ea typeface="+mn-ea"/>
          <a:cs typeface="+mn-cs"/>
        </a:defRPr>
      </a:lvl3pPr>
      <a:lvl4pPr marL="1368311" algn="l" defTabSz="912208" rtl="0" eaLnBrk="1" latinLnBrk="0" hangingPunct="1">
        <a:defRPr sz="1800" kern="1200">
          <a:solidFill>
            <a:schemeClr val="tx1"/>
          </a:solidFill>
          <a:latin typeface="+mn-lt"/>
          <a:ea typeface="+mn-ea"/>
          <a:cs typeface="+mn-cs"/>
        </a:defRPr>
      </a:lvl4pPr>
      <a:lvl5pPr marL="1824416" algn="l" defTabSz="912208" rtl="0" eaLnBrk="1" latinLnBrk="0" hangingPunct="1">
        <a:defRPr sz="1800" kern="1200">
          <a:solidFill>
            <a:schemeClr val="tx1"/>
          </a:solidFill>
          <a:latin typeface="+mn-lt"/>
          <a:ea typeface="+mn-ea"/>
          <a:cs typeface="+mn-cs"/>
        </a:defRPr>
      </a:lvl5pPr>
      <a:lvl6pPr marL="2280517" algn="l" defTabSz="912208" rtl="0" eaLnBrk="1" latinLnBrk="0" hangingPunct="1">
        <a:defRPr sz="1800" kern="1200">
          <a:solidFill>
            <a:schemeClr val="tx1"/>
          </a:solidFill>
          <a:latin typeface="+mn-lt"/>
          <a:ea typeface="+mn-ea"/>
          <a:cs typeface="+mn-cs"/>
        </a:defRPr>
      </a:lvl6pPr>
      <a:lvl7pPr marL="2736622" algn="l" defTabSz="912208" rtl="0" eaLnBrk="1" latinLnBrk="0" hangingPunct="1">
        <a:defRPr sz="1800" kern="1200">
          <a:solidFill>
            <a:schemeClr val="tx1"/>
          </a:solidFill>
          <a:latin typeface="+mn-lt"/>
          <a:ea typeface="+mn-ea"/>
          <a:cs typeface="+mn-cs"/>
        </a:defRPr>
      </a:lvl7pPr>
      <a:lvl8pPr marL="3192729" algn="l" defTabSz="912208" rtl="0" eaLnBrk="1" latinLnBrk="0" hangingPunct="1">
        <a:defRPr sz="1800" kern="1200">
          <a:solidFill>
            <a:schemeClr val="tx1"/>
          </a:solidFill>
          <a:latin typeface="+mn-lt"/>
          <a:ea typeface="+mn-ea"/>
          <a:cs typeface="+mn-cs"/>
        </a:defRPr>
      </a:lvl8pPr>
      <a:lvl9pPr marL="3648831" algn="l" defTabSz="91220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8" tIns="45559" rIns="91118" bIns="4555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8" tIns="45559" rIns="91118" bIns="455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2"/>
            <a:ext cx="2743200" cy="365125"/>
          </a:xfrm>
          <a:prstGeom prst="rect">
            <a:avLst/>
          </a:prstGeom>
        </p:spPr>
        <p:txBody>
          <a:bodyPr vert="horz" lIns="91118" tIns="45559" rIns="91118" bIns="45559" rtlCol="0" anchor="ctr"/>
          <a:lstStyle>
            <a:lvl1pPr algn="l">
              <a:defRPr sz="1200">
                <a:solidFill>
                  <a:schemeClr val="tx1">
                    <a:tint val="75000"/>
                  </a:schemeClr>
                </a:solidFill>
                <a:latin typeface="Arial" pitchFamily="34" charset="0"/>
              </a:defRPr>
            </a:lvl1pPr>
          </a:lstStyle>
          <a:p>
            <a:pPr defTabSz="912756" eaLnBrk="0" fontAlgn="base" hangingPunct="0">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118" tIns="45559" rIns="91118" bIns="45559" rtlCol="0" anchor="ctr"/>
          <a:lstStyle>
            <a:lvl1pPr algn="ctr">
              <a:defRPr sz="1200">
                <a:solidFill>
                  <a:schemeClr val="tx1">
                    <a:tint val="75000"/>
                  </a:schemeClr>
                </a:solidFill>
                <a:latin typeface="Arial" pitchFamily="34" charset="0"/>
              </a:defRPr>
            </a:lvl1pPr>
          </a:lstStyle>
          <a:p>
            <a:pPr defTabSz="912756" eaLnBrk="0" fontAlgn="base" hangingPunct="0">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wrap="square" lIns="91118" tIns="45559" rIns="91118" bIns="45559" numCol="1" anchor="ctr" anchorCtr="0" compatLnSpc="1">
            <a:prstTxWarp prst="textNoShape">
              <a:avLst/>
            </a:prstTxWarp>
          </a:bodyPr>
          <a:lstStyle>
            <a:lvl1pPr algn="r">
              <a:defRPr sz="1200">
                <a:solidFill>
                  <a:srgbClr val="898989"/>
                </a:solidFill>
                <a:latin typeface="Arial" pitchFamily="34" charset="0"/>
              </a:defRPr>
            </a:lvl1pPr>
          </a:lstStyle>
          <a:p>
            <a:pPr defTabSz="912756" eaLnBrk="0" fontAlgn="base" hangingPunct="0">
              <a:spcBef>
                <a:spcPct val="0"/>
              </a:spcBef>
              <a:spcAft>
                <a:spcPct val="0"/>
              </a:spcAft>
              <a:defRPr/>
            </a:pPr>
            <a:fld id="{9CA32C39-F530-4F43-BE3F-7B5E1E1FC145}" type="slidenum">
              <a:rPr lang="en-US" altLang="en-US" smtClean="0"/>
              <a:pPr defTabSz="912756"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208966965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5636" algn="l" rtl="0" fontAlgn="base">
        <a:lnSpc>
          <a:spcPct val="90000"/>
        </a:lnSpc>
        <a:spcBef>
          <a:spcPct val="0"/>
        </a:spcBef>
        <a:spcAft>
          <a:spcPct val="0"/>
        </a:spcAft>
        <a:defRPr sz="4400">
          <a:solidFill>
            <a:schemeClr val="tx1"/>
          </a:solidFill>
          <a:latin typeface="Calibri Light" pitchFamily="34" charset="0"/>
        </a:defRPr>
      </a:lvl6pPr>
      <a:lvl7pPr marL="911249" algn="l" rtl="0" fontAlgn="base">
        <a:lnSpc>
          <a:spcPct val="90000"/>
        </a:lnSpc>
        <a:spcBef>
          <a:spcPct val="0"/>
        </a:spcBef>
        <a:spcAft>
          <a:spcPct val="0"/>
        </a:spcAft>
        <a:defRPr sz="4400">
          <a:solidFill>
            <a:schemeClr val="tx1"/>
          </a:solidFill>
          <a:latin typeface="Calibri Light" pitchFamily="34" charset="0"/>
        </a:defRPr>
      </a:lvl7pPr>
      <a:lvl8pPr marL="1366876" algn="l" rtl="0" fontAlgn="base">
        <a:lnSpc>
          <a:spcPct val="90000"/>
        </a:lnSpc>
        <a:spcBef>
          <a:spcPct val="0"/>
        </a:spcBef>
        <a:spcAft>
          <a:spcPct val="0"/>
        </a:spcAft>
        <a:defRPr sz="4400">
          <a:solidFill>
            <a:schemeClr val="tx1"/>
          </a:solidFill>
          <a:latin typeface="Calibri Light" pitchFamily="34" charset="0"/>
        </a:defRPr>
      </a:lvl8pPr>
      <a:lvl9pPr marL="1822498" algn="l" rtl="0" fontAlgn="base">
        <a:lnSpc>
          <a:spcPct val="90000"/>
        </a:lnSpc>
        <a:spcBef>
          <a:spcPct val="0"/>
        </a:spcBef>
        <a:spcAft>
          <a:spcPct val="0"/>
        </a:spcAft>
        <a:defRPr sz="4400">
          <a:solidFill>
            <a:schemeClr val="tx1"/>
          </a:solidFill>
          <a:latin typeface="Calibri Light" pitchFamily="34" charset="0"/>
        </a:defRPr>
      </a:lvl9pPr>
    </p:titleStyle>
    <p:bodyStyle>
      <a:lvl1pPr marL="226605" indent="-226605"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2977" indent="-226605"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37773" indent="-226605"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4157" indent="-226605"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48945" indent="-226605"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05939" indent="-227818" algn="l" defTabSz="9112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1561" indent="-227818" algn="l" defTabSz="9112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17188" indent="-227818" algn="l" defTabSz="9112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2814" indent="-227818" algn="l" defTabSz="9112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1249" rtl="0" eaLnBrk="1" latinLnBrk="0" hangingPunct="1">
        <a:defRPr sz="1800" kern="1200">
          <a:solidFill>
            <a:schemeClr val="tx1"/>
          </a:solidFill>
          <a:latin typeface="+mn-lt"/>
          <a:ea typeface="+mn-ea"/>
          <a:cs typeface="+mn-cs"/>
        </a:defRPr>
      </a:lvl1pPr>
      <a:lvl2pPr marL="455636" algn="l" defTabSz="911249" rtl="0" eaLnBrk="1" latinLnBrk="0" hangingPunct="1">
        <a:defRPr sz="1800" kern="1200">
          <a:solidFill>
            <a:schemeClr val="tx1"/>
          </a:solidFill>
          <a:latin typeface="+mn-lt"/>
          <a:ea typeface="+mn-ea"/>
          <a:cs typeface="+mn-cs"/>
        </a:defRPr>
      </a:lvl2pPr>
      <a:lvl3pPr marL="911249" algn="l" defTabSz="911249" rtl="0" eaLnBrk="1" latinLnBrk="0" hangingPunct="1">
        <a:defRPr sz="1800" kern="1200">
          <a:solidFill>
            <a:schemeClr val="tx1"/>
          </a:solidFill>
          <a:latin typeface="+mn-lt"/>
          <a:ea typeface="+mn-ea"/>
          <a:cs typeface="+mn-cs"/>
        </a:defRPr>
      </a:lvl3pPr>
      <a:lvl4pPr marL="1366876" algn="l" defTabSz="911249" rtl="0" eaLnBrk="1" latinLnBrk="0" hangingPunct="1">
        <a:defRPr sz="1800" kern="1200">
          <a:solidFill>
            <a:schemeClr val="tx1"/>
          </a:solidFill>
          <a:latin typeface="+mn-lt"/>
          <a:ea typeface="+mn-ea"/>
          <a:cs typeface="+mn-cs"/>
        </a:defRPr>
      </a:lvl4pPr>
      <a:lvl5pPr marL="1822498" algn="l" defTabSz="911249" rtl="0" eaLnBrk="1" latinLnBrk="0" hangingPunct="1">
        <a:defRPr sz="1800" kern="1200">
          <a:solidFill>
            <a:schemeClr val="tx1"/>
          </a:solidFill>
          <a:latin typeface="+mn-lt"/>
          <a:ea typeface="+mn-ea"/>
          <a:cs typeface="+mn-cs"/>
        </a:defRPr>
      </a:lvl5pPr>
      <a:lvl6pPr marL="2278123" algn="l" defTabSz="911249" rtl="0" eaLnBrk="1" latinLnBrk="0" hangingPunct="1">
        <a:defRPr sz="1800" kern="1200">
          <a:solidFill>
            <a:schemeClr val="tx1"/>
          </a:solidFill>
          <a:latin typeface="+mn-lt"/>
          <a:ea typeface="+mn-ea"/>
          <a:cs typeface="+mn-cs"/>
        </a:defRPr>
      </a:lvl6pPr>
      <a:lvl7pPr marL="2733751" algn="l" defTabSz="911249" rtl="0" eaLnBrk="1" latinLnBrk="0" hangingPunct="1">
        <a:defRPr sz="1800" kern="1200">
          <a:solidFill>
            <a:schemeClr val="tx1"/>
          </a:solidFill>
          <a:latin typeface="+mn-lt"/>
          <a:ea typeface="+mn-ea"/>
          <a:cs typeface="+mn-cs"/>
        </a:defRPr>
      </a:lvl7pPr>
      <a:lvl8pPr marL="3189376" algn="l" defTabSz="911249" rtl="0" eaLnBrk="1" latinLnBrk="0" hangingPunct="1">
        <a:defRPr sz="1800" kern="1200">
          <a:solidFill>
            <a:schemeClr val="tx1"/>
          </a:solidFill>
          <a:latin typeface="+mn-lt"/>
          <a:ea typeface="+mn-ea"/>
          <a:cs typeface="+mn-cs"/>
        </a:defRPr>
      </a:lvl8pPr>
      <a:lvl9pPr marL="3645002" algn="l" defTabSz="91124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 y="6667483"/>
            <a:ext cx="12191937" cy="190523"/>
          </a:xfrm>
          <a:prstGeom prst="rect">
            <a:avLst/>
          </a:prstGeom>
        </p:spPr>
      </p:pic>
      <p:sp>
        <p:nvSpPr>
          <p:cNvPr id="7" name="AutoShape 3"/>
          <p:cNvSpPr>
            <a:spLocks noChangeAspect="1" noChangeArrowheads="1" noTextEdit="1"/>
          </p:cNvSpPr>
          <p:nvPr/>
        </p:nvSpPr>
        <p:spPr bwMode="auto">
          <a:xfrm>
            <a:off x="4762" y="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 y="15088"/>
            <a:ext cx="12192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6"/>
          <p:cNvSpPr>
            <a:spLocks/>
          </p:cNvSpPr>
          <p:nvPr/>
        </p:nvSpPr>
        <p:spPr bwMode="auto">
          <a:xfrm>
            <a:off x="4762" y="1594"/>
            <a:ext cx="12192000" cy="703263"/>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10" name="Freeform 7"/>
          <p:cNvSpPr>
            <a:spLocks/>
          </p:cNvSpPr>
          <p:nvPr/>
        </p:nvSpPr>
        <p:spPr bwMode="auto">
          <a:xfrm>
            <a:off x="1011112" y="116688"/>
            <a:ext cx="603171" cy="60721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763" y="111131"/>
            <a:ext cx="61428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9"/>
          <p:cNvSpPr>
            <a:spLocks/>
          </p:cNvSpPr>
          <p:nvPr/>
        </p:nvSpPr>
        <p:spPr bwMode="auto">
          <a:xfrm>
            <a:off x="1650785" y="116688"/>
            <a:ext cx="10545977" cy="60721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pic>
        <p:nvPicPr>
          <p:cNvPr id="1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5236" y="111131"/>
            <a:ext cx="1055391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236" y="111131"/>
            <a:ext cx="1055391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9791" y="125419"/>
            <a:ext cx="28571" cy="58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3"/>
          <p:cNvSpPr>
            <a:spLocks/>
          </p:cNvSpPr>
          <p:nvPr/>
        </p:nvSpPr>
        <p:spPr bwMode="auto">
          <a:xfrm>
            <a:off x="458734" y="234956"/>
            <a:ext cx="365077" cy="113507"/>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17" name="Freeform 14"/>
          <p:cNvSpPr>
            <a:spLocks noEditPoints="1"/>
          </p:cNvSpPr>
          <p:nvPr/>
        </p:nvSpPr>
        <p:spPr bwMode="auto">
          <a:xfrm>
            <a:off x="525400" y="351632"/>
            <a:ext cx="92063" cy="116682"/>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18" name="Freeform 15"/>
          <p:cNvSpPr>
            <a:spLocks/>
          </p:cNvSpPr>
          <p:nvPr/>
        </p:nvSpPr>
        <p:spPr bwMode="auto">
          <a:xfrm>
            <a:off x="452385" y="323057"/>
            <a:ext cx="65079" cy="77788"/>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19" name="Freeform 16"/>
          <p:cNvSpPr>
            <a:spLocks/>
          </p:cNvSpPr>
          <p:nvPr/>
        </p:nvSpPr>
        <p:spPr bwMode="auto">
          <a:xfrm>
            <a:off x="607933" y="302425"/>
            <a:ext cx="222221" cy="111125"/>
          </a:xfrm>
          <a:custGeom>
            <a:avLst/>
            <a:gdLst>
              <a:gd name="T0" fmla="*/ 139 w 140"/>
              <a:gd name="T1" fmla="*/ 2 h 70"/>
              <a:gd name="T2" fmla="*/ 135 w 140"/>
              <a:gd name="T3" fmla="*/ 1 h 70"/>
              <a:gd name="T4" fmla="*/ 41 w 140"/>
              <a:gd name="T5" fmla="*/ 61 h 70"/>
              <a:gd name="T6" fmla="*/ 29 w 140"/>
              <a:gd name="T7" fmla="*/ 63 h 70"/>
              <a:gd name="T8" fmla="*/ 0 w 140"/>
              <a:gd name="T9" fmla="*/ 60 h 70"/>
              <a:gd name="T10" fmla="*/ 0 w 140"/>
              <a:gd name="T11" fmla="*/ 67 h 70"/>
              <a:gd name="T12" fmla="*/ 28 w 140"/>
              <a:gd name="T13" fmla="*/ 70 h 70"/>
              <a:gd name="T14" fmla="*/ 30 w 140"/>
              <a:gd name="T15" fmla="*/ 70 h 70"/>
              <a:gd name="T16" fmla="*/ 44 w 140"/>
              <a:gd name="T17" fmla="*/ 67 h 70"/>
              <a:gd name="T18" fmla="*/ 138 w 140"/>
              <a:gd name="T19" fmla="*/ 7 h 70"/>
              <a:gd name="T20" fmla="*/ 139 w 140"/>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70">
                <a:moveTo>
                  <a:pt x="139" y="2"/>
                </a:moveTo>
                <a:cubicBezTo>
                  <a:pt x="138" y="1"/>
                  <a:pt x="136" y="0"/>
                  <a:pt x="135" y="1"/>
                </a:cubicBezTo>
                <a:cubicBezTo>
                  <a:pt x="134" y="2"/>
                  <a:pt x="66" y="46"/>
                  <a:pt x="41" y="61"/>
                </a:cubicBezTo>
                <a:cubicBezTo>
                  <a:pt x="37" y="63"/>
                  <a:pt x="32" y="64"/>
                  <a:pt x="29" y="63"/>
                </a:cubicBezTo>
                <a:cubicBezTo>
                  <a:pt x="22" y="63"/>
                  <a:pt x="12" y="62"/>
                  <a:pt x="0" y="60"/>
                </a:cubicBezTo>
                <a:cubicBezTo>
                  <a:pt x="0" y="67"/>
                  <a:pt x="0" y="67"/>
                  <a:pt x="0" y="67"/>
                </a:cubicBezTo>
                <a:cubicBezTo>
                  <a:pt x="12" y="68"/>
                  <a:pt x="22" y="69"/>
                  <a:pt x="28" y="70"/>
                </a:cubicBezTo>
                <a:cubicBezTo>
                  <a:pt x="28" y="70"/>
                  <a:pt x="29" y="70"/>
                  <a:pt x="30" y="70"/>
                </a:cubicBezTo>
                <a:cubicBezTo>
                  <a:pt x="34" y="70"/>
                  <a:pt x="40" y="69"/>
                  <a:pt x="44" y="67"/>
                </a:cubicBezTo>
                <a:cubicBezTo>
                  <a:pt x="69" y="51"/>
                  <a:pt x="138" y="8"/>
                  <a:pt x="138" y="7"/>
                </a:cubicBezTo>
                <a:cubicBezTo>
                  <a:pt x="140" y="6"/>
                  <a:pt x="140" y="4"/>
                  <a:pt x="1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0" name="Freeform 17"/>
          <p:cNvSpPr>
            <a:spLocks/>
          </p:cNvSpPr>
          <p:nvPr/>
        </p:nvSpPr>
        <p:spPr bwMode="auto">
          <a:xfrm>
            <a:off x="438093" y="573888"/>
            <a:ext cx="53968" cy="66675"/>
          </a:xfrm>
          <a:custGeom>
            <a:avLst/>
            <a:gdLst>
              <a:gd name="T0" fmla="*/ 0 w 68"/>
              <a:gd name="T1" fmla="*/ 84 h 84"/>
              <a:gd name="T2" fmla="*/ 0 w 68"/>
              <a:gd name="T3" fmla="*/ 0 h 84"/>
              <a:gd name="T4" fmla="*/ 18 w 68"/>
              <a:gd name="T5" fmla="*/ 0 h 84"/>
              <a:gd name="T6" fmla="*/ 52 w 68"/>
              <a:gd name="T7" fmla="*/ 62 h 84"/>
              <a:gd name="T8" fmla="*/ 52 w 68"/>
              <a:gd name="T9" fmla="*/ 0 h 84"/>
              <a:gd name="T10" fmla="*/ 68 w 68"/>
              <a:gd name="T11" fmla="*/ 0 h 84"/>
              <a:gd name="T12" fmla="*/ 68 w 68"/>
              <a:gd name="T13" fmla="*/ 84 h 84"/>
              <a:gd name="T14" fmla="*/ 50 w 68"/>
              <a:gd name="T15" fmla="*/ 84 h 84"/>
              <a:gd name="T16" fmla="*/ 16 w 68"/>
              <a:gd name="T17" fmla="*/ 24 h 84"/>
              <a:gd name="T18" fmla="*/ 16 w 68"/>
              <a:gd name="T19" fmla="*/ 84 h 84"/>
              <a:gd name="T20" fmla="*/ 0 w 68"/>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4">
                <a:moveTo>
                  <a:pt x="0" y="84"/>
                </a:moveTo>
                <a:lnTo>
                  <a:pt x="0" y="0"/>
                </a:lnTo>
                <a:lnTo>
                  <a:pt x="18" y="0"/>
                </a:lnTo>
                <a:lnTo>
                  <a:pt x="52" y="62"/>
                </a:lnTo>
                <a:lnTo>
                  <a:pt x="52" y="0"/>
                </a:lnTo>
                <a:lnTo>
                  <a:pt x="68" y="0"/>
                </a:lnTo>
                <a:lnTo>
                  <a:pt x="68" y="84"/>
                </a:lnTo>
                <a:lnTo>
                  <a:pt x="50" y="84"/>
                </a:lnTo>
                <a:lnTo>
                  <a:pt x="16" y="24"/>
                </a:lnTo>
                <a:lnTo>
                  <a:pt x="16"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1" name="Freeform 18"/>
          <p:cNvSpPr>
            <a:spLocks/>
          </p:cNvSpPr>
          <p:nvPr/>
        </p:nvSpPr>
        <p:spPr bwMode="auto">
          <a:xfrm>
            <a:off x="501591" y="573888"/>
            <a:ext cx="69841" cy="68263"/>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2" name="Freeform 19"/>
          <p:cNvSpPr>
            <a:spLocks noEditPoints="1"/>
          </p:cNvSpPr>
          <p:nvPr/>
        </p:nvSpPr>
        <p:spPr bwMode="auto">
          <a:xfrm>
            <a:off x="577781" y="561188"/>
            <a:ext cx="55555" cy="80963"/>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3" name="Freeform 20"/>
          <p:cNvSpPr>
            <a:spLocks/>
          </p:cNvSpPr>
          <p:nvPr/>
        </p:nvSpPr>
        <p:spPr bwMode="auto">
          <a:xfrm>
            <a:off x="657146" y="573888"/>
            <a:ext cx="60317" cy="66675"/>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4" name="Freeform 21"/>
          <p:cNvSpPr>
            <a:spLocks noEditPoints="1"/>
          </p:cNvSpPr>
          <p:nvPr/>
        </p:nvSpPr>
        <p:spPr bwMode="auto">
          <a:xfrm>
            <a:off x="719044" y="562769"/>
            <a:ext cx="63492" cy="77788"/>
          </a:xfrm>
          <a:custGeom>
            <a:avLst/>
            <a:gdLst>
              <a:gd name="T0" fmla="*/ 0 w 40"/>
              <a:gd name="T1" fmla="*/ 49 h 49"/>
              <a:gd name="T2" fmla="*/ 17 w 40"/>
              <a:gd name="T3" fmla="*/ 7 h 49"/>
              <a:gd name="T4" fmla="*/ 23 w 40"/>
              <a:gd name="T5" fmla="*/ 7 h 49"/>
              <a:gd name="T6" fmla="*/ 40 w 40"/>
              <a:gd name="T7" fmla="*/ 49 h 49"/>
              <a:gd name="T8" fmla="*/ 32 w 40"/>
              <a:gd name="T9" fmla="*/ 49 h 49"/>
              <a:gd name="T10" fmla="*/ 27 w 40"/>
              <a:gd name="T11" fmla="*/ 38 h 49"/>
              <a:gd name="T12" fmla="*/ 13 w 40"/>
              <a:gd name="T13" fmla="*/ 38 h 49"/>
              <a:gd name="T14" fmla="*/ 8 w 40"/>
              <a:gd name="T15" fmla="*/ 49 h 49"/>
              <a:gd name="T16" fmla="*/ 0 w 40"/>
              <a:gd name="T17" fmla="*/ 49 h 49"/>
              <a:gd name="T18" fmla="*/ 13 w 40"/>
              <a:gd name="T19" fmla="*/ 0 h 49"/>
              <a:gd name="T20" fmla="*/ 17 w 40"/>
              <a:gd name="T21" fmla="*/ 0 h 49"/>
              <a:gd name="T22" fmla="*/ 18 w 40"/>
              <a:gd name="T23" fmla="*/ 1 h 49"/>
              <a:gd name="T24" fmla="*/ 20 w 40"/>
              <a:gd name="T25" fmla="*/ 1 h 49"/>
              <a:gd name="T26" fmla="*/ 22 w 40"/>
              <a:gd name="T27" fmla="*/ 1 h 49"/>
              <a:gd name="T28" fmla="*/ 23 w 40"/>
              <a:gd name="T29" fmla="*/ 0 h 49"/>
              <a:gd name="T30" fmla="*/ 27 w 40"/>
              <a:gd name="T31" fmla="*/ 0 h 49"/>
              <a:gd name="T32" fmla="*/ 25 w 40"/>
              <a:gd name="T33" fmla="*/ 4 h 49"/>
              <a:gd name="T34" fmla="*/ 20 w 40"/>
              <a:gd name="T35" fmla="*/ 5 h 49"/>
              <a:gd name="T36" fmla="*/ 15 w 40"/>
              <a:gd name="T37" fmla="*/ 4 h 49"/>
              <a:gd name="T38" fmla="*/ 13 w 40"/>
              <a:gd name="T39" fmla="*/ 0 h 49"/>
              <a:gd name="T40" fmla="*/ 16 w 40"/>
              <a:gd name="T41" fmla="*/ 31 h 49"/>
              <a:gd name="T42" fmla="*/ 24 w 40"/>
              <a:gd name="T43" fmla="*/ 31 h 49"/>
              <a:gd name="T44" fmla="*/ 20 w 40"/>
              <a:gd name="T45" fmla="*/ 18 h 49"/>
              <a:gd name="T46" fmla="*/ 16 w 40"/>
              <a:gd name="T47"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9">
                <a:moveTo>
                  <a:pt x="0" y="49"/>
                </a:moveTo>
                <a:cubicBezTo>
                  <a:pt x="17" y="7"/>
                  <a:pt x="17" y="7"/>
                  <a:pt x="17" y="7"/>
                </a:cubicBezTo>
                <a:cubicBezTo>
                  <a:pt x="23" y="7"/>
                  <a:pt x="23" y="7"/>
                  <a:pt x="23" y="7"/>
                </a:cubicBezTo>
                <a:cubicBezTo>
                  <a:pt x="40" y="49"/>
                  <a:pt x="40" y="49"/>
                  <a:pt x="40" y="49"/>
                </a:cubicBezTo>
                <a:cubicBezTo>
                  <a:pt x="32" y="49"/>
                  <a:pt x="32" y="49"/>
                  <a:pt x="32" y="49"/>
                </a:cubicBezTo>
                <a:cubicBezTo>
                  <a:pt x="27" y="38"/>
                  <a:pt x="27" y="38"/>
                  <a:pt x="27" y="38"/>
                </a:cubicBezTo>
                <a:cubicBezTo>
                  <a:pt x="13" y="38"/>
                  <a:pt x="13" y="38"/>
                  <a:pt x="13" y="38"/>
                </a:cubicBezTo>
                <a:cubicBezTo>
                  <a:pt x="8" y="49"/>
                  <a:pt x="8" y="49"/>
                  <a:pt x="8" y="49"/>
                </a:cubicBezTo>
                <a:lnTo>
                  <a:pt x="0" y="49"/>
                </a:lnTo>
                <a:close/>
                <a:moveTo>
                  <a:pt x="13" y="0"/>
                </a:moveTo>
                <a:cubicBezTo>
                  <a:pt x="17" y="0"/>
                  <a:pt x="17" y="0"/>
                  <a:pt x="17" y="0"/>
                </a:cubicBezTo>
                <a:cubicBezTo>
                  <a:pt x="18" y="0"/>
                  <a:pt x="18" y="0"/>
                  <a:pt x="18" y="1"/>
                </a:cubicBezTo>
                <a:cubicBezTo>
                  <a:pt x="19" y="1"/>
                  <a:pt x="20" y="1"/>
                  <a:pt x="20" y="1"/>
                </a:cubicBezTo>
                <a:cubicBezTo>
                  <a:pt x="21" y="1"/>
                  <a:pt x="21" y="1"/>
                  <a:pt x="22" y="1"/>
                </a:cubicBezTo>
                <a:cubicBezTo>
                  <a:pt x="22" y="0"/>
                  <a:pt x="23" y="0"/>
                  <a:pt x="23" y="0"/>
                </a:cubicBezTo>
                <a:cubicBezTo>
                  <a:pt x="27" y="0"/>
                  <a:pt x="27" y="0"/>
                  <a:pt x="27" y="0"/>
                </a:cubicBezTo>
                <a:cubicBezTo>
                  <a:pt x="27" y="1"/>
                  <a:pt x="26" y="3"/>
                  <a:pt x="25" y="4"/>
                </a:cubicBezTo>
                <a:cubicBezTo>
                  <a:pt x="24" y="5"/>
                  <a:pt x="22" y="5"/>
                  <a:pt x="20" y="5"/>
                </a:cubicBezTo>
                <a:cubicBezTo>
                  <a:pt x="18" y="5"/>
                  <a:pt x="17" y="5"/>
                  <a:pt x="15" y="4"/>
                </a:cubicBezTo>
                <a:cubicBezTo>
                  <a:pt x="14" y="3"/>
                  <a:pt x="13" y="1"/>
                  <a:pt x="13" y="0"/>
                </a:cubicBezTo>
                <a:close/>
                <a:moveTo>
                  <a:pt x="16" y="31"/>
                </a:moveTo>
                <a:cubicBezTo>
                  <a:pt x="24" y="31"/>
                  <a:pt x="24" y="31"/>
                  <a:pt x="24" y="31"/>
                </a:cubicBezTo>
                <a:cubicBezTo>
                  <a:pt x="20" y="18"/>
                  <a:pt x="20" y="18"/>
                  <a:pt x="20" y="18"/>
                </a:cubicBezTo>
                <a:lnTo>
                  <a:pt x="16"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5" name="Freeform 22"/>
          <p:cNvSpPr>
            <a:spLocks/>
          </p:cNvSpPr>
          <p:nvPr/>
        </p:nvSpPr>
        <p:spPr bwMode="auto">
          <a:xfrm>
            <a:off x="790478" y="573888"/>
            <a:ext cx="52381" cy="66675"/>
          </a:xfrm>
          <a:custGeom>
            <a:avLst/>
            <a:gdLst>
              <a:gd name="T0" fmla="*/ 0 w 66"/>
              <a:gd name="T1" fmla="*/ 84 h 84"/>
              <a:gd name="T2" fmla="*/ 0 w 66"/>
              <a:gd name="T3" fmla="*/ 0 h 84"/>
              <a:gd name="T4" fmla="*/ 16 w 66"/>
              <a:gd name="T5" fmla="*/ 0 h 84"/>
              <a:gd name="T6" fmla="*/ 50 w 66"/>
              <a:gd name="T7" fmla="*/ 62 h 84"/>
              <a:gd name="T8" fmla="*/ 50 w 66"/>
              <a:gd name="T9" fmla="*/ 0 h 84"/>
              <a:gd name="T10" fmla="*/ 66 w 66"/>
              <a:gd name="T11" fmla="*/ 0 h 84"/>
              <a:gd name="T12" fmla="*/ 66 w 66"/>
              <a:gd name="T13" fmla="*/ 84 h 84"/>
              <a:gd name="T14" fmla="*/ 50 w 66"/>
              <a:gd name="T15" fmla="*/ 84 h 84"/>
              <a:gd name="T16" fmla="*/ 14 w 66"/>
              <a:gd name="T17" fmla="*/ 24 h 84"/>
              <a:gd name="T18" fmla="*/ 14 w 66"/>
              <a:gd name="T19" fmla="*/ 84 h 84"/>
              <a:gd name="T20" fmla="*/ 0 w 66"/>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4">
                <a:moveTo>
                  <a:pt x="0" y="84"/>
                </a:moveTo>
                <a:lnTo>
                  <a:pt x="0" y="0"/>
                </a:lnTo>
                <a:lnTo>
                  <a:pt x="16" y="0"/>
                </a:lnTo>
                <a:lnTo>
                  <a:pt x="50" y="62"/>
                </a:lnTo>
                <a:lnTo>
                  <a:pt x="50" y="0"/>
                </a:lnTo>
                <a:lnTo>
                  <a:pt x="66" y="0"/>
                </a:lnTo>
                <a:lnTo>
                  <a:pt x="66" y="84"/>
                </a:lnTo>
                <a:lnTo>
                  <a:pt x="50" y="84"/>
                </a:lnTo>
                <a:lnTo>
                  <a:pt x="14" y="24"/>
                </a:lnTo>
                <a:lnTo>
                  <a:pt x="14"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69" tIns="22831" rIns="45669" bIns="22831" numCol="1" anchor="t" anchorCtr="0" compatLnSpc="1">
            <a:prstTxWarp prst="textNoShape">
              <a:avLst/>
            </a:prstTxWarp>
          </a:bodyPr>
          <a:lstStyle/>
          <a:p>
            <a:pPr defTabSz="1087036" fontAlgn="base">
              <a:spcBef>
                <a:spcPct val="0"/>
              </a:spcBef>
              <a:spcAft>
                <a:spcPct val="0"/>
              </a:spcAft>
            </a:pPr>
            <a:endParaRPr lang="en-US" sz="2100">
              <a:solidFill>
                <a:prstClr val="black"/>
              </a:solidFill>
              <a:cs typeface="Arial" charset="0"/>
            </a:endParaRPr>
          </a:p>
        </p:txBody>
      </p:sp>
      <p:sp>
        <p:nvSpPr>
          <p:cNvPr id="26" name="Rectangle 25"/>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69" tIns="22831" rIns="45669" bIns="22831" rtlCol="0" anchor="ctr"/>
          <a:lstStyle/>
          <a:p>
            <a:pPr algn="ctr" defTabSz="1087036" fontAlgn="base">
              <a:spcBef>
                <a:spcPct val="0"/>
              </a:spcBef>
              <a:spcAft>
                <a:spcPct val="0"/>
              </a:spcAft>
            </a:pPr>
            <a:endParaRPr lang="en-US" sz="2100">
              <a:solidFill>
                <a:prstClr val="white"/>
              </a:solidFill>
            </a:endParaRPr>
          </a:p>
        </p:txBody>
      </p:sp>
      <p:sp>
        <p:nvSpPr>
          <p:cNvPr id="27" name="TextBox 26"/>
          <p:cNvSpPr txBox="1"/>
          <p:nvPr/>
        </p:nvSpPr>
        <p:spPr>
          <a:xfrm>
            <a:off x="4802249" y="190500"/>
            <a:ext cx="3838020" cy="553988"/>
          </a:xfrm>
          <a:prstGeom prst="rect">
            <a:avLst/>
          </a:prstGeom>
          <a:noFill/>
        </p:spPr>
        <p:txBody>
          <a:bodyPr wrap="none" lIns="45669" tIns="22831" rIns="45669" bIns="22831" rtlCol="0">
            <a:spAutoFit/>
          </a:bodyPr>
          <a:lstStyle/>
          <a:p>
            <a:pPr algn="ctr" defTabSz="1087036" fontAlgn="base">
              <a:spcBef>
                <a:spcPct val="0"/>
              </a:spcBef>
              <a:spcAft>
                <a:spcPct val="0"/>
              </a:spcAft>
            </a:pPr>
            <a:r>
              <a:rPr lang="en-US" sz="3300" b="1">
                <a:solidFill>
                  <a:prstClr val="white"/>
                </a:solidFill>
                <a:latin typeface="AvantGarde-Demi" pitchFamily="18" charset="0"/>
                <a:ea typeface="AvantGarde-Demi" pitchFamily="18" charset="0"/>
                <a:cs typeface="AvantGarde-Demi" pitchFamily="18" charset="0"/>
              </a:rPr>
              <a:t>CÂU CÁ MÙA THU</a:t>
            </a:r>
            <a:endParaRPr lang="en-US" sz="3300" b="1" dirty="0">
              <a:solidFill>
                <a:prstClr val="white"/>
              </a:solidFill>
              <a:latin typeface="AvantGarde-Demi" pitchFamily="18" charset="0"/>
              <a:ea typeface="AvantGarde-Demi" pitchFamily="18" charset="0"/>
              <a:cs typeface="AvantGarde-Demi" pitchFamily="18" charset="0"/>
            </a:endParaRPr>
          </a:p>
        </p:txBody>
      </p:sp>
      <p:sp>
        <p:nvSpPr>
          <p:cNvPr id="28" name="TextBox 27"/>
          <p:cNvSpPr txBox="1"/>
          <p:nvPr/>
        </p:nvSpPr>
        <p:spPr>
          <a:xfrm>
            <a:off x="1701225" y="190500"/>
            <a:ext cx="1004359" cy="477044"/>
          </a:xfrm>
          <a:prstGeom prst="rect">
            <a:avLst/>
          </a:prstGeom>
          <a:noFill/>
        </p:spPr>
        <p:txBody>
          <a:bodyPr wrap="none" lIns="45669" tIns="22831" rIns="45669" bIns="22831" rtlCol="0">
            <a:spAutoFit/>
          </a:bodyPr>
          <a:lstStyle/>
          <a:p>
            <a:pPr algn="ctr" defTabSz="1087036" fontAlgn="base">
              <a:spcBef>
                <a:spcPct val="0"/>
              </a:spcBef>
              <a:spcAft>
                <a:spcPct val="0"/>
              </a:spcAft>
            </a:pPr>
            <a:r>
              <a:rPr lang="en-US" sz="1400" b="1" dirty="0">
                <a:solidFill>
                  <a:prstClr val="white"/>
                </a:solidFill>
                <a:latin typeface="AvantGarde-Demi" pitchFamily="18" charset="0"/>
                <a:ea typeface="AvantGarde-Demi" pitchFamily="18" charset="0"/>
                <a:cs typeface="AvantGarde-Demi" pitchFamily="18" charset="0"/>
              </a:rPr>
              <a:t>VĂN HỌC</a:t>
            </a:r>
          </a:p>
          <a:p>
            <a:pPr algn="ctr" defTabSz="1087036" fontAlgn="base">
              <a:spcBef>
                <a:spcPct val="0"/>
              </a:spcBef>
              <a:spcAft>
                <a:spcPct val="0"/>
              </a:spcAft>
            </a:pPr>
            <a:r>
              <a:rPr lang="en-US" sz="1400" b="1" dirty="0">
                <a:solidFill>
                  <a:prstClr val="white"/>
                </a:solidFill>
                <a:latin typeface="AvantGarde-Demi" pitchFamily="18" charset="0"/>
                <a:ea typeface="AvantGarde-Demi" pitchFamily="18" charset="0"/>
                <a:cs typeface="AvantGarde-Demi" pitchFamily="18" charset="0"/>
              </a:rPr>
              <a:t>VIỆT NAM</a:t>
            </a:r>
          </a:p>
        </p:txBody>
      </p:sp>
      <p:sp>
        <p:nvSpPr>
          <p:cNvPr id="29" name="TextBox 28"/>
          <p:cNvSpPr txBox="1"/>
          <p:nvPr/>
        </p:nvSpPr>
        <p:spPr>
          <a:xfrm>
            <a:off x="1056209" y="74633"/>
            <a:ext cx="480197" cy="687368"/>
          </a:xfrm>
          <a:prstGeom prst="rect">
            <a:avLst/>
          </a:prstGeom>
          <a:noFill/>
        </p:spPr>
        <p:txBody>
          <a:bodyPr wrap="none" lIns="45669" tIns="22831" rIns="45669" bIns="22831" rtlCol="0">
            <a:spAutoFit/>
          </a:bodyPr>
          <a:lstStyle/>
          <a:p>
            <a:pPr algn="ctr" defTabSz="1087036" fontAlgn="base">
              <a:lnSpc>
                <a:spcPts val="2500"/>
              </a:lnSpc>
              <a:spcBef>
                <a:spcPct val="0"/>
              </a:spcBef>
              <a:spcAft>
                <a:spcPct val="0"/>
              </a:spcAft>
            </a:pPr>
            <a:r>
              <a:rPr lang="en-US" sz="1600" dirty="0">
                <a:solidFill>
                  <a:prstClr val="white"/>
                </a:solidFill>
                <a:latin typeface="AvantGarde-Demi" pitchFamily="18" charset="0"/>
                <a:ea typeface="AvantGarde-Demi" pitchFamily="18" charset="0"/>
                <a:cs typeface="AvantGarde-Demi" pitchFamily="18" charset="0"/>
              </a:rPr>
              <a:t>LỚP</a:t>
            </a:r>
          </a:p>
          <a:p>
            <a:pPr algn="ctr" defTabSz="1087036" fontAlgn="base">
              <a:lnSpc>
                <a:spcPts val="2500"/>
              </a:lnSpc>
              <a:spcBef>
                <a:spcPct val="0"/>
              </a:spcBef>
              <a:spcAft>
                <a:spcPct val="0"/>
              </a:spcAft>
            </a:pPr>
            <a:r>
              <a:rPr lang="en-US" sz="2700" dirty="0">
                <a:solidFill>
                  <a:prstClr val="white"/>
                </a:solidFill>
                <a:latin typeface="AvantGarde-Demi" pitchFamily="18" charset="0"/>
                <a:ea typeface="AvantGarde-Demi" pitchFamily="18" charset="0"/>
                <a:cs typeface="AvantGarde-Demi" pitchFamily="18" charset="0"/>
              </a:rPr>
              <a:t>11</a:t>
            </a:r>
          </a:p>
        </p:txBody>
      </p:sp>
    </p:spTree>
    <p:extLst>
      <p:ext uri="{BB962C8B-B14F-4D97-AF65-F5344CB8AC3E}">
        <p14:creationId xmlns:p14="http://schemas.microsoft.com/office/powerpoint/2010/main" val="3153578997"/>
      </p:ext>
    </p:extLst>
  </p:cSld>
  <p:clrMap bg1="lt1" tx1="dk1" bg2="lt2" tx2="dk2" accent1="accent1" accent2="accent2" accent3="accent3" accent4="accent4" accent5="accent5" accent6="accent6" hlink="hlink" folHlink="folHlink"/>
  <p:sldLayoutIdLst>
    <p:sldLayoutId id="2147483756" r:id="rId1"/>
    <p:sldLayoutId id="2147483758" r:id="rId2"/>
  </p:sldLayoutIdLst>
  <p:txStyles>
    <p:titleStyle>
      <a:lvl1pPr algn="ctr" defTabSz="1087036" rtl="0" fontAlgn="base">
        <a:spcBef>
          <a:spcPct val="0"/>
        </a:spcBef>
        <a:spcAft>
          <a:spcPct val="0"/>
        </a:spcAft>
        <a:defRPr sz="5200" kern="1200">
          <a:solidFill>
            <a:schemeClr val="tx1"/>
          </a:solidFill>
          <a:latin typeface="+mj-lt"/>
          <a:ea typeface="+mj-ea"/>
          <a:cs typeface="+mj-cs"/>
        </a:defRPr>
      </a:lvl1pPr>
      <a:lvl2pPr algn="ctr" defTabSz="1087036" rtl="0" fontAlgn="base">
        <a:spcBef>
          <a:spcPct val="0"/>
        </a:spcBef>
        <a:spcAft>
          <a:spcPct val="0"/>
        </a:spcAft>
        <a:defRPr sz="5200">
          <a:solidFill>
            <a:schemeClr val="tx1"/>
          </a:solidFill>
          <a:latin typeface="Arial" charset="0"/>
        </a:defRPr>
      </a:lvl2pPr>
      <a:lvl3pPr algn="ctr" defTabSz="1087036" rtl="0" fontAlgn="base">
        <a:spcBef>
          <a:spcPct val="0"/>
        </a:spcBef>
        <a:spcAft>
          <a:spcPct val="0"/>
        </a:spcAft>
        <a:defRPr sz="5200">
          <a:solidFill>
            <a:schemeClr val="tx1"/>
          </a:solidFill>
          <a:latin typeface="Arial" charset="0"/>
        </a:defRPr>
      </a:lvl3pPr>
      <a:lvl4pPr algn="ctr" defTabSz="1087036" rtl="0" fontAlgn="base">
        <a:spcBef>
          <a:spcPct val="0"/>
        </a:spcBef>
        <a:spcAft>
          <a:spcPct val="0"/>
        </a:spcAft>
        <a:defRPr sz="5200">
          <a:solidFill>
            <a:schemeClr val="tx1"/>
          </a:solidFill>
          <a:latin typeface="Arial" charset="0"/>
        </a:defRPr>
      </a:lvl4pPr>
      <a:lvl5pPr algn="ctr" defTabSz="1087036" rtl="0" fontAlgn="base">
        <a:spcBef>
          <a:spcPct val="0"/>
        </a:spcBef>
        <a:spcAft>
          <a:spcPct val="0"/>
        </a:spcAft>
        <a:defRPr sz="5200">
          <a:solidFill>
            <a:schemeClr val="tx1"/>
          </a:solidFill>
          <a:latin typeface="Arial" charset="0"/>
        </a:defRPr>
      </a:lvl5pPr>
      <a:lvl6pPr marL="228350" algn="ctr" defTabSz="1087036" rtl="0" fontAlgn="base">
        <a:spcBef>
          <a:spcPct val="0"/>
        </a:spcBef>
        <a:spcAft>
          <a:spcPct val="0"/>
        </a:spcAft>
        <a:defRPr sz="5200">
          <a:solidFill>
            <a:schemeClr val="tx1"/>
          </a:solidFill>
          <a:latin typeface="Arial" charset="0"/>
        </a:defRPr>
      </a:lvl6pPr>
      <a:lvl7pPr marL="456701" algn="ctr" defTabSz="1087036" rtl="0" fontAlgn="base">
        <a:spcBef>
          <a:spcPct val="0"/>
        </a:spcBef>
        <a:spcAft>
          <a:spcPct val="0"/>
        </a:spcAft>
        <a:defRPr sz="5200">
          <a:solidFill>
            <a:schemeClr val="tx1"/>
          </a:solidFill>
          <a:latin typeface="Arial" charset="0"/>
        </a:defRPr>
      </a:lvl7pPr>
      <a:lvl8pPr marL="685045" algn="ctr" defTabSz="1087036" rtl="0" fontAlgn="base">
        <a:spcBef>
          <a:spcPct val="0"/>
        </a:spcBef>
        <a:spcAft>
          <a:spcPct val="0"/>
        </a:spcAft>
        <a:defRPr sz="5200">
          <a:solidFill>
            <a:schemeClr val="tx1"/>
          </a:solidFill>
          <a:latin typeface="Arial" charset="0"/>
        </a:defRPr>
      </a:lvl8pPr>
      <a:lvl9pPr marL="913395" algn="ctr" defTabSz="1087036" rtl="0" fontAlgn="base">
        <a:spcBef>
          <a:spcPct val="0"/>
        </a:spcBef>
        <a:spcAft>
          <a:spcPct val="0"/>
        </a:spcAft>
        <a:defRPr sz="5200">
          <a:solidFill>
            <a:schemeClr val="tx1"/>
          </a:solidFill>
          <a:latin typeface="Arial" charset="0"/>
        </a:defRPr>
      </a:lvl9pPr>
    </p:titleStyle>
    <p:bodyStyle>
      <a:lvl1pPr marL="407540" indent="-407540" algn="l" defTabSz="1087036" rtl="0" fontAlgn="base">
        <a:spcBef>
          <a:spcPct val="20000"/>
        </a:spcBef>
        <a:spcAft>
          <a:spcPct val="0"/>
        </a:spcAft>
        <a:buFont typeface="Arial" charset="0"/>
        <a:buChar char="•"/>
        <a:defRPr sz="3800" kern="1200">
          <a:solidFill>
            <a:schemeClr val="tx1"/>
          </a:solidFill>
          <a:latin typeface="+mn-lt"/>
          <a:ea typeface="+mn-ea"/>
          <a:cs typeface="+mn-cs"/>
        </a:defRPr>
      </a:lvl1pPr>
      <a:lvl2pPr marL="883263" indent="-339351" algn="l" defTabSz="1087036" rtl="0" fontAlgn="base">
        <a:spcBef>
          <a:spcPct val="20000"/>
        </a:spcBef>
        <a:spcAft>
          <a:spcPct val="0"/>
        </a:spcAft>
        <a:buFont typeface="Arial" charset="0"/>
        <a:buChar char="–"/>
        <a:defRPr sz="3300" kern="1200">
          <a:solidFill>
            <a:schemeClr val="tx1"/>
          </a:solidFill>
          <a:latin typeface="+mn-lt"/>
          <a:ea typeface="+mn-ea"/>
          <a:cs typeface="+mn-cs"/>
        </a:defRPr>
      </a:lvl2pPr>
      <a:lvl3pPr marL="1358991" indent="-271162" algn="l" defTabSz="1087036" rtl="0" fontAlgn="base">
        <a:spcBef>
          <a:spcPct val="20000"/>
        </a:spcBef>
        <a:spcAft>
          <a:spcPct val="0"/>
        </a:spcAft>
        <a:buFont typeface="Arial" charset="0"/>
        <a:buChar char="•"/>
        <a:defRPr sz="2800" kern="1200">
          <a:solidFill>
            <a:schemeClr val="tx1"/>
          </a:solidFill>
          <a:latin typeface="+mn-lt"/>
          <a:ea typeface="+mn-ea"/>
          <a:cs typeface="+mn-cs"/>
        </a:defRPr>
      </a:lvl3pPr>
      <a:lvl4pPr marL="1902903" indent="-271162" algn="l" defTabSz="1087036" rtl="0" fontAlgn="base">
        <a:spcBef>
          <a:spcPct val="20000"/>
        </a:spcBef>
        <a:spcAft>
          <a:spcPct val="0"/>
        </a:spcAft>
        <a:buFont typeface="Arial" charset="0"/>
        <a:buChar char="–"/>
        <a:defRPr sz="2400" kern="1200">
          <a:solidFill>
            <a:schemeClr val="tx1"/>
          </a:solidFill>
          <a:latin typeface="+mn-lt"/>
          <a:ea typeface="+mn-ea"/>
          <a:cs typeface="+mn-cs"/>
        </a:defRPr>
      </a:lvl4pPr>
      <a:lvl5pPr marL="2446027" indent="-271162" algn="l" defTabSz="1087036" rtl="0" fontAlgn="base">
        <a:spcBef>
          <a:spcPct val="20000"/>
        </a:spcBef>
        <a:spcAft>
          <a:spcPct val="0"/>
        </a:spcAft>
        <a:buFont typeface="Arial" charset="0"/>
        <a:buChar char="»"/>
        <a:defRPr sz="2400" kern="1200">
          <a:solidFill>
            <a:schemeClr val="tx1"/>
          </a:solidFill>
          <a:latin typeface="+mn-lt"/>
          <a:ea typeface="+mn-ea"/>
          <a:cs typeface="+mn-cs"/>
        </a:defRPr>
      </a:lvl5pPr>
      <a:lvl6pPr marL="2990464" indent="-271859" algn="l" defTabSz="108744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4188" indent="-271859" algn="l" defTabSz="108744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908" indent="-271859" algn="l" defTabSz="108744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626" indent="-271859" algn="l" defTabSz="1087443"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7443" rtl="0" eaLnBrk="1" latinLnBrk="0" hangingPunct="1">
        <a:defRPr sz="2100" kern="1200">
          <a:solidFill>
            <a:schemeClr val="tx1"/>
          </a:solidFill>
          <a:latin typeface="+mn-lt"/>
          <a:ea typeface="+mn-ea"/>
          <a:cs typeface="+mn-cs"/>
        </a:defRPr>
      </a:lvl1pPr>
      <a:lvl2pPr marL="543719" algn="l" defTabSz="1087443" rtl="0" eaLnBrk="1" latinLnBrk="0" hangingPunct="1">
        <a:defRPr sz="2100" kern="1200">
          <a:solidFill>
            <a:schemeClr val="tx1"/>
          </a:solidFill>
          <a:latin typeface="+mn-lt"/>
          <a:ea typeface="+mn-ea"/>
          <a:cs typeface="+mn-cs"/>
        </a:defRPr>
      </a:lvl2pPr>
      <a:lvl3pPr marL="1087443" algn="l" defTabSz="1087443" rtl="0" eaLnBrk="1" latinLnBrk="0" hangingPunct="1">
        <a:defRPr sz="2100" kern="1200">
          <a:solidFill>
            <a:schemeClr val="tx1"/>
          </a:solidFill>
          <a:latin typeface="+mn-lt"/>
          <a:ea typeface="+mn-ea"/>
          <a:cs typeface="+mn-cs"/>
        </a:defRPr>
      </a:lvl3pPr>
      <a:lvl4pPr marL="1631162" algn="l" defTabSz="1087443" rtl="0" eaLnBrk="1" latinLnBrk="0" hangingPunct="1">
        <a:defRPr sz="2100" kern="1200">
          <a:solidFill>
            <a:schemeClr val="tx1"/>
          </a:solidFill>
          <a:latin typeface="+mn-lt"/>
          <a:ea typeface="+mn-ea"/>
          <a:cs typeface="+mn-cs"/>
        </a:defRPr>
      </a:lvl4pPr>
      <a:lvl5pPr marL="2174887" algn="l" defTabSz="1087443" rtl="0" eaLnBrk="1" latinLnBrk="0" hangingPunct="1">
        <a:defRPr sz="2100" kern="1200">
          <a:solidFill>
            <a:schemeClr val="tx1"/>
          </a:solidFill>
          <a:latin typeface="+mn-lt"/>
          <a:ea typeface="+mn-ea"/>
          <a:cs typeface="+mn-cs"/>
        </a:defRPr>
      </a:lvl5pPr>
      <a:lvl6pPr marL="2718605" algn="l" defTabSz="1087443" rtl="0" eaLnBrk="1" latinLnBrk="0" hangingPunct="1">
        <a:defRPr sz="2100" kern="1200">
          <a:solidFill>
            <a:schemeClr val="tx1"/>
          </a:solidFill>
          <a:latin typeface="+mn-lt"/>
          <a:ea typeface="+mn-ea"/>
          <a:cs typeface="+mn-cs"/>
        </a:defRPr>
      </a:lvl6pPr>
      <a:lvl7pPr marL="3262324" algn="l" defTabSz="1087443" rtl="0" eaLnBrk="1" latinLnBrk="0" hangingPunct="1">
        <a:defRPr sz="2100" kern="1200">
          <a:solidFill>
            <a:schemeClr val="tx1"/>
          </a:solidFill>
          <a:latin typeface="+mn-lt"/>
          <a:ea typeface="+mn-ea"/>
          <a:cs typeface="+mn-cs"/>
        </a:defRPr>
      </a:lvl7pPr>
      <a:lvl8pPr marL="3806048" algn="l" defTabSz="1087443" rtl="0" eaLnBrk="1" latinLnBrk="0" hangingPunct="1">
        <a:defRPr sz="2100" kern="1200">
          <a:solidFill>
            <a:schemeClr val="tx1"/>
          </a:solidFill>
          <a:latin typeface="+mn-lt"/>
          <a:ea typeface="+mn-ea"/>
          <a:cs typeface="+mn-cs"/>
        </a:defRPr>
      </a:lvl8pPr>
      <a:lvl9pPr marL="4349767" algn="l" defTabSz="1087443"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667477"/>
            <a:ext cx="12191937" cy="190523"/>
          </a:xfrm>
          <a:prstGeom prst="rect">
            <a:avLst/>
          </a:prstGeom>
        </p:spPr>
      </p:pic>
      <p:sp>
        <p:nvSpPr>
          <p:cNvPr id="7" name="AutoShape 3"/>
          <p:cNvSpPr>
            <a:spLocks noChangeAspect="1" noChangeArrowheads="1" noTextEdit="1"/>
          </p:cNvSpPr>
          <p:nvPr/>
        </p:nvSpPr>
        <p:spPr bwMode="auto">
          <a:xfrm>
            <a:off x="4762" y="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 y="15082"/>
            <a:ext cx="12192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6"/>
          <p:cNvSpPr>
            <a:spLocks/>
          </p:cNvSpPr>
          <p:nvPr/>
        </p:nvSpPr>
        <p:spPr bwMode="auto">
          <a:xfrm>
            <a:off x="4762" y="1588"/>
            <a:ext cx="12192000" cy="703263"/>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10" name="Freeform 7"/>
          <p:cNvSpPr>
            <a:spLocks/>
          </p:cNvSpPr>
          <p:nvPr/>
        </p:nvSpPr>
        <p:spPr bwMode="auto">
          <a:xfrm>
            <a:off x="1011106" y="116682"/>
            <a:ext cx="603171" cy="60721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pic>
        <p:nvPicPr>
          <p:cNvPr id="1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757" y="111125"/>
            <a:ext cx="61428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9"/>
          <p:cNvSpPr>
            <a:spLocks/>
          </p:cNvSpPr>
          <p:nvPr/>
        </p:nvSpPr>
        <p:spPr bwMode="auto">
          <a:xfrm>
            <a:off x="1650785" y="116682"/>
            <a:ext cx="10545977" cy="60721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pic>
        <p:nvPicPr>
          <p:cNvPr id="1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230" y="111125"/>
            <a:ext cx="1055391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5230" y="111125"/>
            <a:ext cx="1055391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9785" y="125413"/>
            <a:ext cx="28571" cy="58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3"/>
          <p:cNvSpPr>
            <a:spLocks/>
          </p:cNvSpPr>
          <p:nvPr/>
        </p:nvSpPr>
        <p:spPr bwMode="auto">
          <a:xfrm>
            <a:off x="458728" y="234950"/>
            <a:ext cx="365077" cy="113507"/>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17" name="Freeform 14"/>
          <p:cNvSpPr>
            <a:spLocks noEditPoints="1"/>
          </p:cNvSpPr>
          <p:nvPr/>
        </p:nvSpPr>
        <p:spPr bwMode="auto">
          <a:xfrm>
            <a:off x="525394" y="351632"/>
            <a:ext cx="92063" cy="116682"/>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18" name="Freeform 15"/>
          <p:cNvSpPr>
            <a:spLocks/>
          </p:cNvSpPr>
          <p:nvPr/>
        </p:nvSpPr>
        <p:spPr bwMode="auto">
          <a:xfrm>
            <a:off x="452379" y="323057"/>
            <a:ext cx="65079" cy="77788"/>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19" name="Freeform 16"/>
          <p:cNvSpPr>
            <a:spLocks/>
          </p:cNvSpPr>
          <p:nvPr/>
        </p:nvSpPr>
        <p:spPr bwMode="auto">
          <a:xfrm>
            <a:off x="607933" y="302419"/>
            <a:ext cx="222221" cy="111125"/>
          </a:xfrm>
          <a:custGeom>
            <a:avLst/>
            <a:gdLst>
              <a:gd name="T0" fmla="*/ 139 w 140"/>
              <a:gd name="T1" fmla="*/ 2 h 70"/>
              <a:gd name="T2" fmla="*/ 135 w 140"/>
              <a:gd name="T3" fmla="*/ 1 h 70"/>
              <a:gd name="T4" fmla="*/ 41 w 140"/>
              <a:gd name="T5" fmla="*/ 61 h 70"/>
              <a:gd name="T6" fmla="*/ 29 w 140"/>
              <a:gd name="T7" fmla="*/ 63 h 70"/>
              <a:gd name="T8" fmla="*/ 0 w 140"/>
              <a:gd name="T9" fmla="*/ 60 h 70"/>
              <a:gd name="T10" fmla="*/ 0 w 140"/>
              <a:gd name="T11" fmla="*/ 67 h 70"/>
              <a:gd name="T12" fmla="*/ 28 w 140"/>
              <a:gd name="T13" fmla="*/ 70 h 70"/>
              <a:gd name="T14" fmla="*/ 30 w 140"/>
              <a:gd name="T15" fmla="*/ 70 h 70"/>
              <a:gd name="T16" fmla="*/ 44 w 140"/>
              <a:gd name="T17" fmla="*/ 67 h 70"/>
              <a:gd name="T18" fmla="*/ 138 w 140"/>
              <a:gd name="T19" fmla="*/ 7 h 70"/>
              <a:gd name="T20" fmla="*/ 139 w 140"/>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70">
                <a:moveTo>
                  <a:pt x="139" y="2"/>
                </a:moveTo>
                <a:cubicBezTo>
                  <a:pt x="138" y="1"/>
                  <a:pt x="136" y="0"/>
                  <a:pt x="135" y="1"/>
                </a:cubicBezTo>
                <a:cubicBezTo>
                  <a:pt x="134" y="2"/>
                  <a:pt x="66" y="46"/>
                  <a:pt x="41" y="61"/>
                </a:cubicBezTo>
                <a:cubicBezTo>
                  <a:pt x="37" y="63"/>
                  <a:pt x="32" y="64"/>
                  <a:pt x="29" y="63"/>
                </a:cubicBezTo>
                <a:cubicBezTo>
                  <a:pt x="22" y="63"/>
                  <a:pt x="12" y="62"/>
                  <a:pt x="0" y="60"/>
                </a:cubicBezTo>
                <a:cubicBezTo>
                  <a:pt x="0" y="67"/>
                  <a:pt x="0" y="67"/>
                  <a:pt x="0" y="67"/>
                </a:cubicBezTo>
                <a:cubicBezTo>
                  <a:pt x="12" y="68"/>
                  <a:pt x="22" y="69"/>
                  <a:pt x="28" y="70"/>
                </a:cubicBezTo>
                <a:cubicBezTo>
                  <a:pt x="28" y="70"/>
                  <a:pt x="29" y="70"/>
                  <a:pt x="30" y="70"/>
                </a:cubicBezTo>
                <a:cubicBezTo>
                  <a:pt x="34" y="70"/>
                  <a:pt x="40" y="69"/>
                  <a:pt x="44" y="67"/>
                </a:cubicBezTo>
                <a:cubicBezTo>
                  <a:pt x="69" y="51"/>
                  <a:pt x="138" y="8"/>
                  <a:pt x="138" y="7"/>
                </a:cubicBezTo>
                <a:cubicBezTo>
                  <a:pt x="140" y="6"/>
                  <a:pt x="140" y="4"/>
                  <a:pt x="1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0" name="Freeform 17"/>
          <p:cNvSpPr>
            <a:spLocks/>
          </p:cNvSpPr>
          <p:nvPr/>
        </p:nvSpPr>
        <p:spPr bwMode="auto">
          <a:xfrm>
            <a:off x="438093" y="573882"/>
            <a:ext cx="53968" cy="66675"/>
          </a:xfrm>
          <a:custGeom>
            <a:avLst/>
            <a:gdLst>
              <a:gd name="T0" fmla="*/ 0 w 68"/>
              <a:gd name="T1" fmla="*/ 84 h 84"/>
              <a:gd name="T2" fmla="*/ 0 w 68"/>
              <a:gd name="T3" fmla="*/ 0 h 84"/>
              <a:gd name="T4" fmla="*/ 18 w 68"/>
              <a:gd name="T5" fmla="*/ 0 h 84"/>
              <a:gd name="T6" fmla="*/ 52 w 68"/>
              <a:gd name="T7" fmla="*/ 62 h 84"/>
              <a:gd name="T8" fmla="*/ 52 w 68"/>
              <a:gd name="T9" fmla="*/ 0 h 84"/>
              <a:gd name="T10" fmla="*/ 68 w 68"/>
              <a:gd name="T11" fmla="*/ 0 h 84"/>
              <a:gd name="T12" fmla="*/ 68 w 68"/>
              <a:gd name="T13" fmla="*/ 84 h 84"/>
              <a:gd name="T14" fmla="*/ 50 w 68"/>
              <a:gd name="T15" fmla="*/ 84 h 84"/>
              <a:gd name="T16" fmla="*/ 16 w 68"/>
              <a:gd name="T17" fmla="*/ 24 h 84"/>
              <a:gd name="T18" fmla="*/ 16 w 68"/>
              <a:gd name="T19" fmla="*/ 84 h 84"/>
              <a:gd name="T20" fmla="*/ 0 w 68"/>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4">
                <a:moveTo>
                  <a:pt x="0" y="84"/>
                </a:moveTo>
                <a:lnTo>
                  <a:pt x="0" y="0"/>
                </a:lnTo>
                <a:lnTo>
                  <a:pt x="18" y="0"/>
                </a:lnTo>
                <a:lnTo>
                  <a:pt x="52" y="62"/>
                </a:lnTo>
                <a:lnTo>
                  <a:pt x="52" y="0"/>
                </a:lnTo>
                <a:lnTo>
                  <a:pt x="68" y="0"/>
                </a:lnTo>
                <a:lnTo>
                  <a:pt x="68" y="84"/>
                </a:lnTo>
                <a:lnTo>
                  <a:pt x="50" y="84"/>
                </a:lnTo>
                <a:lnTo>
                  <a:pt x="16" y="24"/>
                </a:lnTo>
                <a:lnTo>
                  <a:pt x="16"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1" name="Freeform 18"/>
          <p:cNvSpPr>
            <a:spLocks/>
          </p:cNvSpPr>
          <p:nvPr/>
        </p:nvSpPr>
        <p:spPr bwMode="auto">
          <a:xfrm>
            <a:off x="501585" y="573882"/>
            <a:ext cx="69841" cy="68263"/>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2" name="Freeform 19"/>
          <p:cNvSpPr>
            <a:spLocks noEditPoints="1"/>
          </p:cNvSpPr>
          <p:nvPr/>
        </p:nvSpPr>
        <p:spPr bwMode="auto">
          <a:xfrm>
            <a:off x="577775" y="561182"/>
            <a:ext cx="55555" cy="80963"/>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3" name="Freeform 20"/>
          <p:cNvSpPr>
            <a:spLocks/>
          </p:cNvSpPr>
          <p:nvPr/>
        </p:nvSpPr>
        <p:spPr bwMode="auto">
          <a:xfrm>
            <a:off x="657140" y="573882"/>
            <a:ext cx="60317" cy="66675"/>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4" name="Freeform 21"/>
          <p:cNvSpPr>
            <a:spLocks noEditPoints="1"/>
          </p:cNvSpPr>
          <p:nvPr/>
        </p:nvSpPr>
        <p:spPr bwMode="auto">
          <a:xfrm>
            <a:off x="719044" y="562769"/>
            <a:ext cx="63492" cy="77788"/>
          </a:xfrm>
          <a:custGeom>
            <a:avLst/>
            <a:gdLst>
              <a:gd name="T0" fmla="*/ 0 w 40"/>
              <a:gd name="T1" fmla="*/ 49 h 49"/>
              <a:gd name="T2" fmla="*/ 17 w 40"/>
              <a:gd name="T3" fmla="*/ 7 h 49"/>
              <a:gd name="T4" fmla="*/ 23 w 40"/>
              <a:gd name="T5" fmla="*/ 7 h 49"/>
              <a:gd name="T6" fmla="*/ 40 w 40"/>
              <a:gd name="T7" fmla="*/ 49 h 49"/>
              <a:gd name="T8" fmla="*/ 32 w 40"/>
              <a:gd name="T9" fmla="*/ 49 h 49"/>
              <a:gd name="T10" fmla="*/ 27 w 40"/>
              <a:gd name="T11" fmla="*/ 38 h 49"/>
              <a:gd name="T12" fmla="*/ 13 w 40"/>
              <a:gd name="T13" fmla="*/ 38 h 49"/>
              <a:gd name="T14" fmla="*/ 8 w 40"/>
              <a:gd name="T15" fmla="*/ 49 h 49"/>
              <a:gd name="T16" fmla="*/ 0 w 40"/>
              <a:gd name="T17" fmla="*/ 49 h 49"/>
              <a:gd name="T18" fmla="*/ 13 w 40"/>
              <a:gd name="T19" fmla="*/ 0 h 49"/>
              <a:gd name="T20" fmla="*/ 17 w 40"/>
              <a:gd name="T21" fmla="*/ 0 h 49"/>
              <a:gd name="T22" fmla="*/ 18 w 40"/>
              <a:gd name="T23" fmla="*/ 1 h 49"/>
              <a:gd name="T24" fmla="*/ 20 w 40"/>
              <a:gd name="T25" fmla="*/ 1 h 49"/>
              <a:gd name="T26" fmla="*/ 22 w 40"/>
              <a:gd name="T27" fmla="*/ 1 h 49"/>
              <a:gd name="T28" fmla="*/ 23 w 40"/>
              <a:gd name="T29" fmla="*/ 0 h 49"/>
              <a:gd name="T30" fmla="*/ 27 w 40"/>
              <a:gd name="T31" fmla="*/ 0 h 49"/>
              <a:gd name="T32" fmla="*/ 25 w 40"/>
              <a:gd name="T33" fmla="*/ 4 h 49"/>
              <a:gd name="T34" fmla="*/ 20 w 40"/>
              <a:gd name="T35" fmla="*/ 5 h 49"/>
              <a:gd name="T36" fmla="*/ 15 w 40"/>
              <a:gd name="T37" fmla="*/ 4 h 49"/>
              <a:gd name="T38" fmla="*/ 13 w 40"/>
              <a:gd name="T39" fmla="*/ 0 h 49"/>
              <a:gd name="T40" fmla="*/ 16 w 40"/>
              <a:gd name="T41" fmla="*/ 31 h 49"/>
              <a:gd name="T42" fmla="*/ 24 w 40"/>
              <a:gd name="T43" fmla="*/ 31 h 49"/>
              <a:gd name="T44" fmla="*/ 20 w 40"/>
              <a:gd name="T45" fmla="*/ 18 h 49"/>
              <a:gd name="T46" fmla="*/ 16 w 40"/>
              <a:gd name="T47"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9">
                <a:moveTo>
                  <a:pt x="0" y="49"/>
                </a:moveTo>
                <a:cubicBezTo>
                  <a:pt x="17" y="7"/>
                  <a:pt x="17" y="7"/>
                  <a:pt x="17" y="7"/>
                </a:cubicBezTo>
                <a:cubicBezTo>
                  <a:pt x="23" y="7"/>
                  <a:pt x="23" y="7"/>
                  <a:pt x="23" y="7"/>
                </a:cubicBezTo>
                <a:cubicBezTo>
                  <a:pt x="40" y="49"/>
                  <a:pt x="40" y="49"/>
                  <a:pt x="40" y="49"/>
                </a:cubicBezTo>
                <a:cubicBezTo>
                  <a:pt x="32" y="49"/>
                  <a:pt x="32" y="49"/>
                  <a:pt x="32" y="49"/>
                </a:cubicBezTo>
                <a:cubicBezTo>
                  <a:pt x="27" y="38"/>
                  <a:pt x="27" y="38"/>
                  <a:pt x="27" y="38"/>
                </a:cubicBezTo>
                <a:cubicBezTo>
                  <a:pt x="13" y="38"/>
                  <a:pt x="13" y="38"/>
                  <a:pt x="13" y="38"/>
                </a:cubicBezTo>
                <a:cubicBezTo>
                  <a:pt x="8" y="49"/>
                  <a:pt x="8" y="49"/>
                  <a:pt x="8" y="49"/>
                </a:cubicBezTo>
                <a:lnTo>
                  <a:pt x="0" y="49"/>
                </a:lnTo>
                <a:close/>
                <a:moveTo>
                  <a:pt x="13" y="0"/>
                </a:moveTo>
                <a:cubicBezTo>
                  <a:pt x="17" y="0"/>
                  <a:pt x="17" y="0"/>
                  <a:pt x="17" y="0"/>
                </a:cubicBezTo>
                <a:cubicBezTo>
                  <a:pt x="18" y="0"/>
                  <a:pt x="18" y="0"/>
                  <a:pt x="18" y="1"/>
                </a:cubicBezTo>
                <a:cubicBezTo>
                  <a:pt x="19" y="1"/>
                  <a:pt x="20" y="1"/>
                  <a:pt x="20" y="1"/>
                </a:cubicBezTo>
                <a:cubicBezTo>
                  <a:pt x="21" y="1"/>
                  <a:pt x="21" y="1"/>
                  <a:pt x="22" y="1"/>
                </a:cubicBezTo>
                <a:cubicBezTo>
                  <a:pt x="22" y="0"/>
                  <a:pt x="23" y="0"/>
                  <a:pt x="23" y="0"/>
                </a:cubicBezTo>
                <a:cubicBezTo>
                  <a:pt x="27" y="0"/>
                  <a:pt x="27" y="0"/>
                  <a:pt x="27" y="0"/>
                </a:cubicBezTo>
                <a:cubicBezTo>
                  <a:pt x="27" y="1"/>
                  <a:pt x="26" y="3"/>
                  <a:pt x="25" y="4"/>
                </a:cubicBezTo>
                <a:cubicBezTo>
                  <a:pt x="24" y="5"/>
                  <a:pt x="22" y="5"/>
                  <a:pt x="20" y="5"/>
                </a:cubicBezTo>
                <a:cubicBezTo>
                  <a:pt x="18" y="5"/>
                  <a:pt x="17" y="5"/>
                  <a:pt x="15" y="4"/>
                </a:cubicBezTo>
                <a:cubicBezTo>
                  <a:pt x="14" y="3"/>
                  <a:pt x="13" y="1"/>
                  <a:pt x="13" y="0"/>
                </a:cubicBezTo>
                <a:close/>
                <a:moveTo>
                  <a:pt x="16" y="31"/>
                </a:moveTo>
                <a:cubicBezTo>
                  <a:pt x="24" y="31"/>
                  <a:pt x="24" y="31"/>
                  <a:pt x="24" y="31"/>
                </a:cubicBezTo>
                <a:cubicBezTo>
                  <a:pt x="20" y="18"/>
                  <a:pt x="20" y="18"/>
                  <a:pt x="20" y="18"/>
                </a:cubicBezTo>
                <a:lnTo>
                  <a:pt x="16"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5" name="Freeform 22"/>
          <p:cNvSpPr>
            <a:spLocks/>
          </p:cNvSpPr>
          <p:nvPr/>
        </p:nvSpPr>
        <p:spPr bwMode="auto">
          <a:xfrm>
            <a:off x="790472" y="573882"/>
            <a:ext cx="52381" cy="66675"/>
          </a:xfrm>
          <a:custGeom>
            <a:avLst/>
            <a:gdLst>
              <a:gd name="T0" fmla="*/ 0 w 66"/>
              <a:gd name="T1" fmla="*/ 84 h 84"/>
              <a:gd name="T2" fmla="*/ 0 w 66"/>
              <a:gd name="T3" fmla="*/ 0 h 84"/>
              <a:gd name="T4" fmla="*/ 16 w 66"/>
              <a:gd name="T5" fmla="*/ 0 h 84"/>
              <a:gd name="T6" fmla="*/ 50 w 66"/>
              <a:gd name="T7" fmla="*/ 62 h 84"/>
              <a:gd name="T8" fmla="*/ 50 w 66"/>
              <a:gd name="T9" fmla="*/ 0 h 84"/>
              <a:gd name="T10" fmla="*/ 66 w 66"/>
              <a:gd name="T11" fmla="*/ 0 h 84"/>
              <a:gd name="T12" fmla="*/ 66 w 66"/>
              <a:gd name="T13" fmla="*/ 84 h 84"/>
              <a:gd name="T14" fmla="*/ 50 w 66"/>
              <a:gd name="T15" fmla="*/ 84 h 84"/>
              <a:gd name="T16" fmla="*/ 14 w 66"/>
              <a:gd name="T17" fmla="*/ 24 h 84"/>
              <a:gd name="T18" fmla="*/ 14 w 66"/>
              <a:gd name="T19" fmla="*/ 84 h 84"/>
              <a:gd name="T20" fmla="*/ 0 w 66"/>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4">
                <a:moveTo>
                  <a:pt x="0" y="84"/>
                </a:moveTo>
                <a:lnTo>
                  <a:pt x="0" y="0"/>
                </a:lnTo>
                <a:lnTo>
                  <a:pt x="16" y="0"/>
                </a:lnTo>
                <a:lnTo>
                  <a:pt x="50" y="62"/>
                </a:lnTo>
                <a:lnTo>
                  <a:pt x="50" y="0"/>
                </a:lnTo>
                <a:lnTo>
                  <a:pt x="66" y="0"/>
                </a:lnTo>
                <a:lnTo>
                  <a:pt x="66" y="84"/>
                </a:lnTo>
                <a:lnTo>
                  <a:pt x="50" y="84"/>
                </a:lnTo>
                <a:lnTo>
                  <a:pt x="14" y="24"/>
                </a:lnTo>
                <a:lnTo>
                  <a:pt x="14"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1" tIns="22855" rIns="45711" bIns="22855" numCol="1" anchor="t" anchorCtr="0" compatLnSpc="1">
            <a:prstTxWarp prst="textNoShape">
              <a:avLst/>
            </a:prstTxWarp>
          </a:bodyPr>
          <a:lstStyle/>
          <a:p>
            <a:pPr defTabSz="1088014" fontAlgn="base">
              <a:spcBef>
                <a:spcPct val="0"/>
              </a:spcBef>
              <a:spcAft>
                <a:spcPct val="0"/>
              </a:spcAft>
            </a:pPr>
            <a:endParaRPr lang="en-US" sz="2100">
              <a:solidFill>
                <a:prstClr val="black"/>
              </a:solidFill>
              <a:cs typeface="Arial" charset="0"/>
            </a:endParaRPr>
          </a:p>
        </p:txBody>
      </p:sp>
      <p:sp>
        <p:nvSpPr>
          <p:cNvPr id="26" name="Rectangle 25"/>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defTabSz="1088014" fontAlgn="base">
              <a:spcBef>
                <a:spcPct val="0"/>
              </a:spcBef>
              <a:spcAft>
                <a:spcPct val="0"/>
              </a:spcAft>
            </a:pPr>
            <a:endParaRPr lang="en-US" sz="2100">
              <a:solidFill>
                <a:prstClr val="white"/>
              </a:solidFill>
            </a:endParaRPr>
          </a:p>
        </p:txBody>
      </p:sp>
      <p:sp>
        <p:nvSpPr>
          <p:cNvPr id="27" name="TextBox 26"/>
          <p:cNvSpPr txBox="1"/>
          <p:nvPr/>
        </p:nvSpPr>
        <p:spPr>
          <a:xfrm>
            <a:off x="4802249" y="190500"/>
            <a:ext cx="3838020" cy="553988"/>
          </a:xfrm>
          <a:prstGeom prst="rect">
            <a:avLst/>
          </a:prstGeom>
          <a:noFill/>
        </p:spPr>
        <p:txBody>
          <a:bodyPr wrap="none" lIns="45711" tIns="22855" rIns="45711" bIns="22855" rtlCol="0">
            <a:spAutoFit/>
          </a:bodyPr>
          <a:lstStyle/>
          <a:p>
            <a:pPr algn="ctr" defTabSz="1088014" fontAlgn="base">
              <a:spcBef>
                <a:spcPct val="0"/>
              </a:spcBef>
              <a:spcAft>
                <a:spcPct val="0"/>
              </a:spcAft>
            </a:pPr>
            <a:r>
              <a:rPr lang="en-US" sz="3300" b="1">
                <a:solidFill>
                  <a:prstClr val="white"/>
                </a:solidFill>
                <a:latin typeface="AvantGarde-Demi" pitchFamily="18" charset="0"/>
                <a:ea typeface="AvantGarde-Demi" pitchFamily="18" charset="0"/>
                <a:cs typeface="AvantGarde-Demi" pitchFamily="18" charset="0"/>
              </a:rPr>
              <a:t>CÂU CÁ MÙA THU</a:t>
            </a:r>
            <a:endParaRPr lang="en-US" sz="3300" b="1" dirty="0">
              <a:solidFill>
                <a:prstClr val="white"/>
              </a:solidFill>
              <a:latin typeface="AvantGarde-Demi" pitchFamily="18" charset="0"/>
              <a:ea typeface="AvantGarde-Demi" pitchFamily="18" charset="0"/>
              <a:cs typeface="AvantGarde-Demi" pitchFamily="18" charset="0"/>
            </a:endParaRPr>
          </a:p>
        </p:txBody>
      </p:sp>
      <p:sp>
        <p:nvSpPr>
          <p:cNvPr id="28" name="TextBox 27"/>
          <p:cNvSpPr txBox="1"/>
          <p:nvPr/>
        </p:nvSpPr>
        <p:spPr>
          <a:xfrm>
            <a:off x="1701219" y="190500"/>
            <a:ext cx="1004359" cy="477044"/>
          </a:xfrm>
          <a:prstGeom prst="rect">
            <a:avLst/>
          </a:prstGeom>
          <a:noFill/>
        </p:spPr>
        <p:txBody>
          <a:bodyPr wrap="none" lIns="45711" tIns="22855" rIns="45711" bIns="22855" rtlCol="0">
            <a:spAutoFit/>
          </a:bodyPr>
          <a:lstStyle/>
          <a:p>
            <a:pPr algn="ctr" defTabSz="1088014" fontAlgn="base">
              <a:spcBef>
                <a:spcPct val="0"/>
              </a:spcBef>
              <a:spcAft>
                <a:spcPct val="0"/>
              </a:spcAft>
            </a:pPr>
            <a:r>
              <a:rPr lang="en-US" sz="1400" b="1" dirty="0">
                <a:solidFill>
                  <a:prstClr val="white"/>
                </a:solidFill>
                <a:latin typeface="AvantGarde-Demi" pitchFamily="18" charset="0"/>
                <a:ea typeface="AvantGarde-Demi" pitchFamily="18" charset="0"/>
                <a:cs typeface="AvantGarde-Demi" pitchFamily="18" charset="0"/>
              </a:rPr>
              <a:t>VĂN HỌC</a:t>
            </a:r>
          </a:p>
          <a:p>
            <a:pPr algn="ctr" defTabSz="1088014" fontAlgn="base">
              <a:spcBef>
                <a:spcPct val="0"/>
              </a:spcBef>
              <a:spcAft>
                <a:spcPct val="0"/>
              </a:spcAft>
            </a:pPr>
            <a:r>
              <a:rPr lang="en-US" sz="1400" b="1" dirty="0">
                <a:solidFill>
                  <a:prstClr val="white"/>
                </a:solidFill>
                <a:latin typeface="AvantGarde-Demi" pitchFamily="18" charset="0"/>
                <a:ea typeface="AvantGarde-Demi" pitchFamily="18" charset="0"/>
                <a:cs typeface="AvantGarde-Demi" pitchFamily="18" charset="0"/>
              </a:rPr>
              <a:t>VIỆT NAM</a:t>
            </a:r>
          </a:p>
        </p:txBody>
      </p:sp>
      <p:sp>
        <p:nvSpPr>
          <p:cNvPr id="29" name="TextBox 28"/>
          <p:cNvSpPr txBox="1"/>
          <p:nvPr/>
        </p:nvSpPr>
        <p:spPr>
          <a:xfrm>
            <a:off x="1056203" y="74633"/>
            <a:ext cx="480197" cy="687368"/>
          </a:xfrm>
          <a:prstGeom prst="rect">
            <a:avLst/>
          </a:prstGeom>
          <a:noFill/>
        </p:spPr>
        <p:txBody>
          <a:bodyPr wrap="none" lIns="45711" tIns="22855" rIns="45711" bIns="22855" rtlCol="0">
            <a:spAutoFit/>
          </a:bodyPr>
          <a:lstStyle/>
          <a:p>
            <a:pPr algn="ctr" defTabSz="1088014" fontAlgn="base">
              <a:lnSpc>
                <a:spcPts val="2500"/>
              </a:lnSpc>
              <a:spcBef>
                <a:spcPct val="0"/>
              </a:spcBef>
              <a:spcAft>
                <a:spcPct val="0"/>
              </a:spcAft>
            </a:pPr>
            <a:r>
              <a:rPr lang="en-US" sz="1600" dirty="0">
                <a:solidFill>
                  <a:prstClr val="white"/>
                </a:solidFill>
                <a:latin typeface="AvantGarde-Demi" pitchFamily="18" charset="0"/>
                <a:ea typeface="AvantGarde-Demi" pitchFamily="18" charset="0"/>
                <a:cs typeface="AvantGarde-Demi" pitchFamily="18" charset="0"/>
              </a:rPr>
              <a:t>LỚP</a:t>
            </a:r>
          </a:p>
          <a:p>
            <a:pPr algn="ctr" defTabSz="1088014" fontAlgn="base">
              <a:lnSpc>
                <a:spcPts val="2500"/>
              </a:lnSpc>
              <a:spcBef>
                <a:spcPct val="0"/>
              </a:spcBef>
              <a:spcAft>
                <a:spcPct val="0"/>
              </a:spcAft>
            </a:pPr>
            <a:r>
              <a:rPr lang="en-US" sz="2700" dirty="0">
                <a:solidFill>
                  <a:prstClr val="white"/>
                </a:solidFill>
                <a:latin typeface="AvantGarde-Demi" pitchFamily="18" charset="0"/>
                <a:ea typeface="AvantGarde-Demi" pitchFamily="18" charset="0"/>
                <a:cs typeface="AvantGarde-Demi" pitchFamily="18" charset="0"/>
              </a:rPr>
              <a:t>11</a:t>
            </a:r>
          </a:p>
        </p:txBody>
      </p:sp>
    </p:spTree>
    <p:extLst>
      <p:ext uri="{BB962C8B-B14F-4D97-AF65-F5344CB8AC3E}">
        <p14:creationId xmlns:p14="http://schemas.microsoft.com/office/powerpoint/2010/main" val="3257233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txStyles>
    <p:titleStyle>
      <a:lvl1pPr algn="ctr" defTabSz="1088014" rtl="0" fontAlgn="base">
        <a:spcBef>
          <a:spcPct val="0"/>
        </a:spcBef>
        <a:spcAft>
          <a:spcPct val="0"/>
        </a:spcAft>
        <a:defRPr sz="5200" kern="1200">
          <a:solidFill>
            <a:schemeClr val="tx1"/>
          </a:solidFill>
          <a:latin typeface="+mj-lt"/>
          <a:ea typeface="+mj-ea"/>
          <a:cs typeface="+mj-cs"/>
        </a:defRPr>
      </a:lvl1pPr>
      <a:lvl2pPr algn="ctr" defTabSz="1088014" rtl="0" fontAlgn="base">
        <a:spcBef>
          <a:spcPct val="0"/>
        </a:spcBef>
        <a:spcAft>
          <a:spcPct val="0"/>
        </a:spcAft>
        <a:defRPr sz="5200">
          <a:solidFill>
            <a:schemeClr val="tx1"/>
          </a:solidFill>
          <a:latin typeface="Arial" charset="0"/>
        </a:defRPr>
      </a:lvl2pPr>
      <a:lvl3pPr algn="ctr" defTabSz="1088014" rtl="0" fontAlgn="base">
        <a:spcBef>
          <a:spcPct val="0"/>
        </a:spcBef>
        <a:spcAft>
          <a:spcPct val="0"/>
        </a:spcAft>
        <a:defRPr sz="5200">
          <a:solidFill>
            <a:schemeClr val="tx1"/>
          </a:solidFill>
          <a:latin typeface="Arial" charset="0"/>
        </a:defRPr>
      </a:lvl3pPr>
      <a:lvl4pPr algn="ctr" defTabSz="1088014" rtl="0" fontAlgn="base">
        <a:spcBef>
          <a:spcPct val="0"/>
        </a:spcBef>
        <a:spcAft>
          <a:spcPct val="0"/>
        </a:spcAft>
        <a:defRPr sz="5200">
          <a:solidFill>
            <a:schemeClr val="tx1"/>
          </a:solidFill>
          <a:latin typeface="Arial" charset="0"/>
        </a:defRPr>
      </a:lvl4pPr>
      <a:lvl5pPr algn="ctr" defTabSz="1088014" rtl="0" fontAlgn="base">
        <a:spcBef>
          <a:spcPct val="0"/>
        </a:spcBef>
        <a:spcAft>
          <a:spcPct val="0"/>
        </a:spcAft>
        <a:defRPr sz="5200">
          <a:solidFill>
            <a:schemeClr val="tx1"/>
          </a:solidFill>
          <a:latin typeface="Arial" charset="0"/>
        </a:defRPr>
      </a:lvl5pPr>
      <a:lvl6pPr marL="228554" algn="ctr" defTabSz="1088014" rtl="0" fontAlgn="base">
        <a:spcBef>
          <a:spcPct val="0"/>
        </a:spcBef>
        <a:spcAft>
          <a:spcPct val="0"/>
        </a:spcAft>
        <a:defRPr sz="5200">
          <a:solidFill>
            <a:schemeClr val="tx1"/>
          </a:solidFill>
          <a:latin typeface="Arial" charset="0"/>
        </a:defRPr>
      </a:lvl6pPr>
      <a:lvl7pPr marL="457109" algn="ctr" defTabSz="1088014" rtl="0" fontAlgn="base">
        <a:spcBef>
          <a:spcPct val="0"/>
        </a:spcBef>
        <a:spcAft>
          <a:spcPct val="0"/>
        </a:spcAft>
        <a:defRPr sz="5200">
          <a:solidFill>
            <a:schemeClr val="tx1"/>
          </a:solidFill>
          <a:latin typeface="Arial" charset="0"/>
        </a:defRPr>
      </a:lvl7pPr>
      <a:lvl8pPr marL="685663" algn="ctr" defTabSz="1088014" rtl="0" fontAlgn="base">
        <a:spcBef>
          <a:spcPct val="0"/>
        </a:spcBef>
        <a:spcAft>
          <a:spcPct val="0"/>
        </a:spcAft>
        <a:defRPr sz="5200">
          <a:solidFill>
            <a:schemeClr val="tx1"/>
          </a:solidFill>
          <a:latin typeface="Arial" charset="0"/>
        </a:defRPr>
      </a:lvl8pPr>
      <a:lvl9pPr marL="914217" algn="ctr" defTabSz="1088014" rtl="0" fontAlgn="base">
        <a:spcBef>
          <a:spcPct val="0"/>
        </a:spcBef>
        <a:spcAft>
          <a:spcPct val="0"/>
        </a:spcAft>
        <a:defRPr sz="5200">
          <a:solidFill>
            <a:schemeClr val="tx1"/>
          </a:solidFill>
          <a:latin typeface="Arial" charset="0"/>
        </a:defRPr>
      </a:lvl9pPr>
    </p:titleStyle>
    <p:bodyStyle>
      <a:lvl1pPr marL="407906" indent="-407906" algn="l" defTabSz="1088014" rtl="0" fontAlgn="base">
        <a:spcBef>
          <a:spcPct val="20000"/>
        </a:spcBef>
        <a:spcAft>
          <a:spcPct val="0"/>
        </a:spcAft>
        <a:buFont typeface="Arial" charset="0"/>
        <a:buChar char="•"/>
        <a:defRPr sz="3800" kern="1200">
          <a:solidFill>
            <a:schemeClr val="tx1"/>
          </a:solidFill>
          <a:latin typeface="+mn-lt"/>
          <a:ea typeface="+mn-ea"/>
          <a:cs typeface="+mn-cs"/>
        </a:defRPr>
      </a:lvl1pPr>
      <a:lvl2pPr marL="884061" indent="-339657" algn="l" defTabSz="1088014" rtl="0" fontAlgn="base">
        <a:spcBef>
          <a:spcPct val="20000"/>
        </a:spcBef>
        <a:spcAft>
          <a:spcPct val="0"/>
        </a:spcAft>
        <a:buFont typeface="Arial" charset="0"/>
        <a:buChar char="–"/>
        <a:defRPr sz="3300" kern="1200">
          <a:solidFill>
            <a:schemeClr val="tx1"/>
          </a:solidFill>
          <a:latin typeface="+mn-lt"/>
          <a:ea typeface="+mn-ea"/>
          <a:cs typeface="+mn-cs"/>
        </a:defRPr>
      </a:lvl2pPr>
      <a:lvl3pPr marL="1360215" indent="-271408" algn="l" defTabSz="1088014" rtl="0" fontAlgn="base">
        <a:spcBef>
          <a:spcPct val="20000"/>
        </a:spcBef>
        <a:spcAft>
          <a:spcPct val="0"/>
        </a:spcAft>
        <a:buFont typeface="Arial" charset="0"/>
        <a:buChar char="•"/>
        <a:defRPr sz="2800" kern="1200">
          <a:solidFill>
            <a:schemeClr val="tx1"/>
          </a:solidFill>
          <a:latin typeface="+mn-lt"/>
          <a:ea typeface="+mn-ea"/>
          <a:cs typeface="+mn-cs"/>
        </a:defRPr>
      </a:lvl3pPr>
      <a:lvl4pPr marL="1904619" indent="-271408" algn="l" defTabSz="1088014" rtl="0" fontAlgn="base">
        <a:spcBef>
          <a:spcPct val="20000"/>
        </a:spcBef>
        <a:spcAft>
          <a:spcPct val="0"/>
        </a:spcAft>
        <a:buFont typeface="Arial" charset="0"/>
        <a:buChar char="–"/>
        <a:defRPr sz="2400" kern="1200">
          <a:solidFill>
            <a:schemeClr val="tx1"/>
          </a:solidFill>
          <a:latin typeface="+mn-lt"/>
          <a:ea typeface="+mn-ea"/>
          <a:cs typeface="+mn-cs"/>
        </a:defRPr>
      </a:lvl4pPr>
      <a:lvl5pPr marL="2448229" indent="-271408" algn="l" defTabSz="1088014" rtl="0" fontAlgn="base">
        <a:spcBef>
          <a:spcPct val="20000"/>
        </a:spcBef>
        <a:spcAft>
          <a:spcPct val="0"/>
        </a:spcAft>
        <a:buFont typeface="Arial" charset="0"/>
        <a:buChar char="»"/>
        <a:defRPr sz="2400" kern="1200">
          <a:solidFill>
            <a:schemeClr val="tx1"/>
          </a:solidFill>
          <a:latin typeface="+mn-lt"/>
          <a:ea typeface="+mn-ea"/>
          <a:cs typeface="+mn-cs"/>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00" kern="1200">
          <a:solidFill>
            <a:schemeClr val="tx1"/>
          </a:solidFill>
          <a:latin typeface="+mn-lt"/>
          <a:ea typeface="+mn-ea"/>
          <a:cs typeface="+mn-cs"/>
        </a:defRPr>
      </a:lvl1pPr>
      <a:lvl2pPr marL="544211" algn="l" defTabSz="1088421" rtl="0" eaLnBrk="1" latinLnBrk="0" hangingPunct="1">
        <a:defRPr sz="2100" kern="1200">
          <a:solidFill>
            <a:schemeClr val="tx1"/>
          </a:solidFill>
          <a:latin typeface="+mn-lt"/>
          <a:ea typeface="+mn-ea"/>
          <a:cs typeface="+mn-cs"/>
        </a:defRPr>
      </a:lvl2pPr>
      <a:lvl3pPr marL="1088421" algn="l" defTabSz="1088421" rtl="0" eaLnBrk="1" latinLnBrk="0" hangingPunct="1">
        <a:defRPr sz="2100" kern="1200">
          <a:solidFill>
            <a:schemeClr val="tx1"/>
          </a:solidFill>
          <a:latin typeface="+mn-lt"/>
          <a:ea typeface="+mn-ea"/>
          <a:cs typeface="+mn-cs"/>
        </a:defRPr>
      </a:lvl3pPr>
      <a:lvl4pPr marL="1632632" algn="l" defTabSz="1088421" rtl="0" eaLnBrk="1" latinLnBrk="0" hangingPunct="1">
        <a:defRPr sz="2100" kern="1200">
          <a:solidFill>
            <a:schemeClr val="tx1"/>
          </a:solidFill>
          <a:latin typeface="+mn-lt"/>
          <a:ea typeface="+mn-ea"/>
          <a:cs typeface="+mn-cs"/>
        </a:defRPr>
      </a:lvl4pPr>
      <a:lvl5pPr marL="2176843" algn="l" defTabSz="1088421" rtl="0" eaLnBrk="1" latinLnBrk="0" hangingPunct="1">
        <a:defRPr sz="2100" kern="1200">
          <a:solidFill>
            <a:schemeClr val="tx1"/>
          </a:solidFill>
          <a:latin typeface="+mn-lt"/>
          <a:ea typeface="+mn-ea"/>
          <a:cs typeface="+mn-cs"/>
        </a:defRPr>
      </a:lvl5pPr>
      <a:lvl6pPr marL="2721053" algn="l" defTabSz="1088421" rtl="0" eaLnBrk="1" latinLnBrk="0" hangingPunct="1">
        <a:defRPr sz="2100" kern="1200">
          <a:solidFill>
            <a:schemeClr val="tx1"/>
          </a:solidFill>
          <a:latin typeface="+mn-lt"/>
          <a:ea typeface="+mn-ea"/>
          <a:cs typeface="+mn-cs"/>
        </a:defRPr>
      </a:lvl6pPr>
      <a:lvl7pPr marL="3265264" algn="l" defTabSz="1088421" rtl="0" eaLnBrk="1" latinLnBrk="0" hangingPunct="1">
        <a:defRPr sz="2100" kern="1200">
          <a:solidFill>
            <a:schemeClr val="tx1"/>
          </a:solidFill>
          <a:latin typeface="+mn-lt"/>
          <a:ea typeface="+mn-ea"/>
          <a:cs typeface="+mn-cs"/>
        </a:defRPr>
      </a:lvl7pPr>
      <a:lvl8pPr marL="3809474" algn="l" defTabSz="1088421" rtl="0" eaLnBrk="1" latinLnBrk="0" hangingPunct="1">
        <a:defRPr sz="2100" kern="1200">
          <a:solidFill>
            <a:schemeClr val="tx1"/>
          </a:solidFill>
          <a:latin typeface="+mn-lt"/>
          <a:ea typeface="+mn-ea"/>
          <a:cs typeface="+mn-cs"/>
        </a:defRPr>
      </a:lvl8pPr>
      <a:lvl9pPr marL="4353685" algn="l" defTabSz="1088421"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250" tIns="19124" rIns="38250" bIns="19124" anchor="ctr"/>
          <a:lstStyle/>
          <a:p>
            <a:pPr algn="ctr" defTabSz="910858">
              <a:defRPr/>
            </a:pPr>
            <a:endParaRPr lang="en-US" sz="1900">
              <a:solidFill>
                <a:prstClr val="white"/>
              </a:solidFill>
            </a:endParaRPr>
          </a:p>
        </p:txBody>
      </p:sp>
    </p:spTree>
    <p:extLst>
      <p:ext uri="{BB962C8B-B14F-4D97-AF65-F5344CB8AC3E}">
        <p14:creationId xmlns:p14="http://schemas.microsoft.com/office/powerpoint/2010/main" val="2993759725"/>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09755" rtl="0" eaLnBrk="0" fontAlgn="base" hangingPunct="0">
        <a:spcBef>
          <a:spcPct val="0"/>
        </a:spcBef>
        <a:spcAft>
          <a:spcPct val="0"/>
        </a:spcAft>
        <a:defRPr sz="4400" kern="1200">
          <a:solidFill>
            <a:schemeClr val="tx1"/>
          </a:solidFill>
          <a:latin typeface="+mj-lt"/>
          <a:ea typeface="+mj-ea"/>
          <a:cs typeface="+mj-cs"/>
        </a:defRPr>
      </a:lvl1pPr>
      <a:lvl2pPr algn="ctr" defTabSz="909755" rtl="0" eaLnBrk="0" fontAlgn="base" hangingPunct="0">
        <a:spcBef>
          <a:spcPct val="0"/>
        </a:spcBef>
        <a:spcAft>
          <a:spcPct val="0"/>
        </a:spcAft>
        <a:defRPr sz="4400">
          <a:solidFill>
            <a:schemeClr val="tx1"/>
          </a:solidFill>
          <a:latin typeface="Calibri" pitchFamily="34" charset="0"/>
        </a:defRPr>
      </a:lvl2pPr>
      <a:lvl3pPr algn="ctr" defTabSz="909755" rtl="0" eaLnBrk="0" fontAlgn="base" hangingPunct="0">
        <a:spcBef>
          <a:spcPct val="0"/>
        </a:spcBef>
        <a:spcAft>
          <a:spcPct val="0"/>
        </a:spcAft>
        <a:defRPr sz="4400">
          <a:solidFill>
            <a:schemeClr val="tx1"/>
          </a:solidFill>
          <a:latin typeface="Calibri" pitchFamily="34" charset="0"/>
        </a:defRPr>
      </a:lvl3pPr>
      <a:lvl4pPr algn="ctr" defTabSz="909755" rtl="0" eaLnBrk="0" fontAlgn="base" hangingPunct="0">
        <a:spcBef>
          <a:spcPct val="0"/>
        </a:spcBef>
        <a:spcAft>
          <a:spcPct val="0"/>
        </a:spcAft>
        <a:defRPr sz="4400">
          <a:solidFill>
            <a:schemeClr val="tx1"/>
          </a:solidFill>
          <a:latin typeface="Calibri" pitchFamily="34" charset="0"/>
        </a:defRPr>
      </a:lvl4pPr>
      <a:lvl5pPr algn="ctr" defTabSz="909755" rtl="0" eaLnBrk="0" fontAlgn="base" hangingPunct="0">
        <a:spcBef>
          <a:spcPct val="0"/>
        </a:spcBef>
        <a:spcAft>
          <a:spcPct val="0"/>
        </a:spcAft>
        <a:defRPr sz="4400">
          <a:solidFill>
            <a:schemeClr val="tx1"/>
          </a:solidFill>
          <a:latin typeface="Calibri" pitchFamily="34" charset="0"/>
        </a:defRPr>
      </a:lvl5pPr>
      <a:lvl6pPr marL="455682" algn="ctr" defTabSz="909755" rtl="0" fontAlgn="base">
        <a:spcBef>
          <a:spcPct val="0"/>
        </a:spcBef>
        <a:spcAft>
          <a:spcPct val="0"/>
        </a:spcAft>
        <a:defRPr sz="4400">
          <a:solidFill>
            <a:schemeClr val="tx1"/>
          </a:solidFill>
          <a:latin typeface="Calibri" pitchFamily="34" charset="0"/>
        </a:defRPr>
      </a:lvl6pPr>
      <a:lvl7pPr marL="911340" algn="ctr" defTabSz="909755" rtl="0" fontAlgn="base">
        <a:spcBef>
          <a:spcPct val="0"/>
        </a:spcBef>
        <a:spcAft>
          <a:spcPct val="0"/>
        </a:spcAft>
        <a:defRPr sz="4400">
          <a:solidFill>
            <a:schemeClr val="tx1"/>
          </a:solidFill>
          <a:latin typeface="Calibri" pitchFamily="34" charset="0"/>
        </a:defRPr>
      </a:lvl7pPr>
      <a:lvl8pPr marL="1367014" algn="ctr" defTabSz="909755" rtl="0" fontAlgn="base">
        <a:spcBef>
          <a:spcPct val="0"/>
        </a:spcBef>
        <a:spcAft>
          <a:spcPct val="0"/>
        </a:spcAft>
        <a:defRPr sz="4400">
          <a:solidFill>
            <a:schemeClr val="tx1"/>
          </a:solidFill>
          <a:latin typeface="Calibri" pitchFamily="34" charset="0"/>
        </a:defRPr>
      </a:lvl8pPr>
      <a:lvl9pPr marL="1822681" algn="ctr" defTabSz="909755" rtl="0" fontAlgn="base">
        <a:spcBef>
          <a:spcPct val="0"/>
        </a:spcBef>
        <a:spcAft>
          <a:spcPct val="0"/>
        </a:spcAft>
        <a:defRPr sz="4400">
          <a:solidFill>
            <a:schemeClr val="tx1"/>
          </a:solidFill>
          <a:latin typeface="Calibri" pitchFamily="34" charset="0"/>
        </a:defRPr>
      </a:lvl9pPr>
    </p:titleStyle>
    <p:bodyStyle>
      <a:lvl1pPr marL="340175" indent="-340175" algn="l" defTabSz="909755"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8883" indent="-283203" algn="l" defTabSz="909755"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7595" indent="-226254" algn="l" defTabSz="909755"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3269" indent="-226254" algn="l" defTabSz="909755"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48938" indent="-226254" algn="l" defTabSz="909755"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4864" indent="-227721" algn="l" defTabSz="9108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0295" indent="-227721" algn="l" defTabSz="9108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5725" indent="-227721" algn="l" defTabSz="9108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1157" indent="-227721" algn="l" defTabSz="9108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0858" rtl="0" eaLnBrk="1" latinLnBrk="0" hangingPunct="1">
        <a:defRPr sz="1900" kern="1200">
          <a:solidFill>
            <a:schemeClr val="tx1"/>
          </a:solidFill>
          <a:latin typeface="+mn-lt"/>
          <a:ea typeface="+mn-ea"/>
          <a:cs typeface="+mn-cs"/>
        </a:defRPr>
      </a:lvl1pPr>
      <a:lvl2pPr marL="455439" algn="l" defTabSz="910858" rtl="0" eaLnBrk="1" latinLnBrk="0" hangingPunct="1">
        <a:defRPr sz="1900" kern="1200">
          <a:solidFill>
            <a:schemeClr val="tx1"/>
          </a:solidFill>
          <a:latin typeface="+mn-lt"/>
          <a:ea typeface="+mn-ea"/>
          <a:cs typeface="+mn-cs"/>
        </a:defRPr>
      </a:lvl2pPr>
      <a:lvl3pPr marL="910858" algn="l" defTabSz="910858" rtl="0" eaLnBrk="1" latinLnBrk="0" hangingPunct="1">
        <a:defRPr sz="1900" kern="1200">
          <a:solidFill>
            <a:schemeClr val="tx1"/>
          </a:solidFill>
          <a:latin typeface="+mn-lt"/>
          <a:ea typeface="+mn-ea"/>
          <a:cs typeface="+mn-cs"/>
        </a:defRPr>
      </a:lvl3pPr>
      <a:lvl4pPr marL="1366293" algn="l" defTabSz="910858" rtl="0" eaLnBrk="1" latinLnBrk="0" hangingPunct="1">
        <a:defRPr sz="1900" kern="1200">
          <a:solidFill>
            <a:schemeClr val="tx1"/>
          </a:solidFill>
          <a:latin typeface="+mn-lt"/>
          <a:ea typeface="+mn-ea"/>
          <a:cs typeface="+mn-cs"/>
        </a:defRPr>
      </a:lvl4pPr>
      <a:lvl5pPr marL="1821718" algn="l" defTabSz="910858" rtl="0" eaLnBrk="1" latinLnBrk="0" hangingPunct="1">
        <a:defRPr sz="1900" kern="1200">
          <a:solidFill>
            <a:schemeClr val="tx1"/>
          </a:solidFill>
          <a:latin typeface="+mn-lt"/>
          <a:ea typeface="+mn-ea"/>
          <a:cs typeface="+mn-cs"/>
        </a:defRPr>
      </a:lvl5pPr>
      <a:lvl6pPr marL="2277148" algn="l" defTabSz="910858" rtl="0" eaLnBrk="1" latinLnBrk="0" hangingPunct="1">
        <a:defRPr sz="1900" kern="1200">
          <a:solidFill>
            <a:schemeClr val="tx1"/>
          </a:solidFill>
          <a:latin typeface="+mn-lt"/>
          <a:ea typeface="+mn-ea"/>
          <a:cs typeface="+mn-cs"/>
        </a:defRPr>
      </a:lvl6pPr>
      <a:lvl7pPr marL="2732583" algn="l" defTabSz="910858" rtl="0" eaLnBrk="1" latinLnBrk="0" hangingPunct="1">
        <a:defRPr sz="1900" kern="1200">
          <a:solidFill>
            <a:schemeClr val="tx1"/>
          </a:solidFill>
          <a:latin typeface="+mn-lt"/>
          <a:ea typeface="+mn-ea"/>
          <a:cs typeface="+mn-cs"/>
        </a:defRPr>
      </a:lvl7pPr>
      <a:lvl8pPr marL="3188011" algn="l" defTabSz="910858" rtl="0" eaLnBrk="1" latinLnBrk="0" hangingPunct="1">
        <a:defRPr sz="1900" kern="1200">
          <a:solidFill>
            <a:schemeClr val="tx1"/>
          </a:solidFill>
          <a:latin typeface="+mn-lt"/>
          <a:ea typeface="+mn-ea"/>
          <a:cs typeface="+mn-cs"/>
        </a:defRPr>
      </a:lvl8pPr>
      <a:lvl9pPr marL="3643440" algn="l" defTabSz="91085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286" tIns="19143" rIns="38286" bIns="19143" anchor="ctr"/>
          <a:lstStyle/>
          <a:p>
            <a:pPr algn="ctr" defTabSz="911725">
              <a:defRPr/>
            </a:pPr>
            <a:endParaRPr lang="en-US">
              <a:solidFill>
                <a:prstClr val="white"/>
              </a:solidFill>
            </a:endParaRPr>
          </a:p>
        </p:txBody>
      </p:sp>
    </p:spTree>
    <p:extLst>
      <p:ext uri="{BB962C8B-B14F-4D97-AF65-F5344CB8AC3E}">
        <p14:creationId xmlns:p14="http://schemas.microsoft.com/office/powerpoint/2010/main" val="1037801717"/>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0621" rtl="0" fontAlgn="base">
        <a:spcBef>
          <a:spcPct val="0"/>
        </a:spcBef>
        <a:spcAft>
          <a:spcPct val="0"/>
        </a:spcAft>
        <a:defRPr sz="4400" kern="1200">
          <a:solidFill>
            <a:schemeClr val="tx1"/>
          </a:solidFill>
          <a:latin typeface="+mj-lt"/>
          <a:ea typeface="+mj-ea"/>
          <a:cs typeface="+mj-cs"/>
        </a:defRPr>
      </a:lvl1pPr>
      <a:lvl2pPr algn="ctr" defTabSz="910621" rtl="0" fontAlgn="base">
        <a:spcBef>
          <a:spcPct val="0"/>
        </a:spcBef>
        <a:spcAft>
          <a:spcPct val="0"/>
        </a:spcAft>
        <a:defRPr sz="4400">
          <a:solidFill>
            <a:schemeClr val="tx1"/>
          </a:solidFill>
          <a:latin typeface="Calibri" pitchFamily="34" charset="0"/>
        </a:defRPr>
      </a:lvl2pPr>
      <a:lvl3pPr algn="ctr" defTabSz="910621" rtl="0" fontAlgn="base">
        <a:spcBef>
          <a:spcPct val="0"/>
        </a:spcBef>
        <a:spcAft>
          <a:spcPct val="0"/>
        </a:spcAft>
        <a:defRPr sz="4400">
          <a:solidFill>
            <a:schemeClr val="tx1"/>
          </a:solidFill>
          <a:latin typeface="Calibri" pitchFamily="34" charset="0"/>
        </a:defRPr>
      </a:lvl3pPr>
      <a:lvl4pPr algn="ctr" defTabSz="910621" rtl="0" fontAlgn="base">
        <a:spcBef>
          <a:spcPct val="0"/>
        </a:spcBef>
        <a:spcAft>
          <a:spcPct val="0"/>
        </a:spcAft>
        <a:defRPr sz="4400">
          <a:solidFill>
            <a:schemeClr val="tx1"/>
          </a:solidFill>
          <a:latin typeface="Calibri" pitchFamily="34" charset="0"/>
        </a:defRPr>
      </a:lvl4pPr>
      <a:lvl5pPr algn="ctr" defTabSz="910621" rtl="0" fontAlgn="base">
        <a:spcBef>
          <a:spcPct val="0"/>
        </a:spcBef>
        <a:spcAft>
          <a:spcPct val="0"/>
        </a:spcAft>
        <a:defRPr sz="4400">
          <a:solidFill>
            <a:schemeClr val="tx1"/>
          </a:solidFill>
          <a:latin typeface="Calibri" pitchFamily="34" charset="0"/>
        </a:defRPr>
      </a:lvl5pPr>
      <a:lvl6pPr marL="456112" algn="ctr" defTabSz="910621" rtl="0" fontAlgn="base">
        <a:spcBef>
          <a:spcPct val="0"/>
        </a:spcBef>
        <a:spcAft>
          <a:spcPct val="0"/>
        </a:spcAft>
        <a:defRPr sz="4400">
          <a:solidFill>
            <a:schemeClr val="tx1"/>
          </a:solidFill>
          <a:latin typeface="Calibri" pitchFamily="34" charset="0"/>
        </a:defRPr>
      </a:lvl6pPr>
      <a:lvl7pPr marL="912208" algn="ctr" defTabSz="910621" rtl="0" fontAlgn="base">
        <a:spcBef>
          <a:spcPct val="0"/>
        </a:spcBef>
        <a:spcAft>
          <a:spcPct val="0"/>
        </a:spcAft>
        <a:defRPr sz="4400">
          <a:solidFill>
            <a:schemeClr val="tx1"/>
          </a:solidFill>
          <a:latin typeface="Calibri" pitchFamily="34" charset="0"/>
        </a:defRPr>
      </a:lvl7pPr>
      <a:lvl8pPr marL="1368311" algn="ctr" defTabSz="910621" rtl="0" fontAlgn="base">
        <a:spcBef>
          <a:spcPct val="0"/>
        </a:spcBef>
        <a:spcAft>
          <a:spcPct val="0"/>
        </a:spcAft>
        <a:defRPr sz="4400">
          <a:solidFill>
            <a:schemeClr val="tx1"/>
          </a:solidFill>
          <a:latin typeface="Calibri" pitchFamily="34" charset="0"/>
        </a:defRPr>
      </a:lvl8pPr>
      <a:lvl9pPr marL="1824416" algn="ctr" defTabSz="910621" rtl="0" fontAlgn="base">
        <a:spcBef>
          <a:spcPct val="0"/>
        </a:spcBef>
        <a:spcAft>
          <a:spcPct val="0"/>
        </a:spcAft>
        <a:defRPr sz="4400">
          <a:solidFill>
            <a:schemeClr val="tx1"/>
          </a:solidFill>
          <a:latin typeface="Calibri" pitchFamily="34" charset="0"/>
        </a:defRPr>
      </a:lvl9pPr>
    </p:titleStyle>
    <p:bodyStyle>
      <a:lvl1pPr marL="340497" indent="-340497" algn="l" defTabSz="910621"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39587" indent="-283475" algn="l" defTabSz="910621"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38677" indent="-226469" algn="l" defTabSz="910621"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4784" indent="-226469" algn="l" defTabSz="910621"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0885" indent="-226469" algn="l" defTabSz="910621"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07245" indent="-227936" algn="l" defTabSz="9117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110" indent="-227936" algn="l" defTabSz="9117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71" indent="-227936" algn="l" defTabSz="9117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836" indent="-227936" algn="l" defTabSz="9117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25" rtl="0" eaLnBrk="1" latinLnBrk="0" hangingPunct="1">
        <a:defRPr sz="1800" kern="1200">
          <a:solidFill>
            <a:schemeClr val="tx1"/>
          </a:solidFill>
          <a:latin typeface="+mn-lt"/>
          <a:ea typeface="+mn-ea"/>
          <a:cs typeface="+mn-cs"/>
        </a:defRPr>
      </a:lvl1pPr>
      <a:lvl2pPr marL="455871" algn="l" defTabSz="911725" rtl="0" eaLnBrk="1" latinLnBrk="0" hangingPunct="1">
        <a:defRPr sz="1800" kern="1200">
          <a:solidFill>
            <a:schemeClr val="tx1"/>
          </a:solidFill>
          <a:latin typeface="+mn-lt"/>
          <a:ea typeface="+mn-ea"/>
          <a:cs typeface="+mn-cs"/>
        </a:defRPr>
      </a:lvl2pPr>
      <a:lvl3pPr marL="911725" algn="l" defTabSz="911725" rtl="0" eaLnBrk="1" latinLnBrk="0" hangingPunct="1">
        <a:defRPr sz="1800" kern="1200">
          <a:solidFill>
            <a:schemeClr val="tx1"/>
          </a:solidFill>
          <a:latin typeface="+mn-lt"/>
          <a:ea typeface="+mn-ea"/>
          <a:cs typeface="+mn-cs"/>
        </a:defRPr>
      </a:lvl3pPr>
      <a:lvl4pPr marL="1367592" algn="l" defTabSz="911725" rtl="0" eaLnBrk="1" latinLnBrk="0" hangingPunct="1">
        <a:defRPr sz="1800" kern="1200">
          <a:solidFill>
            <a:schemeClr val="tx1"/>
          </a:solidFill>
          <a:latin typeface="+mn-lt"/>
          <a:ea typeface="+mn-ea"/>
          <a:cs typeface="+mn-cs"/>
        </a:defRPr>
      </a:lvl4pPr>
      <a:lvl5pPr marL="1823450" algn="l" defTabSz="911725" rtl="0" eaLnBrk="1" latinLnBrk="0" hangingPunct="1">
        <a:defRPr sz="1800" kern="1200">
          <a:solidFill>
            <a:schemeClr val="tx1"/>
          </a:solidFill>
          <a:latin typeface="+mn-lt"/>
          <a:ea typeface="+mn-ea"/>
          <a:cs typeface="+mn-cs"/>
        </a:defRPr>
      </a:lvl5pPr>
      <a:lvl6pPr marL="2279313" algn="l" defTabSz="911725" rtl="0" eaLnBrk="1" latinLnBrk="0" hangingPunct="1">
        <a:defRPr sz="1800" kern="1200">
          <a:solidFill>
            <a:schemeClr val="tx1"/>
          </a:solidFill>
          <a:latin typeface="+mn-lt"/>
          <a:ea typeface="+mn-ea"/>
          <a:cs typeface="+mn-cs"/>
        </a:defRPr>
      </a:lvl6pPr>
      <a:lvl7pPr marL="2735180" algn="l" defTabSz="911725" rtl="0" eaLnBrk="1" latinLnBrk="0" hangingPunct="1">
        <a:defRPr sz="1800" kern="1200">
          <a:solidFill>
            <a:schemeClr val="tx1"/>
          </a:solidFill>
          <a:latin typeface="+mn-lt"/>
          <a:ea typeface="+mn-ea"/>
          <a:cs typeface="+mn-cs"/>
        </a:defRPr>
      </a:lvl7pPr>
      <a:lvl8pPr marL="3191041" algn="l" defTabSz="911725" rtl="0" eaLnBrk="1" latinLnBrk="0" hangingPunct="1">
        <a:defRPr sz="1800" kern="1200">
          <a:solidFill>
            <a:schemeClr val="tx1"/>
          </a:solidFill>
          <a:latin typeface="+mn-lt"/>
          <a:ea typeface="+mn-ea"/>
          <a:cs typeface="+mn-cs"/>
        </a:defRPr>
      </a:lvl8pPr>
      <a:lvl9pPr marL="3646905" algn="l" defTabSz="91172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582" tIns="22782" rIns="45582" bIns="22782" rtlCol="0" anchor="ctr"/>
          <a:lstStyle/>
          <a:p>
            <a:pPr algn="ctr" defTabSz="1085403"/>
            <a:endParaRPr lang="en-US" sz="2100">
              <a:solidFill>
                <a:prstClr val="white"/>
              </a:solidFill>
            </a:endParaRPr>
          </a:p>
        </p:txBody>
      </p:sp>
    </p:spTree>
    <p:extLst>
      <p:ext uri="{BB962C8B-B14F-4D97-AF65-F5344CB8AC3E}">
        <p14:creationId xmlns:p14="http://schemas.microsoft.com/office/powerpoint/2010/main" val="99077197"/>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1085403" rtl="0" eaLnBrk="1" latinLnBrk="0" hangingPunct="1">
        <a:spcBef>
          <a:spcPct val="0"/>
        </a:spcBef>
        <a:buNone/>
        <a:defRPr sz="5200" kern="1200">
          <a:solidFill>
            <a:schemeClr val="tx1"/>
          </a:solidFill>
          <a:latin typeface="+mj-lt"/>
          <a:ea typeface="+mj-ea"/>
          <a:cs typeface="+mj-cs"/>
        </a:defRPr>
      </a:lvl1pPr>
    </p:titleStyle>
    <p:bodyStyle>
      <a:lvl1pPr marL="407028" indent="-407028" algn="l" defTabSz="1085403"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1885" indent="-339187" algn="l" defTabSz="1085403"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6753" indent="-271348" algn="l" defTabSz="1085403"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9453" indent="-271348" algn="l" defTabSz="1085403"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2153" indent="-271348" algn="l" defTabSz="1085403"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4855" indent="-271348" algn="l" defTabSz="108540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7559" indent="-271348" algn="l" defTabSz="108540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0260" indent="-271348" algn="l" defTabSz="108540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2961" indent="-271348" algn="l" defTabSz="1085403"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5403" rtl="0" eaLnBrk="1" latinLnBrk="0" hangingPunct="1">
        <a:defRPr sz="2100" kern="1200">
          <a:solidFill>
            <a:schemeClr val="tx1"/>
          </a:solidFill>
          <a:latin typeface="+mn-lt"/>
          <a:ea typeface="+mn-ea"/>
          <a:cs typeface="+mn-cs"/>
        </a:defRPr>
      </a:lvl1pPr>
      <a:lvl2pPr marL="542693" algn="l" defTabSz="1085403" rtl="0" eaLnBrk="1" latinLnBrk="0" hangingPunct="1">
        <a:defRPr sz="2100" kern="1200">
          <a:solidFill>
            <a:schemeClr val="tx1"/>
          </a:solidFill>
          <a:latin typeface="+mn-lt"/>
          <a:ea typeface="+mn-ea"/>
          <a:cs typeface="+mn-cs"/>
        </a:defRPr>
      </a:lvl2pPr>
      <a:lvl3pPr marL="1085403" algn="l" defTabSz="1085403" rtl="0" eaLnBrk="1" latinLnBrk="0" hangingPunct="1">
        <a:defRPr sz="2100" kern="1200">
          <a:solidFill>
            <a:schemeClr val="tx1"/>
          </a:solidFill>
          <a:latin typeface="+mn-lt"/>
          <a:ea typeface="+mn-ea"/>
          <a:cs typeface="+mn-cs"/>
        </a:defRPr>
      </a:lvl3pPr>
      <a:lvl4pPr marL="1628105" algn="l" defTabSz="1085403" rtl="0" eaLnBrk="1" latinLnBrk="0" hangingPunct="1">
        <a:defRPr sz="2100" kern="1200">
          <a:solidFill>
            <a:schemeClr val="tx1"/>
          </a:solidFill>
          <a:latin typeface="+mn-lt"/>
          <a:ea typeface="+mn-ea"/>
          <a:cs typeface="+mn-cs"/>
        </a:defRPr>
      </a:lvl4pPr>
      <a:lvl5pPr marL="2170806" algn="l" defTabSz="1085403" rtl="0" eaLnBrk="1" latinLnBrk="0" hangingPunct="1">
        <a:defRPr sz="2100" kern="1200">
          <a:solidFill>
            <a:schemeClr val="tx1"/>
          </a:solidFill>
          <a:latin typeface="+mn-lt"/>
          <a:ea typeface="+mn-ea"/>
          <a:cs typeface="+mn-cs"/>
        </a:defRPr>
      </a:lvl5pPr>
      <a:lvl6pPr marL="2713508" algn="l" defTabSz="1085403" rtl="0" eaLnBrk="1" latinLnBrk="0" hangingPunct="1">
        <a:defRPr sz="2100" kern="1200">
          <a:solidFill>
            <a:schemeClr val="tx1"/>
          </a:solidFill>
          <a:latin typeface="+mn-lt"/>
          <a:ea typeface="+mn-ea"/>
          <a:cs typeface="+mn-cs"/>
        </a:defRPr>
      </a:lvl6pPr>
      <a:lvl7pPr marL="3256207" algn="l" defTabSz="1085403" rtl="0" eaLnBrk="1" latinLnBrk="0" hangingPunct="1">
        <a:defRPr sz="2100" kern="1200">
          <a:solidFill>
            <a:schemeClr val="tx1"/>
          </a:solidFill>
          <a:latin typeface="+mn-lt"/>
          <a:ea typeface="+mn-ea"/>
          <a:cs typeface="+mn-cs"/>
        </a:defRPr>
      </a:lvl7pPr>
      <a:lvl8pPr marL="3798906" algn="l" defTabSz="1085403" rtl="0" eaLnBrk="1" latinLnBrk="0" hangingPunct="1">
        <a:defRPr sz="2100" kern="1200">
          <a:solidFill>
            <a:schemeClr val="tx1"/>
          </a:solidFill>
          <a:latin typeface="+mn-lt"/>
          <a:ea typeface="+mn-ea"/>
          <a:cs typeface="+mn-cs"/>
        </a:defRPr>
      </a:lvl8pPr>
      <a:lvl9pPr marL="4341608" algn="l" defTabSz="1085403"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216" tIns="45608" rIns="91216" bIns="45608" anchor="t" compatLnSpc="1"/>
          <a:lstStyle/>
          <a:p>
            <a:endParaRPr lang="en-US" dirty="0">
              <a:solidFill>
                <a:prstClr val="black"/>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lIns="91216" tIns="45608" rIns="91216" bIns="45608"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lIns="91216" tIns="45608" rIns="91216" bIns="4560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59"/>
            <a:ext cx="2011680" cy="512064"/>
          </a:xfrm>
          <a:prstGeom prst="rect">
            <a:avLst/>
          </a:prstGeom>
        </p:spPr>
        <p:txBody>
          <a:bodyPr vert="horz" lIns="91216" tIns="45608" rIns="91216" bIns="45608" anchor="ctr" anchorCtr="0"/>
          <a:lstStyle>
            <a:lvl1pPr algn="r" eaLnBrk="1" latinLnBrk="0" hangingPunct="1">
              <a:defRPr kumimoji="0" sz="1200">
                <a:solidFill>
                  <a:schemeClr val="tx2"/>
                </a:solidFill>
              </a:defRPr>
            </a:lvl1pPr>
          </a:lstStyle>
          <a:p>
            <a:fld id="{FA31DA39-F805-4F91-B667-B0F5B60A7FAF}" type="datetimeFigureOut">
              <a:rPr lang="en-US" smtClean="0">
                <a:solidFill>
                  <a:srgbClr val="575F6D"/>
                </a:solidFill>
              </a:rPr>
              <a:pPr/>
              <a:t>2/26/2026</a:t>
            </a:fld>
            <a:endParaRPr lang="en-US">
              <a:solidFill>
                <a:srgbClr val="575F6D"/>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lIns="91216" tIns="45608" rIns="91216" bIns="45608"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a:solidFill>
                <a:prstClr val="white"/>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216" tIns="45608" rIns="91216" bIns="45608" anchor="t" compatLnSpc="1"/>
          <a:lstStyle/>
          <a:p>
            <a:endParaRPr lang="en-US">
              <a:solidFill>
                <a:prstClr val="black"/>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216" tIns="45608" rIns="91216" bIns="45608"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lIns="91216" tIns="45608" rIns="91216" bIns="45608" anchor="ctr"/>
          <a:lstStyle>
            <a:lvl1pPr algn="ctr" eaLnBrk="1" latinLnBrk="0" hangingPunct="1">
              <a:defRPr kumimoji="0" sz="1400" b="1">
                <a:solidFill>
                  <a:srgbClr val="FFFFFF"/>
                </a:solidFill>
              </a:defRPr>
            </a:lvl1pPr>
          </a:lstStyle>
          <a:p>
            <a:fld id="{BA05A2C4-3508-4733-A7C9-6B2262855EA3}" type="slidenum">
              <a:rPr lang="en-US" smtClean="0"/>
              <a:pPr/>
              <a:t>‹#›</a:t>
            </a:fld>
            <a:endParaRPr lang="en-US"/>
          </a:p>
        </p:txBody>
      </p:sp>
    </p:spTree>
    <p:extLst>
      <p:ext uri="{BB962C8B-B14F-4D97-AF65-F5344CB8AC3E}">
        <p14:creationId xmlns:p14="http://schemas.microsoft.com/office/powerpoint/2010/main" val="62441146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3664" indent="-273664"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38544" indent="-273664"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2208" indent="-182434"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5872" indent="-182434"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59533" indent="-182434"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3200" indent="-182434"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06858" indent="-182434"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0517" indent="-182434"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54183" indent="-182434"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112" algn="l" rtl="0" eaLnBrk="1" latinLnBrk="0" hangingPunct="1">
        <a:defRPr kumimoji="0" kern="1200">
          <a:solidFill>
            <a:schemeClr val="tx1"/>
          </a:solidFill>
          <a:latin typeface="+mn-lt"/>
          <a:ea typeface="+mn-ea"/>
          <a:cs typeface="+mn-cs"/>
        </a:defRPr>
      </a:lvl2pPr>
      <a:lvl3pPr marL="912208" algn="l" rtl="0" eaLnBrk="1" latinLnBrk="0" hangingPunct="1">
        <a:defRPr kumimoji="0" kern="1200">
          <a:solidFill>
            <a:schemeClr val="tx1"/>
          </a:solidFill>
          <a:latin typeface="+mn-lt"/>
          <a:ea typeface="+mn-ea"/>
          <a:cs typeface="+mn-cs"/>
        </a:defRPr>
      </a:lvl3pPr>
      <a:lvl4pPr marL="1368311" algn="l" rtl="0" eaLnBrk="1" latinLnBrk="0" hangingPunct="1">
        <a:defRPr kumimoji="0" kern="1200">
          <a:solidFill>
            <a:schemeClr val="tx1"/>
          </a:solidFill>
          <a:latin typeface="+mn-lt"/>
          <a:ea typeface="+mn-ea"/>
          <a:cs typeface="+mn-cs"/>
        </a:defRPr>
      </a:lvl4pPr>
      <a:lvl5pPr marL="1824416" algn="l" rtl="0" eaLnBrk="1" latinLnBrk="0" hangingPunct="1">
        <a:defRPr kumimoji="0" kern="1200">
          <a:solidFill>
            <a:schemeClr val="tx1"/>
          </a:solidFill>
          <a:latin typeface="+mn-lt"/>
          <a:ea typeface="+mn-ea"/>
          <a:cs typeface="+mn-cs"/>
        </a:defRPr>
      </a:lvl5pPr>
      <a:lvl6pPr marL="2280517" algn="l" rtl="0" eaLnBrk="1" latinLnBrk="0" hangingPunct="1">
        <a:defRPr kumimoji="0" kern="1200">
          <a:solidFill>
            <a:schemeClr val="tx1"/>
          </a:solidFill>
          <a:latin typeface="+mn-lt"/>
          <a:ea typeface="+mn-ea"/>
          <a:cs typeface="+mn-cs"/>
        </a:defRPr>
      </a:lvl6pPr>
      <a:lvl7pPr marL="2736622" algn="l" rtl="0" eaLnBrk="1" latinLnBrk="0" hangingPunct="1">
        <a:defRPr kumimoji="0" kern="1200">
          <a:solidFill>
            <a:schemeClr val="tx1"/>
          </a:solidFill>
          <a:latin typeface="+mn-lt"/>
          <a:ea typeface="+mn-ea"/>
          <a:cs typeface="+mn-cs"/>
        </a:defRPr>
      </a:lvl7pPr>
      <a:lvl8pPr marL="3192729" algn="l" rtl="0" eaLnBrk="1" latinLnBrk="0" hangingPunct="1">
        <a:defRPr kumimoji="0" kern="1200">
          <a:solidFill>
            <a:schemeClr val="tx1"/>
          </a:solidFill>
          <a:latin typeface="+mn-lt"/>
          <a:ea typeface="+mn-ea"/>
          <a:cs typeface="+mn-cs"/>
        </a:defRPr>
      </a:lvl8pPr>
      <a:lvl9pPr marL="3648831"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216" tIns="45608" rIns="91216" bIns="4560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216" tIns="45608" rIns="91216" bIns="4560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66"/>
            <a:ext cx="2743200" cy="365125"/>
          </a:xfrm>
          <a:prstGeom prst="rect">
            <a:avLst/>
          </a:prstGeom>
        </p:spPr>
        <p:txBody>
          <a:bodyPr vert="horz" lIns="91216" tIns="45608" rIns="91216" bIns="45608"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66"/>
            <a:ext cx="4114800" cy="365125"/>
          </a:xfrm>
          <a:prstGeom prst="rect">
            <a:avLst/>
          </a:prstGeom>
        </p:spPr>
        <p:txBody>
          <a:bodyPr vert="horz" lIns="91216" tIns="45608" rIns="91216" bIns="4560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66"/>
            <a:ext cx="2743200" cy="365125"/>
          </a:xfrm>
          <a:prstGeom prst="rect">
            <a:avLst/>
          </a:prstGeom>
        </p:spPr>
        <p:txBody>
          <a:bodyPr vert="horz" lIns="91216" tIns="45608" rIns="91216" bIns="45608"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2015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63" r:id="rId12"/>
  </p:sldLayoutIdLst>
  <p:txStyles>
    <p:titleStyle>
      <a:lvl1pPr algn="l" defTabSz="9122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56" indent="-228056" algn="l" defTabSz="9122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52" indent="-228056" algn="l" defTabSz="9122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260" indent="-228056" algn="l" defTabSz="9122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64"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470"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571"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675"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79"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881"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208" rtl="0" eaLnBrk="1" latinLnBrk="0" hangingPunct="1">
        <a:defRPr sz="1800" kern="1200">
          <a:solidFill>
            <a:schemeClr val="tx1"/>
          </a:solidFill>
          <a:latin typeface="+mn-lt"/>
          <a:ea typeface="+mn-ea"/>
          <a:cs typeface="+mn-cs"/>
        </a:defRPr>
      </a:lvl1pPr>
      <a:lvl2pPr marL="456112" algn="l" defTabSz="912208" rtl="0" eaLnBrk="1" latinLnBrk="0" hangingPunct="1">
        <a:defRPr sz="1800" kern="1200">
          <a:solidFill>
            <a:schemeClr val="tx1"/>
          </a:solidFill>
          <a:latin typeface="+mn-lt"/>
          <a:ea typeface="+mn-ea"/>
          <a:cs typeface="+mn-cs"/>
        </a:defRPr>
      </a:lvl2pPr>
      <a:lvl3pPr marL="912208" algn="l" defTabSz="912208" rtl="0" eaLnBrk="1" latinLnBrk="0" hangingPunct="1">
        <a:defRPr sz="1800" kern="1200">
          <a:solidFill>
            <a:schemeClr val="tx1"/>
          </a:solidFill>
          <a:latin typeface="+mn-lt"/>
          <a:ea typeface="+mn-ea"/>
          <a:cs typeface="+mn-cs"/>
        </a:defRPr>
      </a:lvl3pPr>
      <a:lvl4pPr marL="1368311" algn="l" defTabSz="912208" rtl="0" eaLnBrk="1" latinLnBrk="0" hangingPunct="1">
        <a:defRPr sz="1800" kern="1200">
          <a:solidFill>
            <a:schemeClr val="tx1"/>
          </a:solidFill>
          <a:latin typeface="+mn-lt"/>
          <a:ea typeface="+mn-ea"/>
          <a:cs typeface="+mn-cs"/>
        </a:defRPr>
      </a:lvl4pPr>
      <a:lvl5pPr marL="1824416" algn="l" defTabSz="912208" rtl="0" eaLnBrk="1" latinLnBrk="0" hangingPunct="1">
        <a:defRPr sz="1800" kern="1200">
          <a:solidFill>
            <a:schemeClr val="tx1"/>
          </a:solidFill>
          <a:latin typeface="+mn-lt"/>
          <a:ea typeface="+mn-ea"/>
          <a:cs typeface="+mn-cs"/>
        </a:defRPr>
      </a:lvl5pPr>
      <a:lvl6pPr marL="2280517" algn="l" defTabSz="912208" rtl="0" eaLnBrk="1" latinLnBrk="0" hangingPunct="1">
        <a:defRPr sz="1800" kern="1200">
          <a:solidFill>
            <a:schemeClr val="tx1"/>
          </a:solidFill>
          <a:latin typeface="+mn-lt"/>
          <a:ea typeface="+mn-ea"/>
          <a:cs typeface="+mn-cs"/>
        </a:defRPr>
      </a:lvl6pPr>
      <a:lvl7pPr marL="2736622" algn="l" defTabSz="912208" rtl="0" eaLnBrk="1" latinLnBrk="0" hangingPunct="1">
        <a:defRPr sz="1800" kern="1200">
          <a:solidFill>
            <a:schemeClr val="tx1"/>
          </a:solidFill>
          <a:latin typeface="+mn-lt"/>
          <a:ea typeface="+mn-ea"/>
          <a:cs typeface="+mn-cs"/>
        </a:defRPr>
      </a:lvl7pPr>
      <a:lvl8pPr marL="3192729" algn="l" defTabSz="912208" rtl="0" eaLnBrk="1" latinLnBrk="0" hangingPunct="1">
        <a:defRPr sz="1800" kern="1200">
          <a:solidFill>
            <a:schemeClr val="tx1"/>
          </a:solidFill>
          <a:latin typeface="+mn-lt"/>
          <a:ea typeface="+mn-ea"/>
          <a:cs typeface="+mn-cs"/>
        </a:defRPr>
      </a:lvl8pPr>
      <a:lvl9pPr marL="3648831" algn="l" defTabSz="91220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216" tIns="45608" rIns="91216" bIns="4560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216" tIns="45608" rIns="91216" bIns="4560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66"/>
            <a:ext cx="2743200" cy="365125"/>
          </a:xfrm>
          <a:prstGeom prst="rect">
            <a:avLst/>
          </a:prstGeom>
        </p:spPr>
        <p:txBody>
          <a:bodyPr vert="horz" lIns="91216" tIns="45608" rIns="91216" bIns="45608"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2/26/2026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66"/>
            <a:ext cx="4114800" cy="365125"/>
          </a:xfrm>
          <a:prstGeom prst="rect">
            <a:avLst/>
          </a:prstGeom>
        </p:spPr>
        <p:txBody>
          <a:bodyPr vert="horz" lIns="91216" tIns="45608" rIns="91216" bIns="4560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66"/>
            <a:ext cx="2743200" cy="365125"/>
          </a:xfrm>
          <a:prstGeom prst="rect">
            <a:avLst/>
          </a:prstGeom>
        </p:spPr>
        <p:txBody>
          <a:bodyPr vert="horz" lIns="91216" tIns="45608" rIns="91216" bIns="45608"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6709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22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056" indent="-228056" algn="l" defTabSz="9122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152" indent="-228056" algn="l" defTabSz="9122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260" indent="-228056" algn="l" defTabSz="9122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64"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470"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571"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675"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79"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881" indent="-228056" algn="l" defTabSz="9122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208" rtl="0" eaLnBrk="1" latinLnBrk="0" hangingPunct="1">
        <a:defRPr sz="1800" kern="1200">
          <a:solidFill>
            <a:schemeClr val="tx1"/>
          </a:solidFill>
          <a:latin typeface="+mn-lt"/>
          <a:ea typeface="+mn-ea"/>
          <a:cs typeface="+mn-cs"/>
        </a:defRPr>
      </a:lvl1pPr>
      <a:lvl2pPr marL="456112" algn="l" defTabSz="912208" rtl="0" eaLnBrk="1" latinLnBrk="0" hangingPunct="1">
        <a:defRPr sz="1800" kern="1200">
          <a:solidFill>
            <a:schemeClr val="tx1"/>
          </a:solidFill>
          <a:latin typeface="+mn-lt"/>
          <a:ea typeface="+mn-ea"/>
          <a:cs typeface="+mn-cs"/>
        </a:defRPr>
      </a:lvl2pPr>
      <a:lvl3pPr marL="912208" algn="l" defTabSz="912208" rtl="0" eaLnBrk="1" latinLnBrk="0" hangingPunct="1">
        <a:defRPr sz="1800" kern="1200">
          <a:solidFill>
            <a:schemeClr val="tx1"/>
          </a:solidFill>
          <a:latin typeface="+mn-lt"/>
          <a:ea typeface="+mn-ea"/>
          <a:cs typeface="+mn-cs"/>
        </a:defRPr>
      </a:lvl3pPr>
      <a:lvl4pPr marL="1368311" algn="l" defTabSz="912208" rtl="0" eaLnBrk="1" latinLnBrk="0" hangingPunct="1">
        <a:defRPr sz="1800" kern="1200">
          <a:solidFill>
            <a:schemeClr val="tx1"/>
          </a:solidFill>
          <a:latin typeface="+mn-lt"/>
          <a:ea typeface="+mn-ea"/>
          <a:cs typeface="+mn-cs"/>
        </a:defRPr>
      </a:lvl4pPr>
      <a:lvl5pPr marL="1824416" algn="l" defTabSz="912208" rtl="0" eaLnBrk="1" latinLnBrk="0" hangingPunct="1">
        <a:defRPr sz="1800" kern="1200">
          <a:solidFill>
            <a:schemeClr val="tx1"/>
          </a:solidFill>
          <a:latin typeface="+mn-lt"/>
          <a:ea typeface="+mn-ea"/>
          <a:cs typeface="+mn-cs"/>
        </a:defRPr>
      </a:lvl5pPr>
      <a:lvl6pPr marL="2280517" algn="l" defTabSz="912208" rtl="0" eaLnBrk="1" latinLnBrk="0" hangingPunct="1">
        <a:defRPr sz="1800" kern="1200">
          <a:solidFill>
            <a:schemeClr val="tx1"/>
          </a:solidFill>
          <a:latin typeface="+mn-lt"/>
          <a:ea typeface="+mn-ea"/>
          <a:cs typeface="+mn-cs"/>
        </a:defRPr>
      </a:lvl6pPr>
      <a:lvl7pPr marL="2736622" algn="l" defTabSz="912208" rtl="0" eaLnBrk="1" latinLnBrk="0" hangingPunct="1">
        <a:defRPr sz="1800" kern="1200">
          <a:solidFill>
            <a:schemeClr val="tx1"/>
          </a:solidFill>
          <a:latin typeface="+mn-lt"/>
          <a:ea typeface="+mn-ea"/>
          <a:cs typeface="+mn-cs"/>
        </a:defRPr>
      </a:lvl7pPr>
      <a:lvl8pPr marL="3192729" algn="l" defTabSz="912208" rtl="0" eaLnBrk="1" latinLnBrk="0" hangingPunct="1">
        <a:defRPr sz="1800" kern="1200">
          <a:solidFill>
            <a:schemeClr val="tx1"/>
          </a:solidFill>
          <a:latin typeface="+mn-lt"/>
          <a:ea typeface="+mn-ea"/>
          <a:cs typeface="+mn-cs"/>
        </a:defRPr>
      </a:lvl8pPr>
      <a:lvl9pPr marL="3648831" algn="l" defTabSz="91220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62" tIns="45531" rIns="91062" bIns="4553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62" tIns="45531" rIns="91062" bIns="455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062" tIns="45531" rIns="91062" bIns="45531" rtlCol="0" anchor="ctr"/>
          <a:lstStyle>
            <a:lvl1pPr algn="l">
              <a:defRPr sz="1200">
                <a:solidFill>
                  <a:schemeClr val="tx1">
                    <a:tint val="75000"/>
                  </a:schemeClr>
                </a:solidFill>
                <a:latin typeface="Arial" pitchFamily="34" charset="0"/>
              </a:defRPr>
            </a:lvl1pPr>
          </a:lstStyle>
          <a:p>
            <a:pPr eaLnBrk="0" fontAlgn="base" hangingPunct="0">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062" tIns="45531" rIns="91062" bIns="45531" rtlCol="0" anchor="ctr"/>
          <a:lstStyle>
            <a:lvl1pPr algn="ctr">
              <a:defRPr sz="1200">
                <a:solidFill>
                  <a:schemeClr val="tx1">
                    <a:tint val="75000"/>
                  </a:schemeClr>
                </a:solidFill>
                <a:latin typeface="Arial" pitchFamily="34" charset="0"/>
              </a:defRPr>
            </a:lvl1pPr>
          </a:lstStyle>
          <a:p>
            <a:pPr eaLnBrk="0" fontAlgn="base" hangingPunct="0">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wrap="square" lIns="91062" tIns="45531" rIns="91062" bIns="45531" numCol="1" anchor="ctr" anchorCtr="0" compatLnSpc="1">
            <a:prstTxWarp prst="textNoShape">
              <a:avLst/>
            </a:prstTxWarp>
          </a:bodyPr>
          <a:lstStyle>
            <a:lvl1pPr algn="r">
              <a:defRPr sz="1200">
                <a:solidFill>
                  <a:srgbClr val="898989"/>
                </a:solidFill>
                <a:latin typeface="Arial" pitchFamily="34" charset="0"/>
              </a:defRPr>
            </a:lvl1pPr>
          </a:lstStyle>
          <a:p>
            <a:pPr eaLnBrk="0" fontAlgn="base" hangingPunct="0">
              <a:spcBef>
                <a:spcPct val="0"/>
              </a:spcBef>
              <a:spcAft>
                <a:spcPct val="0"/>
              </a:spcAft>
              <a:defRPr/>
            </a:pPr>
            <a:fld id="{9CA32C39-F530-4F43-BE3F-7B5E1E1FC145}"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243974420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5364" algn="l" rtl="0" fontAlgn="base">
        <a:lnSpc>
          <a:spcPct val="90000"/>
        </a:lnSpc>
        <a:spcBef>
          <a:spcPct val="0"/>
        </a:spcBef>
        <a:spcAft>
          <a:spcPct val="0"/>
        </a:spcAft>
        <a:defRPr sz="4400">
          <a:solidFill>
            <a:schemeClr val="tx1"/>
          </a:solidFill>
          <a:latin typeface="Calibri Light" pitchFamily="34" charset="0"/>
        </a:defRPr>
      </a:lvl6pPr>
      <a:lvl7pPr marL="910701" algn="l" rtl="0" fontAlgn="base">
        <a:lnSpc>
          <a:spcPct val="90000"/>
        </a:lnSpc>
        <a:spcBef>
          <a:spcPct val="0"/>
        </a:spcBef>
        <a:spcAft>
          <a:spcPct val="0"/>
        </a:spcAft>
        <a:defRPr sz="4400">
          <a:solidFill>
            <a:schemeClr val="tx1"/>
          </a:solidFill>
          <a:latin typeface="Calibri Light" pitchFamily="34" charset="0"/>
        </a:defRPr>
      </a:lvl7pPr>
      <a:lvl8pPr marL="1366056" algn="l" rtl="0" fontAlgn="base">
        <a:lnSpc>
          <a:spcPct val="90000"/>
        </a:lnSpc>
        <a:spcBef>
          <a:spcPct val="0"/>
        </a:spcBef>
        <a:spcAft>
          <a:spcPct val="0"/>
        </a:spcAft>
        <a:defRPr sz="4400">
          <a:solidFill>
            <a:schemeClr val="tx1"/>
          </a:solidFill>
          <a:latin typeface="Calibri Light" pitchFamily="34" charset="0"/>
        </a:defRPr>
      </a:lvl8pPr>
      <a:lvl9pPr marL="1821405" algn="l" rtl="0" fontAlgn="base">
        <a:lnSpc>
          <a:spcPct val="90000"/>
        </a:lnSpc>
        <a:spcBef>
          <a:spcPct val="0"/>
        </a:spcBef>
        <a:spcAft>
          <a:spcPct val="0"/>
        </a:spcAft>
        <a:defRPr sz="4400">
          <a:solidFill>
            <a:schemeClr val="tx1"/>
          </a:solidFill>
          <a:latin typeface="Calibri Light" pitchFamily="34" charset="0"/>
        </a:defRPr>
      </a:lvl9pPr>
    </p:titleStyle>
    <p:bodyStyle>
      <a:lvl1pPr marL="226469" indent="-226469"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2565" indent="-226469"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37091" indent="-226469"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3201" indent="-226469"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47717" indent="-226469"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04435" indent="-227682" algn="l" defTabSz="9107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59785" indent="-227682" algn="l" defTabSz="9107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15140" indent="-227682" algn="l" defTabSz="9107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0490" indent="-227682" algn="l" defTabSz="91070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0701" rtl="0" eaLnBrk="1" latinLnBrk="0" hangingPunct="1">
        <a:defRPr sz="1800" kern="1200">
          <a:solidFill>
            <a:schemeClr val="tx1"/>
          </a:solidFill>
          <a:latin typeface="+mn-lt"/>
          <a:ea typeface="+mn-ea"/>
          <a:cs typeface="+mn-cs"/>
        </a:defRPr>
      </a:lvl1pPr>
      <a:lvl2pPr marL="455364" algn="l" defTabSz="910701" rtl="0" eaLnBrk="1" latinLnBrk="0" hangingPunct="1">
        <a:defRPr sz="1800" kern="1200">
          <a:solidFill>
            <a:schemeClr val="tx1"/>
          </a:solidFill>
          <a:latin typeface="+mn-lt"/>
          <a:ea typeface="+mn-ea"/>
          <a:cs typeface="+mn-cs"/>
        </a:defRPr>
      </a:lvl2pPr>
      <a:lvl3pPr marL="910701" algn="l" defTabSz="910701" rtl="0" eaLnBrk="1" latinLnBrk="0" hangingPunct="1">
        <a:defRPr sz="1800" kern="1200">
          <a:solidFill>
            <a:schemeClr val="tx1"/>
          </a:solidFill>
          <a:latin typeface="+mn-lt"/>
          <a:ea typeface="+mn-ea"/>
          <a:cs typeface="+mn-cs"/>
        </a:defRPr>
      </a:lvl3pPr>
      <a:lvl4pPr marL="1366056" algn="l" defTabSz="910701" rtl="0" eaLnBrk="1" latinLnBrk="0" hangingPunct="1">
        <a:defRPr sz="1800" kern="1200">
          <a:solidFill>
            <a:schemeClr val="tx1"/>
          </a:solidFill>
          <a:latin typeface="+mn-lt"/>
          <a:ea typeface="+mn-ea"/>
          <a:cs typeface="+mn-cs"/>
        </a:defRPr>
      </a:lvl4pPr>
      <a:lvl5pPr marL="1821405" algn="l" defTabSz="910701" rtl="0" eaLnBrk="1" latinLnBrk="0" hangingPunct="1">
        <a:defRPr sz="1800" kern="1200">
          <a:solidFill>
            <a:schemeClr val="tx1"/>
          </a:solidFill>
          <a:latin typeface="+mn-lt"/>
          <a:ea typeface="+mn-ea"/>
          <a:cs typeface="+mn-cs"/>
        </a:defRPr>
      </a:lvl5pPr>
      <a:lvl6pPr marL="2276756" algn="l" defTabSz="910701" rtl="0" eaLnBrk="1" latinLnBrk="0" hangingPunct="1">
        <a:defRPr sz="1800" kern="1200">
          <a:solidFill>
            <a:schemeClr val="tx1"/>
          </a:solidFill>
          <a:latin typeface="+mn-lt"/>
          <a:ea typeface="+mn-ea"/>
          <a:cs typeface="+mn-cs"/>
        </a:defRPr>
      </a:lvl6pPr>
      <a:lvl7pPr marL="2732111" algn="l" defTabSz="910701" rtl="0" eaLnBrk="1" latinLnBrk="0" hangingPunct="1">
        <a:defRPr sz="1800" kern="1200">
          <a:solidFill>
            <a:schemeClr val="tx1"/>
          </a:solidFill>
          <a:latin typeface="+mn-lt"/>
          <a:ea typeface="+mn-ea"/>
          <a:cs typeface="+mn-cs"/>
        </a:defRPr>
      </a:lvl7pPr>
      <a:lvl8pPr marL="3187464" algn="l" defTabSz="910701" rtl="0" eaLnBrk="1" latinLnBrk="0" hangingPunct="1">
        <a:defRPr sz="1800" kern="1200">
          <a:solidFill>
            <a:schemeClr val="tx1"/>
          </a:solidFill>
          <a:latin typeface="+mn-lt"/>
          <a:ea typeface="+mn-ea"/>
          <a:cs typeface="+mn-cs"/>
        </a:defRPr>
      </a:lvl8pPr>
      <a:lvl9pPr marL="3642814" algn="l" defTabSz="91070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 y="6667489"/>
            <a:ext cx="12191937" cy="190523"/>
          </a:xfrm>
          <a:prstGeom prst="rect">
            <a:avLst/>
          </a:prstGeom>
        </p:spPr>
      </p:pic>
      <p:sp>
        <p:nvSpPr>
          <p:cNvPr id="7" name="AutoShape 3"/>
          <p:cNvSpPr>
            <a:spLocks noChangeAspect="1" noChangeArrowheads="1" noTextEdit="1"/>
          </p:cNvSpPr>
          <p:nvPr/>
        </p:nvSpPr>
        <p:spPr bwMode="auto">
          <a:xfrm>
            <a:off x="4762" y="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 y="15094"/>
            <a:ext cx="12192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6"/>
          <p:cNvSpPr>
            <a:spLocks/>
          </p:cNvSpPr>
          <p:nvPr/>
        </p:nvSpPr>
        <p:spPr bwMode="auto">
          <a:xfrm>
            <a:off x="4762" y="1600"/>
            <a:ext cx="12192000" cy="703263"/>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10" name="Freeform 7"/>
          <p:cNvSpPr>
            <a:spLocks/>
          </p:cNvSpPr>
          <p:nvPr/>
        </p:nvSpPr>
        <p:spPr bwMode="auto">
          <a:xfrm>
            <a:off x="1011118" y="116694"/>
            <a:ext cx="603171" cy="60721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pic>
        <p:nvPicPr>
          <p:cNvPr id="1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769" y="111137"/>
            <a:ext cx="61428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9"/>
          <p:cNvSpPr>
            <a:spLocks/>
          </p:cNvSpPr>
          <p:nvPr/>
        </p:nvSpPr>
        <p:spPr bwMode="auto">
          <a:xfrm>
            <a:off x="1650785" y="116694"/>
            <a:ext cx="10545977" cy="60721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pic>
        <p:nvPicPr>
          <p:cNvPr id="1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242" y="111137"/>
            <a:ext cx="1055391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5242" y="111137"/>
            <a:ext cx="10553913"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9797" y="125425"/>
            <a:ext cx="28571" cy="58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3"/>
          <p:cNvSpPr>
            <a:spLocks/>
          </p:cNvSpPr>
          <p:nvPr/>
        </p:nvSpPr>
        <p:spPr bwMode="auto">
          <a:xfrm>
            <a:off x="458740" y="234962"/>
            <a:ext cx="365077" cy="113507"/>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17" name="Freeform 14"/>
          <p:cNvSpPr>
            <a:spLocks noEditPoints="1"/>
          </p:cNvSpPr>
          <p:nvPr/>
        </p:nvSpPr>
        <p:spPr bwMode="auto">
          <a:xfrm>
            <a:off x="525406" y="351632"/>
            <a:ext cx="92063" cy="116682"/>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18" name="Freeform 15"/>
          <p:cNvSpPr>
            <a:spLocks/>
          </p:cNvSpPr>
          <p:nvPr/>
        </p:nvSpPr>
        <p:spPr bwMode="auto">
          <a:xfrm>
            <a:off x="452391" y="323057"/>
            <a:ext cx="65079" cy="77788"/>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19" name="Freeform 16"/>
          <p:cNvSpPr>
            <a:spLocks/>
          </p:cNvSpPr>
          <p:nvPr/>
        </p:nvSpPr>
        <p:spPr bwMode="auto">
          <a:xfrm>
            <a:off x="607933" y="302431"/>
            <a:ext cx="222221" cy="111125"/>
          </a:xfrm>
          <a:custGeom>
            <a:avLst/>
            <a:gdLst>
              <a:gd name="T0" fmla="*/ 139 w 140"/>
              <a:gd name="T1" fmla="*/ 2 h 70"/>
              <a:gd name="T2" fmla="*/ 135 w 140"/>
              <a:gd name="T3" fmla="*/ 1 h 70"/>
              <a:gd name="T4" fmla="*/ 41 w 140"/>
              <a:gd name="T5" fmla="*/ 61 h 70"/>
              <a:gd name="T6" fmla="*/ 29 w 140"/>
              <a:gd name="T7" fmla="*/ 63 h 70"/>
              <a:gd name="T8" fmla="*/ 0 w 140"/>
              <a:gd name="T9" fmla="*/ 60 h 70"/>
              <a:gd name="T10" fmla="*/ 0 w 140"/>
              <a:gd name="T11" fmla="*/ 67 h 70"/>
              <a:gd name="T12" fmla="*/ 28 w 140"/>
              <a:gd name="T13" fmla="*/ 70 h 70"/>
              <a:gd name="T14" fmla="*/ 30 w 140"/>
              <a:gd name="T15" fmla="*/ 70 h 70"/>
              <a:gd name="T16" fmla="*/ 44 w 140"/>
              <a:gd name="T17" fmla="*/ 67 h 70"/>
              <a:gd name="T18" fmla="*/ 138 w 140"/>
              <a:gd name="T19" fmla="*/ 7 h 70"/>
              <a:gd name="T20" fmla="*/ 139 w 140"/>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70">
                <a:moveTo>
                  <a:pt x="139" y="2"/>
                </a:moveTo>
                <a:cubicBezTo>
                  <a:pt x="138" y="1"/>
                  <a:pt x="136" y="0"/>
                  <a:pt x="135" y="1"/>
                </a:cubicBezTo>
                <a:cubicBezTo>
                  <a:pt x="134" y="2"/>
                  <a:pt x="66" y="46"/>
                  <a:pt x="41" y="61"/>
                </a:cubicBezTo>
                <a:cubicBezTo>
                  <a:pt x="37" y="63"/>
                  <a:pt x="32" y="64"/>
                  <a:pt x="29" y="63"/>
                </a:cubicBezTo>
                <a:cubicBezTo>
                  <a:pt x="22" y="63"/>
                  <a:pt x="12" y="62"/>
                  <a:pt x="0" y="60"/>
                </a:cubicBezTo>
                <a:cubicBezTo>
                  <a:pt x="0" y="67"/>
                  <a:pt x="0" y="67"/>
                  <a:pt x="0" y="67"/>
                </a:cubicBezTo>
                <a:cubicBezTo>
                  <a:pt x="12" y="68"/>
                  <a:pt x="22" y="69"/>
                  <a:pt x="28" y="70"/>
                </a:cubicBezTo>
                <a:cubicBezTo>
                  <a:pt x="28" y="70"/>
                  <a:pt x="29" y="70"/>
                  <a:pt x="30" y="70"/>
                </a:cubicBezTo>
                <a:cubicBezTo>
                  <a:pt x="34" y="70"/>
                  <a:pt x="40" y="69"/>
                  <a:pt x="44" y="67"/>
                </a:cubicBezTo>
                <a:cubicBezTo>
                  <a:pt x="69" y="51"/>
                  <a:pt x="138" y="8"/>
                  <a:pt x="138" y="7"/>
                </a:cubicBezTo>
                <a:cubicBezTo>
                  <a:pt x="140" y="6"/>
                  <a:pt x="140" y="4"/>
                  <a:pt x="1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0" name="Freeform 17"/>
          <p:cNvSpPr>
            <a:spLocks/>
          </p:cNvSpPr>
          <p:nvPr/>
        </p:nvSpPr>
        <p:spPr bwMode="auto">
          <a:xfrm>
            <a:off x="438093" y="573894"/>
            <a:ext cx="53968" cy="66675"/>
          </a:xfrm>
          <a:custGeom>
            <a:avLst/>
            <a:gdLst>
              <a:gd name="T0" fmla="*/ 0 w 68"/>
              <a:gd name="T1" fmla="*/ 84 h 84"/>
              <a:gd name="T2" fmla="*/ 0 w 68"/>
              <a:gd name="T3" fmla="*/ 0 h 84"/>
              <a:gd name="T4" fmla="*/ 18 w 68"/>
              <a:gd name="T5" fmla="*/ 0 h 84"/>
              <a:gd name="T6" fmla="*/ 52 w 68"/>
              <a:gd name="T7" fmla="*/ 62 h 84"/>
              <a:gd name="T8" fmla="*/ 52 w 68"/>
              <a:gd name="T9" fmla="*/ 0 h 84"/>
              <a:gd name="T10" fmla="*/ 68 w 68"/>
              <a:gd name="T11" fmla="*/ 0 h 84"/>
              <a:gd name="T12" fmla="*/ 68 w 68"/>
              <a:gd name="T13" fmla="*/ 84 h 84"/>
              <a:gd name="T14" fmla="*/ 50 w 68"/>
              <a:gd name="T15" fmla="*/ 84 h 84"/>
              <a:gd name="T16" fmla="*/ 16 w 68"/>
              <a:gd name="T17" fmla="*/ 24 h 84"/>
              <a:gd name="T18" fmla="*/ 16 w 68"/>
              <a:gd name="T19" fmla="*/ 84 h 84"/>
              <a:gd name="T20" fmla="*/ 0 w 68"/>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4">
                <a:moveTo>
                  <a:pt x="0" y="84"/>
                </a:moveTo>
                <a:lnTo>
                  <a:pt x="0" y="0"/>
                </a:lnTo>
                <a:lnTo>
                  <a:pt x="18" y="0"/>
                </a:lnTo>
                <a:lnTo>
                  <a:pt x="52" y="62"/>
                </a:lnTo>
                <a:lnTo>
                  <a:pt x="52" y="0"/>
                </a:lnTo>
                <a:lnTo>
                  <a:pt x="68" y="0"/>
                </a:lnTo>
                <a:lnTo>
                  <a:pt x="68" y="84"/>
                </a:lnTo>
                <a:lnTo>
                  <a:pt x="50" y="84"/>
                </a:lnTo>
                <a:lnTo>
                  <a:pt x="16" y="24"/>
                </a:lnTo>
                <a:lnTo>
                  <a:pt x="16"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1" name="Freeform 18"/>
          <p:cNvSpPr>
            <a:spLocks/>
          </p:cNvSpPr>
          <p:nvPr/>
        </p:nvSpPr>
        <p:spPr bwMode="auto">
          <a:xfrm>
            <a:off x="501597" y="573894"/>
            <a:ext cx="69841" cy="68263"/>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2" name="Freeform 19"/>
          <p:cNvSpPr>
            <a:spLocks noEditPoints="1"/>
          </p:cNvSpPr>
          <p:nvPr/>
        </p:nvSpPr>
        <p:spPr bwMode="auto">
          <a:xfrm>
            <a:off x="577787" y="561194"/>
            <a:ext cx="55555" cy="80963"/>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3" name="Freeform 20"/>
          <p:cNvSpPr>
            <a:spLocks/>
          </p:cNvSpPr>
          <p:nvPr/>
        </p:nvSpPr>
        <p:spPr bwMode="auto">
          <a:xfrm>
            <a:off x="657152" y="573894"/>
            <a:ext cx="60317" cy="66675"/>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4" name="Freeform 21"/>
          <p:cNvSpPr>
            <a:spLocks noEditPoints="1"/>
          </p:cNvSpPr>
          <p:nvPr/>
        </p:nvSpPr>
        <p:spPr bwMode="auto">
          <a:xfrm>
            <a:off x="719044" y="562769"/>
            <a:ext cx="63492" cy="77788"/>
          </a:xfrm>
          <a:custGeom>
            <a:avLst/>
            <a:gdLst>
              <a:gd name="T0" fmla="*/ 0 w 40"/>
              <a:gd name="T1" fmla="*/ 49 h 49"/>
              <a:gd name="T2" fmla="*/ 17 w 40"/>
              <a:gd name="T3" fmla="*/ 7 h 49"/>
              <a:gd name="T4" fmla="*/ 23 w 40"/>
              <a:gd name="T5" fmla="*/ 7 h 49"/>
              <a:gd name="T6" fmla="*/ 40 w 40"/>
              <a:gd name="T7" fmla="*/ 49 h 49"/>
              <a:gd name="T8" fmla="*/ 32 w 40"/>
              <a:gd name="T9" fmla="*/ 49 h 49"/>
              <a:gd name="T10" fmla="*/ 27 w 40"/>
              <a:gd name="T11" fmla="*/ 38 h 49"/>
              <a:gd name="T12" fmla="*/ 13 w 40"/>
              <a:gd name="T13" fmla="*/ 38 h 49"/>
              <a:gd name="T14" fmla="*/ 8 w 40"/>
              <a:gd name="T15" fmla="*/ 49 h 49"/>
              <a:gd name="T16" fmla="*/ 0 w 40"/>
              <a:gd name="T17" fmla="*/ 49 h 49"/>
              <a:gd name="T18" fmla="*/ 13 w 40"/>
              <a:gd name="T19" fmla="*/ 0 h 49"/>
              <a:gd name="T20" fmla="*/ 17 w 40"/>
              <a:gd name="T21" fmla="*/ 0 h 49"/>
              <a:gd name="T22" fmla="*/ 18 w 40"/>
              <a:gd name="T23" fmla="*/ 1 h 49"/>
              <a:gd name="T24" fmla="*/ 20 w 40"/>
              <a:gd name="T25" fmla="*/ 1 h 49"/>
              <a:gd name="T26" fmla="*/ 22 w 40"/>
              <a:gd name="T27" fmla="*/ 1 h 49"/>
              <a:gd name="T28" fmla="*/ 23 w 40"/>
              <a:gd name="T29" fmla="*/ 0 h 49"/>
              <a:gd name="T30" fmla="*/ 27 w 40"/>
              <a:gd name="T31" fmla="*/ 0 h 49"/>
              <a:gd name="T32" fmla="*/ 25 w 40"/>
              <a:gd name="T33" fmla="*/ 4 h 49"/>
              <a:gd name="T34" fmla="*/ 20 w 40"/>
              <a:gd name="T35" fmla="*/ 5 h 49"/>
              <a:gd name="T36" fmla="*/ 15 w 40"/>
              <a:gd name="T37" fmla="*/ 4 h 49"/>
              <a:gd name="T38" fmla="*/ 13 w 40"/>
              <a:gd name="T39" fmla="*/ 0 h 49"/>
              <a:gd name="T40" fmla="*/ 16 w 40"/>
              <a:gd name="T41" fmla="*/ 31 h 49"/>
              <a:gd name="T42" fmla="*/ 24 w 40"/>
              <a:gd name="T43" fmla="*/ 31 h 49"/>
              <a:gd name="T44" fmla="*/ 20 w 40"/>
              <a:gd name="T45" fmla="*/ 18 h 49"/>
              <a:gd name="T46" fmla="*/ 16 w 40"/>
              <a:gd name="T47"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9">
                <a:moveTo>
                  <a:pt x="0" y="49"/>
                </a:moveTo>
                <a:cubicBezTo>
                  <a:pt x="17" y="7"/>
                  <a:pt x="17" y="7"/>
                  <a:pt x="17" y="7"/>
                </a:cubicBezTo>
                <a:cubicBezTo>
                  <a:pt x="23" y="7"/>
                  <a:pt x="23" y="7"/>
                  <a:pt x="23" y="7"/>
                </a:cubicBezTo>
                <a:cubicBezTo>
                  <a:pt x="40" y="49"/>
                  <a:pt x="40" y="49"/>
                  <a:pt x="40" y="49"/>
                </a:cubicBezTo>
                <a:cubicBezTo>
                  <a:pt x="32" y="49"/>
                  <a:pt x="32" y="49"/>
                  <a:pt x="32" y="49"/>
                </a:cubicBezTo>
                <a:cubicBezTo>
                  <a:pt x="27" y="38"/>
                  <a:pt x="27" y="38"/>
                  <a:pt x="27" y="38"/>
                </a:cubicBezTo>
                <a:cubicBezTo>
                  <a:pt x="13" y="38"/>
                  <a:pt x="13" y="38"/>
                  <a:pt x="13" y="38"/>
                </a:cubicBezTo>
                <a:cubicBezTo>
                  <a:pt x="8" y="49"/>
                  <a:pt x="8" y="49"/>
                  <a:pt x="8" y="49"/>
                </a:cubicBezTo>
                <a:lnTo>
                  <a:pt x="0" y="49"/>
                </a:lnTo>
                <a:close/>
                <a:moveTo>
                  <a:pt x="13" y="0"/>
                </a:moveTo>
                <a:cubicBezTo>
                  <a:pt x="17" y="0"/>
                  <a:pt x="17" y="0"/>
                  <a:pt x="17" y="0"/>
                </a:cubicBezTo>
                <a:cubicBezTo>
                  <a:pt x="18" y="0"/>
                  <a:pt x="18" y="0"/>
                  <a:pt x="18" y="1"/>
                </a:cubicBezTo>
                <a:cubicBezTo>
                  <a:pt x="19" y="1"/>
                  <a:pt x="20" y="1"/>
                  <a:pt x="20" y="1"/>
                </a:cubicBezTo>
                <a:cubicBezTo>
                  <a:pt x="21" y="1"/>
                  <a:pt x="21" y="1"/>
                  <a:pt x="22" y="1"/>
                </a:cubicBezTo>
                <a:cubicBezTo>
                  <a:pt x="22" y="0"/>
                  <a:pt x="23" y="0"/>
                  <a:pt x="23" y="0"/>
                </a:cubicBezTo>
                <a:cubicBezTo>
                  <a:pt x="27" y="0"/>
                  <a:pt x="27" y="0"/>
                  <a:pt x="27" y="0"/>
                </a:cubicBezTo>
                <a:cubicBezTo>
                  <a:pt x="27" y="1"/>
                  <a:pt x="26" y="3"/>
                  <a:pt x="25" y="4"/>
                </a:cubicBezTo>
                <a:cubicBezTo>
                  <a:pt x="24" y="5"/>
                  <a:pt x="22" y="5"/>
                  <a:pt x="20" y="5"/>
                </a:cubicBezTo>
                <a:cubicBezTo>
                  <a:pt x="18" y="5"/>
                  <a:pt x="17" y="5"/>
                  <a:pt x="15" y="4"/>
                </a:cubicBezTo>
                <a:cubicBezTo>
                  <a:pt x="14" y="3"/>
                  <a:pt x="13" y="1"/>
                  <a:pt x="13" y="0"/>
                </a:cubicBezTo>
                <a:close/>
                <a:moveTo>
                  <a:pt x="16" y="31"/>
                </a:moveTo>
                <a:cubicBezTo>
                  <a:pt x="24" y="31"/>
                  <a:pt x="24" y="31"/>
                  <a:pt x="24" y="31"/>
                </a:cubicBezTo>
                <a:cubicBezTo>
                  <a:pt x="20" y="18"/>
                  <a:pt x="20" y="18"/>
                  <a:pt x="20" y="18"/>
                </a:cubicBezTo>
                <a:lnTo>
                  <a:pt x="16"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5" name="Freeform 22"/>
          <p:cNvSpPr>
            <a:spLocks/>
          </p:cNvSpPr>
          <p:nvPr/>
        </p:nvSpPr>
        <p:spPr bwMode="auto">
          <a:xfrm>
            <a:off x="790484" y="573894"/>
            <a:ext cx="52381" cy="66675"/>
          </a:xfrm>
          <a:custGeom>
            <a:avLst/>
            <a:gdLst>
              <a:gd name="T0" fmla="*/ 0 w 66"/>
              <a:gd name="T1" fmla="*/ 84 h 84"/>
              <a:gd name="T2" fmla="*/ 0 w 66"/>
              <a:gd name="T3" fmla="*/ 0 h 84"/>
              <a:gd name="T4" fmla="*/ 16 w 66"/>
              <a:gd name="T5" fmla="*/ 0 h 84"/>
              <a:gd name="T6" fmla="*/ 50 w 66"/>
              <a:gd name="T7" fmla="*/ 62 h 84"/>
              <a:gd name="T8" fmla="*/ 50 w 66"/>
              <a:gd name="T9" fmla="*/ 0 h 84"/>
              <a:gd name="T10" fmla="*/ 66 w 66"/>
              <a:gd name="T11" fmla="*/ 0 h 84"/>
              <a:gd name="T12" fmla="*/ 66 w 66"/>
              <a:gd name="T13" fmla="*/ 84 h 84"/>
              <a:gd name="T14" fmla="*/ 50 w 66"/>
              <a:gd name="T15" fmla="*/ 84 h 84"/>
              <a:gd name="T16" fmla="*/ 14 w 66"/>
              <a:gd name="T17" fmla="*/ 24 h 84"/>
              <a:gd name="T18" fmla="*/ 14 w 66"/>
              <a:gd name="T19" fmla="*/ 84 h 84"/>
              <a:gd name="T20" fmla="*/ 0 w 66"/>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4">
                <a:moveTo>
                  <a:pt x="0" y="84"/>
                </a:moveTo>
                <a:lnTo>
                  <a:pt x="0" y="0"/>
                </a:lnTo>
                <a:lnTo>
                  <a:pt x="16" y="0"/>
                </a:lnTo>
                <a:lnTo>
                  <a:pt x="50" y="62"/>
                </a:lnTo>
                <a:lnTo>
                  <a:pt x="50" y="0"/>
                </a:lnTo>
                <a:lnTo>
                  <a:pt x="66" y="0"/>
                </a:lnTo>
                <a:lnTo>
                  <a:pt x="66" y="84"/>
                </a:lnTo>
                <a:lnTo>
                  <a:pt x="50" y="84"/>
                </a:lnTo>
                <a:lnTo>
                  <a:pt x="14" y="24"/>
                </a:lnTo>
                <a:lnTo>
                  <a:pt x="14"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27" tIns="22807" rIns="45627" bIns="22807" numCol="1" anchor="t" anchorCtr="0" compatLnSpc="1">
            <a:prstTxWarp prst="textNoShape">
              <a:avLst/>
            </a:prstTxWarp>
          </a:bodyPr>
          <a:lstStyle/>
          <a:p>
            <a:pPr defTabSz="1086058" fontAlgn="base">
              <a:spcBef>
                <a:spcPct val="0"/>
              </a:spcBef>
              <a:spcAft>
                <a:spcPct val="0"/>
              </a:spcAft>
            </a:pPr>
            <a:endParaRPr lang="en-US" sz="2100">
              <a:solidFill>
                <a:prstClr val="black"/>
              </a:solidFill>
              <a:cs typeface="Arial" charset="0"/>
            </a:endParaRPr>
          </a:p>
        </p:txBody>
      </p:sp>
      <p:sp>
        <p:nvSpPr>
          <p:cNvPr id="26" name="Rectangle 25"/>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27" tIns="22807" rIns="45627" bIns="22807" rtlCol="0" anchor="ctr"/>
          <a:lstStyle/>
          <a:p>
            <a:pPr algn="ctr" defTabSz="1086058" fontAlgn="base">
              <a:spcBef>
                <a:spcPct val="0"/>
              </a:spcBef>
              <a:spcAft>
                <a:spcPct val="0"/>
              </a:spcAft>
            </a:pPr>
            <a:endParaRPr lang="en-US" sz="2100">
              <a:solidFill>
                <a:prstClr val="white"/>
              </a:solidFill>
            </a:endParaRPr>
          </a:p>
        </p:txBody>
      </p:sp>
      <p:sp>
        <p:nvSpPr>
          <p:cNvPr id="27" name="TextBox 26"/>
          <p:cNvSpPr txBox="1"/>
          <p:nvPr/>
        </p:nvSpPr>
        <p:spPr>
          <a:xfrm>
            <a:off x="4802249" y="190500"/>
            <a:ext cx="3838020" cy="553988"/>
          </a:xfrm>
          <a:prstGeom prst="rect">
            <a:avLst/>
          </a:prstGeom>
          <a:noFill/>
        </p:spPr>
        <p:txBody>
          <a:bodyPr wrap="none" lIns="45627" tIns="22807" rIns="45627" bIns="22807" rtlCol="0">
            <a:spAutoFit/>
          </a:bodyPr>
          <a:lstStyle/>
          <a:p>
            <a:pPr algn="ctr" defTabSz="1086058" fontAlgn="base">
              <a:spcBef>
                <a:spcPct val="0"/>
              </a:spcBef>
              <a:spcAft>
                <a:spcPct val="0"/>
              </a:spcAft>
            </a:pPr>
            <a:r>
              <a:rPr lang="en-US" sz="3300" b="1">
                <a:solidFill>
                  <a:prstClr val="white"/>
                </a:solidFill>
                <a:latin typeface="AvantGarde-Demi" pitchFamily="18" charset="0"/>
                <a:ea typeface="AvantGarde-Demi" pitchFamily="18" charset="0"/>
                <a:cs typeface="AvantGarde-Demi" pitchFamily="18" charset="0"/>
              </a:rPr>
              <a:t>CÂU CÁ MÙA THU</a:t>
            </a:r>
            <a:endParaRPr lang="en-US" sz="3300" b="1" dirty="0">
              <a:solidFill>
                <a:prstClr val="white"/>
              </a:solidFill>
              <a:latin typeface="AvantGarde-Demi" pitchFamily="18" charset="0"/>
              <a:ea typeface="AvantGarde-Demi" pitchFamily="18" charset="0"/>
              <a:cs typeface="AvantGarde-Demi" pitchFamily="18" charset="0"/>
            </a:endParaRPr>
          </a:p>
        </p:txBody>
      </p:sp>
      <p:sp>
        <p:nvSpPr>
          <p:cNvPr id="28" name="TextBox 27"/>
          <p:cNvSpPr txBox="1"/>
          <p:nvPr/>
        </p:nvSpPr>
        <p:spPr>
          <a:xfrm>
            <a:off x="1701231" y="190500"/>
            <a:ext cx="1004359" cy="477044"/>
          </a:xfrm>
          <a:prstGeom prst="rect">
            <a:avLst/>
          </a:prstGeom>
          <a:noFill/>
        </p:spPr>
        <p:txBody>
          <a:bodyPr wrap="none" lIns="45627" tIns="22807" rIns="45627" bIns="22807" rtlCol="0">
            <a:spAutoFit/>
          </a:bodyPr>
          <a:lstStyle/>
          <a:p>
            <a:pPr algn="ctr" defTabSz="1086058" fontAlgn="base">
              <a:spcBef>
                <a:spcPct val="0"/>
              </a:spcBef>
              <a:spcAft>
                <a:spcPct val="0"/>
              </a:spcAft>
            </a:pPr>
            <a:r>
              <a:rPr lang="en-US" sz="1400" b="1" dirty="0">
                <a:solidFill>
                  <a:prstClr val="white"/>
                </a:solidFill>
                <a:latin typeface="AvantGarde-Demi" pitchFamily="18" charset="0"/>
                <a:ea typeface="AvantGarde-Demi" pitchFamily="18" charset="0"/>
                <a:cs typeface="AvantGarde-Demi" pitchFamily="18" charset="0"/>
              </a:rPr>
              <a:t>VĂN HỌC</a:t>
            </a:r>
          </a:p>
          <a:p>
            <a:pPr algn="ctr" defTabSz="1086058" fontAlgn="base">
              <a:spcBef>
                <a:spcPct val="0"/>
              </a:spcBef>
              <a:spcAft>
                <a:spcPct val="0"/>
              </a:spcAft>
            </a:pPr>
            <a:r>
              <a:rPr lang="en-US" sz="1400" b="1" dirty="0">
                <a:solidFill>
                  <a:prstClr val="white"/>
                </a:solidFill>
                <a:latin typeface="AvantGarde-Demi" pitchFamily="18" charset="0"/>
                <a:ea typeface="AvantGarde-Demi" pitchFamily="18" charset="0"/>
                <a:cs typeface="AvantGarde-Demi" pitchFamily="18" charset="0"/>
              </a:rPr>
              <a:t>VIỆT NAM</a:t>
            </a:r>
          </a:p>
        </p:txBody>
      </p:sp>
      <p:sp>
        <p:nvSpPr>
          <p:cNvPr id="29" name="TextBox 28"/>
          <p:cNvSpPr txBox="1"/>
          <p:nvPr/>
        </p:nvSpPr>
        <p:spPr>
          <a:xfrm>
            <a:off x="1056215" y="74633"/>
            <a:ext cx="480197" cy="687368"/>
          </a:xfrm>
          <a:prstGeom prst="rect">
            <a:avLst/>
          </a:prstGeom>
          <a:noFill/>
        </p:spPr>
        <p:txBody>
          <a:bodyPr wrap="none" lIns="45627" tIns="22807" rIns="45627" bIns="22807" rtlCol="0">
            <a:spAutoFit/>
          </a:bodyPr>
          <a:lstStyle/>
          <a:p>
            <a:pPr algn="ctr" defTabSz="1086058" fontAlgn="base">
              <a:lnSpc>
                <a:spcPts val="2500"/>
              </a:lnSpc>
              <a:spcBef>
                <a:spcPct val="0"/>
              </a:spcBef>
              <a:spcAft>
                <a:spcPct val="0"/>
              </a:spcAft>
            </a:pPr>
            <a:r>
              <a:rPr lang="en-US" sz="1600" dirty="0">
                <a:solidFill>
                  <a:prstClr val="white"/>
                </a:solidFill>
                <a:latin typeface="AvantGarde-Demi" pitchFamily="18" charset="0"/>
                <a:ea typeface="AvantGarde-Demi" pitchFamily="18" charset="0"/>
                <a:cs typeface="AvantGarde-Demi" pitchFamily="18" charset="0"/>
              </a:rPr>
              <a:t>LỚP</a:t>
            </a:r>
          </a:p>
          <a:p>
            <a:pPr algn="ctr" defTabSz="1086058" fontAlgn="base">
              <a:lnSpc>
                <a:spcPts val="2500"/>
              </a:lnSpc>
              <a:spcBef>
                <a:spcPct val="0"/>
              </a:spcBef>
              <a:spcAft>
                <a:spcPct val="0"/>
              </a:spcAft>
            </a:pPr>
            <a:r>
              <a:rPr lang="en-US" sz="2700" dirty="0">
                <a:solidFill>
                  <a:prstClr val="white"/>
                </a:solidFill>
                <a:latin typeface="AvantGarde-Demi" pitchFamily="18" charset="0"/>
                <a:ea typeface="AvantGarde-Demi" pitchFamily="18" charset="0"/>
                <a:cs typeface="AvantGarde-Demi" pitchFamily="18" charset="0"/>
              </a:rPr>
              <a:t>11</a:t>
            </a:r>
          </a:p>
        </p:txBody>
      </p:sp>
    </p:spTree>
    <p:extLst>
      <p:ext uri="{BB962C8B-B14F-4D97-AF65-F5344CB8AC3E}">
        <p14:creationId xmlns:p14="http://schemas.microsoft.com/office/powerpoint/2010/main" val="58233333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Lst>
  <p:txStyles>
    <p:titleStyle>
      <a:lvl1pPr algn="ctr" defTabSz="1086058" rtl="0" fontAlgn="base">
        <a:spcBef>
          <a:spcPct val="0"/>
        </a:spcBef>
        <a:spcAft>
          <a:spcPct val="0"/>
        </a:spcAft>
        <a:defRPr sz="5200" kern="1200">
          <a:solidFill>
            <a:schemeClr val="tx1"/>
          </a:solidFill>
          <a:latin typeface="+mj-lt"/>
          <a:ea typeface="+mj-ea"/>
          <a:cs typeface="+mj-cs"/>
        </a:defRPr>
      </a:lvl1pPr>
      <a:lvl2pPr algn="ctr" defTabSz="1086058" rtl="0" fontAlgn="base">
        <a:spcBef>
          <a:spcPct val="0"/>
        </a:spcBef>
        <a:spcAft>
          <a:spcPct val="0"/>
        </a:spcAft>
        <a:defRPr sz="5200">
          <a:solidFill>
            <a:schemeClr val="tx1"/>
          </a:solidFill>
          <a:latin typeface="Arial" charset="0"/>
        </a:defRPr>
      </a:lvl2pPr>
      <a:lvl3pPr algn="ctr" defTabSz="1086058" rtl="0" fontAlgn="base">
        <a:spcBef>
          <a:spcPct val="0"/>
        </a:spcBef>
        <a:spcAft>
          <a:spcPct val="0"/>
        </a:spcAft>
        <a:defRPr sz="5200">
          <a:solidFill>
            <a:schemeClr val="tx1"/>
          </a:solidFill>
          <a:latin typeface="Arial" charset="0"/>
        </a:defRPr>
      </a:lvl3pPr>
      <a:lvl4pPr algn="ctr" defTabSz="1086058" rtl="0" fontAlgn="base">
        <a:spcBef>
          <a:spcPct val="0"/>
        </a:spcBef>
        <a:spcAft>
          <a:spcPct val="0"/>
        </a:spcAft>
        <a:defRPr sz="5200">
          <a:solidFill>
            <a:schemeClr val="tx1"/>
          </a:solidFill>
          <a:latin typeface="Arial" charset="0"/>
        </a:defRPr>
      </a:lvl4pPr>
      <a:lvl5pPr algn="ctr" defTabSz="1086058" rtl="0" fontAlgn="base">
        <a:spcBef>
          <a:spcPct val="0"/>
        </a:spcBef>
        <a:spcAft>
          <a:spcPct val="0"/>
        </a:spcAft>
        <a:defRPr sz="5200">
          <a:solidFill>
            <a:schemeClr val="tx1"/>
          </a:solidFill>
          <a:latin typeface="Arial" charset="0"/>
        </a:defRPr>
      </a:lvl5pPr>
      <a:lvl6pPr marL="228146" algn="ctr" defTabSz="1086058" rtl="0" fontAlgn="base">
        <a:spcBef>
          <a:spcPct val="0"/>
        </a:spcBef>
        <a:spcAft>
          <a:spcPct val="0"/>
        </a:spcAft>
        <a:defRPr sz="5200">
          <a:solidFill>
            <a:schemeClr val="tx1"/>
          </a:solidFill>
          <a:latin typeface="Arial" charset="0"/>
        </a:defRPr>
      </a:lvl6pPr>
      <a:lvl7pPr marL="456293" algn="ctr" defTabSz="1086058" rtl="0" fontAlgn="base">
        <a:spcBef>
          <a:spcPct val="0"/>
        </a:spcBef>
        <a:spcAft>
          <a:spcPct val="0"/>
        </a:spcAft>
        <a:defRPr sz="5200">
          <a:solidFill>
            <a:schemeClr val="tx1"/>
          </a:solidFill>
          <a:latin typeface="Arial" charset="0"/>
        </a:defRPr>
      </a:lvl7pPr>
      <a:lvl8pPr marL="684427" algn="ctr" defTabSz="1086058" rtl="0" fontAlgn="base">
        <a:spcBef>
          <a:spcPct val="0"/>
        </a:spcBef>
        <a:spcAft>
          <a:spcPct val="0"/>
        </a:spcAft>
        <a:defRPr sz="5200">
          <a:solidFill>
            <a:schemeClr val="tx1"/>
          </a:solidFill>
          <a:latin typeface="Arial" charset="0"/>
        </a:defRPr>
      </a:lvl8pPr>
      <a:lvl9pPr marL="912573" algn="ctr" defTabSz="1086058" rtl="0" fontAlgn="base">
        <a:spcBef>
          <a:spcPct val="0"/>
        </a:spcBef>
        <a:spcAft>
          <a:spcPct val="0"/>
        </a:spcAft>
        <a:defRPr sz="5200">
          <a:solidFill>
            <a:schemeClr val="tx1"/>
          </a:solidFill>
          <a:latin typeface="Arial" charset="0"/>
        </a:defRPr>
      </a:lvl9pPr>
    </p:titleStyle>
    <p:bodyStyle>
      <a:lvl1pPr marL="407174" indent="-407174" algn="l" defTabSz="1086058" rtl="0" fontAlgn="base">
        <a:spcBef>
          <a:spcPct val="20000"/>
        </a:spcBef>
        <a:spcAft>
          <a:spcPct val="0"/>
        </a:spcAft>
        <a:buFont typeface="Arial" charset="0"/>
        <a:buChar char="•"/>
        <a:defRPr sz="3800" kern="1200">
          <a:solidFill>
            <a:schemeClr val="tx1"/>
          </a:solidFill>
          <a:latin typeface="+mn-lt"/>
          <a:ea typeface="+mn-ea"/>
          <a:cs typeface="+mn-cs"/>
        </a:defRPr>
      </a:lvl1pPr>
      <a:lvl2pPr marL="882465" indent="-339045" algn="l" defTabSz="1086058" rtl="0" fontAlgn="base">
        <a:spcBef>
          <a:spcPct val="20000"/>
        </a:spcBef>
        <a:spcAft>
          <a:spcPct val="0"/>
        </a:spcAft>
        <a:buFont typeface="Arial" charset="0"/>
        <a:buChar char="–"/>
        <a:defRPr sz="3300" kern="1200">
          <a:solidFill>
            <a:schemeClr val="tx1"/>
          </a:solidFill>
          <a:latin typeface="+mn-lt"/>
          <a:ea typeface="+mn-ea"/>
          <a:cs typeface="+mn-cs"/>
        </a:defRPr>
      </a:lvl2pPr>
      <a:lvl3pPr marL="1357767" indent="-270916" algn="l" defTabSz="1086058" rtl="0" fontAlgn="base">
        <a:spcBef>
          <a:spcPct val="20000"/>
        </a:spcBef>
        <a:spcAft>
          <a:spcPct val="0"/>
        </a:spcAft>
        <a:buFont typeface="Arial" charset="0"/>
        <a:buChar char="•"/>
        <a:defRPr sz="2800" kern="1200">
          <a:solidFill>
            <a:schemeClr val="tx1"/>
          </a:solidFill>
          <a:latin typeface="+mn-lt"/>
          <a:ea typeface="+mn-ea"/>
          <a:cs typeface="+mn-cs"/>
        </a:defRPr>
      </a:lvl3pPr>
      <a:lvl4pPr marL="1901191" indent="-270916" algn="l" defTabSz="1086058" rtl="0" fontAlgn="base">
        <a:spcBef>
          <a:spcPct val="20000"/>
        </a:spcBef>
        <a:spcAft>
          <a:spcPct val="0"/>
        </a:spcAft>
        <a:buFont typeface="Arial" charset="0"/>
        <a:buChar char="–"/>
        <a:defRPr sz="2400" kern="1200">
          <a:solidFill>
            <a:schemeClr val="tx1"/>
          </a:solidFill>
          <a:latin typeface="+mn-lt"/>
          <a:ea typeface="+mn-ea"/>
          <a:cs typeface="+mn-cs"/>
        </a:defRPr>
      </a:lvl4pPr>
      <a:lvl5pPr marL="2443825" indent="-270916" algn="l" defTabSz="1086058" rtl="0" fontAlgn="base">
        <a:spcBef>
          <a:spcPct val="20000"/>
        </a:spcBef>
        <a:spcAft>
          <a:spcPct val="0"/>
        </a:spcAft>
        <a:buFont typeface="Arial" charset="0"/>
        <a:buChar char="»"/>
        <a:defRPr sz="2400" kern="1200">
          <a:solidFill>
            <a:schemeClr val="tx1"/>
          </a:solidFill>
          <a:latin typeface="+mn-lt"/>
          <a:ea typeface="+mn-ea"/>
          <a:cs typeface="+mn-cs"/>
        </a:defRPr>
      </a:lvl5pPr>
      <a:lvl6pPr marL="2987774" indent="-271613" algn="l" defTabSz="108646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1008" indent="-271613" algn="l" defTabSz="108646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240" indent="-271613" algn="l" defTabSz="108646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468" indent="-271613" algn="l" defTabSz="108646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6465" rtl="0" eaLnBrk="1" latinLnBrk="0" hangingPunct="1">
        <a:defRPr sz="2100" kern="1200">
          <a:solidFill>
            <a:schemeClr val="tx1"/>
          </a:solidFill>
          <a:latin typeface="+mn-lt"/>
          <a:ea typeface="+mn-ea"/>
          <a:cs typeface="+mn-cs"/>
        </a:defRPr>
      </a:lvl1pPr>
      <a:lvl2pPr marL="543227" algn="l" defTabSz="1086465" rtl="0" eaLnBrk="1" latinLnBrk="0" hangingPunct="1">
        <a:defRPr sz="2100" kern="1200">
          <a:solidFill>
            <a:schemeClr val="tx1"/>
          </a:solidFill>
          <a:latin typeface="+mn-lt"/>
          <a:ea typeface="+mn-ea"/>
          <a:cs typeface="+mn-cs"/>
        </a:defRPr>
      </a:lvl2pPr>
      <a:lvl3pPr marL="1086465" algn="l" defTabSz="1086465" rtl="0" eaLnBrk="1" latinLnBrk="0" hangingPunct="1">
        <a:defRPr sz="2100" kern="1200">
          <a:solidFill>
            <a:schemeClr val="tx1"/>
          </a:solidFill>
          <a:latin typeface="+mn-lt"/>
          <a:ea typeface="+mn-ea"/>
          <a:cs typeface="+mn-cs"/>
        </a:defRPr>
      </a:lvl3pPr>
      <a:lvl4pPr marL="1629692" algn="l" defTabSz="1086465" rtl="0" eaLnBrk="1" latinLnBrk="0" hangingPunct="1">
        <a:defRPr sz="2100" kern="1200">
          <a:solidFill>
            <a:schemeClr val="tx1"/>
          </a:solidFill>
          <a:latin typeface="+mn-lt"/>
          <a:ea typeface="+mn-ea"/>
          <a:cs typeface="+mn-cs"/>
        </a:defRPr>
      </a:lvl4pPr>
      <a:lvl5pPr marL="2172931" algn="l" defTabSz="1086465" rtl="0" eaLnBrk="1" latinLnBrk="0" hangingPunct="1">
        <a:defRPr sz="2100" kern="1200">
          <a:solidFill>
            <a:schemeClr val="tx1"/>
          </a:solidFill>
          <a:latin typeface="+mn-lt"/>
          <a:ea typeface="+mn-ea"/>
          <a:cs typeface="+mn-cs"/>
        </a:defRPr>
      </a:lvl5pPr>
      <a:lvl6pPr marL="2716159" algn="l" defTabSz="1086465" rtl="0" eaLnBrk="1" latinLnBrk="0" hangingPunct="1">
        <a:defRPr sz="2100" kern="1200">
          <a:solidFill>
            <a:schemeClr val="tx1"/>
          </a:solidFill>
          <a:latin typeface="+mn-lt"/>
          <a:ea typeface="+mn-ea"/>
          <a:cs typeface="+mn-cs"/>
        </a:defRPr>
      </a:lvl6pPr>
      <a:lvl7pPr marL="3259390" algn="l" defTabSz="1086465" rtl="0" eaLnBrk="1" latinLnBrk="0" hangingPunct="1">
        <a:defRPr sz="2100" kern="1200">
          <a:solidFill>
            <a:schemeClr val="tx1"/>
          </a:solidFill>
          <a:latin typeface="+mn-lt"/>
          <a:ea typeface="+mn-ea"/>
          <a:cs typeface="+mn-cs"/>
        </a:defRPr>
      </a:lvl7pPr>
      <a:lvl8pPr marL="3802622" algn="l" defTabSz="1086465" rtl="0" eaLnBrk="1" latinLnBrk="0" hangingPunct="1">
        <a:defRPr sz="2100" kern="1200">
          <a:solidFill>
            <a:schemeClr val="tx1"/>
          </a:solidFill>
          <a:latin typeface="+mn-lt"/>
          <a:ea typeface="+mn-ea"/>
          <a:cs typeface="+mn-cs"/>
        </a:defRPr>
      </a:lvl8pPr>
      <a:lvl9pPr marL="4345855" algn="l" defTabSz="108646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gi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AA438B-B866-4747-A233-CE66DFCC5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869" y="-261750"/>
            <a:ext cx="7796514" cy="7796514"/>
          </a:xfrm>
          <a:prstGeom prst="rect">
            <a:avLst/>
          </a:prstGeom>
        </p:spPr>
      </p:pic>
      <p:pic>
        <p:nvPicPr>
          <p:cNvPr id="2" name="Picture 1">
            <a:extLst>
              <a:ext uri="{FF2B5EF4-FFF2-40B4-BE49-F238E27FC236}">
                <a16:creationId xmlns:a16="http://schemas.microsoft.com/office/drawing/2014/main" id="{13A7269A-3D10-5F49-BBEC-4339E23B9D21}"/>
              </a:ext>
            </a:extLst>
          </p:cNvPr>
          <p:cNvPicPr>
            <a:picLocks noChangeAspect="1"/>
          </p:cNvPicPr>
          <p:nvPr/>
        </p:nvPicPr>
        <p:blipFill>
          <a:blip r:embed="rId3"/>
          <a:stretch>
            <a:fillRect/>
          </a:stretch>
        </p:blipFill>
        <p:spPr>
          <a:xfrm>
            <a:off x="2600826" y="3027795"/>
            <a:ext cx="7086600" cy="1689100"/>
          </a:xfrm>
          <a:prstGeom prst="rect">
            <a:avLst/>
          </a:prstGeom>
        </p:spPr>
      </p:pic>
    </p:spTree>
    <p:extLst>
      <p:ext uri="{BB962C8B-B14F-4D97-AF65-F5344CB8AC3E}">
        <p14:creationId xmlns:p14="http://schemas.microsoft.com/office/powerpoint/2010/main" val="299635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838200" y="236499"/>
            <a:ext cx="10515600" cy="791423"/>
          </a:xfrm>
          <a:prstGeom prst="rect">
            <a:avLst/>
          </a:prstGeom>
          <a:solidFill>
            <a:schemeClr val="accent2">
              <a:lumMod val="20000"/>
              <a:lumOff val="80000"/>
            </a:scheme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6" name="Rectangle 5"/>
          <p:cNvSpPr/>
          <p:nvPr/>
        </p:nvSpPr>
        <p:spPr>
          <a:xfrm>
            <a:off x="838200" y="1307823"/>
            <a:ext cx="2185214" cy="646331"/>
          </a:xfrm>
          <a:prstGeom prst="rect">
            <a:avLst/>
          </a:prstGeom>
        </p:spPr>
        <p:txBody>
          <a:bodyPr wrap="none" lIns="91216" tIns="45608" rIns="91216" bIns="45608">
            <a:spAutoFit/>
          </a:bodyPr>
          <a:lstStyle/>
          <a:p>
            <a:r>
              <a:rPr lang="en-US" sz="3600" b="1" i="1" dirty="0">
                <a:solidFill>
                  <a:srgbClr val="C00000"/>
                </a:solidFill>
                <a:latin typeface="Times New Roman" pitchFamily="18" charset="0"/>
                <a:cs typeface="Times New Roman" pitchFamily="18" charset="0"/>
              </a:rPr>
              <a:t>1. </a:t>
            </a:r>
            <a:r>
              <a:rPr lang="en-US" sz="3600" b="1" i="1" dirty="0" err="1">
                <a:solidFill>
                  <a:srgbClr val="C00000"/>
                </a:solidFill>
                <a:latin typeface="Times New Roman" pitchFamily="18" charset="0"/>
                <a:cs typeface="Times New Roman" pitchFamily="18" charset="0"/>
              </a:rPr>
              <a:t>Tác</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giả</a:t>
            </a:r>
            <a:r>
              <a:rPr lang="en-US" sz="3600" b="1" i="1" dirty="0">
                <a:solidFill>
                  <a:srgbClr val="C00000"/>
                </a:solidFill>
                <a:latin typeface="Times New Roman" pitchFamily="18" charset="0"/>
                <a:cs typeface="Times New Roman" pitchFamily="18" charset="0"/>
              </a:rPr>
              <a:t> </a:t>
            </a:r>
            <a:endParaRPr lang="en-US" sz="2000" i="1" dirty="0"/>
          </a:p>
        </p:txBody>
      </p:sp>
      <p:pic>
        <p:nvPicPr>
          <p:cNvPr id="8194" name="Picture 2" descr="Nguyễn Kh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644" y="2273552"/>
            <a:ext cx="3081393" cy="41128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4"/>
          <p:cNvSpPr>
            <a:spLocks noChangeArrowheads="1"/>
          </p:cNvSpPr>
          <p:nvPr/>
        </p:nvSpPr>
        <p:spPr bwMode="auto">
          <a:xfrm>
            <a:off x="466877" y="2120478"/>
            <a:ext cx="902964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2" tIns="45636" rIns="91272" bIns="45636">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5895" eaLnBrk="1" fontAlgn="base" hangingPunct="1">
              <a:lnSpc>
                <a:spcPct val="120000"/>
              </a:lnSpc>
              <a:spcBef>
                <a:spcPct val="0"/>
              </a:spcBef>
              <a:spcAft>
                <a:spcPct val="0"/>
              </a:spcAft>
            </a:pP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vi-VN" altLang="zh-CN" sz="2800" dirty="0">
                <a:solidFill>
                  <a:srgbClr val="0C0C0C"/>
                </a:solidFill>
                <a:latin typeface="Times New Roman" pitchFamily="18" charset="0"/>
                <a:cs typeface="Times New Roman" pitchFamily="18" charset="0"/>
                <a:sym typeface="Arial" panose="020B0604020202020204" pitchFamily="34" charset="0"/>
              </a:rPr>
              <a:t>Nguyễn Khuyến (1835</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vi-VN" altLang="zh-CN" sz="2800" dirty="0">
                <a:solidFill>
                  <a:srgbClr val="0C0C0C"/>
                </a:solidFill>
                <a:latin typeface="Times New Roman" pitchFamily="18" charset="0"/>
                <a:cs typeface="Times New Roman" pitchFamily="18" charset="0"/>
                <a:sym typeface="Arial" panose="020B0604020202020204" pitchFamily="34" charset="0"/>
              </a:rPr>
              <a:t>- 1909)</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hiệu</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là</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Quế</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Sơn</a:t>
            </a:r>
            <a:r>
              <a:rPr lang="en-US" altLang="zh-CN" sz="2800" dirty="0">
                <a:solidFill>
                  <a:srgbClr val="0C0C0C"/>
                </a:solidFill>
                <a:latin typeface="Times New Roman" pitchFamily="18" charset="0"/>
                <a:cs typeface="Times New Roman" pitchFamily="18" charset="0"/>
                <a:sym typeface="Arial" panose="020B0604020202020204" pitchFamily="34" charset="0"/>
              </a:rPr>
              <a:t>.</a:t>
            </a:r>
            <a:endParaRPr lang="vi-VN" altLang="zh-CN" sz="2800" dirty="0">
              <a:solidFill>
                <a:srgbClr val="0C0C0C"/>
              </a:solidFill>
              <a:latin typeface="Times New Roman" pitchFamily="18" charset="0"/>
              <a:cs typeface="Times New Roman" pitchFamily="18" charset="0"/>
              <a:sym typeface="Arial" panose="020B0604020202020204" pitchFamily="34" charset="0"/>
            </a:endParaRPr>
          </a:p>
        </p:txBody>
      </p:sp>
      <p:sp>
        <p:nvSpPr>
          <p:cNvPr id="10" name="Rectangle 54"/>
          <p:cNvSpPr>
            <a:spLocks noChangeArrowheads="1"/>
          </p:cNvSpPr>
          <p:nvPr/>
        </p:nvSpPr>
        <p:spPr bwMode="auto">
          <a:xfrm>
            <a:off x="470288" y="5323032"/>
            <a:ext cx="7775078" cy="108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2" tIns="45636" rIns="91272" bIns="45636">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5895" eaLnBrk="1" fontAlgn="base" hangingPunct="1">
              <a:lnSpc>
                <a:spcPct val="120000"/>
              </a:lnSpc>
              <a:spcBef>
                <a:spcPct val="0"/>
              </a:spcBef>
              <a:spcAft>
                <a:spcPct val="0"/>
              </a:spcAft>
            </a:pPr>
            <a:r>
              <a:rPr lang="en-US" altLang="zh-CN" sz="2800" b="1" i="1" dirty="0">
                <a:solidFill>
                  <a:srgbClr val="002060"/>
                </a:solidFill>
                <a:latin typeface="Times New Roman" pitchFamily="18" charset="0"/>
                <a:cs typeface="Times New Roman" pitchFamily="18" charset="0"/>
                <a:sym typeface="Arial" panose="020B0604020202020204" pitchFamily="34" charset="0"/>
              </a:rPr>
              <a:t>- </a:t>
            </a:r>
            <a:r>
              <a:rPr lang="en-US" altLang="zh-CN" sz="2800" b="1" i="1" dirty="0" err="1">
                <a:solidFill>
                  <a:srgbClr val="002060"/>
                </a:solidFill>
                <a:latin typeface="Times New Roman" pitchFamily="18" charset="0"/>
                <a:cs typeface="Times New Roman" pitchFamily="18" charset="0"/>
                <a:sym typeface="Arial" panose="020B0604020202020204" pitchFamily="34" charset="0"/>
              </a:rPr>
              <a:t>Gia</a:t>
            </a:r>
            <a:r>
              <a:rPr lang="en-US" altLang="zh-CN" sz="2800" b="1" i="1" dirty="0">
                <a:solidFill>
                  <a:srgbClr val="002060"/>
                </a:solidFill>
                <a:latin typeface="Times New Roman" pitchFamily="18" charset="0"/>
                <a:cs typeface="Times New Roman" pitchFamily="18" charset="0"/>
                <a:sym typeface="Arial" panose="020B0604020202020204" pitchFamily="34" charset="0"/>
              </a:rPr>
              <a:t> </a:t>
            </a:r>
            <a:r>
              <a:rPr lang="en-US" altLang="zh-CN" sz="2800" b="1" i="1" dirty="0" err="1">
                <a:solidFill>
                  <a:srgbClr val="002060"/>
                </a:solidFill>
                <a:latin typeface="Times New Roman" pitchFamily="18" charset="0"/>
                <a:cs typeface="Times New Roman" pitchFamily="18" charset="0"/>
                <a:sym typeface="Arial" panose="020B0604020202020204" pitchFamily="34" charset="0"/>
              </a:rPr>
              <a:t>đình</a:t>
            </a:r>
            <a:r>
              <a:rPr lang="en-US" altLang="zh-CN" sz="2800" b="1" i="1" dirty="0">
                <a:solidFill>
                  <a:srgbClr val="002060"/>
                </a:solidFill>
                <a:latin typeface="Times New Roman" pitchFamily="18" charset="0"/>
                <a:cs typeface="Times New Roman" pitchFamily="18" charset="0"/>
                <a:sym typeface="Arial" panose="020B0604020202020204" pitchFamily="34" charset="0"/>
              </a:rPr>
              <a:t>: </a:t>
            </a:r>
            <a:r>
              <a:rPr lang="vi-VN" altLang="zh-CN" sz="2800" dirty="0">
                <a:solidFill>
                  <a:srgbClr val="0C0C0C"/>
                </a:solidFill>
                <a:latin typeface="Times New Roman" pitchFamily="18" charset="0"/>
                <a:cs typeface="Times New Roman" pitchFamily="18" charset="0"/>
                <a:sym typeface="Arial" panose="020B0604020202020204" pitchFamily="34" charset="0"/>
              </a:rPr>
              <a:t>Ông xuất thân trong một gia đình nhà nho nghèo, có truyền thống khoa bảng.</a:t>
            </a:r>
          </a:p>
        </p:txBody>
      </p:sp>
      <p:sp>
        <p:nvSpPr>
          <p:cNvPr id="12" name="Rectangle 54"/>
          <p:cNvSpPr>
            <a:spLocks noChangeArrowheads="1"/>
          </p:cNvSpPr>
          <p:nvPr/>
        </p:nvSpPr>
        <p:spPr bwMode="auto">
          <a:xfrm>
            <a:off x="466877" y="2730090"/>
            <a:ext cx="9029645" cy="60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2" tIns="45636" rIns="91272" bIns="45636">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5895" eaLnBrk="1" fontAlgn="base" hangingPunct="1">
              <a:lnSpc>
                <a:spcPct val="120000"/>
              </a:lnSpc>
              <a:spcBef>
                <a:spcPct val="0"/>
              </a:spcBef>
              <a:spcAft>
                <a:spcPct val="0"/>
              </a:spcAft>
            </a:pPr>
            <a:r>
              <a:rPr lang="en-US" altLang="zh-CN" sz="2800" b="1" i="1" dirty="0">
                <a:solidFill>
                  <a:srgbClr val="002060"/>
                </a:solidFill>
                <a:latin typeface="Times New Roman" pitchFamily="18" charset="0"/>
                <a:cs typeface="Times New Roman" pitchFamily="18" charset="0"/>
                <a:sym typeface="Arial" panose="020B0604020202020204" pitchFamily="34" charset="0"/>
              </a:rPr>
              <a:t>- </a:t>
            </a:r>
            <a:r>
              <a:rPr lang="en-US" altLang="zh-CN" sz="2800" b="1" i="1" dirty="0" err="1">
                <a:solidFill>
                  <a:srgbClr val="002060"/>
                </a:solidFill>
                <a:latin typeface="Times New Roman" pitchFamily="18" charset="0"/>
                <a:cs typeface="Times New Roman" pitchFamily="18" charset="0"/>
                <a:sym typeface="Arial" panose="020B0604020202020204" pitchFamily="34" charset="0"/>
              </a:rPr>
              <a:t>Quê</a:t>
            </a:r>
            <a:r>
              <a:rPr lang="en-US" altLang="zh-CN" sz="2800" b="1" i="1" dirty="0">
                <a:solidFill>
                  <a:srgbClr val="002060"/>
                </a:solidFill>
                <a:latin typeface="Times New Roman" pitchFamily="18" charset="0"/>
                <a:cs typeface="Times New Roman" pitchFamily="18" charset="0"/>
                <a:sym typeface="Arial" panose="020B0604020202020204" pitchFamily="34" charset="0"/>
              </a:rPr>
              <a:t>:</a:t>
            </a:r>
            <a:endParaRPr lang="vi-VN" altLang="zh-CN" sz="2800" b="1" i="1" dirty="0">
              <a:solidFill>
                <a:srgbClr val="002060"/>
              </a:solidFill>
              <a:latin typeface="Times New Roman" pitchFamily="18" charset="0"/>
              <a:cs typeface="Times New Roman" pitchFamily="18" charset="0"/>
              <a:sym typeface="Arial" panose="020B0604020202020204" pitchFamily="34" charset="0"/>
            </a:endParaRPr>
          </a:p>
        </p:txBody>
      </p:sp>
      <p:sp>
        <p:nvSpPr>
          <p:cNvPr id="13" name="Rectangle 54"/>
          <p:cNvSpPr>
            <a:spLocks noChangeArrowheads="1"/>
          </p:cNvSpPr>
          <p:nvPr/>
        </p:nvSpPr>
        <p:spPr bwMode="auto">
          <a:xfrm>
            <a:off x="466876" y="3347078"/>
            <a:ext cx="9029645" cy="56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20" tIns="22803" rIns="45620" bIns="22803">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5895" eaLnBrk="1" fontAlgn="base" hangingPunct="1">
              <a:lnSpc>
                <a:spcPct val="120000"/>
              </a:lnSpc>
              <a:spcBef>
                <a:spcPct val="0"/>
              </a:spcBef>
              <a:spcAft>
                <a:spcPct val="0"/>
              </a:spcAft>
            </a:pPr>
            <a:r>
              <a:rPr lang="en-US" altLang="zh-CN" sz="2800" b="1" i="1" dirty="0">
                <a:solidFill>
                  <a:srgbClr val="0C0C0C"/>
                </a:solidFill>
                <a:latin typeface="Times New Roman" pitchFamily="18" charset="0"/>
                <a:cs typeface="Times New Roman" pitchFamily="18" charset="0"/>
                <a:sym typeface="Arial" panose="020B0604020202020204" pitchFamily="34" charset="0"/>
              </a:rPr>
              <a:t>+ </a:t>
            </a:r>
            <a:r>
              <a:rPr lang="en-US" altLang="zh-CN" sz="2800" b="1" i="1" dirty="0" err="1">
                <a:solidFill>
                  <a:srgbClr val="0C0C0C"/>
                </a:solidFill>
                <a:latin typeface="Times New Roman" pitchFamily="18" charset="0"/>
                <a:cs typeface="Times New Roman" pitchFamily="18" charset="0"/>
                <a:sym typeface="Arial" panose="020B0604020202020204" pitchFamily="34" charset="0"/>
              </a:rPr>
              <a:t>Quê</a:t>
            </a:r>
            <a:r>
              <a:rPr lang="en-US" altLang="zh-CN" sz="2800" b="1" i="1" dirty="0">
                <a:solidFill>
                  <a:srgbClr val="0C0C0C"/>
                </a:solidFill>
                <a:latin typeface="Times New Roman" pitchFamily="18" charset="0"/>
                <a:cs typeface="Times New Roman" pitchFamily="18" charset="0"/>
                <a:sym typeface="Arial" panose="020B0604020202020204" pitchFamily="34" charset="0"/>
              </a:rPr>
              <a:t> </a:t>
            </a:r>
            <a:r>
              <a:rPr lang="en-US" altLang="zh-CN" sz="2800" b="1" i="1" dirty="0" err="1">
                <a:solidFill>
                  <a:srgbClr val="0C0C0C"/>
                </a:solidFill>
                <a:latin typeface="Times New Roman" pitchFamily="18" charset="0"/>
                <a:cs typeface="Times New Roman" pitchFamily="18" charset="0"/>
                <a:sym typeface="Arial" panose="020B0604020202020204" pitchFamily="34" charset="0"/>
              </a:rPr>
              <a:t>mẹ</a:t>
            </a:r>
            <a:r>
              <a:rPr lang="en-US" altLang="zh-CN" sz="2800" b="1" i="1"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sinh</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ra</a:t>
            </a:r>
            <a:r>
              <a:rPr lang="en-US" altLang="zh-CN" sz="2800" dirty="0">
                <a:solidFill>
                  <a:srgbClr val="0C0C0C"/>
                </a:solidFill>
                <a:latin typeface="Times New Roman" pitchFamily="18" charset="0"/>
                <a:cs typeface="Times New Roman" pitchFamily="18" charset="0"/>
                <a:sym typeface="Arial" panose="020B0604020202020204" pitchFamily="34" charset="0"/>
              </a:rPr>
              <a:t> Ý </a:t>
            </a:r>
            <a:r>
              <a:rPr lang="en-US" altLang="zh-CN" sz="2800" dirty="0" err="1">
                <a:solidFill>
                  <a:srgbClr val="0C0C0C"/>
                </a:solidFill>
                <a:latin typeface="Times New Roman" pitchFamily="18" charset="0"/>
                <a:cs typeface="Times New Roman" pitchFamily="18" charset="0"/>
                <a:sym typeface="Arial" panose="020B0604020202020204" pitchFamily="34" charset="0"/>
              </a:rPr>
              <a:t>Yên</a:t>
            </a:r>
            <a:r>
              <a:rPr lang="en-US" altLang="zh-CN" sz="2800" dirty="0">
                <a:solidFill>
                  <a:srgbClr val="0C0C0C"/>
                </a:solidFill>
                <a:latin typeface="Times New Roman" pitchFamily="18" charset="0"/>
                <a:cs typeface="Times New Roman" pitchFamily="18" charset="0"/>
                <a:sym typeface="Arial" panose="020B0604020202020204" pitchFamily="34" charset="0"/>
              </a:rPr>
              <a:t> – Nam </a:t>
            </a:r>
            <a:r>
              <a:rPr lang="en-US" altLang="zh-CN" sz="2800" dirty="0" err="1">
                <a:solidFill>
                  <a:srgbClr val="0C0C0C"/>
                </a:solidFill>
                <a:latin typeface="Times New Roman" pitchFamily="18" charset="0"/>
                <a:cs typeface="Times New Roman" pitchFamily="18" charset="0"/>
                <a:sym typeface="Arial" panose="020B0604020202020204" pitchFamily="34" charset="0"/>
              </a:rPr>
              <a:t>Định</a:t>
            </a:r>
            <a:endParaRPr lang="vi-VN" altLang="zh-CN" sz="2800" dirty="0">
              <a:solidFill>
                <a:srgbClr val="0C0C0C"/>
              </a:solidFill>
              <a:latin typeface="Times New Roman" pitchFamily="18" charset="0"/>
              <a:cs typeface="Times New Roman" pitchFamily="18" charset="0"/>
              <a:sym typeface="Arial" panose="020B0604020202020204" pitchFamily="34" charset="0"/>
            </a:endParaRPr>
          </a:p>
        </p:txBody>
      </p:sp>
      <p:sp>
        <p:nvSpPr>
          <p:cNvPr id="14" name="Rectangle 54"/>
          <p:cNvSpPr>
            <a:spLocks noChangeArrowheads="1"/>
          </p:cNvSpPr>
          <p:nvPr/>
        </p:nvSpPr>
        <p:spPr bwMode="auto">
          <a:xfrm>
            <a:off x="508494" y="4017112"/>
            <a:ext cx="7721106" cy="133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20" tIns="22803" rIns="45620" bIns="22803">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5895" eaLnBrk="1" fontAlgn="base" hangingPunct="1">
              <a:lnSpc>
                <a:spcPct val="150000"/>
              </a:lnSpc>
              <a:spcBef>
                <a:spcPct val="0"/>
              </a:spcBef>
              <a:spcAft>
                <a:spcPct val="0"/>
              </a:spcAft>
            </a:pPr>
            <a:r>
              <a:rPr lang="en-US" altLang="zh-CN" sz="2800" b="1" i="1" dirty="0">
                <a:solidFill>
                  <a:srgbClr val="0C0C0C"/>
                </a:solidFill>
                <a:latin typeface="Times New Roman" pitchFamily="18" charset="0"/>
                <a:cs typeface="Times New Roman" pitchFamily="18" charset="0"/>
                <a:sym typeface="Arial" panose="020B0604020202020204" pitchFamily="34" charset="0"/>
              </a:rPr>
              <a:t>+ </a:t>
            </a:r>
            <a:r>
              <a:rPr lang="en-US" altLang="zh-CN" sz="2800" b="1" i="1" dirty="0" err="1">
                <a:solidFill>
                  <a:srgbClr val="0C0C0C"/>
                </a:solidFill>
                <a:latin typeface="Times New Roman" pitchFamily="18" charset="0"/>
                <a:cs typeface="Times New Roman" pitchFamily="18" charset="0"/>
                <a:sym typeface="Arial" panose="020B0604020202020204" pitchFamily="34" charset="0"/>
              </a:rPr>
              <a:t>Quê</a:t>
            </a:r>
            <a:r>
              <a:rPr lang="en-US" altLang="zh-CN" sz="2800" b="1" i="1" dirty="0">
                <a:solidFill>
                  <a:srgbClr val="0C0C0C"/>
                </a:solidFill>
                <a:latin typeface="Times New Roman" pitchFamily="18" charset="0"/>
                <a:cs typeface="Times New Roman" pitchFamily="18" charset="0"/>
                <a:sym typeface="Arial" panose="020B0604020202020204" pitchFamily="34" charset="0"/>
              </a:rPr>
              <a:t> cha: </a:t>
            </a:r>
            <a:r>
              <a:rPr lang="en-US" altLang="zh-CN" sz="2800" dirty="0" err="1">
                <a:solidFill>
                  <a:srgbClr val="0C0C0C"/>
                </a:solidFill>
                <a:latin typeface="Times New Roman" pitchFamily="18" charset="0"/>
                <a:cs typeface="Times New Roman" pitchFamily="18" charset="0"/>
                <a:sym typeface="Arial" panose="020B0604020202020204" pitchFamily="34" charset="0"/>
              </a:rPr>
              <a:t>lớn</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lên</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và</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sống</a:t>
            </a:r>
            <a:r>
              <a:rPr lang="en-US" altLang="zh-CN" sz="2800" dirty="0">
                <a:solidFill>
                  <a:srgbClr val="0C0C0C"/>
                </a:solidFill>
                <a:latin typeface="Times New Roman" pitchFamily="18" charset="0"/>
                <a:cs typeface="Times New Roman" pitchFamily="18" charset="0"/>
                <a:sym typeface="Arial" panose="020B0604020202020204" pitchFamily="34" charset="0"/>
              </a:rPr>
              <a:t> ở </a:t>
            </a:r>
            <a:r>
              <a:rPr lang="en-US" altLang="zh-CN" sz="2800" dirty="0" err="1">
                <a:solidFill>
                  <a:srgbClr val="0C0C0C"/>
                </a:solidFill>
                <a:latin typeface="Times New Roman" pitchFamily="18" charset="0"/>
                <a:cs typeface="Times New Roman" pitchFamily="18" charset="0"/>
                <a:sym typeface="Arial" panose="020B0604020202020204" pitchFamily="34" charset="0"/>
              </a:rPr>
              <a:t>Yên</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Đổ</a:t>
            </a:r>
            <a:r>
              <a:rPr lang="en-US" altLang="zh-CN" sz="2800" dirty="0">
                <a:solidFill>
                  <a:srgbClr val="0C0C0C"/>
                </a:solidFill>
                <a:latin typeface="Times New Roman" pitchFamily="18" charset="0"/>
                <a:cs typeface="Times New Roman" pitchFamily="18" charset="0"/>
                <a:sym typeface="Arial" panose="020B0604020202020204" pitchFamily="34" charset="0"/>
              </a:rPr>
              <a:t> - </a:t>
            </a:r>
            <a:r>
              <a:rPr lang="en-US" altLang="zh-CN" sz="2800" dirty="0" err="1">
                <a:solidFill>
                  <a:srgbClr val="0C0C0C"/>
                </a:solidFill>
                <a:latin typeface="Times New Roman" pitchFamily="18" charset="0"/>
                <a:cs typeface="Times New Roman" pitchFamily="18" charset="0"/>
                <a:sym typeface="Arial" panose="020B0604020202020204" pitchFamily="34" charset="0"/>
              </a:rPr>
              <a:t>Bình</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Lục</a:t>
            </a:r>
            <a:r>
              <a:rPr lang="en-US" altLang="zh-CN" sz="2800" dirty="0">
                <a:solidFill>
                  <a:srgbClr val="0C0C0C"/>
                </a:solidFill>
                <a:latin typeface="Times New Roman" pitchFamily="18" charset="0"/>
                <a:cs typeface="Times New Roman" pitchFamily="18" charset="0"/>
                <a:sym typeface="Arial" panose="020B0604020202020204" pitchFamily="34" charset="0"/>
              </a:rPr>
              <a:t> - </a:t>
            </a:r>
            <a:r>
              <a:rPr lang="en-US" altLang="zh-CN" sz="2800" dirty="0" err="1">
                <a:solidFill>
                  <a:srgbClr val="0C0C0C"/>
                </a:solidFill>
                <a:latin typeface="Times New Roman" pitchFamily="18" charset="0"/>
                <a:cs typeface="Times New Roman" pitchFamily="18" charset="0"/>
                <a:sym typeface="Arial" panose="020B0604020202020204" pitchFamily="34" charset="0"/>
              </a:rPr>
              <a:t>Hà</a:t>
            </a:r>
            <a:r>
              <a:rPr lang="en-US" altLang="zh-CN" sz="2800" dirty="0">
                <a:solidFill>
                  <a:srgbClr val="0C0C0C"/>
                </a:solidFill>
                <a:latin typeface="Times New Roman" pitchFamily="18" charset="0"/>
                <a:cs typeface="Times New Roman" pitchFamily="18" charset="0"/>
                <a:sym typeface="Arial" panose="020B0604020202020204" pitchFamily="34" charset="0"/>
              </a:rPr>
              <a:t> Nam.</a:t>
            </a:r>
            <a:endParaRPr lang="vi-VN" altLang="zh-CN" sz="2800" dirty="0">
              <a:solidFill>
                <a:srgbClr val="0C0C0C"/>
              </a:solidFill>
              <a:latin typeface="Times New Roman" pitchFamily="18" charset="0"/>
              <a:cs typeface="Times New Roman" pitchFamily="18" charset="0"/>
              <a:sym typeface="Arial" panose="020B0604020202020204" pitchFamily="34" charset="0"/>
            </a:endParaRPr>
          </a:p>
        </p:txBody>
      </p:sp>
    </p:spTree>
    <p:extLst>
      <p:ext uri="{BB962C8B-B14F-4D97-AF65-F5344CB8AC3E}">
        <p14:creationId xmlns:p14="http://schemas.microsoft.com/office/powerpoint/2010/main" val="324806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circle(in)">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838200" y="236499"/>
            <a:ext cx="10515600" cy="791423"/>
          </a:xfrm>
          <a:prstGeom prst="rect">
            <a:avLst/>
          </a:prstGeom>
          <a:solidFill>
            <a:schemeClr val="accent2">
              <a:lumMod val="20000"/>
              <a:lumOff val="80000"/>
            </a:scheme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6" name="Rectangle 5"/>
          <p:cNvSpPr/>
          <p:nvPr/>
        </p:nvSpPr>
        <p:spPr>
          <a:xfrm>
            <a:off x="838200" y="1307823"/>
            <a:ext cx="2185214" cy="646331"/>
          </a:xfrm>
          <a:prstGeom prst="rect">
            <a:avLst/>
          </a:prstGeom>
        </p:spPr>
        <p:txBody>
          <a:bodyPr wrap="none" lIns="91216" tIns="45608" rIns="91216" bIns="45608">
            <a:spAutoFit/>
          </a:bodyPr>
          <a:lstStyle/>
          <a:p>
            <a:r>
              <a:rPr lang="en-US" sz="3600" b="1" i="1" dirty="0">
                <a:solidFill>
                  <a:srgbClr val="C00000"/>
                </a:solidFill>
                <a:latin typeface="Times New Roman" pitchFamily="18" charset="0"/>
                <a:cs typeface="Times New Roman" pitchFamily="18" charset="0"/>
              </a:rPr>
              <a:t>1. </a:t>
            </a:r>
            <a:r>
              <a:rPr lang="en-US" sz="3600" b="1" i="1" dirty="0" err="1">
                <a:solidFill>
                  <a:srgbClr val="C00000"/>
                </a:solidFill>
                <a:latin typeface="Times New Roman" pitchFamily="18" charset="0"/>
                <a:cs typeface="Times New Roman" pitchFamily="18" charset="0"/>
              </a:rPr>
              <a:t>Tác</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giả</a:t>
            </a:r>
            <a:r>
              <a:rPr lang="en-US" sz="3600" b="1" i="1" dirty="0">
                <a:solidFill>
                  <a:srgbClr val="C00000"/>
                </a:solidFill>
                <a:latin typeface="Times New Roman" pitchFamily="18" charset="0"/>
                <a:cs typeface="Times New Roman" pitchFamily="18" charset="0"/>
              </a:rPr>
              <a:t> </a:t>
            </a:r>
            <a:endParaRPr lang="en-US" sz="2000" i="1" dirty="0">
              <a:solidFill>
                <a:prstClr val="black"/>
              </a:solidFill>
            </a:endParaRPr>
          </a:p>
        </p:txBody>
      </p:sp>
      <p:sp>
        <p:nvSpPr>
          <p:cNvPr id="11" name="Rectangle 54"/>
          <p:cNvSpPr>
            <a:spLocks noChangeArrowheads="1"/>
          </p:cNvSpPr>
          <p:nvPr/>
        </p:nvSpPr>
        <p:spPr bwMode="auto">
          <a:xfrm>
            <a:off x="557045" y="2149178"/>
            <a:ext cx="7870189" cy="108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2" tIns="45636" rIns="91272" bIns="45636">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5895" eaLnBrk="1" fontAlgn="base" hangingPunct="1">
              <a:lnSpc>
                <a:spcPct val="120000"/>
              </a:lnSpc>
              <a:spcBef>
                <a:spcPct val="0"/>
              </a:spcBef>
              <a:spcAft>
                <a:spcPct val="0"/>
              </a:spcAft>
            </a:pP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Bản</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thân</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Thông</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minh</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chăm</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en-US" altLang="zh-CN" sz="2800" dirty="0" err="1">
                <a:solidFill>
                  <a:srgbClr val="0C0C0C"/>
                </a:solidFill>
                <a:latin typeface="Times New Roman" pitchFamily="18" charset="0"/>
                <a:cs typeface="Times New Roman" pitchFamily="18" charset="0"/>
                <a:sym typeface="Arial" panose="020B0604020202020204" pitchFamily="34" charset="0"/>
              </a:rPr>
              <a:t>chỉ</a:t>
            </a:r>
            <a:r>
              <a:rPr lang="en-US" altLang="zh-CN" sz="2800" dirty="0">
                <a:solidFill>
                  <a:srgbClr val="0C0C0C"/>
                </a:solidFill>
                <a:latin typeface="Times New Roman" pitchFamily="18" charset="0"/>
                <a:cs typeface="Times New Roman" pitchFamily="18" charset="0"/>
                <a:sym typeface="Arial" panose="020B0604020202020204" pitchFamily="34" charset="0"/>
              </a:rPr>
              <a:t> </a:t>
            </a:r>
            <a:r>
              <a:rPr lang="vi-VN" altLang="zh-CN" sz="2800" dirty="0">
                <a:solidFill>
                  <a:srgbClr val="0C0C0C"/>
                </a:solidFill>
                <a:latin typeface="Times New Roman" pitchFamily="18" charset="0"/>
                <a:cs typeface="Times New Roman" pitchFamily="18" charset="0"/>
                <a:sym typeface="Arial" panose="020B0604020202020204" pitchFamily="34" charset="0"/>
              </a:rPr>
              <a:t>do đỗ đầu cả ba kì thi nên được gọi là Tam nguyên Yên Đổ.</a:t>
            </a:r>
          </a:p>
        </p:txBody>
      </p:sp>
      <p:pic>
        <p:nvPicPr>
          <p:cNvPr id="15" name="Picture 2" descr="Nguyễn Kh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644" y="2273552"/>
            <a:ext cx="3081393" cy="41128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7045" y="3627670"/>
            <a:ext cx="7672551" cy="2031331"/>
          </a:xfrm>
          <a:prstGeom prst="rect">
            <a:avLst/>
          </a:prstGeom>
        </p:spPr>
        <p:txBody>
          <a:bodyPr wrap="square" lIns="91272" tIns="45636" rIns="91272" bIns="45636">
            <a:spAutoFit/>
          </a:bodyPr>
          <a:lstStyle/>
          <a:p>
            <a:pPr algn="just" defTabSz="912756">
              <a:lnSpc>
                <a:spcPct val="150000"/>
              </a:lnSpc>
              <a:spcBef>
                <a:spcPts val="600"/>
              </a:spcBef>
              <a:buClr>
                <a:srgbClr val="FE8637"/>
              </a:buClr>
              <a:buSzPct val="70000"/>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Khuyến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bậc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9928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838200" y="236499"/>
            <a:ext cx="10515600" cy="791423"/>
          </a:xfrm>
          <a:prstGeom prst="rect">
            <a:avLst/>
          </a:prstGeom>
          <a:solidFill>
            <a:schemeClr val="accent2">
              <a:lumMod val="20000"/>
              <a:lumOff val="80000"/>
            </a:scheme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6" name="Rectangle 5"/>
          <p:cNvSpPr/>
          <p:nvPr/>
        </p:nvSpPr>
        <p:spPr>
          <a:xfrm>
            <a:off x="838200" y="1307823"/>
            <a:ext cx="2185214" cy="646331"/>
          </a:xfrm>
          <a:prstGeom prst="rect">
            <a:avLst/>
          </a:prstGeom>
        </p:spPr>
        <p:txBody>
          <a:bodyPr wrap="none" lIns="91216" tIns="45608" rIns="91216" bIns="45608">
            <a:spAutoFit/>
          </a:bodyPr>
          <a:lstStyle/>
          <a:p>
            <a:r>
              <a:rPr lang="en-US" sz="3600" b="1" i="1" dirty="0">
                <a:solidFill>
                  <a:srgbClr val="C00000"/>
                </a:solidFill>
                <a:latin typeface="Times New Roman" pitchFamily="18" charset="0"/>
                <a:cs typeface="Times New Roman" pitchFamily="18" charset="0"/>
              </a:rPr>
              <a:t>1. </a:t>
            </a:r>
            <a:r>
              <a:rPr lang="en-US" sz="3600" b="1" i="1" dirty="0" err="1">
                <a:solidFill>
                  <a:srgbClr val="C00000"/>
                </a:solidFill>
                <a:latin typeface="Times New Roman" pitchFamily="18" charset="0"/>
                <a:cs typeface="Times New Roman" pitchFamily="18" charset="0"/>
              </a:rPr>
              <a:t>Tác</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giả</a:t>
            </a:r>
            <a:r>
              <a:rPr lang="en-US" sz="3600" b="1" i="1" dirty="0">
                <a:solidFill>
                  <a:srgbClr val="C00000"/>
                </a:solidFill>
                <a:latin typeface="Times New Roman" pitchFamily="18" charset="0"/>
                <a:cs typeface="Times New Roman" pitchFamily="18" charset="0"/>
              </a:rPr>
              <a:t> </a:t>
            </a:r>
            <a:endParaRPr lang="en-US" sz="2000" i="1" dirty="0">
              <a:solidFill>
                <a:prstClr val="black"/>
              </a:solidFill>
            </a:endParaRPr>
          </a:p>
        </p:txBody>
      </p:sp>
      <p:pic>
        <p:nvPicPr>
          <p:cNvPr id="7" name="Picture 2" descr="Nguyễn Kh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644" y="2273552"/>
            <a:ext cx="3081393" cy="41128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5"/>
          <p:cNvSpPr>
            <a:spLocks noChangeArrowheads="1"/>
          </p:cNvSpPr>
          <p:nvPr/>
        </p:nvSpPr>
        <p:spPr bwMode="auto">
          <a:xfrm>
            <a:off x="396485" y="2063725"/>
            <a:ext cx="7911938" cy="20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2" tIns="45636" rIns="91272" bIns="45636">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912756" eaLnBrk="1" hangingPunct="1">
              <a:lnSpc>
                <a:spcPct val="150000"/>
              </a:lnSpc>
            </a:pP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vi-VN" sz="2800" kern="0" dirty="0">
                <a:solidFill>
                  <a:sysClr val="windowText" lastClr="000000"/>
                </a:solidFill>
                <a:latin typeface="Times New Roman" pitchFamily="18" charset="0"/>
                <a:cs typeface="Times New Roman" pitchFamily="18" charset="0"/>
                <a:sym typeface="Arial" panose="020B0604020202020204" pitchFamily="34" charset="0"/>
              </a:rPr>
              <a:t>Sáng tác gồm cả chữ Hán và chữ Nôm</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với</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số</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lượng</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lớn</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hiện</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còn</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hơn</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800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bài</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gồm</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thơ</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văn</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câu</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đối</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nhưng</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chủ</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yếu</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là</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 </a:t>
            </a:r>
            <a:r>
              <a:rPr lang="en-US" sz="2800" kern="0" dirty="0" err="1">
                <a:solidFill>
                  <a:sysClr val="windowText" lastClr="000000"/>
                </a:solidFill>
                <a:latin typeface="Times New Roman" pitchFamily="18" charset="0"/>
                <a:cs typeface="Times New Roman" pitchFamily="18" charset="0"/>
                <a:sym typeface="Arial" panose="020B0604020202020204" pitchFamily="34" charset="0"/>
              </a:rPr>
              <a:t>thơ</a:t>
            </a:r>
            <a:r>
              <a:rPr lang="en-US" sz="2800" kern="0" dirty="0">
                <a:solidFill>
                  <a:sysClr val="windowText" lastClr="000000"/>
                </a:solidFill>
                <a:latin typeface="Times New Roman" pitchFamily="18" charset="0"/>
                <a:cs typeface="Times New Roman" pitchFamily="18" charset="0"/>
                <a:sym typeface="Arial" panose="020B0604020202020204" pitchFamily="34" charset="0"/>
              </a:rPr>
              <a:t>.</a:t>
            </a:r>
            <a:endParaRPr lang="vi-VN" sz="2800" kern="0" dirty="0">
              <a:solidFill>
                <a:sysClr val="windowText" lastClr="000000"/>
              </a:solidFill>
              <a:latin typeface="Times New Roman" pitchFamily="18" charset="0"/>
              <a:cs typeface="Times New Roman" pitchFamily="18" charset="0"/>
              <a:sym typeface="Arial" panose="020B0604020202020204" pitchFamily="34" charset="0"/>
            </a:endParaRPr>
          </a:p>
        </p:txBody>
      </p:sp>
    </p:spTree>
    <p:extLst>
      <p:ext uri="{BB962C8B-B14F-4D97-AF65-F5344CB8AC3E}">
        <p14:creationId xmlns:p14="http://schemas.microsoft.com/office/powerpoint/2010/main" val="23486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838200" y="236499"/>
            <a:ext cx="10515600" cy="791423"/>
          </a:xfrm>
          <a:prstGeom prst="rect">
            <a:avLst/>
          </a:prstGeom>
          <a:solidFill>
            <a:schemeClr val="accent2">
              <a:lumMod val="20000"/>
              <a:lumOff val="80000"/>
            </a:scheme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6" name="Rectangle 5"/>
          <p:cNvSpPr/>
          <p:nvPr/>
        </p:nvSpPr>
        <p:spPr>
          <a:xfrm>
            <a:off x="838200" y="1307823"/>
            <a:ext cx="2185214" cy="646331"/>
          </a:xfrm>
          <a:prstGeom prst="rect">
            <a:avLst/>
          </a:prstGeom>
        </p:spPr>
        <p:txBody>
          <a:bodyPr wrap="none" lIns="91216" tIns="45608" rIns="91216" bIns="45608">
            <a:spAutoFit/>
          </a:bodyPr>
          <a:lstStyle/>
          <a:p>
            <a:r>
              <a:rPr lang="en-US" sz="3600" b="1" i="1" dirty="0">
                <a:solidFill>
                  <a:srgbClr val="C00000"/>
                </a:solidFill>
                <a:latin typeface="Times New Roman" pitchFamily="18" charset="0"/>
                <a:cs typeface="Times New Roman" pitchFamily="18" charset="0"/>
              </a:rPr>
              <a:t>1. </a:t>
            </a:r>
            <a:r>
              <a:rPr lang="en-US" sz="3600" b="1" i="1" dirty="0" err="1">
                <a:solidFill>
                  <a:srgbClr val="C00000"/>
                </a:solidFill>
                <a:latin typeface="Times New Roman" pitchFamily="18" charset="0"/>
                <a:cs typeface="Times New Roman" pitchFamily="18" charset="0"/>
              </a:rPr>
              <a:t>Tác</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giả</a:t>
            </a:r>
            <a:r>
              <a:rPr lang="en-US" sz="3600" b="1" i="1" dirty="0">
                <a:solidFill>
                  <a:srgbClr val="C00000"/>
                </a:solidFill>
                <a:latin typeface="Times New Roman" pitchFamily="18" charset="0"/>
                <a:cs typeface="Times New Roman" pitchFamily="18" charset="0"/>
              </a:rPr>
              <a:t> </a:t>
            </a:r>
            <a:endParaRPr lang="en-US" sz="2000" i="1" dirty="0">
              <a:solidFill>
                <a:prstClr val="black"/>
              </a:solidFill>
            </a:endParaRPr>
          </a:p>
        </p:txBody>
      </p:sp>
      <p:pic>
        <p:nvPicPr>
          <p:cNvPr id="7" name="Picture 2" descr="Nguyễn Kh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644" y="2273552"/>
            <a:ext cx="3081393" cy="41128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020D6CF-5B1C-884B-9150-173F535065E3}"/>
              </a:ext>
            </a:extLst>
          </p:cNvPr>
          <p:cNvSpPr txBox="1"/>
          <p:nvPr/>
        </p:nvSpPr>
        <p:spPr>
          <a:xfrm>
            <a:off x="545775" y="2303647"/>
            <a:ext cx="7911938" cy="3246530"/>
          </a:xfrm>
          <a:prstGeom prst="rect">
            <a:avLst/>
          </a:prstGeom>
          <a:noFill/>
        </p:spPr>
        <p:txBody>
          <a:bodyPr wrap="square">
            <a:spAutoFit/>
          </a:bodyPr>
          <a:lstStyle/>
          <a:p>
            <a:pPr algn="just">
              <a:lnSpc>
                <a:spcPct val="150000"/>
              </a:lnSpc>
            </a:pPr>
            <a:r>
              <a:rPr lang="en-VN" sz="2800" b="1" i="1" dirty="0">
                <a:solidFill>
                  <a:srgbClr val="0D0D0D"/>
                </a:solidFill>
                <a:effectLst/>
                <a:latin typeface="Times New Roman" panose="02020603050405020304" pitchFamily="18" charset="0"/>
                <a:ea typeface="Times New Roman" panose="02020603050405020304" pitchFamily="18" charset="0"/>
              </a:rPr>
              <a:t>- Nội dung thơ: </a:t>
            </a:r>
            <a:endParaRPr lang="en-VN" sz="2400" b="1" i="1" dirty="0">
              <a:effectLst/>
              <a:latin typeface="Times New Roman" panose="02020603050405020304" pitchFamily="18" charset="0"/>
              <a:ea typeface="Times New Roman" panose="02020603050405020304" pitchFamily="18" charset="0"/>
            </a:endParaRPr>
          </a:p>
          <a:p>
            <a:pPr algn="just">
              <a:lnSpc>
                <a:spcPct val="150000"/>
              </a:lnSpc>
            </a:pPr>
            <a:r>
              <a:rPr lang="en-VN" sz="2800" dirty="0">
                <a:solidFill>
                  <a:srgbClr val="0D0D0D"/>
                </a:solidFill>
                <a:effectLst/>
                <a:latin typeface="Times New Roman" panose="02020603050405020304" pitchFamily="18" charset="0"/>
                <a:ea typeface="Times New Roman" panose="02020603050405020304" pitchFamily="18" charset="0"/>
              </a:rPr>
              <a:t>+ Thể hiện tình yêu quê hương đất nước,</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solidFill>
                  <a:srgbClr val="0D0D0D"/>
                </a:solidFill>
                <a:effectLst/>
                <a:latin typeface="Times New Roman" panose="02020603050405020304" pitchFamily="18" charset="0"/>
                <a:ea typeface="Times New Roman" panose="02020603050405020304" pitchFamily="18" charset="0"/>
              </a:rPr>
              <a:t>+ Tấm lòng gắn bó với cảnh và người thôn quê</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solidFill>
                  <a:srgbClr val="0D0D0D"/>
                </a:solidFill>
                <a:effectLst/>
                <a:latin typeface="Times New Roman" panose="02020603050405020304" pitchFamily="18" charset="0"/>
                <a:ea typeface="Times New Roman" panose="02020603050405020304" pitchFamily="18" charset="0"/>
              </a:rPr>
              <a:t>+ Châm biếm đả kích bọn thực dân phong kiến và những hiện tượng nhố nhăng trong xã hội.</a:t>
            </a:r>
            <a:endParaRPr lang="en-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939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659" y="2817215"/>
            <a:ext cx="7893265" cy="1941795"/>
          </a:xfrm>
        </p:spPr>
        <p:txBody>
          <a:bodyPr>
            <a:normAutofit lnSpcReduction="10000"/>
          </a:bodyPr>
          <a:lstStyle/>
          <a:p>
            <a:pPr marL="457200" indent="-457200" algn="just">
              <a:lnSpc>
                <a:spcPct val="150000"/>
              </a:lnSpc>
              <a:buFont typeface="Wingdings" pitchFamily="2" charset="2"/>
              <a:buChar char="Ø"/>
            </a:pP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Nguyễn</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Khuyến</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nhà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thơ</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cổ</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điển</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lớn</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dân</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tộc</a:t>
            </a:r>
            <a:r>
              <a:rPr lang="en-US" sz="2800" b="0" dirty="0">
                <a:solidFill>
                  <a:schemeClr val="tx1"/>
                </a:solidFill>
                <a:latin typeface="Times New Roman" pitchFamily="18" charset="0"/>
                <a:cs typeface="Times New Roman" pitchFamily="18" charset="0"/>
              </a:rPr>
              <a:t> ta. </a:t>
            </a:r>
            <a:r>
              <a:rPr lang="en-US" sz="2800" b="0" dirty="0" err="1">
                <a:solidFill>
                  <a:schemeClr val="tx1"/>
                </a:solidFill>
                <a:latin typeface="Times New Roman" pitchFamily="18" charset="0"/>
                <a:cs typeface="Times New Roman" pitchFamily="18" charset="0"/>
              </a:rPr>
              <a:t>Được</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mệnh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danh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i="1" dirty="0">
                <a:solidFill>
                  <a:schemeClr val="tx1"/>
                </a:solidFill>
                <a:latin typeface="Times New Roman" pitchFamily="18" charset="0"/>
                <a:cs typeface="Times New Roman" pitchFamily="18" charset="0"/>
              </a:rPr>
              <a:t>“</a:t>
            </a:r>
            <a:r>
              <a:rPr lang="en-US" sz="2800" b="0" i="1" dirty="0" err="1">
                <a:solidFill>
                  <a:schemeClr val="tx1"/>
                </a:solidFill>
                <a:latin typeface="Times New Roman" pitchFamily="18" charset="0"/>
                <a:cs typeface="Times New Roman" pitchFamily="18" charset="0"/>
              </a:rPr>
              <a:t>nhà</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thơ</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của</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quê</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hương</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làng</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cảnh</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Việt</a:t>
            </a:r>
            <a:r>
              <a:rPr lang="en-US" sz="2800" b="0" i="1" dirty="0">
                <a:solidFill>
                  <a:schemeClr val="tx1"/>
                </a:solidFill>
                <a:latin typeface="Times New Roman" pitchFamily="18" charset="0"/>
                <a:cs typeface="Times New Roman" pitchFamily="18" charset="0"/>
              </a:rPr>
              <a:t> Nam”.</a:t>
            </a:r>
            <a:endParaRPr lang="en-US" sz="2800" i="1" dirty="0">
              <a:solidFill>
                <a:schemeClr val="tx1"/>
              </a:solidFill>
              <a:latin typeface="Times New Roman" pitchFamily="18" charset="0"/>
              <a:cs typeface="Times New Roman" pitchFamily="18" charset="0"/>
            </a:endParaRPr>
          </a:p>
          <a:p>
            <a:pPr marL="340497" indent="-340497" algn="just">
              <a:lnSpc>
                <a:spcPct val="150000"/>
              </a:lnSpc>
              <a:buBlip>
                <a:blip r:embed="rId2"/>
              </a:buBlip>
            </a:pPr>
            <a:endParaRPr lang="en-US" sz="1600" dirty="0">
              <a:solidFill>
                <a:schemeClr val="tx1"/>
              </a:solidFill>
              <a:latin typeface="Times New Roman" pitchFamily="18" charset="0"/>
              <a:cs typeface="Times New Roman" pitchFamily="18" charset="0"/>
            </a:endParaRPr>
          </a:p>
        </p:txBody>
      </p:sp>
      <p:sp>
        <p:nvSpPr>
          <p:cNvPr id="5" name="Title 1"/>
          <p:cNvSpPr txBox="1">
            <a:spLocks/>
          </p:cNvSpPr>
          <p:nvPr/>
        </p:nvSpPr>
        <p:spPr>
          <a:xfrm>
            <a:off x="838200" y="236499"/>
            <a:ext cx="10515600" cy="791423"/>
          </a:xfrm>
          <a:prstGeom prst="rect">
            <a:avLst/>
          </a:prstGeom>
          <a:solidFill>
            <a:schemeClr val="accent2">
              <a:lumMod val="20000"/>
              <a:lumOff val="80000"/>
            </a:scheme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6" name="Rectangle 5"/>
          <p:cNvSpPr/>
          <p:nvPr/>
        </p:nvSpPr>
        <p:spPr>
          <a:xfrm>
            <a:off x="838200" y="1307823"/>
            <a:ext cx="2185214" cy="646331"/>
          </a:xfrm>
          <a:prstGeom prst="rect">
            <a:avLst/>
          </a:prstGeom>
        </p:spPr>
        <p:txBody>
          <a:bodyPr wrap="none" lIns="91216" tIns="45608" rIns="91216" bIns="45608">
            <a:spAutoFit/>
          </a:bodyPr>
          <a:lstStyle/>
          <a:p>
            <a:r>
              <a:rPr lang="en-US" sz="3600" b="1" i="1" dirty="0">
                <a:solidFill>
                  <a:srgbClr val="C00000"/>
                </a:solidFill>
                <a:latin typeface="Times New Roman" pitchFamily="18" charset="0"/>
                <a:cs typeface="Times New Roman" pitchFamily="18" charset="0"/>
              </a:rPr>
              <a:t>1. </a:t>
            </a:r>
            <a:r>
              <a:rPr lang="en-US" sz="3600" b="1" i="1" dirty="0" err="1">
                <a:solidFill>
                  <a:srgbClr val="C00000"/>
                </a:solidFill>
                <a:latin typeface="Times New Roman" pitchFamily="18" charset="0"/>
                <a:cs typeface="Times New Roman" pitchFamily="18" charset="0"/>
              </a:rPr>
              <a:t>Tác</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giả</a:t>
            </a:r>
            <a:r>
              <a:rPr lang="en-US" sz="3600" b="1" i="1" dirty="0">
                <a:solidFill>
                  <a:srgbClr val="C00000"/>
                </a:solidFill>
                <a:latin typeface="Times New Roman" pitchFamily="18" charset="0"/>
                <a:cs typeface="Times New Roman" pitchFamily="18" charset="0"/>
              </a:rPr>
              <a:t> </a:t>
            </a:r>
            <a:endParaRPr lang="en-US" sz="2000" i="1" dirty="0">
              <a:solidFill>
                <a:prstClr val="black"/>
              </a:solidFill>
            </a:endParaRPr>
          </a:p>
        </p:txBody>
      </p:sp>
      <p:pic>
        <p:nvPicPr>
          <p:cNvPr id="7" name="Picture 2" descr="Nguyễn Khuyế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644" y="2273552"/>
            <a:ext cx="3081393" cy="411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52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29" name="Rectangle 28"/>
          <p:cNvSpPr/>
          <p:nvPr/>
        </p:nvSpPr>
        <p:spPr>
          <a:xfrm>
            <a:off x="838200" y="1307811"/>
            <a:ext cx="2672413" cy="646274"/>
          </a:xfrm>
          <a:prstGeom prst="rect">
            <a:avLst/>
          </a:prstGeom>
        </p:spPr>
        <p:txBody>
          <a:bodyPr wrap="none" lIns="91216" tIns="45608" rIns="91216" bIns="45608">
            <a:spAutoFit/>
          </a:bodyPr>
          <a:lstStyle/>
          <a:p>
            <a:pPr defTabSz="912756"/>
            <a:r>
              <a:rPr lang="en-US" sz="3600" b="1" i="1" kern="0" dirty="0">
                <a:solidFill>
                  <a:srgbClr val="C00000"/>
                </a:solidFill>
                <a:latin typeface="Times New Roman" pitchFamily="18" charset="0"/>
                <a:cs typeface="Times New Roman" pitchFamily="18" charset="0"/>
              </a:rPr>
              <a:t>2. </a:t>
            </a:r>
            <a:r>
              <a:rPr lang="en-US" sz="3600" b="1" i="1" kern="0" dirty="0" err="1">
                <a:solidFill>
                  <a:srgbClr val="C00000"/>
                </a:solidFill>
                <a:latin typeface="Times New Roman" pitchFamily="18" charset="0"/>
                <a:cs typeface="Times New Roman" pitchFamily="18" charset="0"/>
              </a:rPr>
              <a:t>Tác</a:t>
            </a:r>
            <a:r>
              <a:rPr lang="en-US" sz="3600" b="1" i="1" kern="0" dirty="0">
                <a:solidFill>
                  <a:srgbClr val="C00000"/>
                </a:solidFill>
                <a:latin typeface="Times New Roman" pitchFamily="18" charset="0"/>
                <a:cs typeface="Times New Roman" pitchFamily="18" charset="0"/>
              </a:rPr>
              <a:t> </a:t>
            </a:r>
            <a:r>
              <a:rPr lang="en-US" sz="3600" b="1" i="1" kern="0" dirty="0" err="1">
                <a:solidFill>
                  <a:srgbClr val="C00000"/>
                </a:solidFill>
                <a:latin typeface="Times New Roman" pitchFamily="18" charset="0"/>
                <a:cs typeface="Times New Roman" pitchFamily="18" charset="0"/>
              </a:rPr>
              <a:t>phẩm</a:t>
            </a:r>
            <a:r>
              <a:rPr lang="en-US" sz="3600" b="1" i="1" kern="0" dirty="0">
                <a:solidFill>
                  <a:srgbClr val="C00000"/>
                </a:solidFill>
                <a:latin typeface="Times New Roman" pitchFamily="18" charset="0"/>
                <a:cs typeface="Times New Roman" pitchFamily="18" charset="0"/>
              </a:rPr>
              <a:t> </a:t>
            </a:r>
            <a:endParaRPr lang="en-US" sz="2000" i="1" kern="0" dirty="0">
              <a:solidFill>
                <a:prstClr val="black"/>
              </a:solidFill>
            </a:endParaRPr>
          </a:p>
        </p:txBody>
      </p:sp>
      <p:sp>
        <p:nvSpPr>
          <p:cNvPr id="4" name="Rectangle 95"/>
          <p:cNvSpPr>
            <a:spLocks noChangeArrowheads="1"/>
          </p:cNvSpPr>
          <p:nvPr/>
        </p:nvSpPr>
        <p:spPr bwMode="auto">
          <a:xfrm>
            <a:off x="420121" y="2690660"/>
            <a:ext cx="7462638" cy="332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2" tIns="45636" rIns="91272" bIns="45636">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456384" indent="-456384" algn="just" eaLnBrk="1" hangingPunct="1">
              <a:lnSpc>
                <a:spcPct val="150000"/>
              </a:lnSpc>
              <a:buFont typeface="Wingdings" pitchFamily="2" charset="2"/>
              <a:buChar char="v"/>
            </a:pPr>
            <a:r>
              <a:rPr lang="en-US" sz="2800" b="1" i="1" dirty="0">
                <a:solidFill>
                  <a:srgbClr val="7030A0"/>
                </a:solidFill>
                <a:latin typeface="Times New Roman" pitchFamily="18" charset="0"/>
                <a:cs typeface="Times New Roman" pitchFamily="18" charset="0"/>
                <a:sym typeface="Arial" panose="020B0604020202020204" pitchFamily="34" charset="0"/>
              </a:rPr>
              <a:t>“</a:t>
            </a:r>
            <a:r>
              <a:rPr lang="vi-VN" sz="2800" b="1" i="1" dirty="0">
                <a:solidFill>
                  <a:srgbClr val="7030A0"/>
                </a:solidFill>
                <a:latin typeface="Times New Roman" pitchFamily="18" charset="0"/>
                <a:cs typeface="Times New Roman" pitchFamily="18" charset="0"/>
                <a:sym typeface="Arial" panose="020B0604020202020204" pitchFamily="34" charset="0"/>
              </a:rPr>
              <a:t>Câu cá mùa thu</a:t>
            </a:r>
            <a:r>
              <a:rPr lang="en-US" sz="2800" b="1" i="1" dirty="0">
                <a:solidFill>
                  <a:srgbClr val="7030A0"/>
                </a:solidFill>
                <a:latin typeface="Times New Roman" pitchFamily="18" charset="0"/>
                <a:cs typeface="Times New Roman" pitchFamily="18" charset="0"/>
                <a:sym typeface="Arial" panose="020B0604020202020204" pitchFamily="34" charset="0"/>
              </a:rPr>
              <a:t>”</a:t>
            </a:r>
            <a:r>
              <a:rPr lang="vi-VN" sz="2800" b="1" i="1" dirty="0">
                <a:solidFill>
                  <a:srgbClr val="7030A0"/>
                </a:solidFill>
                <a:latin typeface="Times New Roman" pitchFamily="18" charset="0"/>
                <a:cs typeface="Times New Roman" pitchFamily="18" charset="0"/>
                <a:sym typeface="Arial" panose="020B0604020202020204" pitchFamily="34" charset="0"/>
              </a:rPr>
              <a:t> </a:t>
            </a:r>
            <a:r>
              <a:rPr lang="vi-VN" sz="2800" b="1" dirty="0">
                <a:solidFill>
                  <a:srgbClr val="7030A0"/>
                </a:solidFill>
                <a:latin typeface="Times New Roman" pitchFamily="18" charset="0"/>
                <a:cs typeface="Times New Roman" pitchFamily="18" charset="0"/>
                <a:sym typeface="Arial" panose="020B0604020202020204" pitchFamily="34" charset="0"/>
              </a:rPr>
              <a:t>nằm trong chùm 3 bài thơ thu của Nguyễn Khuyến: </a:t>
            </a:r>
            <a:endParaRPr lang="en-US" sz="2800" b="1" dirty="0">
              <a:solidFill>
                <a:srgbClr val="7030A0"/>
              </a:solidFill>
              <a:latin typeface="Times New Roman" pitchFamily="18" charset="0"/>
              <a:cs typeface="Times New Roman" pitchFamily="18" charset="0"/>
              <a:sym typeface="Arial" panose="020B0604020202020204" pitchFamily="34" charset="0"/>
            </a:endParaRPr>
          </a:p>
          <a:p>
            <a:pPr marL="570468" indent="-570468" algn="just" eaLnBrk="1" hangingPunct="1">
              <a:lnSpc>
                <a:spcPct val="150000"/>
              </a:lnSpc>
              <a:buFontTx/>
              <a:buChar char="-"/>
            </a:pPr>
            <a:r>
              <a:rPr lang="vi-VN" sz="2800" i="1" dirty="0">
                <a:latin typeface="Times New Roman" pitchFamily="18" charset="0"/>
                <a:cs typeface="Times New Roman" pitchFamily="18" charset="0"/>
                <a:sym typeface="Arial" panose="020B0604020202020204" pitchFamily="34" charset="0"/>
              </a:rPr>
              <a:t>Thu vịnh </a:t>
            </a:r>
            <a:r>
              <a:rPr lang="vi-VN" sz="2800" dirty="0">
                <a:latin typeface="Times New Roman" pitchFamily="18" charset="0"/>
                <a:cs typeface="Times New Roman" pitchFamily="18" charset="0"/>
                <a:sym typeface="Arial" panose="020B0604020202020204" pitchFamily="34" charset="0"/>
              </a:rPr>
              <a:t>(</a:t>
            </a:r>
            <a:r>
              <a:rPr lang="en-US" sz="2800" dirty="0" err="1">
                <a:latin typeface="Times New Roman" pitchFamily="18" charset="0"/>
                <a:cs typeface="Times New Roman" pitchFamily="18" charset="0"/>
                <a:sym typeface="Arial" panose="020B0604020202020204" pitchFamily="34" charset="0"/>
              </a:rPr>
              <a:t>Ngâm</a:t>
            </a:r>
            <a:r>
              <a:rPr lang="en-US" sz="2800" dirty="0">
                <a:latin typeface="Times New Roman" pitchFamily="18" charset="0"/>
                <a:cs typeface="Times New Roman" pitchFamily="18" charset="0"/>
                <a:sym typeface="Arial" panose="020B0604020202020204" pitchFamily="34" charset="0"/>
              </a:rPr>
              <a:t> </a:t>
            </a:r>
            <a:r>
              <a:rPr lang="en-US" sz="2800" dirty="0" err="1">
                <a:latin typeface="Times New Roman" pitchFamily="18" charset="0"/>
                <a:cs typeface="Times New Roman" pitchFamily="18" charset="0"/>
                <a:sym typeface="Arial" panose="020B0604020202020204" pitchFamily="34" charset="0"/>
              </a:rPr>
              <a:t>vịnh</a:t>
            </a:r>
            <a:r>
              <a:rPr lang="vi-VN" sz="2800" dirty="0">
                <a:latin typeface="Times New Roman" pitchFamily="18" charset="0"/>
                <a:cs typeface="Times New Roman" pitchFamily="18" charset="0"/>
                <a:sym typeface="Arial" panose="020B0604020202020204" pitchFamily="34" charset="0"/>
              </a:rPr>
              <a:t> mùa thu) </a:t>
            </a:r>
            <a:endParaRPr lang="en-US" sz="2800" dirty="0">
              <a:latin typeface="Times New Roman" pitchFamily="18" charset="0"/>
              <a:cs typeface="Times New Roman" pitchFamily="18" charset="0"/>
              <a:sym typeface="Arial" panose="020B0604020202020204" pitchFamily="34" charset="0"/>
            </a:endParaRPr>
          </a:p>
          <a:p>
            <a:pPr marL="570468" indent="-570468" algn="just" eaLnBrk="1" hangingPunct="1">
              <a:lnSpc>
                <a:spcPct val="150000"/>
              </a:lnSpc>
              <a:buFontTx/>
              <a:buChar char="-"/>
            </a:pPr>
            <a:r>
              <a:rPr lang="vi-VN" sz="2800" i="1" dirty="0">
                <a:latin typeface="Times New Roman" pitchFamily="18" charset="0"/>
                <a:cs typeface="Times New Roman" pitchFamily="18" charset="0"/>
                <a:sym typeface="Arial" panose="020B0604020202020204" pitchFamily="34" charset="0"/>
              </a:rPr>
              <a:t>Thu ẩm </a:t>
            </a:r>
            <a:r>
              <a:rPr lang="vi-VN" sz="2800" dirty="0">
                <a:latin typeface="Times New Roman" pitchFamily="18" charset="0"/>
                <a:cs typeface="Times New Roman" pitchFamily="18" charset="0"/>
                <a:sym typeface="Arial" panose="020B0604020202020204" pitchFamily="34" charset="0"/>
              </a:rPr>
              <a:t>(Uống rượu mùa thu)</a:t>
            </a:r>
            <a:r>
              <a:rPr lang="en-US" sz="2800" dirty="0">
                <a:latin typeface="Times New Roman" pitchFamily="18" charset="0"/>
                <a:cs typeface="Times New Roman" pitchFamily="18" charset="0"/>
                <a:sym typeface="Arial" panose="020B0604020202020204" pitchFamily="34" charset="0"/>
              </a:rPr>
              <a:t> </a:t>
            </a:r>
          </a:p>
          <a:p>
            <a:pPr marL="570468" indent="-570468" algn="just" eaLnBrk="1" hangingPunct="1">
              <a:lnSpc>
                <a:spcPct val="150000"/>
              </a:lnSpc>
              <a:buFontTx/>
              <a:buChar char="-"/>
            </a:pPr>
            <a:r>
              <a:rPr lang="en-US" sz="2800" i="1" dirty="0">
                <a:latin typeface="Times New Roman" pitchFamily="18" charset="0"/>
                <a:cs typeface="Times New Roman" pitchFamily="18" charset="0"/>
                <a:sym typeface="Arial" panose="020B0604020202020204" pitchFamily="34" charset="0"/>
              </a:rPr>
              <a:t>Thu </a:t>
            </a:r>
            <a:r>
              <a:rPr lang="en-US" sz="2800" i="1" dirty="0" err="1">
                <a:latin typeface="Times New Roman" pitchFamily="18" charset="0"/>
                <a:cs typeface="Times New Roman" pitchFamily="18" charset="0"/>
                <a:sym typeface="Arial" panose="020B0604020202020204" pitchFamily="34" charset="0"/>
              </a:rPr>
              <a:t>điếu</a:t>
            </a:r>
            <a:r>
              <a:rPr lang="en-US" sz="2800" i="1" dirty="0">
                <a:latin typeface="Times New Roman" pitchFamily="18" charset="0"/>
                <a:cs typeface="Times New Roman" pitchFamily="18" charset="0"/>
                <a:sym typeface="Arial" panose="020B0604020202020204" pitchFamily="34" charset="0"/>
              </a:rPr>
              <a:t> </a:t>
            </a:r>
            <a:r>
              <a:rPr lang="en-US" sz="2800" dirty="0">
                <a:latin typeface="Times New Roman" pitchFamily="18" charset="0"/>
                <a:cs typeface="Times New Roman" pitchFamily="18" charset="0"/>
                <a:sym typeface="Arial" panose="020B0604020202020204" pitchFamily="34" charset="0"/>
              </a:rPr>
              <a:t>(</a:t>
            </a:r>
            <a:r>
              <a:rPr lang="en-US" sz="2800" dirty="0" err="1">
                <a:latin typeface="Times New Roman" pitchFamily="18" charset="0"/>
                <a:cs typeface="Times New Roman" pitchFamily="18" charset="0"/>
                <a:sym typeface="Arial" panose="020B0604020202020204" pitchFamily="34" charset="0"/>
              </a:rPr>
              <a:t>Câu</a:t>
            </a:r>
            <a:r>
              <a:rPr lang="en-US" sz="2800" dirty="0">
                <a:latin typeface="Times New Roman" pitchFamily="18" charset="0"/>
                <a:cs typeface="Times New Roman" pitchFamily="18" charset="0"/>
                <a:sym typeface="Arial" panose="020B0604020202020204" pitchFamily="34" charset="0"/>
              </a:rPr>
              <a:t> </a:t>
            </a:r>
            <a:r>
              <a:rPr lang="en-US" sz="2800" dirty="0" err="1">
                <a:latin typeface="Times New Roman" pitchFamily="18" charset="0"/>
                <a:cs typeface="Times New Roman" pitchFamily="18" charset="0"/>
                <a:sym typeface="Arial" panose="020B0604020202020204" pitchFamily="34" charset="0"/>
              </a:rPr>
              <a:t>cá</a:t>
            </a:r>
            <a:r>
              <a:rPr lang="en-US" sz="2800" dirty="0">
                <a:latin typeface="Times New Roman" pitchFamily="18" charset="0"/>
                <a:cs typeface="Times New Roman" pitchFamily="18" charset="0"/>
                <a:sym typeface="Arial" panose="020B0604020202020204" pitchFamily="34" charset="0"/>
              </a:rPr>
              <a:t> </a:t>
            </a:r>
            <a:r>
              <a:rPr lang="en-US" sz="2800" dirty="0" err="1">
                <a:latin typeface="Times New Roman" pitchFamily="18" charset="0"/>
                <a:cs typeface="Times New Roman" pitchFamily="18" charset="0"/>
                <a:sym typeface="Arial" panose="020B0604020202020204" pitchFamily="34" charset="0"/>
              </a:rPr>
              <a:t>mùa</a:t>
            </a:r>
            <a:r>
              <a:rPr lang="en-US" sz="2800" dirty="0">
                <a:latin typeface="Times New Roman" pitchFamily="18" charset="0"/>
                <a:cs typeface="Times New Roman" pitchFamily="18" charset="0"/>
                <a:sym typeface="Arial" panose="020B0604020202020204" pitchFamily="34" charset="0"/>
              </a:rPr>
              <a:t>  </a:t>
            </a:r>
            <a:r>
              <a:rPr lang="en-US" sz="2800" dirty="0" err="1">
                <a:latin typeface="Times New Roman" pitchFamily="18" charset="0"/>
                <a:cs typeface="Times New Roman" pitchFamily="18" charset="0"/>
                <a:sym typeface="Arial" panose="020B0604020202020204" pitchFamily="34" charset="0"/>
              </a:rPr>
              <a:t>thu</a:t>
            </a:r>
            <a:r>
              <a:rPr lang="en-US" sz="2800" dirty="0">
                <a:latin typeface="Times New Roman" pitchFamily="18" charset="0"/>
                <a:cs typeface="Times New Roman" pitchFamily="18" charset="0"/>
                <a:sym typeface="Arial" panose="020B0604020202020204" pitchFamily="34" charset="0"/>
              </a:rPr>
              <a:t>).</a:t>
            </a:r>
            <a:endParaRPr lang="vi-VN" sz="2800" dirty="0">
              <a:latin typeface="Times New Roman" pitchFamily="18" charset="0"/>
              <a:cs typeface="Times New Roman" pitchFamily="18" charset="0"/>
              <a:sym typeface="Arial" panose="020B0604020202020204" pitchFamily="34" charset="0"/>
            </a:endParaRPr>
          </a:p>
        </p:txBody>
      </p:sp>
      <p:sp>
        <p:nvSpPr>
          <p:cNvPr id="5" name="Rectangle 4"/>
          <p:cNvSpPr/>
          <p:nvPr/>
        </p:nvSpPr>
        <p:spPr>
          <a:xfrm>
            <a:off x="817174" y="1996267"/>
            <a:ext cx="2071288" cy="584719"/>
          </a:xfrm>
          <a:prstGeom prst="rect">
            <a:avLst/>
          </a:prstGeom>
        </p:spPr>
        <p:txBody>
          <a:bodyPr wrap="none" lIns="91216" tIns="45608" rIns="91216" bIns="45608">
            <a:spAutoFit/>
          </a:bodyPr>
          <a:lstStyle/>
          <a:p>
            <a:pPr defTabSz="912756"/>
            <a:r>
              <a:rPr lang="en-US" sz="3200" b="1" i="1" kern="0" dirty="0">
                <a:solidFill>
                  <a:srgbClr val="C00000"/>
                </a:solidFill>
                <a:latin typeface="Times New Roman" pitchFamily="18" charset="0"/>
                <a:cs typeface="Times New Roman" pitchFamily="18" charset="0"/>
              </a:rPr>
              <a:t>a. </a:t>
            </a:r>
            <a:r>
              <a:rPr lang="en-US" sz="3200" b="1" i="1" kern="0" dirty="0" err="1">
                <a:solidFill>
                  <a:srgbClr val="C00000"/>
                </a:solidFill>
                <a:latin typeface="Times New Roman" pitchFamily="18" charset="0"/>
                <a:cs typeface="Times New Roman" pitchFamily="18" charset="0"/>
              </a:rPr>
              <a:t>Xuất</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xứ</a:t>
            </a:r>
            <a:r>
              <a:rPr lang="en-US" sz="3200" b="1" i="1" kern="0" dirty="0">
                <a:solidFill>
                  <a:srgbClr val="C00000"/>
                </a:solidFill>
                <a:latin typeface="Times New Roman" pitchFamily="18" charset="0"/>
                <a:cs typeface="Times New Roman" pitchFamily="18" charset="0"/>
              </a:rPr>
              <a:t> </a:t>
            </a:r>
            <a:endParaRPr lang="en-US" i="1" kern="0" dirty="0">
              <a:solidFill>
                <a:prstClr val="black"/>
              </a:solidFill>
            </a:endParaRPr>
          </a:p>
        </p:txBody>
      </p:sp>
      <p:pic>
        <p:nvPicPr>
          <p:cNvPr id="7" name="Picture 6" descr="634456330919375000_PC0034-20x30.JPG"/>
          <p:cNvPicPr>
            <a:picLocks noChangeAspect="1"/>
          </p:cNvPicPr>
          <p:nvPr/>
        </p:nvPicPr>
        <p:blipFill rotWithShape="1">
          <a:blip r:embed="rId3"/>
          <a:srcRect l="17740" t="20075" r="12534" b="20075"/>
          <a:stretch/>
        </p:blipFill>
        <p:spPr>
          <a:xfrm>
            <a:off x="8087711" y="2810014"/>
            <a:ext cx="3889922" cy="3803554"/>
          </a:xfrm>
          <a:prstGeom prst="rect">
            <a:avLst/>
          </a:prstGeom>
          <a:ln>
            <a:noFill/>
          </a:ln>
          <a:effectLst>
            <a:softEdge rad="112500"/>
          </a:effectLst>
        </p:spPr>
      </p:pic>
    </p:spTree>
    <p:extLst>
      <p:ext uri="{BB962C8B-B14F-4D97-AF65-F5344CB8AC3E}">
        <p14:creationId xmlns:p14="http://schemas.microsoft.com/office/powerpoint/2010/main" val="21420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sz="4000" b="1" dirty="0">
                <a:solidFill>
                  <a:srgbClr val="ED7D31">
                    <a:lumMod val="75000"/>
                  </a:srgbClr>
                </a:solidFill>
                <a:latin typeface="Times New Roman" pitchFamily="18" charset="0"/>
                <a:cs typeface="Times New Roman" pitchFamily="18" charset="0"/>
              </a:rPr>
              <a:t>I. </a:t>
            </a:r>
            <a:r>
              <a:rPr lang="en-US" sz="4000" b="1" dirty="0" err="1">
                <a:solidFill>
                  <a:srgbClr val="ED7D31">
                    <a:lumMod val="75000"/>
                  </a:srgbClr>
                </a:solidFill>
                <a:latin typeface="Times New Roman" pitchFamily="18" charset="0"/>
                <a:cs typeface="Times New Roman" pitchFamily="18" charset="0"/>
              </a:rPr>
              <a:t>Tìm</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hiểu</a:t>
            </a:r>
            <a:r>
              <a:rPr lang="en-US" sz="4000" b="1" dirty="0">
                <a:solidFill>
                  <a:srgbClr val="ED7D31">
                    <a:lumMod val="75000"/>
                  </a:srgbClr>
                </a:solidFill>
                <a:latin typeface="Times New Roman" pitchFamily="18" charset="0"/>
                <a:cs typeface="Times New Roman" pitchFamily="18" charset="0"/>
              </a:rPr>
              <a:t> </a:t>
            </a:r>
            <a:r>
              <a:rPr lang="en-US" sz="4000" b="1" dirty="0" err="1">
                <a:solidFill>
                  <a:srgbClr val="ED7D31">
                    <a:lumMod val="75000"/>
                  </a:srgbClr>
                </a:solidFill>
                <a:latin typeface="Times New Roman" pitchFamily="18" charset="0"/>
                <a:cs typeface="Times New Roman" pitchFamily="18" charset="0"/>
              </a:rPr>
              <a:t>chung</a:t>
            </a:r>
            <a:endParaRPr lang="en-US" sz="4000" b="1" dirty="0">
              <a:solidFill>
                <a:srgbClr val="ED7D31">
                  <a:lumMod val="75000"/>
                </a:srgbClr>
              </a:solidFill>
              <a:latin typeface="Times New Roman" pitchFamily="18" charset="0"/>
              <a:cs typeface="Times New Roman" pitchFamily="18" charset="0"/>
            </a:endParaRPr>
          </a:p>
        </p:txBody>
      </p:sp>
      <p:sp>
        <p:nvSpPr>
          <p:cNvPr id="29" name="Rectangle 28"/>
          <p:cNvSpPr/>
          <p:nvPr/>
        </p:nvSpPr>
        <p:spPr>
          <a:xfrm>
            <a:off x="838200" y="1307811"/>
            <a:ext cx="2672413" cy="646274"/>
          </a:xfrm>
          <a:prstGeom prst="rect">
            <a:avLst/>
          </a:prstGeom>
        </p:spPr>
        <p:txBody>
          <a:bodyPr wrap="none" lIns="91216" tIns="45608" rIns="91216" bIns="45608">
            <a:spAutoFit/>
          </a:bodyPr>
          <a:lstStyle/>
          <a:p>
            <a:pPr defTabSz="912756"/>
            <a:r>
              <a:rPr lang="en-US" sz="3600" b="1" i="1" kern="0" dirty="0">
                <a:solidFill>
                  <a:srgbClr val="C00000"/>
                </a:solidFill>
                <a:latin typeface="Times New Roman" pitchFamily="18" charset="0"/>
                <a:cs typeface="Times New Roman" pitchFamily="18" charset="0"/>
              </a:rPr>
              <a:t>2. </a:t>
            </a:r>
            <a:r>
              <a:rPr lang="en-US" sz="3600" b="1" i="1" kern="0" dirty="0" err="1">
                <a:solidFill>
                  <a:srgbClr val="C00000"/>
                </a:solidFill>
                <a:latin typeface="Times New Roman" pitchFamily="18" charset="0"/>
                <a:cs typeface="Times New Roman" pitchFamily="18" charset="0"/>
              </a:rPr>
              <a:t>Tác</a:t>
            </a:r>
            <a:r>
              <a:rPr lang="en-US" sz="3600" b="1" i="1" kern="0" dirty="0">
                <a:solidFill>
                  <a:srgbClr val="C00000"/>
                </a:solidFill>
                <a:latin typeface="Times New Roman" pitchFamily="18" charset="0"/>
                <a:cs typeface="Times New Roman" pitchFamily="18" charset="0"/>
              </a:rPr>
              <a:t> </a:t>
            </a:r>
            <a:r>
              <a:rPr lang="en-US" sz="3600" b="1" i="1" kern="0" dirty="0" err="1">
                <a:solidFill>
                  <a:srgbClr val="C00000"/>
                </a:solidFill>
                <a:latin typeface="Times New Roman" pitchFamily="18" charset="0"/>
                <a:cs typeface="Times New Roman" pitchFamily="18" charset="0"/>
              </a:rPr>
              <a:t>phẩm</a:t>
            </a:r>
            <a:r>
              <a:rPr lang="en-US" sz="3600" b="1" i="1" kern="0" dirty="0">
                <a:solidFill>
                  <a:srgbClr val="C00000"/>
                </a:solidFill>
                <a:latin typeface="Times New Roman" pitchFamily="18" charset="0"/>
                <a:cs typeface="Times New Roman" pitchFamily="18" charset="0"/>
              </a:rPr>
              <a:t> </a:t>
            </a:r>
            <a:endParaRPr lang="en-US" sz="2000" i="1" kern="0" dirty="0">
              <a:solidFill>
                <a:prstClr val="black"/>
              </a:solidFill>
            </a:endParaRPr>
          </a:p>
        </p:txBody>
      </p:sp>
      <p:sp>
        <p:nvSpPr>
          <p:cNvPr id="5" name="Rectangle 4"/>
          <p:cNvSpPr/>
          <p:nvPr/>
        </p:nvSpPr>
        <p:spPr>
          <a:xfrm>
            <a:off x="817174" y="1996267"/>
            <a:ext cx="4002906" cy="584719"/>
          </a:xfrm>
          <a:prstGeom prst="rect">
            <a:avLst/>
          </a:prstGeom>
        </p:spPr>
        <p:txBody>
          <a:bodyPr wrap="none" lIns="91216" tIns="45608" rIns="91216" bIns="45608">
            <a:spAutoFit/>
          </a:bodyPr>
          <a:lstStyle/>
          <a:p>
            <a:pPr defTabSz="912756"/>
            <a:r>
              <a:rPr lang="en-US" sz="3200" b="1" i="1" kern="0" dirty="0">
                <a:solidFill>
                  <a:srgbClr val="C00000"/>
                </a:solidFill>
                <a:latin typeface="Times New Roman" pitchFamily="18" charset="0"/>
                <a:cs typeface="Times New Roman" pitchFamily="18" charset="0"/>
              </a:rPr>
              <a:t>b. </a:t>
            </a:r>
            <a:r>
              <a:rPr lang="en-US" sz="3200" b="1" i="1" kern="0" dirty="0" err="1">
                <a:solidFill>
                  <a:srgbClr val="C00000"/>
                </a:solidFill>
                <a:latin typeface="Times New Roman" pitchFamily="18" charset="0"/>
                <a:cs typeface="Times New Roman" pitchFamily="18" charset="0"/>
              </a:rPr>
              <a:t>Hoàn</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cảnh</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sáng</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tác</a:t>
            </a:r>
            <a:endParaRPr lang="en-US" i="1" kern="0" dirty="0">
              <a:solidFill>
                <a:prstClr val="black"/>
              </a:solidFill>
            </a:endParaRPr>
          </a:p>
        </p:txBody>
      </p:sp>
      <p:sp>
        <p:nvSpPr>
          <p:cNvPr id="2" name="Rectangle 1"/>
          <p:cNvSpPr/>
          <p:nvPr/>
        </p:nvSpPr>
        <p:spPr>
          <a:xfrm>
            <a:off x="677918" y="2591125"/>
            <a:ext cx="6521168" cy="1306919"/>
          </a:xfrm>
          <a:prstGeom prst="rect">
            <a:avLst/>
          </a:prstGeom>
        </p:spPr>
        <p:txBody>
          <a:bodyPr wrap="square" lIns="91272" tIns="45636" rIns="91272" bIns="45636">
            <a:spAutoFit/>
          </a:bodyPr>
          <a:lstStyle/>
          <a:p>
            <a:pPr algn="just" defTabSz="912756">
              <a:lnSpc>
                <a:spcPct val="150000"/>
              </a:lnSpc>
              <a:spcBef>
                <a:spcPts val="600"/>
              </a:spcBef>
              <a:buClr>
                <a:srgbClr val="FE8637"/>
              </a:buClr>
              <a:buSzPct val="70000"/>
            </a:pP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Hoàn</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cảnh</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sáng</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tác</a:t>
            </a:r>
            <a:r>
              <a:rPr lang="en-US" sz="2800" b="1" i="1" kern="0" dirty="0">
                <a:solidFill>
                  <a:srgbClr val="FF0000"/>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Viết</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trong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thời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gian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Nguyễn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khuyến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về</a:t>
            </a:r>
            <a:r>
              <a:rPr lang="en-US" sz="2800" kern="0" dirty="0">
                <a:solidFill>
                  <a:prstClr val="black"/>
                </a:solidFill>
                <a:latin typeface="Times New Roman" pitchFamily="18" charset="0"/>
                <a:cs typeface="Times New Roman" pitchFamily="18" charset="0"/>
              </a:rPr>
              <a:t> ở </a:t>
            </a:r>
            <a:r>
              <a:rPr lang="en-US" sz="2800" kern="0" dirty="0" err="1">
                <a:solidFill>
                  <a:prstClr val="black"/>
                </a:solidFill>
                <a:latin typeface="Times New Roman" pitchFamily="18" charset="0"/>
                <a:cs typeface="Times New Roman" pitchFamily="18" charset="0"/>
              </a:rPr>
              <a:t>ẩn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tại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quê</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nhà</a:t>
            </a:r>
            <a:r>
              <a:rPr lang="en-US" sz="2800" kern="0" dirty="0">
                <a:solidFill>
                  <a:prstClr val="black"/>
                </a:solidFill>
                <a:latin typeface="Times New Roman" pitchFamily="18" charset="0"/>
                <a:cs typeface="Times New Roman" pitchFamily="18" charset="0"/>
              </a:rPr>
              <a:t>.</a:t>
            </a:r>
            <a:endParaRPr lang="en-US" sz="1600" kern="0" dirty="0">
              <a:solidFill>
                <a:sysClr val="windowText" lastClr="000000"/>
              </a:solidFill>
            </a:endParaRPr>
          </a:p>
        </p:txBody>
      </p:sp>
      <p:pic>
        <p:nvPicPr>
          <p:cNvPr id="7" name="Picture 7" descr="Phân tích bài thơ Nhàn của Nguyễn Bỉnh Khiêm - 6 mẫu Phân tích bài thơ Nhàn  - VnDoc.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122" y="2794514"/>
            <a:ext cx="4470779" cy="3040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169A5A3-F986-FB49-B356-8B6957F9C922}"/>
              </a:ext>
            </a:extLst>
          </p:cNvPr>
          <p:cNvSpPr txBox="1"/>
          <p:nvPr/>
        </p:nvSpPr>
        <p:spPr>
          <a:xfrm>
            <a:off x="637370" y="4807478"/>
            <a:ext cx="6521168" cy="1307537"/>
          </a:xfrm>
          <a:prstGeom prst="rect">
            <a:avLst/>
          </a:prstGeom>
          <a:noFill/>
        </p:spPr>
        <p:txBody>
          <a:bodyPr wrap="square">
            <a:spAutoFit/>
          </a:bodyPr>
          <a:lstStyle/>
          <a:p>
            <a:pPr algn="just">
              <a:lnSpc>
                <a:spcPct val="150000"/>
              </a:lnSpc>
            </a:pPr>
            <a:r>
              <a:rPr lang="en-US" sz="2800" dirty="0">
                <a:effectLst/>
                <a:latin typeface="Times New Roman" panose="02020603050405020304" pitchFamily="18" charset="0"/>
                <a:ea typeface="Times New Roman" panose="02020603050405020304" pitchFamily="18" charset="0"/>
              </a:rPr>
              <a:t>- </a:t>
            </a:r>
            <a:r>
              <a:rPr lang="en-VN" sz="2800" dirty="0">
                <a:effectLst/>
                <a:latin typeface="Times New Roman" panose="02020603050405020304" pitchFamily="18" charset="0"/>
                <a:ea typeface="Times New Roman" panose="02020603050405020304" pitchFamily="18" charset="0"/>
              </a:rPr>
              <a:t>Thể loại: Thơ Nôm đường luật, viết theo thể thất ngôn bát cú.</a:t>
            </a:r>
            <a:endParaRPr lang="en-VN" sz="24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8AB33F92-2B94-F84E-830B-4F2BB4FB8DFB}"/>
              </a:ext>
            </a:extLst>
          </p:cNvPr>
          <p:cNvSpPr/>
          <p:nvPr/>
        </p:nvSpPr>
        <p:spPr>
          <a:xfrm>
            <a:off x="714973" y="4134375"/>
            <a:ext cx="1973165" cy="584549"/>
          </a:xfrm>
          <a:prstGeom prst="rect">
            <a:avLst/>
          </a:prstGeom>
        </p:spPr>
        <p:txBody>
          <a:bodyPr wrap="none" lIns="91216" tIns="45608" rIns="91216" bIns="45608">
            <a:spAutoFit/>
          </a:bodyPr>
          <a:lstStyle/>
          <a:p>
            <a:pPr defTabSz="912756"/>
            <a:r>
              <a:rPr lang="en-US" sz="3200" b="1" i="1" kern="0" dirty="0">
                <a:solidFill>
                  <a:srgbClr val="C00000"/>
                </a:solidFill>
                <a:latin typeface="Times New Roman" pitchFamily="18" charset="0"/>
                <a:cs typeface="Times New Roman" pitchFamily="18" charset="0"/>
              </a:rPr>
              <a:t>c. </a:t>
            </a:r>
            <a:r>
              <a:rPr lang="en-US" sz="3200" b="1" i="1" kern="0" dirty="0" err="1">
                <a:solidFill>
                  <a:srgbClr val="C00000"/>
                </a:solidFill>
                <a:latin typeface="Times New Roman" pitchFamily="18" charset="0"/>
                <a:cs typeface="Times New Roman" pitchFamily="18" charset="0"/>
              </a:rPr>
              <a:t>Thể</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loại</a:t>
            </a:r>
            <a:endParaRPr lang="en-US" i="1" kern="0" dirty="0">
              <a:solidFill>
                <a:prstClr val="black"/>
              </a:solidFill>
            </a:endParaRPr>
          </a:p>
        </p:txBody>
      </p:sp>
    </p:spTree>
    <p:extLst>
      <p:ext uri="{BB962C8B-B14F-4D97-AF65-F5344CB8AC3E}">
        <p14:creationId xmlns:p14="http://schemas.microsoft.com/office/powerpoint/2010/main" val="296498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 </a:t>
            </a:r>
            <a:r>
              <a:rPr lang="en-US" b="1" dirty="0" err="1">
                <a:solidFill>
                  <a:srgbClr val="ED7D31">
                    <a:lumMod val="75000"/>
                  </a:srgbClr>
                </a:solidFill>
                <a:latin typeface="Times New Roman" pitchFamily="18" charset="0"/>
                <a:cs typeface="Times New Roman" pitchFamily="18" charset="0"/>
              </a:rPr>
              <a:t>Tìm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hiểu</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chung</a:t>
            </a:r>
            <a:endParaRPr lang="en-US" b="1" dirty="0">
              <a:solidFill>
                <a:srgbClr val="ED7D31">
                  <a:lumMod val="75000"/>
                </a:srgbClr>
              </a:solidFill>
              <a:latin typeface="Times New Roman" pitchFamily="18" charset="0"/>
              <a:cs typeface="Times New Roman" pitchFamily="18" charset="0"/>
            </a:endParaRPr>
          </a:p>
        </p:txBody>
      </p:sp>
      <p:sp>
        <p:nvSpPr>
          <p:cNvPr id="29" name="Rectangle 28"/>
          <p:cNvSpPr/>
          <p:nvPr/>
        </p:nvSpPr>
        <p:spPr>
          <a:xfrm>
            <a:off x="838200" y="1307811"/>
            <a:ext cx="2672413" cy="646274"/>
          </a:xfrm>
          <a:prstGeom prst="rect">
            <a:avLst/>
          </a:prstGeom>
        </p:spPr>
        <p:txBody>
          <a:bodyPr wrap="none" lIns="91216" tIns="45608" rIns="91216" bIns="45608">
            <a:spAutoFit/>
          </a:bodyPr>
          <a:lstStyle/>
          <a:p>
            <a:pPr defTabSz="912756"/>
            <a:r>
              <a:rPr lang="en-US" sz="3600" b="1" i="1" kern="0" dirty="0">
                <a:solidFill>
                  <a:srgbClr val="C00000"/>
                </a:solidFill>
                <a:latin typeface="Times New Roman" pitchFamily="18" charset="0"/>
                <a:cs typeface="Times New Roman" pitchFamily="18" charset="0"/>
              </a:rPr>
              <a:t>2. </a:t>
            </a:r>
            <a:r>
              <a:rPr lang="en-US" sz="3600" b="1" i="1" kern="0" dirty="0" err="1">
                <a:solidFill>
                  <a:srgbClr val="C00000"/>
                </a:solidFill>
                <a:latin typeface="Times New Roman" pitchFamily="18" charset="0"/>
                <a:cs typeface="Times New Roman" pitchFamily="18" charset="0"/>
              </a:rPr>
              <a:t>Tác</a:t>
            </a:r>
            <a:r>
              <a:rPr lang="en-US" sz="3600" b="1" i="1" kern="0" dirty="0">
                <a:solidFill>
                  <a:srgbClr val="C00000"/>
                </a:solidFill>
                <a:latin typeface="Times New Roman" pitchFamily="18" charset="0"/>
                <a:cs typeface="Times New Roman" pitchFamily="18" charset="0"/>
              </a:rPr>
              <a:t> </a:t>
            </a:r>
            <a:r>
              <a:rPr lang="en-US" sz="3600" b="1" i="1" kern="0" dirty="0" err="1">
                <a:solidFill>
                  <a:srgbClr val="C00000"/>
                </a:solidFill>
                <a:latin typeface="Times New Roman" pitchFamily="18" charset="0"/>
                <a:cs typeface="Times New Roman" pitchFamily="18" charset="0"/>
              </a:rPr>
              <a:t>phẩm</a:t>
            </a:r>
            <a:r>
              <a:rPr lang="en-US" sz="3600" b="1" i="1" kern="0" dirty="0">
                <a:solidFill>
                  <a:srgbClr val="C00000"/>
                </a:solidFill>
                <a:latin typeface="Times New Roman" pitchFamily="18" charset="0"/>
                <a:cs typeface="Times New Roman" pitchFamily="18" charset="0"/>
              </a:rPr>
              <a:t> </a:t>
            </a:r>
            <a:endParaRPr lang="en-US" sz="2000" i="1" kern="0" dirty="0">
              <a:solidFill>
                <a:prstClr val="black"/>
              </a:solidFill>
            </a:endParaRPr>
          </a:p>
        </p:txBody>
      </p:sp>
      <p:pic>
        <p:nvPicPr>
          <p:cNvPr id="24580" name="Picture 4" descr="Bức tranh cảnh sắc mùa thu trong Thu điếu [Câu cá mùa thu]"/>
          <p:cNvPicPr>
            <a:picLocks noChangeAspect="1" noChangeArrowheads="1"/>
          </p:cNvPicPr>
          <p:nvPr/>
        </p:nvPicPr>
        <p:blipFill rotWithShape="1">
          <a:blip r:embed="rId3">
            <a:extLst>
              <a:ext uri="{28A0092B-C50C-407E-A947-70E740481C1C}">
                <a14:useLocalDpi xmlns:a14="http://schemas.microsoft.com/office/drawing/2010/main" val="0"/>
              </a:ext>
            </a:extLst>
          </a:blip>
          <a:srcRect l="28236"/>
          <a:stretch/>
        </p:blipFill>
        <p:spPr bwMode="auto">
          <a:xfrm>
            <a:off x="817186" y="2828491"/>
            <a:ext cx="4578759" cy="3701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167546" y="3120688"/>
            <a:ext cx="2615441" cy="2677486"/>
          </a:xfrm>
          <a:prstGeom prst="rect">
            <a:avLst/>
          </a:prstGeom>
        </p:spPr>
        <p:txBody>
          <a:bodyPr wrap="none" lIns="91272" tIns="45636" rIns="91272" bIns="45636">
            <a:spAutoFit/>
          </a:bodyPr>
          <a:lstStyle/>
          <a:p>
            <a:pPr marL="456384" indent="-456384">
              <a:lnSpc>
                <a:spcPct val="150000"/>
              </a:lnSpc>
              <a:buFontTx/>
              <a:buChar char="-"/>
            </a:pPr>
            <a:r>
              <a:rPr lang="en-US" sz="2800" b="1" dirty="0">
                <a:solidFill>
                  <a:srgbClr val="7030A0"/>
                </a:solidFill>
                <a:latin typeface="Times New Roman" pitchFamily="18" charset="0"/>
                <a:cs typeface="Times New Roman" pitchFamily="18" charset="0"/>
                <a:sym typeface="Arial" panose="020B0604020202020204" pitchFamily="34" charset="0"/>
              </a:rPr>
              <a:t>Hai </a:t>
            </a:r>
            <a:r>
              <a:rPr lang="en-US" sz="2800" b="1" dirty="0" err="1">
                <a:solidFill>
                  <a:srgbClr val="7030A0"/>
                </a:solidFill>
                <a:latin typeface="Times New Roman" pitchFamily="18" charset="0"/>
                <a:cs typeface="Times New Roman" pitchFamily="18" charset="0"/>
                <a:sym typeface="Arial" panose="020B0604020202020204" pitchFamily="34" charset="0"/>
              </a:rPr>
              <a:t>câu</a:t>
            </a:r>
            <a:r>
              <a:rPr lang="en-US" sz="2800" b="1" dirty="0">
                <a:solidFill>
                  <a:srgbClr val="7030A0"/>
                </a:solidFill>
                <a:latin typeface="Times New Roman" pitchFamily="18" charset="0"/>
                <a:cs typeface="Times New Roman" pitchFamily="18" charset="0"/>
                <a:sym typeface="Arial" panose="020B0604020202020204" pitchFamily="34" charset="0"/>
              </a:rPr>
              <a:t> </a:t>
            </a:r>
            <a:r>
              <a:rPr lang="en-US" sz="2800" b="1" dirty="0" err="1">
                <a:solidFill>
                  <a:srgbClr val="7030A0"/>
                </a:solidFill>
                <a:latin typeface="Times New Roman" pitchFamily="18" charset="0"/>
                <a:cs typeface="Times New Roman" pitchFamily="18" charset="0"/>
                <a:sym typeface="Arial" panose="020B0604020202020204" pitchFamily="34" charset="0"/>
              </a:rPr>
              <a:t>đề</a:t>
            </a:r>
            <a:endParaRPr lang="en-US" sz="2800" b="1" dirty="0">
              <a:solidFill>
                <a:srgbClr val="7030A0"/>
              </a:solidFill>
              <a:latin typeface="Times New Roman" pitchFamily="18" charset="0"/>
              <a:cs typeface="Times New Roman" pitchFamily="18" charset="0"/>
              <a:sym typeface="Arial" panose="020B0604020202020204" pitchFamily="34" charset="0"/>
            </a:endParaRPr>
          </a:p>
          <a:p>
            <a:pPr marL="456384" indent="-456384">
              <a:lnSpc>
                <a:spcPct val="150000"/>
              </a:lnSpc>
              <a:buFontTx/>
              <a:buChar char="-"/>
            </a:pPr>
            <a:r>
              <a:rPr lang="en-US" sz="2800" b="1" dirty="0">
                <a:solidFill>
                  <a:srgbClr val="7030A0"/>
                </a:solidFill>
                <a:latin typeface="Times New Roman" pitchFamily="18" charset="0"/>
                <a:cs typeface="Times New Roman" pitchFamily="18" charset="0"/>
                <a:sym typeface="Arial" panose="020B0604020202020204" pitchFamily="34" charset="0"/>
              </a:rPr>
              <a:t>Hai </a:t>
            </a:r>
            <a:r>
              <a:rPr lang="en-US" sz="2800" b="1" dirty="0" err="1">
                <a:solidFill>
                  <a:srgbClr val="7030A0"/>
                </a:solidFill>
                <a:latin typeface="Times New Roman" pitchFamily="18" charset="0"/>
                <a:cs typeface="Times New Roman" pitchFamily="18" charset="0"/>
                <a:sym typeface="Arial" panose="020B0604020202020204" pitchFamily="34" charset="0"/>
              </a:rPr>
              <a:t>câu</a:t>
            </a:r>
            <a:r>
              <a:rPr lang="en-US" sz="2800" b="1" dirty="0">
                <a:solidFill>
                  <a:srgbClr val="7030A0"/>
                </a:solidFill>
                <a:latin typeface="Times New Roman" pitchFamily="18" charset="0"/>
                <a:cs typeface="Times New Roman" pitchFamily="18" charset="0"/>
                <a:sym typeface="Arial" panose="020B0604020202020204" pitchFamily="34" charset="0"/>
              </a:rPr>
              <a:t> </a:t>
            </a:r>
            <a:r>
              <a:rPr lang="en-US" sz="2800" b="1" dirty="0" err="1">
                <a:solidFill>
                  <a:srgbClr val="7030A0"/>
                </a:solidFill>
                <a:latin typeface="Times New Roman" pitchFamily="18" charset="0"/>
                <a:cs typeface="Times New Roman" pitchFamily="18" charset="0"/>
                <a:sym typeface="Arial" panose="020B0604020202020204" pitchFamily="34" charset="0"/>
              </a:rPr>
              <a:t>thực</a:t>
            </a:r>
            <a:endParaRPr lang="en-US" sz="2800" b="1" dirty="0">
              <a:solidFill>
                <a:srgbClr val="7030A0"/>
              </a:solidFill>
              <a:latin typeface="Times New Roman" pitchFamily="18" charset="0"/>
              <a:cs typeface="Times New Roman" pitchFamily="18" charset="0"/>
              <a:sym typeface="Arial" panose="020B0604020202020204" pitchFamily="34" charset="0"/>
            </a:endParaRPr>
          </a:p>
          <a:p>
            <a:pPr marL="456384" indent="-456384">
              <a:lnSpc>
                <a:spcPct val="150000"/>
              </a:lnSpc>
              <a:buFontTx/>
              <a:buChar char="-"/>
            </a:pPr>
            <a:r>
              <a:rPr lang="en-US" sz="2800" b="1" dirty="0">
                <a:solidFill>
                  <a:srgbClr val="7030A0"/>
                </a:solidFill>
                <a:latin typeface="Times New Roman" pitchFamily="18" charset="0"/>
                <a:cs typeface="Times New Roman" pitchFamily="18" charset="0"/>
                <a:sym typeface="Arial" panose="020B0604020202020204" pitchFamily="34" charset="0"/>
              </a:rPr>
              <a:t>Hai </a:t>
            </a:r>
            <a:r>
              <a:rPr lang="en-US" sz="2800" b="1" dirty="0" err="1">
                <a:solidFill>
                  <a:srgbClr val="7030A0"/>
                </a:solidFill>
                <a:latin typeface="Times New Roman" pitchFamily="18" charset="0"/>
                <a:cs typeface="Times New Roman" pitchFamily="18" charset="0"/>
                <a:sym typeface="Arial" panose="020B0604020202020204" pitchFamily="34" charset="0"/>
              </a:rPr>
              <a:t>câu</a:t>
            </a:r>
            <a:r>
              <a:rPr lang="en-US" sz="2800" b="1" dirty="0">
                <a:solidFill>
                  <a:srgbClr val="7030A0"/>
                </a:solidFill>
                <a:latin typeface="Times New Roman" pitchFamily="18" charset="0"/>
                <a:cs typeface="Times New Roman" pitchFamily="18" charset="0"/>
                <a:sym typeface="Arial" panose="020B0604020202020204" pitchFamily="34" charset="0"/>
              </a:rPr>
              <a:t> </a:t>
            </a:r>
            <a:r>
              <a:rPr lang="en-US" sz="2800" b="1" dirty="0" err="1">
                <a:solidFill>
                  <a:srgbClr val="7030A0"/>
                </a:solidFill>
                <a:latin typeface="Times New Roman" pitchFamily="18" charset="0"/>
                <a:cs typeface="Times New Roman" pitchFamily="18" charset="0"/>
                <a:sym typeface="Arial" panose="020B0604020202020204" pitchFamily="34" charset="0"/>
              </a:rPr>
              <a:t>luận</a:t>
            </a:r>
            <a:endParaRPr lang="en-US" sz="2800" b="1" dirty="0">
              <a:solidFill>
                <a:srgbClr val="7030A0"/>
              </a:solidFill>
              <a:latin typeface="Times New Roman" pitchFamily="18" charset="0"/>
              <a:cs typeface="Times New Roman" pitchFamily="18" charset="0"/>
              <a:sym typeface="Arial" panose="020B0604020202020204" pitchFamily="34" charset="0"/>
            </a:endParaRPr>
          </a:p>
          <a:p>
            <a:pPr marL="456384" indent="-456384">
              <a:lnSpc>
                <a:spcPct val="150000"/>
              </a:lnSpc>
              <a:buFontTx/>
              <a:buChar char="-"/>
            </a:pPr>
            <a:r>
              <a:rPr lang="en-US" sz="2800" b="1" dirty="0">
                <a:solidFill>
                  <a:srgbClr val="7030A0"/>
                </a:solidFill>
                <a:latin typeface="Times New Roman" pitchFamily="18" charset="0"/>
                <a:cs typeface="Times New Roman" pitchFamily="18" charset="0"/>
                <a:sym typeface="Arial" panose="020B0604020202020204" pitchFamily="34" charset="0"/>
              </a:rPr>
              <a:t>Hai </a:t>
            </a:r>
            <a:r>
              <a:rPr lang="en-US" sz="2800" b="1" dirty="0" err="1">
                <a:solidFill>
                  <a:srgbClr val="7030A0"/>
                </a:solidFill>
                <a:latin typeface="Times New Roman" pitchFamily="18" charset="0"/>
                <a:cs typeface="Times New Roman" pitchFamily="18" charset="0"/>
                <a:sym typeface="Arial" panose="020B0604020202020204" pitchFamily="34" charset="0"/>
              </a:rPr>
              <a:t>câu</a:t>
            </a:r>
            <a:r>
              <a:rPr lang="en-US" sz="2800" b="1" dirty="0">
                <a:solidFill>
                  <a:srgbClr val="7030A0"/>
                </a:solidFill>
                <a:latin typeface="Times New Roman" pitchFamily="18" charset="0"/>
                <a:cs typeface="Times New Roman" pitchFamily="18" charset="0"/>
                <a:sym typeface="Arial" panose="020B0604020202020204" pitchFamily="34" charset="0"/>
              </a:rPr>
              <a:t> </a:t>
            </a:r>
            <a:r>
              <a:rPr lang="en-US" sz="2800" b="1" dirty="0" err="1">
                <a:solidFill>
                  <a:srgbClr val="7030A0"/>
                </a:solidFill>
                <a:latin typeface="Times New Roman" pitchFamily="18" charset="0"/>
                <a:cs typeface="Times New Roman" pitchFamily="18" charset="0"/>
                <a:sym typeface="Arial" panose="020B0604020202020204" pitchFamily="34" charset="0"/>
              </a:rPr>
              <a:t>kết</a:t>
            </a:r>
            <a:r>
              <a:rPr lang="vi-VN" sz="2800" b="1" dirty="0">
                <a:solidFill>
                  <a:srgbClr val="7030A0"/>
                </a:solidFill>
                <a:latin typeface="Times New Roman" pitchFamily="18" charset="0"/>
                <a:cs typeface="Times New Roman" pitchFamily="18" charset="0"/>
                <a:sym typeface="Arial" panose="020B0604020202020204" pitchFamily="34" charset="0"/>
              </a:rPr>
              <a:t> </a:t>
            </a:r>
            <a:endParaRPr lang="en-US" dirty="0"/>
          </a:p>
        </p:txBody>
      </p:sp>
      <p:sp>
        <p:nvSpPr>
          <p:cNvPr id="31" name="Rectangle 30"/>
          <p:cNvSpPr/>
          <p:nvPr/>
        </p:nvSpPr>
        <p:spPr>
          <a:xfrm>
            <a:off x="817186" y="1996267"/>
            <a:ext cx="1872176" cy="584549"/>
          </a:xfrm>
          <a:prstGeom prst="rect">
            <a:avLst/>
          </a:prstGeom>
        </p:spPr>
        <p:txBody>
          <a:bodyPr wrap="none" lIns="91216" tIns="45608" rIns="91216" bIns="45608">
            <a:spAutoFit/>
          </a:bodyPr>
          <a:lstStyle/>
          <a:p>
            <a:pPr defTabSz="912756"/>
            <a:r>
              <a:rPr lang="en-US" sz="3200" b="1" i="1" kern="0" dirty="0">
                <a:solidFill>
                  <a:srgbClr val="C00000"/>
                </a:solidFill>
                <a:latin typeface="Times New Roman" pitchFamily="18" charset="0"/>
                <a:cs typeface="Times New Roman" pitchFamily="18" charset="0"/>
              </a:rPr>
              <a:t>d. </a:t>
            </a:r>
            <a:r>
              <a:rPr lang="en-US" sz="3200" b="1" i="1" kern="0" dirty="0" err="1">
                <a:solidFill>
                  <a:srgbClr val="C00000"/>
                </a:solidFill>
                <a:latin typeface="Times New Roman" pitchFamily="18" charset="0"/>
                <a:cs typeface="Times New Roman" pitchFamily="18" charset="0"/>
              </a:rPr>
              <a:t>Bố</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cục</a:t>
            </a:r>
            <a:r>
              <a:rPr lang="en-US" sz="3200" b="1" i="1" kern="0" dirty="0">
                <a:solidFill>
                  <a:srgbClr val="C00000"/>
                </a:solidFill>
                <a:latin typeface="Times New Roman" pitchFamily="18" charset="0"/>
                <a:cs typeface="Times New Roman" pitchFamily="18" charset="0"/>
              </a:rPr>
              <a:t> </a:t>
            </a:r>
            <a:endParaRPr lang="en-US" i="1" kern="0" dirty="0">
              <a:solidFill>
                <a:prstClr val="black"/>
              </a:solidFill>
            </a:endParaRPr>
          </a:p>
        </p:txBody>
      </p:sp>
    </p:spTree>
    <p:extLst>
      <p:ext uri="{BB962C8B-B14F-4D97-AF65-F5344CB8AC3E}">
        <p14:creationId xmlns:p14="http://schemas.microsoft.com/office/powerpoint/2010/main" val="29960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circle(in)">
                                      <p:cBhvr>
                                        <p:cTn id="12" dur="20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81000" y="2363633"/>
            <a:ext cx="4792663" cy="3146425"/>
          </a:xfrm>
          <a:prstGeom prst="cloud">
            <a:avLst/>
          </a:prstGeom>
          <a:solidFill>
            <a:sysClr val="window" lastClr="FFFFFF"/>
          </a:solidFill>
          <a:ln w="25400" cap="flat" cmpd="sng" algn="ctr">
            <a:solidFill>
              <a:srgbClr val="0070C0"/>
            </a:solidFill>
            <a:prstDash val="solid"/>
          </a:ln>
          <a:effectLst/>
        </p:spPr>
        <p:txBody>
          <a:bodyPr lIns="91272" tIns="45636" rIns="91272" bIns="45636" anchor="ctr"/>
          <a:lstStyle/>
          <a:p>
            <a:pPr algn="ctr" defTabSz="912756" fontAlgn="base">
              <a:defRPr/>
            </a:pPr>
            <a:r>
              <a:rPr lang="en-US" sz="2400" b="1" i="1" u="sng" dirty="0" err="1">
                <a:solidFill>
                  <a:srgbClr val="FF0000"/>
                </a:solidFill>
                <a:latin typeface="Times New Roman"/>
              </a:rPr>
              <a:t>Thế</a:t>
            </a:r>
            <a:r>
              <a:rPr lang="en-US" sz="2400" b="1" i="1" u="sng" dirty="0">
                <a:solidFill>
                  <a:srgbClr val="FF0000"/>
                </a:solidFill>
                <a:latin typeface="Times New Roman"/>
              </a:rPr>
              <a:t> </a:t>
            </a:r>
            <a:r>
              <a:rPr lang="en-US" sz="2400" b="1" i="1" u="sng" dirty="0" err="1">
                <a:solidFill>
                  <a:srgbClr val="FF0000"/>
                </a:solidFill>
                <a:latin typeface="Times New Roman"/>
              </a:rPr>
              <a:t>giới</a:t>
            </a:r>
            <a:r>
              <a:rPr lang="en-US" sz="2400" b="1" i="1" u="sng" dirty="0">
                <a:solidFill>
                  <a:srgbClr val="FF0000"/>
                </a:solidFill>
                <a:latin typeface="Times New Roman"/>
              </a:rPr>
              <a:t> </a:t>
            </a:r>
            <a:r>
              <a:rPr lang="en-US" sz="2400" b="1" i="1" u="sng" dirty="0" err="1">
                <a:solidFill>
                  <a:srgbClr val="FF0000"/>
                </a:solidFill>
                <a:latin typeface="Times New Roman"/>
              </a:rPr>
              <a:t>ngôn</a:t>
            </a:r>
            <a:r>
              <a:rPr lang="en-US" sz="2400" b="1" i="1" u="sng" dirty="0">
                <a:solidFill>
                  <a:srgbClr val="FF0000"/>
                </a:solidFill>
                <a:latin typeface="Times New Roman"/>
              </a:rPr>
              <a:t> </a:t>
            </a:r>
            <a:r>
              <a:rPr lang="en-US" sz="2400" b="1" i="1" u="sng" dirty="0" err="1">
                <a:solidFill>
                  <a:srgbClr val="FF0000"/>
                </a:solidFill>
                <a:latin typeface="Times New Roman"/>
              </a:rPr>
              <a:t>từ</a:t>
            </a:r>
            <a:r>
              <a:rPr lang="en-US" sz="2400" b="1" i="1" u="sng" dirty="0">
                <a:solidFill>
                  <a:srgbClr val="FF0000"/>
                </a:solidFill>
                <a:latin typeface="Times New Roman"/>
              </a:rPr>
              <a:t>:</a:t>
            </a:r>
            <a:endParaRPr lang="en-US" sz="2000" kern="0" dirty="0">
              <a:solidFill>
                <a:sysClr val="windowText" lastClr="000000"/>
              </a:solidFill>
              <a:latin typeface="Times New Roman"/>
              <a:ea typeface="Times New Roman"/>
            </a:endParaRPr>
          </a:p>
          <a:p>
            <a:pPr algn="just" defTabSz="912756" fontAlgn="base">
              <a:defRPr/>
            </a:pPr>
            <a:r>
              <a:rPr lang="en-US" sz="2400" kern="0" dirty="0">
                <a:solidFill>
                  <a:sysClr val="windowText" lastClr="000000"/>
                </a:solidFill>
                <a:latin typeface="Times New Roman"/>
                <a:ea typeface="Times New Roman"/>
              </a:rPr>
              <a:t> </a:t>
            </a:r>
            <a:endParaRPr lang="en-US" sz="2000" kern="0" dirty="0">
              <a:solidFill>
                <a:sysClr val="windowText" lastClr="000000"/>
              </a:solidFill>
              <a:latin typeface="Times New Roman"/>
              <a:ea typeface="Times New Roman"/>
            </a:endParaRPr>
          </a:p>
          <a:p>
            <a:pPr algn="just" defTabSz="912756" fontAlgn="base">
              <a:defRPr/>
            </a:pPr>
            <a:r>
              <a:rPr lang="en-US" sz="2400" b="1" i="1" dirty="0" err="1">
                <a:solidFill>
                  <a:srgbClr val="0070C0"/>
                </a:solidFill>
                <a:latin typeface="Times New Roman"/>
              </a:rPr>
              <a:t>Từ</a:t>
            </a:r>
            <a:r>
              <a:rPr lang="en-US" sz="2400" b="1" i="1" dirty="0">
                <a:solidFill>
                  <a:srgbClr val="0070C0"/>
                </a:solidFill>
                <a:latin typeface="Times New Roman"/>
              </a:rPr>
              <a:t> </a:t>
            </a:r>
            <a:r>
              <a:rPr lang="en-US" sz="2400" b="1" i="1" dirty="0" err="1">
                <a:solidFill>
                  <a:srgbClr val="0070C0"/>
                </a:solidFill>
                <a:latin typeface="Times New Roman"/>
              </a:rPr>
              <a:t>láy</a:t>
            </a:r>
            <a:r>
              <a:rPr lang="en-US" sz="2400" b="1" i="1" dirty="0">
                <a:solidFill>
                  <a:srgbClr val="0070C0"/>
                </a:solidFill>
                <a:latin typeface="Times New Roman"/>
              </a:rPr>
              <a:t> </a:t>
            </a:r>
            <a:r>
              <a:rPr lang="en-US" sz="2400" b="1" i="1" dirty="0" err="1">
                <a:solidFill>
                  <a:srgbClr val="0070C0"/>
                </a:solidFill>
                <a:latin typeface="Times New Roman"/>
              </a:rPr>
              <a:t>tượng</a:t>
            </a:r>
            <a:r>
              <a:rPr lang="en-US" sz="2400" b="1" i="1" dirty="0">
                <a:solidFill>
                  <a:srgbClr val="0070C0"/>
                </a:solidFill>
                <a:latin typeface="Times New Roman"/>
              </a:rPr>
              <a:t> </a:t>
            </a:r>
            <a:r>
              <a:rPr lang="en-US" sz="2400" b="1" i="1" dirty="0" err="1">
                <a:solidFill>
                  <a:srgbClr val="0070C0"/>
                </a:solidFill>
                <a:latin typeface="Times New Roman"/>
              </a:rPr>
              <a:t>hình</a:t>
            </a:r>
            <a:r>
              <a:rPr lang="en-US" sz="2400" b="1" i="1" dirty="0">
                <a:solidFill>
                  <a:srgbClr val="0070C0"/>
                </a:solidFill>
                <a:latin typeface="Times New Roman"/>
              </a:rPr>
              <a:t>, </a:t>
            </a:r>
            <a:r>
              <a:rPr lang="en-US" sz="2400" b="1" i="1" dirty="0" err="1">
                <a:solidFill>
                  <a:srgbClr val="0070C0"/>
                </a:solidFill>
                <a:latin typeface="Times New Roman"/>
              </a:rPr>
              <a:t>tượng</a:t>
            </a:r>
            <a:r>
              <a:rPr lang="en-US" sz="2400" b="1" i="1" dirty="0">
                <a:solidFill>
                  <a:srgbClr val="0070C0"/>
                </a:solidFill>
                <a:latin typeface="Times New Roman"/>
              </a:rPr>
              <a:t> </a:t>
            </a:r>
            <a:r>
              <a:rPr lang="en-US" sz="2400" b="1" i="1" dirty="0" err="1">
                <a:solidFill>
                  <a:srgbClr val="0070C0"/>
                </a:solidFill>
                <a:latin typeface="Times New Roman"/>
              </a:rPr>
              <a:t>thanh</a:t>
            </a:r>
            <a:r>
              <a:rPr lang="en-US" sz="2400" b="1" i="1" dirty="0">
                <a:solidFill>
                  <a:srgbClr val="0070C0"/>
                </a:solidFill>
                <a:latin typeface="Times New Roman"/>
              </a:rPr>
              <a:t>, </a:t>
            </a:r>
            <a:r>
              <a:rPr lang="en-US" sz="2400" b="1" i="1" dirty="0" err="1">
                <a:solidFill>
                  <a:srgbClr val="0070C0"/>
                </a:solidFill>
                <a:latin typeface="Times New Roman"/>
              </a:rPr>
              <a:t>biện</a:t>
            </a:r>
            <a:r>
              <a:rPr lang="en-US" sz="2400" b="1" i="1" dirty="0">
                <a:solidFill>
                  <a:srgbClr val="0070C0"/>
                </a:solidFill>
                <a:latin typeface="Times New Roman"/>
              </a:rPr>
              <a:t> </a:t>
            </a:r>
            <a:r>
              <a:rPr lang="en-US" sz="2400" b="1" i="1" dirty="0" err="1">
                <a:solidFill>
                  <a:srgbClr val="0070C0"/>
                </a:solidFill>
                <a:latin typeface="Times New Roman"/>
              </a:rPr>
              <a:t>pháp</a:t>
            </a:r>
            <a:r>
              <a:rPr lang="en-US" sz="2400" b="1" i="1" dirty="0">
                <a:solidFill>
                  <a:srgbClr val="0070C0"/>
                </a:solidFill>
                <a:latin typeface="Times New Roman"/>
              </a:rPr>
              <a:t> </a:t>
            </a:r>
            <a:r>
              <a:rPr lang="en-US" sz="2400" b="1" i="1" dirty="0" err="1">
                <a:solidFill>
                  <a:srgbClr val="0070C0"/>
                </a:solidFill>
                <a:latin typeface="Times New Roman"/>
              </a:rPr>
              <a:t>tu</a:t>
            </a:r>
            <a:r>
              <a:rPr lang="en-US" sz="2400" b="1" i="1" dirty="0">
                <a:solidFill>
                  <a:srgbClr val="0070C0"/>
                </a:solidFill>
                <a:latin typeface="Times New Roman"/>
              </a:rPr>
              <a:t> </a:t>
            </a:r>
            <a:r>
              <a:rPr lang="en-US" sz="2400" b="1" i="1" dirty="0" err="1">
                <a:solidFill>
                  <a:srgbClr val="0070C0"/>
                </a:solidFill>
                <a:latin typeface="Times New Roman"/>
              </a:rPr>
              <a:t>từ</a:t>
            </a:r>
            <a:r>
              <a:rPr lang="en-US" sz="2400" b="1" i="1" dirty="0">
                <a:solidFill>
                  <a:srgbClr val="0070C0"/>
                </a:solidFill>
                <a:latin typeface="Times New Roman"/>
              </a:rPr>
              <a:t> </a:t>
            </a:r>
            <a:r>
              <a:rPr lang="en-US" sz="2400" b="1" i="1" dirty="0" err="1">
                <a:solidFill>
                  <a:srgbClr val="0070C0"/>
                </a:solidFill>
                <a:latin typeface="Times New Roman"/>
              </a:rPr>
              <a:t>từ</a:t>
            </a:r>
            <a:r>
              <a:rPr lang="en-US" sz="2400" b="1" i="1" dirty="0">
                <a:solidFill>
                  <a:srgbClr val="0070C0"/>
                </a:solidFill>
                <a:latin typeface="Times New Roman"/>
              </a:rPr>
              <a:t> </a:t>
            </a:r>
            <a:r>
              <a:rPr lang="en-US" sz="2400" b="1" i="1" dirty="0" err="1">
                <a:solidFill>
                  <a:srgbClr val="0070C0"/>
                </a:solidFill>
                <a:latin typeface="Times New Roman"/>
              </a:rPr>
              <a:t>vựng</a:t>
            </a:r>
            <a:r>
              <a:rPr lang="en-US" sz="2400" b="1" i="1" dirty="0">
                <a:solidFill>
                  <a:srgbClr val="0070C0"/>
                </a:solidFill>
                <a:latin typeface="Times New Roman"/>
              </a:rPr>
              <a:t>, </a:t>
            </a:r>
            <a:r>
              <a:rPr lang="en-US" sz="2400" b="1" i="1" dirty="0" err="1">
                <a:solidFill>
                  <a:srgbClr val="0070C0"/>
                </a:solidFill>
                <a:latin typeface="Times New Roman"/>
              </a:rPr>
              <a:t>tu</a:t>
            </a:r>
            <a:r>
              <a:rPr lang="en-US" sz="2400" b="1" i="1" dirty="0">
                <a:solidFill>
                  <a:srgbClr val="0070C0"/>
                </a:solidFill>
                <a:latin typeface="Times New Roman"/>
              </a:rPr>
              <a:t> </a:t>
            </a:r>
            <a:r>
              <a:rPr lang="en-US" sz="2400" b="1" i="1" dirty="0" err="1">
                <a:solidFill>
                  <a:srgbClr val="0070C0"/>
                </a:solidFill>
                <a:latin typeface="Times New Roman"/>
              </a:rPr>
              <a:t>từ</a:t>
            </a:r>
            <a:r>
              <a:rPr lang="en-US" sz="2400" b="1" i="1" dirty="0">
                <a:solidFill>
                  <a:srgbClr val="0070C0"/>
                </a:solidFill>
                <a:latin typeface="Times New Roman"/>
              </a:rPr>
              <a:t> </a:t>
            </a:r>
            <a:r>
              <a:rPr lang="en-US" sz="2400" b="1" i="1" dirty="0" err="1">
                <a:solidFill>
                  <a:srgbClr val="0070C0"/>
                </a:solidFill>
                <a:latin typeface="Times New Roman"/>
              </a:rPr>
              <a:t>ngữ</a:t>
            </a:r>
            <a:r>
              <a:rPr lang="en-US" sz="2400" b="1" i="1" dirty="0">
                <a:solidFill>
                  <a:srgbClr val="0070C0"/>
                </a:solidFill>
                <a:latin typeface="Times New Roman"/>
              </a:rPr>
              <a:t> </a:t>
            </a:r>
            <a:r>
              <a:rPr lang="en-US" sz="2400" b="1" i="1" dirty="0" err="1">
                <a:solidFill>
                  <a:srgbClr val="0070C0"/>
                </a:solidFill>
                <a:latin typeface="Times New Roman"/>
              </a:rPr>
              <a:t>pháp</a:t>
            </a:r>
            <a:r>
              <a:rPr lang="en-US" sz="2400" b="1" i="1" dirty="0">
                <a:solidFill>
                  <a:srgbClr val="0070C0"/>
                </a:solidFill>
                <a:latin typeface="Times New Roman"/>
              </a:rPr>
              <a:t> </a:t>
            </a:r>
            <a:r>
              <a:rPr lang="en-US" sz="2400" b="1" i="1" dirty="0" err="1">
                <a:solidFill>
                  <a:srgbClr val="0070C0"/>
                </a:solidFill>
                <a:latin typeface="Times New Roman"/>
              </a:rPr>
              <a:t>nào</a:t>
            </a:r>
            <a:r>
              <a:rPr lang="en-US" sz="2400" b="1" i="1" dirty="0">
                <a:solidFill>
                  <a:srgbClr val="0070C0"/>
                </a:solidFill>
                <a:latin typeface="Times New Roman"/>
              </a:rPr>
              <a:t>?</a:t>
            </a:r>
            <a:endParaRPr lang="en-US" sz="2000" kern="0" dirty="0">
              <a:solidFill>
                <a:sysClr val="windowText" lastClr="000000"/>
              </a:solidFill>
              <a:latin typeface="Times New Roman"/>
              <a:ea typeface="Times New Roman"/>
            </a:endParaRPr>
          </a:p>
        </p:txBody>
      </p:sp>
      <p:sp>
        <p:nvSpPr>
          <p:cNvPr id="3" name="Cloud 2"/>
          <p:cNvSpPr/>
          <p:nvPr/>
        </p:nvSpPr>
        <p:spPr>
          <a:xfrm>
            <a:off x="4419612" y="2720982"/>
            <a:ext cx="4106863" cy="2689225"/>
          </a:xfrm>
          <a:prstGeom prst="cloud">
            <a:avLst/>
          </a:prstGeom>
          <a:solidFill>
            <a:sysClr val="window" lastClr="FFFFFF"/>
          </a:solidFill>
          <a:ln w="25400" cap="flat" cmpd="sng" algn="ctr">
            <a:solidFill>
              <a:srgbClr val="0070C0"/>
            </a:solidFill>
            <a:prstDash val="solid"/>
          </a:ln>
          <a:effectLst/>
        </p:spPr>
        <p:txBody>
          <a:bodyPr lIns="91272" tIns="45636" rIns="91272" bIns="45636" anchor="ctr"/>
          <a:lstStyle/>
          <a:p>
            <a:pPr algn="just" defTabSz="912756" fontAlgn="base">
              <a:defRPr/>
            </a:pPr>
            <a:r>
              <a:rPr lang="en-US" sz="2400" b="1" i="1" u="sng" dirty="0" err="1">
                <a:solidFill>
                  <a:srgbClr val="FF0000"/>
                </a:solidFill>
                <a:latin typeface="Times New Roman"/>
              </a:rPr>
              <a:t>Bức</a:t>
            </a:r>
            <a:r>
              <a:rPr lang="en-US" sz="2400" b="1" i="1" u="sng" dirty="0">
                <a:solidFill>
                  <a:srgbClr val="FF0000"/>
                </a:solidFill>
                <a:latin typeface="Times New Roman"/>
              </a:rPr>
              <a:t> </a:t>
            </a:r>
            <a:r>
              <a:rPr lang="en-US" sz="2400" b="1" i="1" u="sng" dirty="0" err="1">
                <a:solidFill>
                  <a:srgbClr val="FF0000"/>
                </a:solidFill>
                <a:latin typeface="Times New Roman"/>
              </a:rPr>
              <a:t>tranh</a:t>
            </a:r>
            <a:r>
              <a:rPr lang="en-US" sz="2400" b="1" i="1" u="sng" dirty="0">
                <a:solidFill>
                  <a:srgbClr val="FF0000"/>
                </a:solidFill>
                <a:latin typeface="Times New Roman"/>
              </a:rPr>
              <a:t> </a:t>
            </a:r>
            <a:r>
              <a:rPr lang="en-US" sz="2400" b="1" i="1" u="sng" dirty="0" err="1">
                <a:solidFill>
                  <a:srgbClr val="FF0000"/>
                </a:solidFill>
                <a:latin typeface="Times New Roman"/>
              </a:rPr>
              <a:t>thơ</a:t>
            </a:r>
            <a:r>
              <a:rPr lang="en-US" sz="2400" b="1" i="1" u="sng" dirty="0">
                <a:solidFill>
                  <a:srgbClr val="FF0000"/>
                </a:solidFill>
                <a:latin typeface="Times New Roman"/>
              </a:rPr>
              <a:t>:</a:t>
            </a:r>
            <a:endParaRPr lang="en-US" sz="2000" kern="0" dirty="0">
              <a:solidFill>
                <a:sysClr val="windowText" lastClr="000000"/>
              </a:solidFill>
              <a:latin typeface="Times New Roman"/>
              <a:ea typeface="Times New Roman"/>
            </a:endParaRPr>
          </a:p>
          <a:p>
            <a:pPr algn="just" defTabSz="912756" fontAlgn="base">
              <a:defRPr/>
            </a:pPr>
            <a:r>
              <a:rPr lang="en-US" sz="2400" kern="0" dirty="0">
                <a:solidFill>
                  <a:sysClr val="windowText" lastClr="000000"/>
                </a:solidFill>
                <a:latin typeface="Times New Roman"/>
                <a:ea typeface="Times New Roman"/>
              </a:rPr>
              <a:t> </a:t>
            </a:r>
            <a:endParaRPr lang="en-US" sz="2000" kern="0" dirty="0">
              <a:solidFill>
                <a:sysClr val="windowText" lastClr="000000"/>
              </a:solidFill>
              <a:latin typeface="Times New Roman"/>
              <a:ea typeface="Times New Roman"/>
            </a:endParaRPr>
          </a:p>
          <a:p>
            <a:pPr algn="just" defTabSz="912756" fontAlgn="base">
              <a:defRPr/>
            </a:pPr>
            <a:r>
              <a:rPr lang="en-US" sz="2400" b="1" i="1" dirty="0" err="1">
                <a:solidFill>
                  <a:srgbClr val="0070C0"/>
                </a:solidFill>
                <a:latin typeface="Times New Roman"/>
              </a:rPr>
              <a:t>Thời</a:t>
            </a:r>
            <a:r>
              <a:rPr lang="en-US" sz="2400" b="1" i="1" dirty="0">
                <a:solidFill>
                  <a:srgbClr val="0070C0"/>
                </a:solidFill>
                <a:latin typeface="Times New Roman"/>
              </a:rPr>
              <a:t> </a:t>
            </a:r>
            <a:r>
              <a:rPr lang="en-US" sz="2400" b="1" i="1" dirty="0" err="1">
                <a:solidFill>
                  <a:srgbClr val="0070C0"/>
                </a:solidFill>
                <a:latin typeface="Times New Roman"/>
              </a:rPr>
              <a:t>gian</a:t>
            </a:r>
            <a:r>
              <a:rPr lang="en-US" sz="2400" b="1" i="1" dirty="0">
                <a:solidFill>
                  <a:srgbClr val="0070C0"/>
                </a:solidFill>
                <a:latin typeface="Times New Roman"/>
              </a:rPr>
              <a:t>, </a:t>
            </a:r>
            <a:r>
              <a:rPr lang="en-US" sz="2400" b="1" i="1" dirty="0" err="1">
                <a:solidFill>
                  <a:srgbClr val="0070C0"/>
                </a:solidFill>
                <a:latin typeface="Times New Roman"/>
              </a:rPr>
              <a:t>không</a:t>
            </a:r>
            <a:r>
              <a:rPr lang="en-US" sz="2400" b="1" i="1" dirty="0">
                <a:solidFill>
                  <a:srgbClr val="0070C0"/>
                </a:solidFill>
                <a:latin typeface="Times New Roman"/>
              </a:rPr>
              <a:t> </a:t>
            </a:r>
            <a:r>
              <a:rPr lang="en-US" sz="2400" b="1" i="1" dirty="0" err="1">
                <a:solidFill>
                  <a:srgbClr val="0070C0"/>
                </a:solidFill>
                <a:latin typeface="Times New Roman"/>
              </a:rPr>
              <a:t>gian</a:t>
            </a:r>
            <a:r>
              <a:rPr lang="en-US" sz="2400" b="1" i="1" dirty="0">
                <a:solidFill>
                  <a:srgbClr val="0070C0"/>
                </a:solidFill>
                <a:latin typeface="Times New Roman"/>
              </a:rPr>
              <a:t>? </a:t>
            </a:r>
            <a:r>
              <a:rPr lang="en-US" sz="2400" b="1" i="1" dirty="0" err="1">
                <a:solidFill>
                  <a:srgbClr val="0070C0"/>
                </a:solidFill>
                <a:latin typeface="Times New Roman"/>
              </a:rPr>
              <a:t>Màu</a:t>
            </a:r>
            <a:r>
              <a:rPr lang="en-US" sz="2400" b="1" i="1" dirty="0">
                <a:solidFill>
                  <a:srgbClr val="0070C0"/>
                </a:solidFill>
                <a:latin typeface="Times New Roman"/>
              </a:rPr>
              <a:t> </a:t>
            </a:r>
            <a:r>
              <a:rPr lang="en-US" sz="2400" b="1" i="1" dirty="0" err="1">
                <a:solidFill>
                  <a:srgbClr val="0070C0"/>
                </a:solidFill>
                <a:latin typeface="Times New Roman"/>
              </a:rPr>
              <a:t>sắc</a:t>
            </a:r>
            <a:r>
              <a:rPr lang="en-US" sz="2400" b="1" i="1" dirty="0">
                <a:solidFill>
                  <a:srgbClr val="0070C0"/>
                </a:solidFill>
                <a:latin typeface="Times New Roman"/>
              </a:rPr>
              <a:t>, </a:t>
            </a:r>
            <a:r>
              <a:rPr lang="en-US" sz="2400" b="1" i="1" dirty="0" err="1">
                <a:solidFill>
                  <a:srgbClr val="0070C0"/>
                </a:solidFill>
                <a:latin typeface="Times New Roman"/>
              </a:rPr>
              <a:t>âm</a:t>
            </a:r>
            <a:r>
              <a:rPr lang="en-US" sz="2400" b="1" i="1" dirty="0">
                <a:solidFill>
                  <a:srgbClr val="0070C0"/>
                </a:solidFill>
                <a:latin typeface="Times New Roman"/>
              </a:rPr>
              <a:t> </a:t>
            </a:r>
            <a:r>
              <a:rPr lang="en-US" sz="2400" b="1" i="1" dirty="0" err="1">
                <a:solidFill>
                  <a:srgbClr val="0070C0"/>
                </a:solidFill>
                <a:latin typeface="Times New Roman"/>
              </a:rPr>
              <a:t>thanh</a:t>
            </a:r>
            <a:r>
              <a:rPr lang="en-US" sz="2400" b="1" i="1" dirty="0">
                <a:solidFill>
                  <a:srgbClr val="0070C0"/>
                </a:solidFill>
                <a:latin typeface="Times New Roman"/>
              </a:rPr>
              <a:t>, </a:t>
            </a:r>
            <a:r>
              <a:rPr lang="en-US" sz="2400" b="1" i="1" dirty="0" err="1">
                <a:solidFill>
                  <a:srgbClr val="0070C0"/>
                </a:solidFill>
                <a:latin typeface="Times New Roman"/>
              </a:rPr>
              <a:t>hình</a:t>
            </a:r>
            <a:r>
              <a:rPr lang="en-US" sz="2400" b="1" i="1" dirty="0">
                <a:solidFill>
                  <a:srgbClr val="0070C0"/>
                </a:solidFill>
                <a:latin typeface="Times New Roman"/>
              </a:rPr>
              <a:t> </a:t>
            </a:r>
            <a:r>
              <a:rPr lang="en-US" sz="2400" b="1" i="1" dirty="0" err="1">
                <a:solidFill>
                  <a:srgbClr val="0070C0"/>
                </a:solidFill>
                <a:latin typeface="Times New Roman"/>
              </a:rPr>
              <a:t>ảnh</a:t>
            </a:r>
            <a:r>
              <a:rPr lang="en-US" sz="2400" b="1" i="1" dirty="0">
                <a:solidFill>
                  <a:srgbClr val="0070C0"/>
                </a:solidFill>
                <a:latin typeface="Times New Roman"/>
              </a:rPr>
              <a:t>?</a:t>
            </a:r>
            <a:endParaRPr lang="en-US" sz="2000" kern="0" dirty="0">
              <a:solidFill>
                <a:sysClr val="windowText" lastClr="000000"/>
              </a:solidFill>
              <a:latin typeface="Times New Roman"/>
              <a:ea typeface="Times New Roman"/>
            </a:endParaRPr>
          </a:p>
        </p:txBody>
      </p:sp>
      <p:sp>
        <p:nvSpPr>
          <p:cNvPr id="4" name="Flowchart: Punched Tape 3"/>
          <p:cNvSpPr/>
          <p:nvPr/>
        </p:nvSpPr>
        <p:spPr>
          <a:xfrm>
            <a:off x="8153412" y="2603500"/>
            <a:ext cx="3114675" cy="2959100"/>
          </a:xfrm>
          <a:prstGeom prst="flowChartPunchedTape">
            <a:avLst/>
          </a:prstGeom>
          <a:solidFill>
            <a:sysClr val="window" lastClr="FFFFFF"/>
          </a:solidFill>
          <a:ln w="25400" cap="flat" cmpd="sng" algn="ctr">
            <a:solidFill>
              <a:srgbClr val="F79646"/>
            </a:solidFill>
            <a:prstDash val="solid"/>
          </a:ln>
          <a:effectLst/>
        </p:spPr>
        <p:txBody>
          <a:bodyPr lIns="91272" tIns="45636" rIns="91272" bIns="45636" anchor="ctr"/>
          <a:lstStyle/>
          <a:p>
            <a:pPr algn="ctr" defTabSz="912756">
              <a:lnSpc>
                <a:spcPct val="115000"/>
              </a:lnSpc>
              <a:spcAft>
                <a:spcPts val="1000"/>
              </a:spcAft>
              <a:defRPr/>
            </a:pPr>
            <a:r>
              <a:rPr lang="en-US" sz="2400" b="1" kern="0" dirty="0" err="1">
                <a:solidFill>
                  <a:sysClr val="windowText" lastClr="000000"/>
                </a:solidFill>
                <a:latin typeface="Times New Roman"/>
                <a:ea typeface="Calibri"/>
                <a:cs typeface="Times New Roman"/>
              </a:rPr>
              <a:t>Cảm</a:t>
            </a:r>
            <a:r>
              <a:rPr lang="en-US" sz="2400" b="1" kern="0" dirty="0">
                <a:solidFill>
                  <a:sysClr val="windowText" lastClr="000000"/>
                </a:solidFill>
                <a:latin typeface="Times New Roman"/>
                <a:ea typeface="Calibri"/>
                <a:cs typeface="Times New Roman"/>
              </a:rPr>
              <a:t> </a:t>
            </a:r>
            <a:r>
              <a:rPr lang="en-US" sz="2400" b="1" kern="0" dirty="0" err="1">
                <a:solidFill>
                  <a:sysClr val="windowText" lastClr="000000"/>
                </a:solidFill>
                <a:latin typeface="Times New Roman"/>
                <a:ea typeface="Calibri"/>
                <a:cs typeface="Times New Roman"/>
              </a:rPr>
              <a:t>xúc</a:t>
            </a:r>
            <a:r>
              <a:rPr lang="en-US" sz="2400" b="1" kern="0" dirty="0">
                <a:solidFill>
                  <a:sysClr val="windowText" lastClr="000000"/>
                </a:solidFill>
                <a:latin typeface="Times New Roman"/>
                <a:ea typeface="Calibri"/>
                <a:cs typeface="Times New Roman"/>
              </a:rPr>
              <a:t> </a:t>
            </a:r>
            <a:r>
              <a:rPr lang="en-US" sz="2400" b="1" kern="0" dirty="0" err="1">
                <a:solidFill>
                  <a:sysClr val="windowText" lastClr="000000"/>
                </a:solidFill>
                <a:latin typeface="Times New Roman"/>
                <a:ea typeface="Calibri"/>
                <a:cs typeface="Times New Roman"/>
              </a:rPr>
              <a:t>của</a:t>
            </a:r>
            <a:r>
              <a:rPr lang="en-US" sz="2400" b="1" kern="0" dirty="0">
                <a:solidFill>
                  <a:sysClr val="windowText" lastClr="000000"/>
                </a:solidFill>
                <a:latin typeface="Times New Roman"/>
                <a:ea typeface="Calibri"/>
                <a:cs typeface="Times New Roman"/>
              </a:rPr>
              <a:t> </a:t>
            </a:r>
            <a:r>
              <a:rPr lang="en-US" sz="2400" b="1" kern="0" dirty="0" err="1">
                <a:solidFill>
                  <a:sysClr val="windowText" lastClr="000000"/>
                </a:solidFill>
                <a:latin typeface="Times New Roman"/>
                <a:ea typeface="Calibri"/>
                <a:cs typeface="Times New Roman"/>
              </a:rPr>
              <a:t>nhân</a:t>
            </a:r>
            <a:r>
              <a:rPr lang="en-US" sz="2400" b="1" kern="0" dirty="0">
                <a:solidFill>
                  <a:sysClr val="windowText" lastClr="000000"/>
                </a:solidFill>
                <a:latin typeface="Times New Roman"/>
                <a:ea typeface="Calibri"/>
                <a:cs typeface="Times New Roman"/>
              </a:rPr>
              <a:t> </a:t>
            </a:r>
            <a:r>
              <a:rPr lang="en-US" sz="2400" b="1" kern="0" dirty="0" err="1">
                <a:solidFill>
                  <a:sysClr val="windowText" lastClr="000000"/>
                </a:solidFill>
                <a:latin typeface="Times New Roman"/>
                <a:ea typeface="Calibri"/>
                <a:cs typeface="Times New Roman"/>
              </a:rPr>
              <a:t>vật</a:t>
            </a:r>
            <a:r>
              <a:rPr lang="en-US" sz="2400" b="1" kern="0" dirty="0">
                <a:solidFill>
                  <a:sysClr val="windowText" lastClr="000000"/>
                </a:solidFill>
                <a:latin typeface="Times New Roman"/>
                <a:ea typeface="Calibri"/>
                <a:cs typeface="Times New Roman"/>
              </a:rPr>
              <a:t> </a:t>
            </a:r>
            <a:r>
              <a:rPr lang="en-US" sz="2400" b="1" kern="0" dirty="0" err="1">
                <a:solidFill>
                  <a:sysClr val="windowText" lastClr="000000"/>
                </a:solidFill>
                <a:latin typeface="Times New Roman"/>
                <a:ea typeface="Calibri"/>
                <a:cs typeface="Times New Roman"/>
              </a:rPr>
              <a:t>trữ</a:t>
            </a:r>
            <a:r>
              <a:rPr lang="en-US" sz="2400" b="1" kern="0" dirty="0">
                <a:solidFill>
                  <a:sysClr val="windowText" lastClr="000000"/>
                </a:solidFill>
                <a:latin typeface="Times New Roman"/>
                <a:ea typeface="Calibri"/>
                <a:cs typeface="Times New Roman"/>
              </a:rPr>
              <a:t> </a:t>
            </a:r>
            <a:r>
              <a:rPr lang="en-US" sz="2400" b="1" kern="0" dirty="0" err="1">
                <a:solidFill>
                  <a:sysClr val="windowText" lastClr="000000"/>
                </a:solidFill>
                <a:latin typeface="Times New Roman"/>
                <a:ea typeface="Calibri"/>
                <a:cs typeface="Times New Roman"/>
              </a:rPr>
              <a:t>tình</a:t>
            </a:r>
            <a:r>
              <a:rPr lang="en-US" sz="2400" b="1" kern="0" dirty="0">
                <a:solidFill>
                  <a:sysClr val="windowText" lastClr="000000"/>
                </a:solidFill>
                <a:latin typeface="Times New Roman"/>
                <a:ea typeface="Calibri"/>
                <a:cs typeface="Times New Roman"/>
              </a:rPr>
              <a:t>?</a:t>
            </a:r>
            <a:endParaRPr lang="en-US" kern="0" dirty="0">
              <a:solidFill>
                <a:sysClr val="windowText" lastClr="000000"/>
              </a:solidFill>
              <a:ea typeface="Calibri"/>
              <a:cs typeface="Times New Roman"/>
            </a:endParaRPr>
          </a:p>
        </p:txBody>
      </p:sp>
      <p:sp>
        <p:nvSpPr>
          <p:cNvPr id="5" name="Rounded Rectangle 4"/>
          <p:cNvSpPr/>
          <p:nvPr/>
        </p:nvSpPr>
        <p:spPr>
          <a:xfrm>
            <a:off x="4419600" y="1127262"/>
            <a:ext cx="5867400" cy="609600"/>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91118" tIns="45559" rIns="91118" bIns="45559" anchor="ctr"/>
          <a:lstStyle/>
          <a:p>
            <a:pPr defTabSz="912756" fontAlgn="base">
              <a:spcBef>
                <a:spcPct val="0"/>
              </a:spcBef>
              <a:spcAft>
                <a:spcPct val="0"/>
              </a:spcAft>
              <a:defRPr/>
            </a:pPr>
            <a:r>
              <a:rPr lang="en-US" sz="2800" b="1" dirty="0">
                <a:solidFill>
                  <a:srgbClr val="4472C4">
                    <a:lumMod val="50000"/>
                  </a:srgbClr>
                </a:solidFill>
                <a:latin typeface="Times New Roman" panose="02020603050405020304" pitchFamily="18" charset="0"/>
                <a:cs typeface="Times New Roman" panose="02020603050405020304" pitchFamily="18" charset="0"/>
              </a:rPr>
              <a:t>THẢO LUẬN NHÓM</a:t>
            </a:r>
          </a:p>
        </p:txBody>
      </p:sp>
      <p:sp>
        <p:nvSpPr>
          <p:cNvPr id="6" name="Rectangle 5"/>
          <p:cNvSpPr>
            <a:spLocks noChangeArrowheads="1"/>
          </p:cNvSpPr>
          <p:nvPr/>
        </p:nvSpPr>
        <p:spPr bwMode="auto">
          <a:xfrm>
            <a:off x="152400" y="6243638"/>
            <a:ext cx="2319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2" tIns="45636" rIns="91272" bIns="45636">
            <a:spAutoFit/>
          </a:bodyPr>
          <a:lstStyle/>
          <a:p>
            <a:pPr defTabSz="912756" eaLnBrk="0" fontAlgn="base" hangingPunct="0">
              <a:spcBef>
                <a:spcPct val="0"/>
              </a:spcBef>
              <a:spcAft>
                <a:spcPct val="0"/>
              </a:spcAft>
            </a:pPr>
            <a:r>
              <a:rPr lang="en-US" sz="2400" b="1" i="1">
                <a:solidFill>
                  <a:prstClr val="black"/>
                </a:solidFill>
                <a:latin typeface="Times New Roman" pitchFamily="18" charset="0"/>
              </a:rPr>
              <a:t>Tổ 1: Hai câu đề</a:t>
            </a:r>
            <a:endParaRPr lang="en-US">
              <a:solidFill>
                <a:prstClr val="black"/>
              </a:solidFill>
              <a:latin typeface="Arial" charset="0"/>
            </a:endParaRPr>
          </a:p>
        </p:txBody>
      </p:sp>
      <p:sp>
        <p:nvSpPr>
          <p:cNvPr id="7" name="Rectangle 6"/>
          <p:cNvSpPr>
            <a:spLocks noChangeArrowheads="1"/>
          </p:cNvSpPr>
          <p:nvPr/>
        </p:nvSpPr>
        <p:spPr bwMode="auto">
          <a:xfrm>
            <a:off x="2862275" y="6248412"/>
            <a:ext cx="2606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2" tIns="45636" rIns="91272" bIns="45636">
            <a:spAutoFit/>
          </a:bodyPr>
          <a:lstStyle/>
          <a:p>
            <a:pPr defTabSz="912756" eaLnBrk="0" fontAlgn="base" hangingPunct="0">
              <a:spcBef>
                <a:spcPct val="0"/>
              </a:spcBef>
              <a:spcAft>
                <a:spcPct val="0"/>
              </a:spcAft>
            </a:pPr>
            <a:r>
              <a:rPr lang="en-US" sz="2400" b="1" i="1">
                <a:solidFill>
                  <a:prstClr val="black"/>
                </a:solidFill>
                <a:latin typeface="Times New Roman" pitchFamily="18" charset="0"/>
              </a:rPr>
              <a:t>Tổ 2: Hai câu thực</a:t>
            </a:r>
            <a:endParaRPr lang="en-US">
              <a:solidFill>
                <a:prstClr val="black"/>
              </a:solidFill>
              <a:latin typeface="Arial" charset="0"/>
            </a:endParaRPr>
          </a:p>
        </p:txBody>
      </p:sp>
      <p:sp>
        <p:nvSpPr>
          <p:cNvPr id="8" name="Rectangle 7"/>
          <p:cNvSpPr>
            <a:spLocks noChangeArrowheads="1"/>
          </p:cNvSpPr>
          <p:nvPr/>
        </p:nvSpPr>
        <p:spPr bwMode="auto">
          <a:xfrm>
            <a:off x="5715000" y="6248412"/>
            <a:ext cx="2611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2" tIns="45636" rIns="91272" bIns="45636">
            <a:spAutoFit/>
          </a:bodyPr>
          <a:lstStyle/>
          <a:p>
            <a:pPr defTabSz="912756" eaLnBrk="0" fontAlgn="base" hangingPunct="0">
              <a:spcBef>
                <a:spcPct val="0"/>
              </a:spcBef>
              <a:spcAft>
                <a:spcPct val="0"/>
              </a:spcAft>
            </a:pPr>
            <a:r>
              <a:rPr lang="en-US" sz="2400" b="1" i="1">
                <a:solidFill>
                  <a:prstClr val="black"/>
                </a:solidFill>
                <a:latin typeface="Times New Roman" pitchFamily="18" charset="0"/>
              </a:rPr>
              <a:t>Tổ 3: Hai câu luận</a:t>
            </a:r>
            <a:endParaRPr lang="en-US">
              <a:solidFill>
                <a:prstClr val="black"/>
              </a:solidFill>
              <a:latin typeface="Arial" charset="0"/>
            </a:endParaRPr>
          </a:p>
        </p:txBody>
      </p:sp>
      <p:sp>
        <p:nvSpPr>
          <p:cNvPr id="9" name="Rectangle 8"/>
          <p:cNvSpPr>
            <a:spLocks noChangeArrowheads="1"/>
          </p:cNvSpPr>
          <p:nvPr/>
        </p:nvSpPr>
        <p:spPr bwMode="auto">
          <a:xfrm>
            <a:off x="9051937" y="6248412"/>
            <a:ext cx="2606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2" tIns="45636" rIns="91272" bIns="45636">
            <a:spAutoFit/>
          </a:bodyPr>
          <a:lstStyle/>
          <a:p>
            <a:pPr defTabSz="912756" eaLnBrk="0" fontAlgn="base" hangingPunct="0">
              <a:spcBef>
                <a:spcPct val="0"/>
              </a:spcBef>
              <a:spcAft>
                <a:spcPct val="0"/>
              </a:spcAft>
            </a:pPr>
            <a:r>
              <a:rPr lang="en-US" sz="2400" b="1" i="1">
                <a:solidFill>
                  <a:prstClr val="black"/>
                </a:solidFill>
                <a:latin typeface="Times New Roman" pitchFamily="18" charset="0"/>
              </a:rPr>
              <a:t>Tổ 4: Hai câu thực</a:t>
            </a:r>
            <a:endParaRPr lang="en-US">
              <a:solidFill>
                <a:prstClr val="black"/>
              </a:solidFill>
              <a:latin typeface="Arial" charset="0"/>
            </a:endParaRPr>
          </a:p>
        </p:txBody>
      </p:sp>
      <p:sp>
        <p:nvSpPr>
          <p:cNvPr id="83978" name="Rectangle 9"/>
          <p:cNvSpPr>
            <a:spLocks noChangeArrowheads="1"/>
          </p:cNvSpPr>
          <p:nvPr/>
        </p:nvSpPr>
        <p:spPr bwMode="auto">
          <a:xfrm>
            <a:off x="2667012" y="1683372"/>
            <a:ext cx="7027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2" tIns="45636" rIns="91272" bIns="45636">
            <a:spAutoFit/>
          </a:bodyPr>
          <a:lstStyle/>
          <a:p>
            <a:pPr defTabSz="912756" eaLnBrk="0" fontAlgn="base" hangingPunct="0">
              <a:spcBef>
                <a:spcPct val="0"/>
              </a:spcBef>
              <a:spcAft>
                <a:spcPct val="0"/>
              </a:spcAft>
            </a:pPr>
            <a:r>
              <a:rPr lang="en-US" sz="2800" b="1" i="1" dirty="0" err="1">
                <a:solidFill>
                  <a:srgbClr val="C00000"/>
                </a:solidFill>
                <a:latin typeface="Times New Roman" pitchFamily="18" charset="0"/>
                <a:cs typeface="Times New Roman" pitchFamily="18" charset="0"/>
              </a:rPr>
              <a:t>Các</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tổ</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trả</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lời</a:t>
            </a:r>
            <a:r>
              <a:rPr lang="en-US" sz="2800" b="1" i="1" dirty="0">
                <a:solidFill>
                  <a:srgbClr val="C00000"/>
                </a:solidFill>
                <a:latin typeface="Times New Roman" pitchFamily="18" charset="0"/>
                <a:cs typeface="Times New Roman" pitchFamily="18" charset="0"/>
              </a:rPr>
              <a:t> 3 </a:t>
            </a:r>
            <a:r>
              <a:rPr lang="en-US" sz="2800" b="1" i="1" dirty="0" err="1">
                <a:solidFill>
                  <a:srgbClr val="C00000"/>
                </a:solidFill>
                <a:latin typeface="Times New Roman" pitchFamily="18" charset="0"/>
                <a:cs typeface="Times New Roman" pitchFamily="18" charset="0"/>
              </a:rPr>
              <a:t>câu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hỏi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sau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vào</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phiếu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học</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tập</a:t>
            </a:r>
            <a:r>
              <a:rPr lang="en-US" sz="2800" b="1" i="1" dirty="0">
                <a:solidFill>
                  <a:srgbClr val="C00000"/>
                </a:solidFill>
                <a:latin typeface="Times New Roman" pitchFamily="18" charset="0"/>
                <a:cs typeface="Times New Roman" pitchFamily="18" charset="0"/>
              </a:rPr>
              <a:t>:</a:t>
            </a:r>
            <a:endParaRPr lang="en-US" sz="2000" i="1" dirty="0">
              <a:solidFill>
                <a:prstClr val="black"/>
              </a:solidFill>
              <a:latin typeface="Arial" charset="0"/>
            </a:endParaRPr>
          </a:p>
        </p:txBody>
      </p:sp>
      <p:sp>
        <p:nvSpPr>
          <p:cNvPr id="13"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26518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3978"/>
                                        </p:tgtEl>
                                        <p:attrNameLst>
                                          <p:attrName>style.visibility</p:attrName>
                                        </p:attrNameLst>
                                      </p:cBhvr>
                                      <p:to>
                                        <p:strVal val="visible"/>
                                      </p:to>
                                    </p:set>
                                    <p:animEffect transition="in" filter="wipe(down)">
                                      <p:cBhvr>
                                        <p:cTn id="12" dur="500"/>
                                        <p:tgtEl>
                                          <p:spTgt spid="839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83978"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
        <p:nvSpPr>
          <p:cNvPr id="4" name="Rectangle 3"/>
          <p:cNvSpPr/>
          <p:nvPr/>
        </p:nvSpPr>
        <p:spPr>
          <a:xfrm>
            <a:off x="633242" y="1261278"/>
            <a:ext cx="2464136" cy="584775"/>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1.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đề</a:t>
            </a:r>
            <a:endParaRPr lang="en-US" sz="1600" dirty="0"/>
          </a:p>
        </p:txBody>
      </p:sp>
      <p:sp>
        <p:nvSpPr>
          <p:cNvPr id="8" name="Rectangle 7"/>
          <p:cNvSpPr/>
          <p:nvPr/>
        </p:nvSpPr>
        <p:spPr>
          <a:xfrm>
            <a:off x="1234922" y="1884715"/>
            <a:ext cx="8737600" cy="1200272"/>
          </a:xfrm>
          <a:prstGeom prst="rect">
            <a:avLst/>
          </a:prstGeom>
        </p:spPr>
        <p:txBody>
          <a:bodyPr wrap="square" lIns="91216" tIns="45608" rIns="91216" bIns="45608">
            <a:spAutoFit/>
          </a:bodyPr>
          <a:lstStyle/>
          <a:p>
            <a:pPr algn="just"/>
            <a:r>
              <a:rPr lang="en-US" sz="3600" b="1" dirty="0" err="1">
                <a:solidFill>
                  <a:srgbClr val="C00000"/>
                </a:solidFill>
                <a:latin typeface="Amazone" pitchFamily="66" charset="0"/>
                <a:cs typeface="Times New Roman" pitchFamily="18" charset="0"/>
              </a:rPr>
              <a:t>Ao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thu</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lạnh</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lẽo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nước</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trong</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veo</a:t>
            </a:r>
            <a:endParaRPr lang="en-US" sz="3600" b="1" dirty="0">
              <a:solidFill>
                <a:srgbClr val="C00000"/>
              </a:solidFill>
              <a:latin typeface="Amazone" pitchFamily="66" charset="0"/>
              <a:cs typeface="Times New Roman" pitchFamily="18" charset="0"/>
            </a:endParaRPr>
          </a:p>
          <a:p>
            <a:pPr algn="just"/>
            <a:r>
              <a:rPr lang="en-US" sz="3600" b="1" dirty="0" err="1">
                <a:solidFill>
                  <a:srgbClr val="C00000"/>
                </a:solidFill>
                <a:latin typeface="Amazone" pitchFamily="66" charset="0"/>
                <a:cs typeface="Times New Roman" pitchFamily="18" charset="0"/>
              </a:rPr>
              <a:t>Một</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chiếc</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thuyền</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câu</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bé</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tẻo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teo</a:t>
            </a:r>
            <a:r>
              <a:rPr lang="en-US" sz="3600" b="1" dirty="0">
                <a:solidFill>
                  <a:prstClr val="black"/>
                </a:solidFill>
                <a:latin typeface="Amazone" pitchFamily="66" charset="0"/>
                <a:cs typeface="Times New Roman" pitchFamily="18" charset="0"/>
              </a:rPr>
              <a:t>.</a:t>
            </a:r>
          </a:p>
        </p:txBody>
      </p:sp>
      <p:pic>
        <p:nvPicPr>
          <p:cNvPr id="27650" name="Picture 2" descr="Top 10 Bài văn phân tích bài thơ &quot;Thu điếu&quot; của Nguyễn Khuyến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996" y="1898021"/>
            <a:ext cx="3687051" cy="4753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399401" y="3381706"/>
            <a:ext cx="7246881" cy="954107"/>
          </a:xfrm>
          <a:prstGeom prst="rect">
            <a:avLst/>
          </a:prstGeom>
        </p:spPr>
        <p:txBody>
          <a:bodyPr wrap="square" lIns="91272" tIns="45636" rIns="91272" bIns="45636">
            <a:spAutoFit/>
          </a:bodyPr>
          <a:lstStyle/>
          <a:p>
            <a:pPr marL="109277" algn="just" defTabSz="912756">
              <a:spcBef>
                <a:spcPts val="600"/>
              </a:spcBef>
              <a:buClr>
                <a:srgbClr val="FE8637"/>
              </a:buClr>
              <a:buSzPct val="70000"/>
            </a:pP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Ao</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thu</a:t>
            </a:r>
            <a:r>
              <a:rPr lang="en-US" sz="2800" b="1" i="1"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miêu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tả</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gian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nhỏ</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hẹp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đáo</a:t>
            </a:r>
            <a:r>
              <a:rPr lang="en-US" sz="2800" dirty="0">
                <a:solidFill>
                  <a:prstClr val="black"/>
                </a:solidFill>
                <a:latin typeface="Times New Roman" pitchFamily="18" charset="0"/>
                <a:cs typeface="Times New Roman" pitchFamily="18" charset="0"/>
              </a:rPr>
              <a:t>.</a:t>
            </a:r>
          </a:p>
        </p:txBody>
      </p:sp>
      <p:sp>
        <p:nvSpPr>
          <p:cNvPr id="11" name="Rectangle 110"/>
          <p:cNvSpPr>
            <a:spLocks noChangeArrowheads="1"/>
          </p:cNvSpPr>
          <p:nvPr/>
        </p:nvSpPr>
        <p:spPr bwMode="auto">
          <a:xfrm>
            <a:off x="541289" y="4683673"/>
            <a:ext cx="7104991" cy="15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2" tIns="22827" rIns="45662" bIns="22827">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6873" eaLnBrk="1" fontAlgn="base" hangingPunct="1">
              <a:lnSpc>
                <a:spcPct val="120000"/>
              </a:lnSpc>
              <a:spcBef>
                <a:spcPct val="0"/>
              </a:spcBef>
              <a:spcAft>
                <a:spcPct val="0"/>
              </a:spcAft>
            </a:pP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vi-VN" altLang="zh-CN" sz="2800" dirty="0">
                <a:solidFill>
                  <a:prstClr val="black"/>
                </a:solidFill>
                <a:latin typeface="Times New Roman" pitchFamily="18" charset="0"/>
                <a:cs typeface="Times New Roman" pitchFamily="18" charset="0"/>
                <a:sym typeface="Arial" panose="020B0604020202020204" pitchFamily="34" charset="0"/>
              </a:rPr>
              <a:t>Hai tính từ đặc </a:t>
            </a:r>
            <a:r>
              <a:rPr lang="en-US" altLang="zh-CN" sz="2800" dirty="0" err="1">
                <a:solidFill>
                  <a:prstClr val="black"/>
                </a:solidFill>
                <a:latin typeface="Times New Roman" pitchFamily="18" charset="0"/>
                <a:cs typeface="Times New Roman" pitchFamily="18" charset="0"/>
                <a:sym typeface="Arial" panose="020B0604020202020204" pitchFamily="34" charset="0"/>
              </a:rPr>
              <a:t>tả</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dirty="0" err="1">
                <a:solidFill>
                  <a:prstClr val="black"/>
                </a:solidFill>
                <a:latin typeface="Times New Roman" pitchFamily="18" charset="0"/>
                <a:cs typeface="Times New Roman" pitchFamily="18" charset="0"/>
                <a:sym typeface="Arial" panose="020B0604020202020204" pitchFamily="34" charset="0"/>
              </a:rPr>
              <a:t>xúc</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dirty="0" err="1">
                <a:solidFill>
                  <a:prstClr val="black"/>
                </a:solidFill>
                <a:latin typeface="Times New Roman" pitchFamily="18" charset="0"/>
                <a:cs typeface="Times New Roman" pitchFamily="18" charset="0"/>
                <a:sym typeface="Arial" panose="020B0604020202020204" pitchFamily="34" charset="0"/>
              </a:rPr>
              <a:t>giác</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b="1" i="1" dirty="0">
                <a:solidFill>
                  <a:srgbClr val="0070C0"/>
                </a:solidFill>
                <a:latin typeface="Times New Roman" pitchFamily="18" charset="0"/>
                <a:cs typeface="Times New Roman" pitchFamily="18" charset="0"/>
                <a:sym typeface="Arial" panose="020B0604020202020204" pitchFamily="34" charset="0"/>
              </a:rPr>
              <a:t>“</a:t>
            </a:r>
            <a:r>
              <a:rPr lang="en-US" altLang="zh-CN" sz="2800" b="1" i="1" dirty="0" err="1">
                <a:solidFill>
                  <a:srgbClr val="0070C0"/>
                </a:solidFill>
                <a:latin typeface="Times New Roman" pitchFamily="18" charset="0"/>
                <a:cs typeface="Times New Roman" pitchFamily="18" charset="0"/>
                <a:sym typeface="Arial" panose="020B0604020202020204" pitchFamily="34" charset="0"/>
              </a:rPr>
              <a:t>lạnh</a:t>
            </a:r>
            <a:r>
              <a:rPr lang="en-US" altLang="zh-CN" sz="2800" b="1" i="1" dirty="0">
                <a:solidFill>
                  <a:srgbClr val="0070C0"/>
                </a:solidFill>
                <a:latin typeface="Times New Roman" pitchFamily="18" charset="0"/>
                <a:cs typeface="Times New Roman" pitchFamily="18" charset="0"/>
                <a:sym typeface="Arial" panose="020B0604020202020204" pitchFamily="34" charset="0"/>
              </a:rPr>
              <a:t> </a:t>
            </a:r>
            <a:r>
              <a:rPr lang="en-US" altLang="zh-CN" sz="2800" b="1" i="1" dirty="0" err="1">
                <a:solidFill>
                  <a:srgbClr val="0070C0"/>
                </a:solidFill>
                <a:latin typeface="Times New Roman" pitchFamily="18" charset="0"/>
                <a:cs typeface="Times New Roman" pitchFamily="18" charset="0"/>
                <a:sym typeface="Arial" panose="020B0604020202020204" pitchFamily="34" charset="0"/>
              </a:rPr>
              <a:t>lẽo</a:t>
            </a:r>
            <a:r>
              <a:rPr lang="en-US" altLang="zh-CN" sz="2800" b="1" i="1" dirty="0">
                <a:solidFill>
                  <a:srgbClr val="0070C0"/>
                </a:solidFill>
                <a:latin typeface="Times New Roman" pitchFamily="18" charset="0"/>
                <a:cs typeface="Times New Roman" pitchFamily="18" charset="0"/>
                <a:sym typeface="Arial" panose="020B0604020202020204" pitchFamily="34" charset="0"/>
              </a:rPr>
              <a:t>” </a:t>
            </a:r>
            <a:r>
              <a:rPr lang="en-US" altLang="zh-CN" sz="2800" i="1" dirty="0">
                <a:solidFill>
                  <a:prstClr val="black"/>
                </a:solidFill>
                <a:latin typeface="Times New Roman" pitchFamily="18" charset="0"/>
                <a:cs typeface="Times New Roman" pitchFamily="18" charset="0"/>
                <a:sym typeface="Arial" panose="020B0604020202020204" pitchFamily="34" charset="0"/>
              </a:rPr>
              <a:t>(</a:t>
            </a:r>
            <a:r>
              <a:rPr lang="en-US" altLang="zh-CN" sz="2800" i="1" dirty="0" err="1">
                <a:solidFill>
                  <a:prstClr val="black"/>
                </a:solidFill>
                <a:latin typeface="Times New Roman" pitchFamily="18" charset="0"/>
                <a:cs typeface="Times New Roman" pitchFamily="18" charset="0"/>
                <a:sym typeface="Arial" panose="020B0604020202020204" pitchFamily="34" charset="0"/>
              </a:rPr>
              <a:t>không</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khí</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lạnh</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hiu</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hắt</a:t>
            </a:r>
            <a:r>
              <a:rPr lang="en-US" altLang="zh-CN" sz="2800" i="1" dirty="0">
                <a:solidFill>
                  <a:prstClr val="black"/>
                </a:solidFill>
                <a:latin typeface="Times New Roman" pitchFamily="18" charset="0"/>
                <a:cs typeface="Times New Roman" pitchFamily="18" charset="0"/>
                <a:sym typeface="Arial" panose="020B0604020202020204" pitchFamily="34" charset="0"/>
              </a:rPr>
              <a:t>)</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dirty="0" err="1">
                <a:solidFill>
                  <a:prstClr val="black"/>
                </a:solidFill>
                <a:latin typeface="Times New Roman" pitchFamily="18" charset="0"/>
                <a:cs typeface="Times New Roman" pitchFamily="18" charset="0"/>
                <a:sym typeface="Arial" panose="020B0604020202020204" pitchFamily="34" charset="0"/>
              </a:rPr>
              <a:t>và</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dirty="0" err="1">
                <a:solidFill>
                  <a:prstClr val="black"/>
                </a:solidFill>
                <a:latin typeface="Times New Roman" pitchFamily="18" charset="0"/>
                <a:cs typeface="Times New Roman" pitchFamily="18" charset="0"/>
                <a:sym typeface="Arial" panose="020B0604020202020204" pitchFamily="34" charset="0"/>
              </a:rPr>
              <a:t>thị</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dirty="0" err="1">
                <a:solidFill>
                  <a:prstClr val="black"/>
                </a:solidFill>
                <a:latin typeface="Times New Roman" pitchFamily="18" charset="0"/>
                <a:cs typeface="Times New Roman" pitchFamily="18" charset="0"/>
                <a:sym typeface="Arial" panose="020B0604020202020204" pitchFamily="34" charset="0"/>
              </a:rPr>
              <a:t>giác</a:t>
            </a: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en-US" altLang="zh-CN" sz="2800" b="1" i="1" dirty="0">
                <a:solidFill>
                  <a:srgbClr val="0070C0"/>
                </a:solidFill>
                <a:latin typeface="Times New Roman" pitchFamily="18" charset="0"/>
                <a:cs typeface="Times New Roman" pitchFamily="18" charset="0"/>
                <a:sym typeface="Arial" panose="020B0604020202020204" pitchFamily="34" charset="0"/>
              </a:rPr>
              <a:t>“</a:t>
            </a:r>
            <a:r>
              <a:rPr lang="en-US" altLang="zh-CN" sz="2800" b="1" i="1" dirty="0" err="1">
                <a:solidFill>
                  <a:srgbClr val="0070C0"/>
                </a:solidFill>
                <a:latin typeface="Times New Roman" pitchFamily="18" charset="0"/>
                <a:cs typeface="Times New Roman" pitchFamily="18" charset="0"/>
                <a:sym typeface="Arial" panose="020B0604020202020204" pitchFamily="34" charset="0"/>
              </a:rPr>
              <a:t>trong</a:t>
            </a:r>
            <a:r>
              <a:rPr lang="en-US" altLang="zh-CN" sz="2800" b="1" i="1" dirty="0">
                <a:solidFill>
                  <a:srgbClr val="0070C0"/>
                </a:solidFill>
                <a:latin typeface="Times New Roman" pitchFamily="18" charset="0"/>
                <a:cs typeface="Times New Roman" pitchFamily="18" charset="0"/>
                <a:sym typeface="Arial" panose="020B0604020202020204" pitchFamily="34" charset="0"/>
              </a:rPr>
              <a:t> </a:t>
            </a:r>
            <a:r>
              <a:rPr lang="en-US" altLang="zh-CN" sz="2800" b="1" i="1" dirty="0" err="1">
                <a:solidFill>
                  <a:srgbClr val="0070C0"/>
                </a:solidFill>
                <a:latin typeface="Times New Roman" pitchFamily="18" charset="0"/>
                <a:cs typeface="Times New Roman" pitchFamily="18" charset="0"/>
                <a:sym typeface="Arial" panose="020B0604020202020204" pitchFamily="34" charset="0"/>
              </a:rPr>
              <a:t>veo</a:t>
            </a:r>
            <a:r>
              <a:rPr lang="en-US" altLang="zh-CN" sz="2800" b="1" i="1" dirty="0">
                <a:solidFill>
                  <a:srgbClr val="0070C0"/>
                </a:solidFill>
                <a:latin typeface="Times New Roman" pitchFamily="18" charset="0"/>
                <a:cs typeface="Times New Roman" pitchFamily="18" charset="0"/>
                <a:sym typeface="Arial" panose="020B0604020202020204" pitchFamily="34" charset="0"/>
              </a:rPr>
              <a:t>” </a:t>
            </a:r>
            <a:r>
              <a:rPr lang="en-US" altLang="zh-CN" sz="2800" i="1" dirty="0">
                <a:solidFill>
                  <a:prstClr val="black"/>
                </a:solidFill>
                <a:latin typeface="Times New Roman" pitchFamily="18" charset="0"/>
                <a:cs typeface="Times New Roman" pitchFamily="18" charset="0"/>
                <a:sym typeface="Arial" panose="020B0604020202020204" pitchFamily="34" charset="0"/>
              </a:rPr>
              <a:t>(</a:t>
            </a:r>
            <a:r>
              <a:rPr lang="en-US" altLang="zh-CN" sz="2800" i="1" dirty="0" err="1">
                <a:solidFill>
                  <a:prstClr val="black"/>
                </a:solidFill>
                <a:latin typeface="Times New Roman" pitchFamily="18" charset="0"/>
                <a:cs typeface="Times New Roman" pitchFamily="18" charset="0"/>
                <a:sym typeface="Arial" panose="020B0604020202020204" pitchFamily="34" charset="0"/>
              </a:rPr>
              <a:t>trong</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trẻo</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tĩnh</a:t>
            </a:r>
            <a:r>
              <a:rPr lang="en-US" altLang="zh-CN" sz="2800" i="1" dirty="0">
                <a:solidFill>
                  <a:prstClr val="black"/>
                </a:solidFill>
                <a:latin typeface="Times New Roman" pitchFamily="18" charset="0"/>
                <a:cs typeface="Times New Roman" pitchFamily="18" charset="0"/>
                <a:sym typeface="Arial" panose="020B0604020202020204" pitchFamily="34" charset="0"/>
              </a:rPr>
              <a:t> </a:t>
            </a:r>
            <a:r>
              <a:rPr lang="en-US" altLang="zh-CN" sz="2800" i="1" dirty="0" err="1">
                <a:solidFill>
                  <a:prstClr val="black"/>
                </a:solidFill>
                <a:latin typeface="Times New Roman" pitchFamily="18" charset="0"/>
                <a:cs typeface="Times New Roman" pitchFamily="18" charset="0"/>
                <a:sym typeface="Arial" panose="020B0604020202020204" pitchFamily="34" charset="0"/>
              </a:rPr>
              <a:t>lặng</a:t>
            </a:r>
            <a:r>
              <a:rPr lang="en-US" altLang="zh-CN" sz="2800" i="1" dirty="0">
                <a:solidFill>
                  <a:prstClr val="black"/>
                </a:solidFill>
                <a:latin typeface="Times New Roman" pitchFamily="18" charset="0"/>
                <a:cs typeface="Times New Roman" pitchFamily="18" charset="0"/>
                <a:sym typeface="Arial" panose="020B0604020202020204" pitchFamily="34" charset="0"/>
              </a:rPr>
              <a:t>).</a:t>
            </a:r>
            <a:endParaRPr lang="vi-VN" altLang="zh-CN" sz="2800" i="1" dirty="0">
              <a:solidFill>
                <a:prstClr val="black"/>
              </a:solidFill>
              <a:latin typeface="Times New Roman" pitchFamily="18" charset="0"/>
              <a:cs typeface="Times New Roman" pitchFamily="18" charset="0"/>
              <a:sym typeface="Arial" panose="020B0604020202020204" pitchFamily="34" charset="0"/>
            </a:endParaRPr>
          </a:p>
        </p:txBody>
      </p:sp>
    </p:spTree>
    <p:extLst>
      <p:ext uri="{BB962C8B-B14F-4D97-AF65-F5344CB8AC3E}">
        <p14:creationId xmlns:p14="http://schemas.microsoft.com/office/powerpoint/2010/main" val="11575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7650"/>
                                        </p:tgtEl>
                                        <p:attrNameLst>
                                          <p:attrName>style.visibility</p:attrName>
                                        </p:attrNameLst>
                                      </p:cBhvr>
                                      <p:to>
                                        <p:strVal val="visible"/>
                                      </p:to>
                                    </p:set>
                                    <p:animEffect transition="in" filter="circle(in)">
                                      <p:cBhvr>
                                        <p:cTn id="22" dur="2000"/>
                                        <p:tgtEl>
                                          <p:spTgt spid="276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8"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solidFill>
                  <a:schemeClr val="accent2">
                    <a:lumMod val="75000"/>
                  </a:schemeClr>
                </a:solidFill>
                <a:latin typeface="Amazone" pitchFamily="66" charset="0"/>
              </a:rPr>
              <a:t>Nhìn</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cảnh</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thu</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và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cho</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biết</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đây</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là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quốc</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gia</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nào</a:t>
            </a:r>
            <a:r>
              <a:rPr lang="en-US" sz="4000" b="1" dirty="0">
                <a:solidFill>
                  <a:schemeClr val="accent2">
                    <a:lumMod val="75000"/>
                  </a:schemeClr>
                </a:solidFill>
                <a:latin typeface="Amazone" pitchFamily="66" charset="0"/>
              </a:rPr>
              <a:t>?</a:t>
            </a:r>
          </a:p>
        </p:txBody>
      </p:sp>
      <p:sp>
        <p:nvSpPr>
          <p:cNvPr id="4" name="Rectangle 3"/>
          <p:cNvSpPr/>
          <p:nvPr/>
        </p:nvSpPr>
        <p:spPr>
          <a:xfrm>
            <a:off x="6462867" y="3658399"/>
            <a:ext cx="4592472" cy="707660"/>
          </a:xfrm>
          <a:prstGeom prst="rect">
            <a:avLst/>
          </a:prstGeom>
        </p:spPr>
        <p:txBody>
          <a:bodyPr wrap="none" lIns="91216" tIns="45608" rIns="91216" bIns="45608">
            <a:spAutoFit/>
          </a:bodyPr>
          <a:lstStyle/>
          <a:p>
            <a:r>
              <a:rPr lang="en-US" sz="4000" b="1" dirty="0">
                <a:solidFill>
                  <a:srgbClr val="FFC000">
                    <a:lumMod val="50000"/>
                  </a:srgbClr>
                </a:solidFill>
                <a:latin typeface="Amazone" pitchFamily="66" charset="0"/>
              </a:rPr>
              <a:t>“</a:t>
            </a:r>
            <a:r>
              <a:rPr lang="en-US" sz="4000" b="1" dirty="0" err="1">
                <a:solidFill>
                  <a:srgbClr val="FFC000">
                    <a:lumMod val="50000"/>
                  </a:srgbClr>
                </a:solidFill>
                <a:latin typeface="Amazone" pitchFamily="66" charset="0"/>
              </a:rPr>
              <a:t>Cảnh</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thu</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nước</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Pháp</a:t>
            </a:r>
            <a:endParaRPr lang="en-US" dirty="0">
              <a:solidFill>
                <a:prstClr val="black"/>
              </a:solidFill>
            </a:endParaRPr>
          </a:p>
        </p:txBody>
      </p:sp>
      <p:pic>
        <p:nvPicPr>
          <p:cNvPr id="5" name="Picture 2" descr="Đặt chân đến Paris mùa thu này có gì? – Vé Máy Bay Giá Rẻ – Vé N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64" y="1981200"/>
            <a:ext cx="48768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79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33242" y="1261278"/>
            <a:ext cx="2464136" cy="584775"/>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1.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đề</a:t>
            </a:r>
            <a:endParaRPr lang="en-US" sz="1600" dirty="0">
              <a:solidFill>
                <a:prstClr val="black"/>
              </a:solidFill>
            </a:endParaRPr>
          </a:p>
        </p:txBody>
      </p:sp>
      <p:sp>
        <p:nvSpPr>
          <p:cNvPr id="8" name="Rectangle 7"/>
          <p:cNvSpPr/>
          <p:nvPr/>
        </p:nvSpPr>
        <p:spPr>
          <a:xfrm>
            <a:off x="1234922" y="1884715"/>
            <a:ext cx="8737600" cy="1200272"/>
          </a:xfrm>
          <a:prstGeom prst="rect">
            <a:avLst/>
          </a:prstGeom>
        </p:spPr>
        <p:txBody>
          <a:bodyPr wrap="square" lIns="91216" tIns="45608" rIns="91216" bIns="45608">
            <a:spAutoFit/>
          </a:bodyPr>
          <a:lstStyle/>
          <a:p>
            <a:pPr algn="just"/>
            <a:r>
              <a:rPr lang="en-US" sz="3600" b="1" dirty="0" err="1">
                <a:solidFill>
                  <a:srgbClr val="C00000"/>
                </a:solidFill>
                <a:latin typeface="Amazone" pitchFamily="66" charset="0"/>
                <a:cs typeface="Times New Roman" pitchFamily="18" charset="0"/>
              </a:rPr>
              <a:t>Ao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thu</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lạnh</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lẽo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nước</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trong</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veo</a:t>
            </a:r>
            <a:endParaRPr lang="en-US" sz="3600" b="1" dirty="0">
              <a:solidFill>
                <a:srgbClr val="C00000"/>
              </a:solidFill>
              <a:latin typeface="Amazone" pitchFamily="66" charset="0"/>
              <a:cs typeface="Times New Roman" pitchFamily="18" charset="0"/>
            </a:endParaRPr>
          </a:p>
          <a:p>
            <a:pPr algn="just"/>
            <a:r>
              <a:rPr lang="en-US" sz="3600" b="1" dirty="0" err="1">
                <a:solidFill>
                  <a:srgbClr val="C00000"/>
                </a:solidFill>
                <a:latin typeface="Amazone" pitchFamily="66" charset="0"/>
                <a:cs typeface="Times New Roman" pitchFamily="18" charset="0"/>
              </a:rPr>
              <a:t>Một</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chiếc</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thuyền</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câu</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bé</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tẻo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teo</a:t>
            </a:r>
            <a:r>
              <a:rPr lang="en-US" sz="3600" b="1" dirty="0">
                <a:solidFill>
                  <a:prstClr val="black"/>
                </a:solidFill>
                <a:latin typeface="Amazone" pitchFamily="66" charset="0"/>
                <a:cs typeface="Times New Roman" pitchFamily="18" charset="0"/>
              </a:rPr>
              <a:t>.</a:t>
            </a:r>
          </a:p>
        </p:txBody>
      </p:sp>
      <p:cxnSp>
        <p:nvCxnSpPr>
          <p:cNvPr id="3" name="Straight Connector 2"/>
          <p:cNvCxnSpPr/>
          <p:nvPr/>
        </p:nvCxnSpPr>
        <p:spPr>
          <a:xfrm>
            <a:off x="6080234" y="2358723"/>
            <a:ext cx="43092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62860" y="2358723"/>
            <a:ext cx="43092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09126" y="2952558"/>
            <a:ext cx="43092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2" y="2952558"/>
            <a:ext cx="43092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Rectangle 110"/>
          <p:cNvSpPr>
            <a:spLocks noChangeArrowheads="1"/>
          </p:cNvSpPr>
          <p:nvPr/>
        </p:nvSpPr>
        <p:spPr bwMode="auto">
          <a:xfrm>
            <a:off x="444915" y="3395262"/>
            <a:ext cx="7091011" cy="108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2" tIns="22827" rIns="45662" bIns="22827">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algn="just" defTabSz="1086873" eaLnBrk="1" fontAlgn="base" hangingPunct="1">
              <a:lnSpc>
                <a:spcPct val="120000"/>
              </a:lnSpc>
              <a:spcBef>
                <a:spcPct val="0"/>
              </a:spcBef>
              <a:spcAft>
                <a:spcPct val="0"/>
              </a:spcAft>
            </a:pPr>
            <a:r>
              <a:rPr lang="en-US" altLang="zh-CN" sz="2800" dirty="0">
                <a:solidFill>
                  <a:prstClr val="black"/>
                </a:solidFill>
                <a:latin typeface="Times New Roman" pitchFamily="18" charset="0"/>
                <a:cs typeface="Times New Roman" pitchFamily="18" charset="0"/>
                <a:sym typeface="Arial" panose="020B0604020202020204" pitchFamily="34" charset="0"/>
              </a:rPr>
              <a:t>- </a:t>
            </a:r>
            <a:r>
              <a:rPr lang="vi-VN" altLang="zh-CN" sz="2800" dirty="0">
                <a:solidFill>
                  <a:prstClr val="black"/>
                </a:solidFill>
                <a:latin typeface="Times New Roman" pitchFamily="18" charset="0"/>
                <a:cs typeface="Times New Roman" pitchFamily="18" charset="0"/>
                <a:sym typeface="Arial" panose="020B0604020202020204" pitchFamily="34" charset="0"/>
              </a:rPr>
              <a:t>Hai vần </a:t>
            </a:r>
            <a:r>
              <a:rPr lang="vi-VN" altLang="zh-CN" sz="2800" b="1" dirty="0">
                <a:solidFill>
                  <a:srgbClr val="0070C0"/>
                </a:solidFill>
                <a:latin typeface="Times New Roman" pitchFamily="18" charset="0"/>
                <a:cs typeface="Times New Roman" pitchFamily="18" charset="0"/>
                <a:sym typeface="Arial" panose="020B0604020202020204" pitchFamily="34" charset="0"/>
              </a:rPr>
              <a:t>"eo" </a:t>
            </a:r>
            <a:r>
              <a:rPr lang="vi-VN" altLang="zh-CN" sz="2800" dirty="0">
                <a:solidFill>
                  <a:prstClr val="black"/>
                </a:solidFill>
                <a:latin typeface="Times New Roman" pitchFamily="18" charset="0"/>
                <a:cs typeface="Times New Roman" pitchFamily="18" charset="0"/>
                <a:sym typeface="Arial" panose="020B0604020202020204" pitchFamily="34" charset="0"/>
              </a:rPr>
              <a:t>liên tiếp: không gian thu hẹp, nhỏ dần.</a:t>
            </a:r>
          </a:p>
        </p:txBody>
      </p:sp>
      <p:sp>
        <p:nvSpPr>
          <p:cNvPr id="15" name="Rectangle 56"/>
          <p:cNvSpPr>
            <a:spLocks noChangeArrowheads="1"/>
          </p:cNvSpPr>
          <p:nvPr/>
        </p:nvSpPr>
        <p:spPr bwMode="auto">
          <a:xfrm>
            <a:off x="444915" y="4920157"/>
            <a:ext cx="7091011" cy="13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2" tIns="22827" rIns="45662" bIns="22827">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456792" indent="-456792" defTabSz="1086873" eaLnBrk="1" fontAlgn="base" hangingPunct="1">
              <a:lnSpc>
                <a:spcPct val="150000"/>
              </a:lnSpc>
              <a:spcBef>
                <a:spcPct val="50000"/>
              </a:spcBef>
              <a:spcAft>
                <a:spcPct val="0"/>
              </a:spcAft>
              <a:buFont typeface="Wingdings" pitchFamily="2" charset="2"/>
              <a:buChar char="Ø"/>
            </a:pPr>
            <a:r>
              <a:rPr lang="en-US" sz="2800" b="1" i="1" dirty="0">
                <a:solidFill>
                  <a:srgbClr val="0070C0"/>
                </a:solidFill>
                <a:latin typeface="Times New Roman" pitchFamily="18" charset="0"/>
                <a:cs typeface="Times New Roman" pitchFamily="18" charset="0"/>
                <a:sym typeface="Wingdings 3" panose="05040102010807070707" pitchFamily="18" charset="2"/>
              </a:rPr>
              <a:t> </a:t>
            </a:r>
            <a:r>
              <a:rPr lang="vi-VN" sz="2800" b="1" i="1" dirty="0">
                <a:solidFill>
                  <a:srgbClr val="0070C0"/>
                </a:solidFill>
                <a:latin typeface="Times New Roman" pitchFamily="18" charset="0"/>
                <a:cs typeface="Times New Roman" pitchFamily="18" charset="0"/>
                <a:sym typeface="Wingdings 3" panose="05040102010807070707" pitchFamily="18" charset="2"/>
              </a:rPr>
              <a:t>Cảnh như ngưng đọng trong cái lạnh và cái tĩnh</a:t>
            </a:r>
            <a:r>
              <a:rPr lang="en-US" sz="2800" b="1" i="1" dirty="0">
                <a:solidFill>
                  <a:srgbClr val="0070C0"/>
                </a:solidFill>
                <a:latin typeface="Times New Roman" pitchFamily="18" charset="0"/>
                <a:cs typeface="Times New Roman" pitchFamily="18" charset="0"/>
                <a:sym typeface="Wingdings 3" panose="05040102010807070707" pitchFamily="18" charset="2"/>
              </a:rPr>
              <a:t> </a:t>
            </a:r>
            <a:r>
              <a:rPr lang="en-US" sz="2800" b="1" i="1" dirty="0" err="1">
                <a:solidFill>
                  <a:srgbClr val="0070C0"/>
                </a:solidFill>
                <a:latin typeface="Times New Roman" pitchFamily="18" charset="0"/>
                <a:cs typeface="Times New Roman" pitchFamily="18" charset="0"/>
                <a:sym typeface="Wingdings 3" panose="05040102010807070707" pitchFamily="18" charset="2"/>
              </a:rPr>
              <a:t>của</a:t>
            </a:r>
            <a:r>
              <a:rPr lang="en-US" sz="2800" b="1" i="1" dirty="0">
                <a:solidFill>
                  <a:srgbClr val="0070C0"/>
                </a:solidFill>
                <a:latin typeface="Times New Roman" pitchFamily="18" charset="0"/>
                <a:cs typeface="Times New Roman" pitchFamily="18" charset="0"/>
                <a:sym typeface="Wingdings 3" panose="05040102010807070707" pitchFamily="18" charset="2"/>
              </a:rPr>
              <a:t> </a:t>
            </a:r>
            <a:r>
              <a:rPr lang="en-US" sz="2800" b="1" i="1" dirty="0" err="1">
                <a:solidFill>
                  <a:srgbClr val="0070C0"/>
                </a:solidFill>
                <a:latin typeface="Times New Roman" pitchFamily="18" charset="0"/>
                <a:cs typeface="Times New Roman" pitchFamily="18" charset="0"/>
                <a:sym typeface="Wingdings 3" panose="05040102010807070707" pitchFamily="18" charset="2"/>
              </a:rPr>
              <a:t>ao</a:t>
            </a:r>
            <a:r>
              <a:rPr lang="en-US" sz="2800" b="1" i="1" dirty="0">
                <a:solidFill>
                  <a:srgbClr val="0070C0"/>
                </a:solidFill>
                <a:latin typeface="Times New Roman" pitchFamily="18" charset="0"/>
                <a:cs typeface="Times New Roman" pitchFamily="18" charset="0"/>
                <a:sym typeface="Wingdings 3" panose="05040102010807070707" pitchFamily="18" charset="2"/>
              </a:rPr>
              <a:t> </a:t>
            </a:r>
            <a:r>
              <a:rPr lang="en-US" sz="2800" b="1" i="1" dirty="0" err="1">
                <a:solidFill>
                  <a:srgbClr val="0070C0"/>
                </a:solidFill>
                <a:latin typeface="Times New Roman" pitchFamily="18" charset="0"/>
                <a:cs typeface="Times New Roman" pitchFamily="18" charset="0"/>
                <a:sym typeface="Wingdings 3" panose="05040102010807070707" pitchFamily="18" charset="2"/>
              </a:rPr>
              <a:t>thu</a:t>
            </a:r>
            <a:r>
              <a:rPr lang="en-US" sz="2800" b="1" i="1" dirty="0">
                <a:solidFill>
                  <a:srgbClr val="0070C0"/>
                </a:solidFill>
                <a:latin typeface="Times New Roman" pitchFamily="18" charset="0"/>
                <a:cs typeface="Times New Roman" pitchFamily="18" charset="0"/>
                <a:sym typeface="Wingdings 3" panose="05040102010807070707" pitchFamily="18" charset="2"/>
              </a:rPr>
              <a:t> </a:t>
            </a:r>
            <a:r>
              <a:rPr lang="en-US" sz="2800" b="1" i="1" dirty="0" err="1">
                <a:solidFill>
                  <a:srgbClr val="0070C0"/>
                </a:solidFill>
                <a:latin typeface="Times New Roman" pitchFamily="18" charset="0"/>
                <a:cs typeface="Times New Roman" pitchFamily="18" charset="0"/>
                <a:sym typeface="Wingdings 3" panose="05040102010807070707" pitchFamily="18" charset="2"/>
              </a:rPr>
              <a:t>nhỏ</a:t>
            </a:r>
            <a:r>
              <a:rPr lang="en-US" sz="2800" b="1" i="1" dirty="0">
                <a:solidFill>
                  <a:srgbClr val="0070C0"/>
                </a:solidFill>
                <a:latin typeface="Times New Roman" pitchFamily="18" charset="0"/>
                <a:cs typeface="Times New Roman" pitchFamily="18" charset="0"/>
                <a:sym typeface="Wingdings 3" panose="05040102010807070707" pitchFamily="18" charset="2"/>
              </a:rPr>
              <a:t> </a:t>
            </a:r>
            <a:r>
              <a:rPr lang="en-US" sz="2800" b="1" i="1" dirty="0" err="1">
                <a:solidFill>
                  <a:srgbClr val="0070C0"/>
                </a:solidFill>
                <a:latin typeface="Times New Roman" pitchFamily="18" charset="0"/>
                <a:cs typeface="Times New Roman" pitchFamily="18" charset="0"/>
                <a:sym typeface="Wingdings 3" panose="05040102010807070707" pitchFamily="18" charset="2"/>
              </a:rPr>
              <a:t>bé</a:t>
            </a:r>
            <a:r>
              <a:rPr lang="en-US" sz="2800" b="1" i="1" dirty="0">
                <a:solidFill>
                  <a:srgbClr val="0070C0"/>
                </a:solidFill>
                <a:latin typeface="Times New Roman" pitchFamily="18" charset="0"/>
                <a:cs typeface="Times New Roman" pitchFamily="18" charset="0"/>
                <a:sym typeface="Wingdings 3" panose="05040102010807070707" pitchFamily="18" charset="2"/>
              </a:rPr>
              <a:t>.</a:t>
            </a:r>
            <a:endParaRPr lang="vi-VN" sz="2800" b="1" i="1" dirty="0">
              <a:solidFill>
                <a:srgbClr val="0070C0"/>
              </a:solidFill>
              <a:latin typeface="Times New Roman" pitchFamily="18" charset="0"/>
              <a:cs typeface="Times New Roman" pitchFamily="18" charset="0"/>
              <a:sym typeface="Wingdings 3" panose="05040102010807070707" pitchFamily="18" charset="2"/>
            </a:endParaRPr>
          </a:p>
        </p:txBody>
      </p:sp>
      <p:pic>
        <p:nvPicPr>
          <p:cNvPr id="16" name="Picture 2" descr="Top 10 Bài văn phân tích bài thơ &quot;Thu điếu&quot; của Nguyễn Khuyến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996" y="1898021"/>
            <a:ext cx="3687051" cy="4753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2223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33242" y="1261278"/>
            <a:ext cx="2464136" cy="584775"/>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1.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đề</a:t>
            </a:r>
            <a:endParaRPr lang="en-US" sz="1600" dirty="0">
              <a:solidFill>
                <a:prstClr val="black"/>
              </a:solidFill>
            </a:endParaRPr>
          </a:p>
        </p:txBody>
      </p:sp>
      <p:sp>
        <p:nvSpPr>
          <p:cNvPr id="8" name="Rectangle 7"/>
          <p:cNvSpPr/>
          <p:nvPr/>
        </p:nvSpPr>
        <p:spPr>
          <a:xfrm>
            <a:off x="1234922" y="1884715"/>
            <a:ext cx="8737600" cy="1200272"/>
          </a:xfrm>
          <a:prstGeom prst="rect">
            <a:avLst/>
          </a:prstGeom>
        </p:spPr>
        <p:txBody>
          <a:bodyPr wrap="square" lIns="91216" tIns="45608" rIns="91216" bIns="45608">
            <a:spAutoFit/>
          </a:bodyPr>
          <a:lstStyle/>
          <a:p>
            <a:pPr algn="just"/>
            <a:r>
              <a:rPr lang="en-US" sz="3600" b="1" dirty="0" err="1">
                <a:solidFill>
                  <a:srgbClr val="C00000"/>
                </a:solidFill>
                <a:latin typeface="Amazone" pitchFamily="66" charset="0"/>
                <a:cs typeface="Times New Roman" pitchFamily="18" charset="0"/>
              </a:rPr>
              <a:t>Ao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thu</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lạnh</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lẽo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nước</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trong</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veo</a:t>
            </a:r>
            <a:endParaRPr lang="en-US" sz="3600" b="1" dirty="0">
              <a:solidFill>
                <a:srgbClr val="C00000"/>
              </a:solidFill>
              <a:latin typeface="Amazone" pitchFamily="66" charset="0"/>
              <a:cs typeface="Times New Roman" pitchFamily="18" charset="0"/>
            </a:endParaRPr>
          </a:p>
          <a:p>
            <a:pPr algn="just"/>
            <a:r>
              <a:rPr lang="en-US" sz="3600" b="1" dirty="0" err="1">
                <a:solidFill>
                  <a:srgbClr val="C00000"/>
                </a:solidFill>
                <a:latin typeface="Amazone" pitchFamily="66" charset="0"/>
                <a:cs typeface="Times New Roman" pitchFamily="18" charset="0"/>
              </a:rPr>
              <a:t>Một</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chiếc</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thuyền</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câu</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bé</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tẻo</a:t>
            </a:r>
            <a:r>
              <a:rPr lang="en-US" sz="3600" b="1" dirty="0">
                <a:solidFill>
                  <a:srgbClr val="C00000"/>
                </a:solidFill>
                <a:latin typeface="Amazone" pitchFamily="66" charset="0"/>
                <a:cs typeface="Times New Roman" pitchFamily="18" charset="0"/>
              </a:rPr>
              <a:t> </a:t>
            </a:r>
            <a:r>
              <a:rPr lang="en-US" sz="3600" b="1" dirty="0" err="1">
                <a:solidFill>
                  <a:srgbClr val="C00000"/>
                </a:solidFill>
                <a:latin typeface="Amazone" pitchFamily="66" charset="0"/>
                <a:cs typeface="Times New Roman" pitchFamily="18" charset="0"/>
              </a:rPr>
              <a:t>teo</a:t>
            </a:r>
            <a:r>
              <a:rPr lang="en-US" sz="3600" b="1" dirty="0">
                <a:solidFill>
                  <a:prstClr val="black"/>
                </a:solidFill>
                <a:latin typeface="Amazone" pitchFamily="66" charset="0"/>
                <a:cs typeface="Times New Roman" pitchFamily="18" charset="0"/>
              </a:rPr>
              <a:t>.</a:t>
            </a:r>
          </a:p>
        </p:txBody>
      </p:sp>
      <p:pic>
        <p:nvPicPr>
          <p:cNvPr id="16" name="Picture 2" descr="Top 10 Bài văn phân tích bài thơ &quot;Thu điếu&quot; của Nguyễn Khuyến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996" y="1898021"/>
            <a:ext cx="3687051" cy="4753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614865" y="3236535"/>
            <a:ext cx="7110243" cy="2754600"/>
          </a:xfrm>
          <a:prstGeom prst="rect">
            <a:avLst/>
          </a:prstGeom>
        </p:spPr>
        <p:txBody>
          <a:bodyPr wrap="square" lIns="91356" tIns="45678" rIns="91356" bIns="45678">
            <a:spAutoFit/>
          </a:bodyPr>
          <a:lstStyle/>
          <a:p>
            <a:pPr algn="just" defTabSz="913578">
              <a:lnSpc>
                <a:spcPct val="150000"/>
              </a:lnSpc>
              <a:spcBef>
                <a:spcPts val="600"/>
              </a:spcBef>
              <a:buClr>
                <a:schemeClr val="tx1"/>
              </a:buClr>
              <a:buSzPct val="70000"/>
            </a:pP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Hình</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ảnh</a:t>
            </a:r>
            <a:r>
              <a:rPr lang="en-US" sz="2800" b="1" i="1" dirty="0">
                <a:solidFill>
                  <a:srgbClr val="00206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thuyền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bé</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tẻo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a:t>
            </a:r>
          </a:p>
          <a:p>
            <a:pPr marL="456792" indent="-456792" algn="just" defTabSz="913578">
              <a:lnSpc>
                <a:spcPct val="150000"/>
              </a:lnSpc>
              <a:spcBef>
                <a:spcPts val="600"/>
              </a:spcBef>
              <a:buClr>
                <a:schemeClr val="tx1"/>
              </a:buClr>
              <a:buSzPct val="70000"/>
              <a:buFont typeface="Wingdings" pitchFamily="2" charset="2"/>
              <a:buChar char="Ø"/>
            </a:pP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hòa</a:t>
            </a:r>
            <a:r>
              <a:rPr lang="en-US" sz="2800" b="1" dirty="0">
                <a:latin typeface="Times New Roman" pitchFamily="18" charset="0"/>
                <a:cs typeface="Times New Roman" pitchFamily="18" charset="0"/>
              </a:rPr>
              <a:t> </a:t>
            </a:r>
            <a:r>
              <a:rPr lang="en-US" sz="2800" b="1" i="1" dirty="0">
                <a:latin typeface="Times New Roman" pitchFamily="18" charset="0"/>
                <a:cs typeface="Times New Roman" pitchFamily="18" charset="0"/>
              </a:rPr>
              <a:t>(</a:t>
            </a:r>
            <a:r>
              <a:rPr lang="en-US" sz="2800" b="1" i="1" dirty="0" err="1">
                <a:latin typeface="Times New Roman" pitchFamily="18" charset="0"/>
                <a:cs typeface="Times New Roman" pitchFamily="18" charset="0"/>
              </a:rPr>
              <a:t>ao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nhỏ</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hẹp</a:t>
            </a:r>
            <a:r>
              <a:rPr lang="en-US" sz="2800" b="1" i="1" dirty="0">
                <a:latin typeface="Times New Roman" pitchFamily="18" charset="0"/>
                <a:cs typeface="Times New Roman" pitchFamily="18" charset="0"/>
              </a:rPr>
              <a:t> – </a:t>
            </a:r>
            <a:r>
              <a:rPr lang="en-US" sz="2800" b="1" i="1" dirty="0" err="1">
                <a:latin typeface="Times New Roman" pitchFamily="18" charset="0"/>
                <a:cs typeface="Times New Roman" pitchFamily="18" charset="0"/>
              </a:rPr>
              <a:t>thuyền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tẻo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teo</a:t>
            </a:r>
            <a:r>
              <a:rPr lang="en-US" sz="2800" b="1" i="1" dirty="0">
                <a:latin typeface="Times New Roman" pitchFamily="18" charset="0"/>
                <a:cs typeface="Times New Roman" pitchFamily="18" charset="0"/>
              </a:rPr>
              <a:t>)</a:t>
            </a:r>
          </a:p>
        </p:txBody>
      </p:sp>
      <p:sp>
        <p:nvSpPr>
          <p:cNvPr id="9"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699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33242" y="1261278"/>
            <a:ext cx="2464136" cy="584775"/>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1.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đề</a:t>
            </a:r>
            <a:endParaRPr lang="en-US" sz="1600" dirty="0">
              <a:solidFill>
                <a:prstClr val="black"/>
              </a:solidFill>
            </a:endParaRPr>
          </a:p>
        </p:txBody>
      </p:sp>
      <p:pic>
        <p:nvPicPr>
          <p:cNvPr id="16" name="Picture 2" descr="Top 10 Bài văn phân tích bài thơ &quot;Thu điếu&quot; của Nguyễn Khuyến hay nhất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996" y="1898021"/>
            <a:ext cx="3687051" cy="4753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ontent Placeholder 2"/>
          <p:cNvSpPr>
            <a:spLocks noGrp="1"/>
          </p:cNvSpPr>
          <p:nvPr>
            <p:ph sz="quarter" idx="1"/>
          </p:nvPr>
        </p:nvSpPr>
        <p:spPr>
          <a:xfrm>
            <a:off x="304806" y="2275550"/>
            <a:ext cx="7514897" cy="4030666"/>
          </a:xfrm>
        </p:spPr>
        <p:txBody>
          <a:bodyPr>
            <a:normAutofit/>
          </a:bodyPr>
          <a:lstStyle/>
          <a:p>
            <a:pPr marL="0" indent="0" algn="just">
              <a:lnSpc>
                <a:spcPct val="150000"/>
              </a:lnSpc>
              <a:buNone/>
            </a:pPr>
            <a:r>
              <a:rPr lang="en-US" sz="2800" i="1" dirty="0">
                <a:solidFill>
                  <a:srgbClr val="002060"/>
                </a:solidFill>
                <a:latin typeface="Times New Roman" pitchFamily="18" charset="0"/>
                <a:cs typeface="Times New Roman" pitchFamily="18" charset="0"/>
              </a:rPr>
              <a:t>=&gt; </a:t>
            </a:r>
            <a:r>
              <a:rPr lang="en-US" sz="2800" i="1" dirty="0" err="1">
                <a:solidFill>
                  <a:srgbClr val="002060"/>
                </a:solidFill>
                <a:latin typeface="Times New Roman" pitchFamily="18" charset="0"/>
                <a:cs typeface="Times New Roman" pitchFamily="18" charset="0"/>
              </a:rPr>
              <a:t>Hai</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câu</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đề</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đã</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vẽ</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nên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cảnh</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sắc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rất</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riêng</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biệt</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mộc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mạc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trong</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trẻo</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của</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mùa</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thu</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Bắc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Bộ</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và</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những</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nét</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vẽ</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đặc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trưng</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nhất</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của</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khí</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thu</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chất</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thu</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là</a:t>
            </a:r>
            <a:r>
              <a:rPr lang="en-US" sz="2800"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cái</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lạnh</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và</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sự</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tĩnh</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lặng</a:t>
            </a:r>
            <a:r>
              <a:rPr lang="en-US" sz="2800" b="1"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Hình</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ảnh</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thơ</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bình</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dị</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không</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chỉ</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thể</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hiện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cái</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hồn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của</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cảnh</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thu</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mà</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còn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thể</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hiện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cái</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hồn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của</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cuộc</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sống</a:t>
            </a:r>
            <a:r>
              <a:rPr lang="en-US" sz="2800" i="1" dirty="0">
                <a:solidFill>
                  <a:srgbClr val="002060"/>
                </a:solidFill>
                <a:latin typeface="Times New Roman" pitchFamily="18" charset="0"/>
                <a:cs typeface="Times New Roman" pitchFamily="18" charset="0"/>
              </a:rPr>
              <a:t> ở </a:t>
            </a:r>
            <a:r>
              <a:rPr lang="en-US" sz="2800" i="1" dirty="0" err="1">
                <a:solidFill>
                  <a:srgbClr val="002060"/>
                </a:solidFill>
                <a:latin typeface="Times New Roman" pitchFamily="18" charset="0"/>
                <a:cs typeface="Times New Roman" pitchFamily="18" charset="0"/>
              </a:rPr>
              <a:t>nông</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thôn</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xưa</a:t>
            </a:r>
            <a:r>
              <a:rPr lang="en-US" sz="2800" i="1" dirty="0">
                <a:solidFill>
                  <a:srgbClr val="002060"/>
                </a:solidFill>
                <a:latin typeface="Times New Roman" pitchFamily="18" charset="0"/>
                <a:cs typeface="Times New Roman" pitchFamily="18" charset="0"/>
              </a:rPr>
              <a:t>.</a:t>
            </a:r>
          </a:p>
          <a:p>
            <a:pPr algn="just">
              <a:lnSpc>
                <a:spcPct val="150000"/>
              </a:lnSpc>
            </a:pPr>
            <a:endParaRPr lang="en-US" sz="1800" i="1" dirty="0">
              <a:solidFill>
                <a:srgbClr val="002060"/>
              </a:solidFill>
            </a:endParaRPr>
          </a:p>
        </p:txBody>
      </p:sp>
      <p:sp>
        <p:nvSpPr>
          <p:cNvPr id="6"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17464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plus(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33248" y="1261278"/>
            <a:ext cx="2847085" cy="584691"/>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2.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thực</a:t>
            </a:r>
            <a:endParaRPr lang="en-US" sz="1600" dirty="0">
              <a:solidFill>
                <a:prstClr val="black"/>
              </a:solidFill>
            </a:endParaRPr>
          </a:p>
        </p:txBody>
      </p:sp>
      <p:sp>
        <p:nvSpPr>
          <p:cNvPr id="6" name="Rectangle 5"/>
          <p:cNvSpPr/>
          <p:nvPr/>
        </p:nvSpPr>
        <p:spPr>
          <a:xfrm>
            <a:off x="881649" y="1828802"/>
            <a:ext cx="9759479" cy="1200329"/>
          </a:xfrm>
          <a:prstGeom prst="rect">
            <a:avLst/>
          </a:prstGeom>
        </p:spPr>
        <p:txBody>
          <a:bodyPr wrap="square" lIns="91356" tIns="45678" rIns="91356" bIns="45678">
            <a:spAutoFit/>
          </a:bodyPr>
          <a:lstStyle/>
          <a:p>
            <a:pPr defTabSz="913578">
              <a:defRPr/>
            </a:pPr>
            <a:r>
              <a:rPr lang="vi-VN" altLang="zh-CN" sz="3600" b="1" kern="0" dirty="0">
                <a:solidFill>
                  <a:srgbClr val="00B050"/>
                </a:solidFill>
                <a:latin typeface="Amazone" pitchFamily="66" charset="0"/>
              </a:rPr>
              <a:t>Sóng biếc theo làn hơi gợn tí</a:t>
            </a:r>
          </a:p>
          <a:p>
            <a:pPr defTabSz="913578">
              <a:defRPr/>
            </a:pPr>
            <a:r>
              <a:rPr lang="vi-VN" altLang="zh-CN" sz="3600" b="1" kern="0" dirty="0">
                <a:solidFill>
                  <a:srgbClr val="00B050"/>
                </a:solidFill>
                <a:latin typeface="Amazone" pitchFamily="66" charset="0"/>
              </a:rPr>
              <a:t>Lá vàng trước gió khẽ đưa vèo</a:t>
            </a:r>
          </a:p>
        </p:txBody>
      </p:sp>
      <p:pic>
        <p:nvPicPr>
          <p:cNvPr id="30722" name="Picture 2" descr="CHIẾC LÁ DÒNG SÔ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3397" y="1161812"/>
            <a:ext cx="5065984" cy="2849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sz="quarter" idx="1"/>
          </p:nvPr>
        </p:nvSpPr>
        <p:spPr>
          <a:xfrm>
            <a:off x="2587286" y="4269917"/>
            <a:ext cx="11305628" cy="1169211"/>
          </a:xfrm>
        </p:spPr>
        <p:txBody>
          <a:bodyPr>
            <a:noAutofit/>
          </a:bodyPr>
          <a:lstStyle/>
          <a:p>
            <a:pPr marL="0" indent="0" algn="just">
              <a:buNone/>
            </a:pPr>
            <a:r>
              <a:rPr lang="en-US" sz="2800"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Màu</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sắc</a:t>
            </a:r>
            <a:r>
              <a:rPr lang="en-US" sz="2800" dirty="0">
                <a:solidFill>
                  <a:srgbClr val="0070C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sóng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vàng</a:t>
            </a:r>
            <a:endParaRPr lang="en-US" sz="2800" dirty="0">
              <a:latin typeface="Times New Roman" pitchFamily="18" charset="0"/>
              <a:cs typeface="Times New Roman" pitchFamily="18" charset="0"/>
            </a:endParaRPr>
          </a:p>
          <a:p>
            <a:pPr marL="0" indent="0" algn="just">
              <a:buNone/>
            </a:pPr>
            <a:r>
              <a:rPr lang="en-US" sz="2800"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Sự</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chuyển</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động</a:t>
            </a:r>
            <a:r>
              <a:rPr lang="en-US" sz="2800" b="1" i="1" dirty="0">
                <a:solidFill>
                  <a:srgbClr val="0070C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vèo</a:t>
            </a:r>
            <a:r>
              <a:rPr lang="en-US" sz="2800" dirty="0">
                <a:latin typeface="Times New Roman" pitchFamily="18" charset="0"/>
                <a:cs typeface="Times New Roman" pitchFamily="18" charset="0"/>
              </a:rPr>
              <a:t>. </a:t>
            </a:r>
          </a:p>
        </p:txBody>
      </p:sp>
      <p:sp>
        <p:nvSpPr>
          <p:cNvPr id="9" name="Rectangle 56"/>
          <p:cNvSpPr>
            <a:spLocks noChangeArrowheads="1"/>
          </p:cNvSpPr>
          <p:nvPr/>
        </p:nvSpPr>
        <p:spPr bwMode="auto">
          <a:xfrm>
            <a:off x="223662" y="5399387"/>
            <a:ext cx="11716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6" tIns="45678" rIns="91356" bIns="45678">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456792" indent="-456792" algn="just" eaLnBrk="1" hangingPunct="1">
              <a:spcBef>
                <a:spcPct val="50000"/>
              </a:spcBef>
              <a:buFont typeface="Wingdings" pitchFamily="2" charset="2"/>
              <a:buChar char="Ø"/>
            </a:pPr>
            <a:r>
              <a:rPr lang="en-US" sz="2800" b="1" i="1" dirty="0" err="1">
                <a:solidFill>
                  <a:srgbClr val="000000"/>
                </a:solidFill>
                <a:latin typeface="Times New Roman" pitchFamily="18" charset="0"/>
                <a:cs typeface="Times New Roman" pitchFamily="18" charset="0"/>
                <a:sym typeface="Wingdings 3" panose="05040102010807070707" pitchFamily="18" charset="2"/>
              </a:rPr>
              <a:t>Nghệ</a:t>
            </a:r>
            <a:r>
              <a:rPr lang="en-US" sz="2800" b="1" i="1" dirty="0">
                <a:solidFill>
                  <a:srgbClr val="000000"/>
                </a:solidFill>
                <a:latin typeface="Times New Roman" pitchFamily="18" charset="0"/>
                <a:cs typeface="Times New Roman" pitchFamily="18" charset="0"/>
                <a:sym typeface="Wingdings 3" panose="05040102010807070707" pitchFamily="18" charset="2"/>
              </a:rPr>
              <a:t> </a:t>
            </a:r>
            <a:r>
              <a:rPr lang="en-US" sz="2800" b="1" i="1" dirty="0" err="1">
                <a:solidFill>
                  <a:srgbClr val="000000"/>
                </a:solidFill>
                <a:latin typeface="Times New Roman" pitchFamily="18" charset="0"/>
                <a:cs typeface="Times New Roman" pitchFamily="18" charset="0"/>
                <a:sym typeface="Wingdings 3" panose="05040102010807070707" pitchFamily="18" charset="2"/>
              </a:rPr>
              <a:t>thuật</a:t>
            </a:r>
            <a:r>
              <a:rPr lang="en-US" sz="2800" b="1" i="1" dirty="0">
                <a:solidFill>
                  <a:srgbClr val="000000"/>
                </a:solidFill>
                <a:latin typeface="Times New Roman" pitchFamily="18" charset="0"/>
                <a:cs typeface="Times New Roman" pitchFamily="18" charset="0"/>
                <a:sym typeface="Wingdings 3" panose="05040102010807070707" pitchFamily="18" charset="2"/>
              </a:rPr>
              <a:t> </a:t>
            </a:r>
            <a:r>
              <a:rPr lang="en-US" sz="2800" b="1" i="1" dirty="0" err="1">
                <a:solidFill>
                  <a:srgbClr val="000000"/>
                </a:solidFill>
                <a:latin typeface="Times New Roman" pitchFamily="18" charset="0"/>
                <a:cs typeface="Times New Roman" pitchFamily="18" charset="0"/>
                <a:sym typeface="Wingdings 3" panose="05040102010807070707" pitchFamily="18" charset="2"/>
              </a:rPr>
              <a:t>lấy</a:t>
            </a:r>
            <a:r>
              <a:rPr lang="en-US" sz="2800" b="1" i="1" dirty="0">
                <a:solidFill>
                  <a:srgbClr val="000000"/>
                </a:solidFill>
                <a:latin typeface="Times New Roman" pitchFamily="18" charset="0"/>
                <a:cs typeface="Times New Roman" pitchFamily="18" charset="0"/>
                <a:sym typeface="Wingdings 3" panose="05040102010807070707" pitchFamily="18" charset="2"/>
              </a:rPr>
              <a:t> </a:t>
            </a:r>
            <a:r>
              <a:rPr lang="en-US" sz="2800" b="1" i="1" dirty="0" err="1">
                <a:solidFill>
                  <a:srgbClr val="000000"/>
                </a:solidFill>
                <a:latin typeface="Times New Roman" pitchFamily="18" charset="0"/>
                <a:cs typeface="Times New Roman" pitchFamily="18" charset="0"/>
                <a:sym typeface="Wingdings 3" panose="05040102010807070707" pitchFamily="18" charset="2"/>
              </a:rPr>
              <a:t>động</a:t>
            </a:r>
            <a:r>
              <a:rPr lang="en-US" sz="2800" b="1" i="1" dirty="0">
                <a:solidFill>
                  <a:srgbClr val="000000"/>
                </a:solidFill>
                <a:latin typeface="Times New Roman" pitchFamily="18" charset="0"/>
                <a:cs typeface="Times New Roman" pitchFamily="18" charset="0"/>
                <a:sym typeface="Wingdings 3" panose="05040102010807070707" pitchFamily="18" charset="2"/>
              </a:rPr>
              <a:t> </a:t>
            </a:r>
            <a:r>
              <a:rPr lang="en-US" sz="2800" b="1" i="1" dirty="0" err="1">
                <a:solidFill>
                  <a:srgbClr val="000000"/>
                </a:solidFill>
                <a:latin typeface="Times New Roman" pitchFamily="18" charset="0"/>
                <a:cs typeface="Times New Roman" pitchFamily="18" charset="0"/>
                <a:sym typeface="Wingdings 3" panose="05040102010807070707" pitchFamily="18" charset="2"/>
              </a:rPr>
              <a:t>tả</a:t>
            </a:r>
            <a:r>
              <a:rPr lang="en-US" sz="2800" b="1" i="1" dirty="0">
                <a:solidFill>
                  <a:srgbClr val="000000"/>
                </a:solidFill>
                <a:latin typeface="Times New Roman" pitchFamily="18" charset="0"/>
                <a:cs typeface="Times New Roman" pitchFamily="18" charset="0"/>
                <a:sym typeface="Wingdings 3" panose="05040102010807070707" pitchFamily="18" charset="2"/>
              </a:rPr>
              <a:t> </a:t>
            </a:r>
            <a:r>
              <a:rPr lang="en-US" sz="2800" b="1" i="1" dirty="0" err="1">
                <a:solidFill>
                  <a:srgbClr val="000000"/>
                </a:solidFill>
                <a:latin typeface="Times New Roman" pitchFamily="18" charset="0"/>
                <a:cs typeface="Times New Roman" pitchFamily="18" charset="0"/>
                <a:sym typeface="Wingdings 3" panose="05040102010807070707" pitchFamily="18" charset="2"/>
              </a:rPr>
              <a:t>tĩnh</a:t>
            </a:r>
            <a:r>
              <a:rPr lang="en-US" sz="2800" b="1" i="1"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miêu</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tả</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vi-VN" sz="2800" dirty="0">
                <a:solidFill>
                  <a:srgbClr val="000000"/>
                </a:solidFill>
                <a:latin typeface="Times New Roman" pitchFamily="18" charset="0"/>
                <a:cs typeface="Times New Roman" pitchFamily="18" charset="0"/>
                <a:sym typeface="Wingdings 3" panose="05040102010807070707" pitchFamily="18" charset="2"/>
              </a:rPr>
              <a:t>sự chuyển động</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khẽ</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khàng</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của</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sóng</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biếc</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và</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lá</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vàng</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nhằm</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nhấn</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mạnh</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vào</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vi-VN" sz="2800" dirty="0">
                <a:solidFill>
                  <a:srgbClr val="000000"/>
                </a:solidFill>
                <a:latin typeface="Times New Roman" pitchFamily="18" charset="0"/>
                <a:cs typeface="Times New Roman" pitchFamily="18" charset="0"/>
                <a:sym typeface="Wingdings 3" panose="05040102010807070707" pitchFamily="18" charset="2"/>
              </a:rPr>
              <a:t>sự cô tịch</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của</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không</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gian</a:t>
            </a:r>
            <a:r>
              <a:rPr lang="en-US" sz="2800" dirty="0">
                <a:solidFill>
                  <a:srgbClr val="000000"/>
                </a:solidFill>
                <a:latin typeface="Times New Roman" pitchFamily="18" charset="0"/>
                <a:cs typeface="Times New Roman" pitchFamily="18" charset="0"/>
                <a:sym typeface="Wingdings 3" panose="05040102010807070707" pitchFamily="18" charset="2"/>
              </a:rPr>
              <a:t> </a:t>
            </a:r>
            <a:r>
              <a:rPr lang="en-US" sz="2800" dirty="0" err="1">
                <a:solidFill>
                  <a:srgbClr val="000000"/>
                </a:solidFill>
                <a:latin typeface="Times New Roman" pitchFamily="18" charset="0"/>
                <a:cs typeface="Times New Roman" pitchFamily="18" charset="0"/>
                <a:sym typeface="Wingdings 3" panose="05040102010807070707" pitchFamily="18" charset="2"/>
              </a:rPr>
              <a:t>thu</a:t>
            </a:r>
            <a:r>
              <a:rPr lang="en-US" sz="2800" dirty="0">
                <a:solidFill>
                  <a:srgbClr val="000000"/>
                </a:solidFill>
                <a:latin typeface="Times New Roman" pitchFamily="18" charset="0"/>
                <a:cs typeface="Times New Roman" pitchFamily="18" charset="0"/>
                <a:sym typeface="Wingdings 3" panose="05040102010807070707" pitchFamily="18" charset="2"/>
              </a:rPr>
              <a:t>.</a:t>
            </a:r>
            <a:endParaRPr lang="vi-VN" sz="2800" dirty="0">
              <a:solidFill>
                <a:srgbClr val="000000"/>
              </a:solidFill>
              <a:latin typeface="Times New Roman" pitchFamily="18" charset="0"/>
              <a:cs typeface="Times New Roman" pitchFamily="18" charset="0"/>
              <a:sym typeface="Wingdings 3" panose="05040102010807070707" pitchFamily="18" charset="2"/>
            </a:endParaRPr>
          </a:p>
        </p:txBody>
      </p:sp>
      <p:sp>
        <p:nvSpPr>
          <p:cNvPr id="7" name="Rectangle 6"/>
          <p:cNvSpPr/>
          <p:nvPr/>
        </p:nvSpPr>
        <p:spPr>
          <a:xfrm>
            <a:off x="349453" y="3344445"/>
            <a:ext cx="6130155" cy="1384995"/>
          </a:xfrm>
          <a:prstGeom prst="rect">
            <a:avLst/>
          </a:prstGeom>
        </p:spPr>
        <p:txBody>
          <a:bodyPr wrap="square" lIns="91356" tIns="45678" rIns="91356" bIns="45678">
            <a:spAutoFit/>
          </a:bodyPr>
          <a:lstStyle/>
          <a:p>
            <a:pPr algn="just" defTabSz="913578">
              <a:spcBef>
                <a:spcPts val="600"/>
              </a:spcBef>
              <a:buClr>
                <a:srgbClr val="FE8637"/>
              </a:buClr>
              <a:buSzPct val="70000"/>
            </a:pP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Mùa</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thu</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tiếp</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tục</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hiện</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lên</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với</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hình</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ảnh</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đường</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nét</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hài</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hòa</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và</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màu</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sắc</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đặc</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trưng</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của</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mùa</a:t>
            </a:r>
            <a:r>
              <a:rPr lang="en-US" sz="2800" i="1" dirty="0">
                <a:solidFill>
                  <a:srgbClr val="C00000"/>
                </a:solidFill>
                <a:latin typeface="Times New Roman" pitchFamily="18" charset="0"/>
                <a:cs typeface="Times New Roman" pitchFamily="18" charset="0"/>
              </a:rPr>
              <a:t> </a:t>
            </a:r>
            <a:r>
              <a:rPr lang="en-US" sz="2800" i="1" dirty="0" err="1">
                <a:solidFill>
                  <a:srgbClr val="C00000"/>
                </a:solidFill>
                <a:latin typeface="Times New Roman" pitchFamily="18" charset="0"/>
                <a:cs typeface="Times New Roman" pitchFamily="18" charset="0"/>
              </a:rPr>
              <a:t>thu</a:t>
            </a:r>
            <a:r>
              <a:rPr lang="en-US" sz="2800" i="1" dirty="0">
                <a:solidFill>
                  <a:srgbClr val="C00000"/>
                </a:solidFill>
                <a:latin typeface="Times New Roman" pitchFamily="18" charset="0"/>
                <a:cs typeface="Times New Roman" pitchFamily="18" charset="0"/>
              </a:rPr>
              <a:t>:</a:t>
            </a:r>
          </a:p>
        </p:txBody>
      </p:sp>
      <p:sp>
        <p:nvSpPr>
          <p:cNvPr id="10"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735675199"/>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0722"/>
                                        </p:tgtEl>
                                        <p:attrNameLst>
                                          <p:attrName>style.visibility</p:attrName>
                                        </p:attrNameLst>
                                      </p:cBhvr>
                                      <p:to>
                                        <p:strVal val="visible"/>
                                      </p:to>
                                    </p:set>
                                    <p:animEffect transition="in" filter="wheel(1)">
                                      <p:cBhvr>
                                        <p:cTn id="17" dur="2000"/>
                                        <p:tgtEl>
                                          <p:spTgt spid="307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down)">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build="p"/>
      <p:bldP spid="9" grpId="0"/>
      <p:bldP spid="7"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33248" y="1261278"/>
            <a:ext cx="2847085" cy="584691"/>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2.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thực</a:t>
            </a:r>
            <a:endParaRPr lang="en-US" sz="1600" dirty="0">
              <a:solidFill>
                <a:prstClr val="black"/>
              </a:solidFill>
            </a:endParaRPr>
          </a:p>
        </p:txBody>
      </p:sp>
      <p:sp>
        <p:nvSpPr>
          <p:cNvPr id="6" name="Rectangle 5"/>
          <p:cNvSpPr/>
          <p:nvPr/>
        </p:nvSpPr>
        <p:spPr>
          <a:xfrm>
            <a:off x="739755" y="1986462"/>
            <a:ext cx="9759479" cy="1200329"/>
          </a:xfrm>
          <a:prstGeom prst="rect">
            <a:avLst/>
          </a:prstGeom>
        </p:spPr>
        <p:txBody>
          <a:bodyPr wrap="square" lIns="91356" tIns="45678" rIns="91356" bIns="45678">
            <a:spAutoFit/>
          </a:bodyPr>
          <a:lstStyle/>
          <a:p>
            <a:pPr defTabSz="913578">
              <a:defRPr/>
            </a:pPr>
            <a:r>
              <a:rPr lang="vi-VN" altLang="zh-CN" sz="3600" b="1" kern="0" dirty="0">
                <a:solidFill>
                  <a:srgbClr val="0070C0"/>
                </a:solidFill>
                <a:latin typeface="Amazone" pitchFamily="66" charset="0"/>
              </a:rPr>
              <a:t>Sóng biếc theo làn hơi gợn tí</a:t>
            </a:r>
          </a:p>
          <a:p>
            <a:pPr defTabSz="913578">
              <a:defRPr/>
            </a:pPr>
            <a:r>
              <a:rPr lang="vi-VN" altLang="zh-CN" sz="3600" b="1" kern="0" dirty="0">
                <a:solidFill>
                  <a:srgbClr val="0070C0"/>
                </a:solidFill>
                <a:latin typeface="Amazone" pitchFamily="66" charset="0"/>
              </a:rPr>
              <a:t>Lá vàng trước gió khẽ đưa vèo</a:t>
            </a:r>
          </a:p>
        </p:txBody>
      </p:sp>
      <p:pic>
        <p:nvPicPr>
          <p:cNvPr id="30722" name="Picture 2" descr="CHIẾC LÁ DÒNG SÔ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3397" y="1161812"/>
            <a:ext cx="5065984" cy="2849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sz="quarter" idx="1"/>
          </p:nvPr>
        </p:nvSpPr>
        <p:spPr>
          <a:xfrm>
            <a:off x="562307" y="3358000"/>
            <a:ext cx="11267079" cy="2759027"/>
          </a:xfrm>
        </p:spPr>
        <p:txBody>
          <a:bodyPr>
            <a:normAutofit/>
          </a:bodyPr>
          <a:lstStyle/>
          <a:p>
            <a:pPr marL="0" indent="0" algn="just">
              <a:buClr>
                <a:schemeClr val="tx1"/>
              </a:buClr>
              <a:buNone/>
            </a:pP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Phép</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đối</a:t>
            </a:r>
            <a:r>
              <a:rPr lang="en-US" sz="2800" b="1" i="1" dirty="0">
                <a:solidFill>
                  <a:srgbClr val="C00000"/>
                </a:solidFill>
                <a:latin typeface="Times New Roman" pitchFamily="18" charset="0"/>
                <a:cs typeface="Times New Roman" pitchFamily="18" charset="0"/>
              </a:rPr>
              <a:t> - </a:t>
            </a:r>
            <a:r>
              <a:rPr lang="en-US" sz="2800" b="1" i="1" dirty="0" err="1">
                <a:solidFill>
                  <a:srgbClr val="C00000"/>
                </a:solidFill>
                <a:latin typeface="Times New Roman" pitchFamily="18" charset="0"/>
                <a:cs typeface="Times New Roman" pitchFamily="18" charset="0"/>
              </a:rPr>
              <a:t>tác</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dụng</a:t>
            </a:r>
            <a:r>
              <a:rPr lang="en-US" sz="2800" b="1" i="1" dirty="0">
                <a:solidFill>
                  <a:srgbClr val="C00000"/>
                </a:solidFill>
                <a:latin typeface="Times New Roman" pitchFamily="18" charset="0"/>
                <a:cs typeface="Times New Roman" pitchFamily="18" charset="0"/>
              </a:rPr>
              <a:t>:</a:t>
            </a:r>
          </a:p>
          <a:p>
            <a:pPr marL="0" indent="0" algn="just">
              <a:buClr>
                <a:schemeClr val="tx1"/>
              </a:buClr>
              <a:buNone/>
            </a:pP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Sóng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biếc</a:t>
            </a:r>
            <a:r>
              <a:rPr lang="en-US" sz="2800" b="1" dirty="0">
                <a:solidFill>
                  <a:srgbClr val="00B050"/>
                </a:solidFill>
                <a:latin typeface="Times New Roman" pitchFamily="18" charset="0"/>
                <a:cs typeface="Times New Roman" pitchFamily="18" charset="0"/>
              </a:rPr>
              <a:t> / -  /</a:t>
            </a:r>
            <a:r>
              <a:rPr lang="en-US" sz="2800"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hơi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gợn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tí</a:t>
            </a:r>
            <a:endParaRPr lang="en-US" sz="2800" b="1" dirty="0">
              <a:solidFill>
                <a:srgbClr val="00B050"/>
              </a:solidFill>
              <a:latin typeface="Times New Roman" pitchFamily="18" charset="0"/>
              <a:cs typeface="Times New Roman" pitchFamily="18" charset="0"/>
            </a:endParaRPr>
          </a:p>
          <a:p>
            <a:pPr marL="0" indent="0" algn="just">
              <a:buClr>
                <a:schemeClr val="tx1"/>
              </a:buClr>
              <a:buNone/>
            </a:pP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Lá</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vàng</a:t>
            </a:r>
            <a:r>
              <a:rPr lang="en-US" sz="2800" dirty="0">
                <a:solidFill>
                  <a:srgbClr val="00B050"/>
                </a:solidFill>
                <a:latin typeface="Times New Roman" pitchFamily="18" charset="0"/>
                <a:cs typeface="Times New Roman" pitchFamily="18" charset="0"/>
              </a:rPr>
              <a:t>/ - / </a:t>
            </a:r>
            <a:r>
              <a:rPr lang="en-US" sz="2800" b="1" dirty="0" err="1">
                <a:solidFill>
                  <a:srgbClr val="00B050"/>
                </a:solidFill>
                <a:latin typeface="Times New Roman" pitchFamily="18" charset="0"/>
                <a:cs typeface="Times New Roman" pitchFamily="18" charset="0"/>
              </a:rPr>
              <a:t>khẽ</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đưa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vèo</a:t>
            </a:r>
            <a:endParaRPr lang="en-US" sz="2800" dirty="0">
              <a:solidFill>
                <a:srgbClr val="C00000"/>
              </a:solidFill>
              <a:latin typeface="Times New Roman" pitchFamily="18" charset="0"/>
              <a:cs typeface="Times New Roman" pitchFamily="18" charset="0"/>
            </a:endParaRPr>
          </a:p>
          <a:p>
            <a:pPr algn="just">
              <a:buClr>
                <a:schemeClr val="tx1"/>
              </a:buClr>
              <a:buFont typeface="Wingdings" pitchFamily="2" charset="2"/>
              <a:buChar char="Ø"/>
            </a:pP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a:t>
            </a:r>
          </a:p>
          <a:p>
            <a:pPr algn="just">
              <a:buClr>
                <a:schemeClr val="tx1"/>
              </a:buClr>
              <a:buFont typeface="Arial" pitchFamily="34" charset="0"/>
              <a:buChar char="•"/>
            </a:pPr>
            <a:endParaRPr lang="en-US" sz="1800" dirty="0"/>
          </a:p>
        </p:txBody>
      </p:sp>
      <p:sp>
        <p:nvSpPr>
          <p:cNvPr id="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83113449"/>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33242" y="1261278"/>
            <a:ext cx="2827849" cy="584691"/>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3.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luận</a:t>
            </a:r>
            <a:endParaRPr lang="en-US" sz="1600" dirty="0">
              <a:solidFill>
                <a:prstClr val="black"/>
              </a:solidFill>
            </a:endParaRPr>
          </a:p>
        </p:txBody>
      </p:sp>
      <p:sp>
        <p:nvSpPr>
          <p:cNvPr id="7" name="Rectangle 6"/>
          <p:cNvSpPr/>
          <p:nvPr/>
        </p:nvSpPr>
        <p:spPr>
          <a:xfrm>
            <a:off x="739755" y="1986462"/>
            <a:ext cx="9759479" cy="1200329"/>
          </a:xfrm>
          <a:prstGeom prst="rect">
            <a:avLst/>
          </a:prstGeom>
        </p:spPr>
        <p:txBody>
          <a:bodyPr wrap="square" lIns="91356" tIns="45678" rIns="91356" bIns="45678">
            <a:spAutoFit/>
          </a:bodyPr>
          <a:lstStyle/>
          <a:p>
            <a:pPr algn="ctr" defTabSz="913578">
              <a:defRPr/>
            </a:pPr>
            <a:r>
              <a:rPr lang="en-US" altLang="zh-CN" sz="3600" b="1" kern="0" dirty="0">
                <a:solidFill>
                  <a:srgbClr val="0070C0"/>
                </a:solidFill>
                <a:latin typeface="Amazone" pitchFamily="66" charset="0"/>
              </a:rPr>
              <a:t>“</a:t>
            </a:r>
            <a:r>
              <a:rPr lang="en-US" altLang="zh-CN" sz="3600" b="1" kern="0" dirty="0" err="1">
                <a:solidFill>
                  <a:srgbClr val="0070C0"/>
                </a:solidFill>
                <a:latin typeface="Amazone" pitchFamily="66" charset="0"/>
              </a:rPr>
              <a:t>Tầng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mây</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lơ</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lửng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trời</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xanh</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ngắt</a:t>
            </a:r>
            <a:endParaRPr lang="en-US" altLang="zh-CN" sz="3600" b="1" kern="0" dirty="0">
              <a:solidFill>
                <a:srgbClr val="0070C0"/>
              </a:solidFill>
              <a:latin typeface="Amazone" pitchFamily="66" charset="0"/>
            </a:endParaRPr>
          </a:p>
          <a:p>
            <a:pPr algn="ctr" defTabSz="913578">
              <a:defRPr/>
            </a:pPr>
            <a:r>
              <a:rPr lang="en-US" altLang="zh-CN" sz="3600" b="1" kern="0" dirty="0" err="1">
                <a:solidFill>
                  <a:srgbClr val="0070C0"/>
                </a:solidFill>
                <a:latin typeface="Amazone" pitchFamily="66" charset="0"/>
              </a:rPr>
              <a:t>Ngõ</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trúc</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quanh</a:t>
            </a:r>
            <a:r>
              <a:rPr lang="en-US" altLang="zh-CN" sz="3600" b="1" kern="0" dirty="0">
                <a:solidFill>
                  <a:srgbClr val="0070C0"/>
                </a:solidFill>
                <a:latin typeface="Amazone" pitchFamily="66" charset="0"/>
              </a:rPr>
              <a:t> co </a:t>
            </a:r>
            <a:r>
              <a:rPr lang="en-US" altLang="zh-CN" sz="3600" b="1" kern="0" dirty="0" err="1">
                <a:solidFill>
                  <a:srgbClr val="0070C0"/>
                </a:solidFill>
                <a:latin typeface="Amazone" pitchFamily="66" charset="0"/>
              </a:rPr>
              <a:t>khách</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vắng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teo</a:t>
            </a:r>
            <a:r>
              <a:rPr lang="en-US" altLang="zh-CN" sz="3600" b="1" kern="0" dirty="0">
                <a:solidFill>
                  <a:srgbClr val="0070C0"/>
                </a:solidFill>
                <a:latin typeface="Amazone" pitchFamily="66" charset="0"/>
              </a:rPr>
              <a:t>”</a:t>
            </a:r>
            <a:endParaRPr lang="vi-VN" altLang="zh-CN" sz="3600" b="1" kern="0" dirty="0">
              <a:solidFill>
                <a:srgbClr val="0070C0"/>
              </a:solidFill>
              <a:latin typeface="Amazone" pitchFamily="66" charset="0"/>
            </a:endParaRPr>
          </a:p>
        </p:txBody>
      </p:sp>
      <p:pic>
        <p:nvPicPr>
          <p:cNvPr id="47106" name="Picture 2" descr="Hướng dẫn đề nghị luận văn học câu cá mùa thu (thu điế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31" y="3645025"/>
            <a:ext cx="5129048" cy="2787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7108" name="Picture 4" descr="Ngõ Trúc | Blog Chuyện Bâng Qu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587" y="3581966"/>
            <a:ext cx="5121275" cy="2787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87955369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wipe(down)">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7108"/>
                                        </p:tgtEl>
                                        <p:attrNameLst>
                                          <p:attrName>style.visibility</p:attrName>
                                        </p:attrNameLst>
                                      </p:cBhvr>
                                      <p:to>
                                        <p:strVal val="visible"/>
                                      </p:to>
                                    </p:set>
                                    <p:animEffect transition="in" filter="circle(in)">
                                      <p:cBhvr>
                                        <p:cTn id="22" dur="2000"/>
                                        <p:tgtEl>
                                          <p:spTgt spid="4710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1308483" y="2427987"/>
            <a:ext cx="5391861" cy="907923"/>
          </a:xfrm>
          <a:prstGeom prst="rect">
            <a:avLst/>
          </a:prstGeom>
        </p:spPr>
        <p:txBody>
          <a:bodyPr wrap="square" lIns="45704" tIns="22851" rIns="45704" bIns="22851">
            <a:spAutoFit/>
          </a:bodyPr>
          <a:lstStyle/>
          <a:p>
            <a:pPr defTabSz="457041">
              <a:defRPr/>
            </a:pPr>
            <a:r>
              <a:rPr lang="en-US" sz="2800" b="1" i="1" kern="0" dirty="0" err="1">
                <a:solidFill>
                  <a:srgbClr val="0070C0"/>
                </a:solidFill>
                <a:latin typeface="Times New Roman" pitchFamily="18" charset="0"/>
                <a:cs typeface="Times New Roman" pitchFamily="18" charset="0"/>
              </a:rPr>
              <a:t>Tầng</a:t>
            </a:r>
            <a:r>
              <a:rPr lang="en-US" sz="2800" b="1" i="1" kern="0" dirty="0">
                <a:solidFill>
                  <a:srgbClr val="0070C0"/>
                </a:solidFill>
                <a:latin typeface="Times New Roman" pitchFamily="18" charset="0"/>
                <a:cs typeface="Times New Roman" pitchFamily="18" charset="0"/>
              </a:rPr>
              <a:t> </a:t>
            </a:r>
            <a:r>
              <a:rPr lang="en-US" sz="2800" b="1" i="1" kern="0" dirty="0" err="1">
                <a:solidFill>
                  <a:srgbClr val="0070C0"/>
                </a:solidFill>
                <a:latin typeface="Times New Roman" pitchFamily="18" charset="0"/>
                <a:cs typeface="Times New Roman" pitchFamily="18" charset="0"/>
              </a:rPr>
              <a:t>mây</a:t>
            </a:r>
            <a:r>
              <a:rPr lang="en-US" sz="2800" b="1" i="1" kern="0" dirty="0">
                <a:solidFill>
                  <a:srgbClr val="0070C0"/>
                </a:solidFill>
                <a:latin typeface="Times New Roman" pitchFamily="18" charset="0"/>
                <a:cs typeface="Times New Roman" pitchFamily="18" charset="0"/>
              </a:rPr>
              <a:t> </a:t>
            </a:r>
            <a:r>
              <a:rPr lang="en-US" sz="2800" b="1" i="1" kern="0" dirty="0" err="1">
                <a:solidFill>
                  <a:srgbClr val="0070C0"/>
                </a:solidFill>
                <a:latin typeface="Times New Roman" pitchFamily="18" charset="0"/>
                <a:cs typeface="Times New Roman" pitchFamily="18" charset="0"/>
              </a:rPr>
              <a:t>lơ</a:t>
            </a:r>
            <a:r>
              <a:rPr lang="en-US" sz="2800" b="1" i="1" kern="0" dirty="0">
                <a:solidFill>
                  <a:srgbClr val="0070C0"/>
                </a:solidFill>
                <a:latin typeface="Times New Roman" pitchFamily="18" charset="0"/>
                <a:cs typeface="Times New Roman" pitchFamily="18" charset="0"/>
              </a:rPr>
              <a:t> </a:t>
            </a:r>
            <a:r>
              <a:rPr lang="en-US" sz="2800" b="1" i="1" kern="0" dirty="0" err="1">
                <a:solidFill>
                  <a:srgbClr val="0070C0"/>
                </a:solidFill>
                <a:latin typeface="Times New Roman" pitchFamily="18" charset="0"/>
                <a:cs typeface="Times New Roman" pitchFamily="18" charset="0"/>
              </a:rPr>
              <a:t>lửng</a:t>
            </a:r>
            <a:r>
              <a:rPr lang="en-US" sz="2800" b="1" i="1" kern="0" dirty="0">
                <a:solidFill>
                  <a:srgbClr val="0070C0"/>
                </a:solidFill>
                <a:latin typeface="Times New Roman" pitchFamily="18" charset="0"/>
                <a:cs typeface="Times New Roman" pitchFamily="18" charset="0"/>
              </a:rPr>
              <a:t> </a:t>
            </a:r>
            <a:r>
              <a:rPr lang="en-US" sz="2800" b="1" i="1" kern="0" dirty="0" err="1">
                <a:solidFill>
                  <a:srgbClr val="0070C0"/>
                </a:solidFill>
                <a:latin typeface="Times New Roman" pitchFamily="18" charset="0"/>
                <a:cs typeface="Times New Roman" pitchFamily="18" charset="0"/>
              </a:rPr>
              <a:t>trời</a:t>
            </a:r>
            <a:r>
              <a:rPr lang="en-US" sz="2800" b="1" i="1" kern="0" dirty="0">
                <a:solidFill>
                  <a:srgbClr val="0070C0"/>
                </a:solidFill>
                <a:latin typeface="Times New Roman" pitchFamily="18" charset="0"/>
                <a:cs typeface="Times New Roman" pitchFamily="18" charset="0"/>
              </a:rPr>
              <a:t> </a:t>
            </a:r>
            <a:r>
              <a:rPr lang="en-US" sz="2800" b="1" i="1" kern="0" dirty="0" err="1">
                <a:solidFill>
                  <a:srgbClr val="0070C0"/>
                </a:solidFill>
                <a:latin typeface="Times New Roman" pitchFamily="18" charset="0"/>
                <a:cs typeface="Times New Roman" pitchFamily="18" charset="0"/>
              </a:rPr>
              <a:t>xanh</a:t>
            </a:r>
            <a:r>
              <a:rPr lang="en-US" sz="2800" b="1" i="1" kern="0" dirty="0">
                <a:solidFill>
                  <a:srgbClr val="0070C0"/>
                </a:solidFill>
                <a:latin typeface="Times New Roman" pitchFamily="18" charset="0"/>
                <a:cs typeface="Times New Roman" pitchFamily="18" charset="0"/>
              </a:rPr>
              <a:t> </a:t>
            </a:r>
            <a:r>
              <a:rPr lang="en-US" sz="2800" b="1" i="1" kern="0" dirty="0" err="1">
                <a:solidFill>
                  <a:srgbClr val="0070C0"/>
                </a:solidFill>
                <a:latin typeface="Times New Roman" pitchFamily="18" charset="0"/>
                <a:cs typeface="Times New Roman" pitchFamily="18" charset="0"/>
              </a:rPr>
              <a:t>ngắt</a:t>
            </a:r>
            <a:endParaRPr lang="en-US" sz="2800" b="1" i="1" kern="0" dirty="0">
              <a:solidFill>
                <a:srgbClr val="0070C0"/>
              </a:solidFill>
              <a:latin typeface="Times New Roman" pitchFamily="18" charset="0"/>
              <a:cs typeface="Times New Roman" pitchFamily="18" charset="0"/>
            </a:endParaRPr>
          </a:p>
          <a:p>
            <a:pPr algn="r" defTabSz="457041">
              <a:defRPr/>
            </a:pPr>
            <a:r>
              <a:rPr lang="en-US" sz="2800" b="1" i="1" kern="0" dirty="0">
                <a:solidFill>
                  <a:srgbClr val="0070C0"/>
                </a:solidFill>
                <a:latin typeface="Times New Roman" pitchFamily="18" charset="0"/>
                <a:cs typeface="Times New Roman" pitchFamily="18" charset="0"/>
              </a:rPr>
              <a:t>(Thu </a:t>
            </a:r>
            <a:r>
              <a:rPr lang="en-US" sz="2800" b="1" i="1" kern="0" dirty="0" err="1">
                <a:solidFill>
                  <a:srgbClr val="0070C0"/>
                </a:solidFill>
                <a:latin typeface="Times New Roman" pitchFamily="18" charset="0"/>
                <a:cs typeface="Times New Roman" pitchFamily="18" charset="0"/>
              </a:rPr>
              <a:t>Điếu</a:t>
            </a:r>
            <a:r>
              <a:rPr lang="en-US" sz="2800" b="1" i="1" kern="0" dirty="0">
                <a:solidFill>
                  <a:srgbClr val="0070C0"/>
                </a:solidFill>
                <a:latin typeface="Times New Roman" pitchFamily="18" charset="0"/>
                <a:cs typeface="Times New Roman" pitchFamily="18" charset="0"/>
              </a:rPr>
              <a:t>)</a:t>
            </a:r>
            <a:endParaRPr lang="en-US" b="1" i="1" kern="0" dirty="0">
              <a:solidFill>
                <a:srgbClr val="0070C0"/>
              </a:solidFill>
              <a:latin typeface="Times New Roman" pitchFamily="18" charset="0"/>
              <a:cs typeface="Times New Roman" pitchFamily="18" charset="0"/>
            </a:endParaRPr>
          </a:p>
        </p:txBody>
      </p:sp>
      <p:sp>
        <p:nvSpPr>
          <p:cNvPr id="47" name="Rectangle 46"/>
          <p:cNvSpPr/>
          <p:nvPr/>
        </p:nvSpPr>
        <p:spPr>
          <a:xfrm>
            <a:off x="1254945" y="3994035"/>
            <a:ext cx="5303509" cy="907923"/>
          </a:xfrm>
          <a:prstGeom prst="rect">
            <a:avLst/>
          </a:prstGeom>
        </p:spPr>
        <p:txBody>
          <a:bodyPr wrap="square" lIns="45704" tIns="22851" rIns="45704" bIns="22851">
            <a:spAutoFit/>
          </a:bodyPr>
          <a:lstStyle/>
          <a:p>
            <a:pPr defTabSz="457041">
              <a:defRPr/>
            </a:pPr>
            <a:r>
              <a:rPr lang="en-US" sz="2800" b="1" i="1" kern="0" dirty="0">
                <a:solidFill>
                  <a:schemeClr val="accent5">
                    <a:lumMod val="75000"/>
                  </a:schemeClr>
                </a:solidFill>
                <a:latin typeface="Times New Roman" pitchFamily="18" charset="0"/>
                <a:cs typeface="Times New Roman" pitchFamily="18" charset="0"/>
              </a:rPr>
              <a:t>Da </a:t>
            </a:r>
            <a:r>
              <a:rPr lang="en-US" sz="2800" b="1" i="1" kern="0" dirty="0" err="1">
                <a:solidFill>
                  <a:schemeClr val="accent5">
                    <a:lumMod val="75000"/>
                  </a:schemeClr>
                </a:solidFill>
                <a:latin typeface="Times New Roman" pitchFamily="18" charset="0"/>
                <a:cs typeface="Times New Roman" pitchFamily="18" charset="0"/>
              </a:rPr>
              <a:t>trời</a:t>
            </a:r>
            <a:r>
              <a:rPr lang="en-US" sz="2800" b="1" i="1" kern="0" dirty="0">
                <a:solidFill>
                  <a:schemeClr val="accent5">
                    <a:lumMod val="75000"/>
                  </a:schemeClr>
                </a:solidFill>
                <a:latin typeface="Times New Roman" pitchFamily="18" charset="0"/>
                <a:cs typeface="Times New Roman" pitchFamily="18" charset="0"/>
              </a:rPr>
              <a:t> </a:t>
            </a:r>
            <a:r>
              <a:rPr lang="en-US" sz="2800" b="1" i="1" kern="0" dirty="0" err="1">
                <a:solidFill>
                  <a:schemeClr val="accent5">
                    <a:lumMod val="75000"/>
                  </a:schemeClr>
                </a:solidFill>
                <a:latin typeface="Times New Roman" pitchFamily="18" charset="0"/>
                <a:cs typeface="Times New Roman" pitchFamily="18" charset="0"/>
              </a:rPr>
              <a:t>ai</a:t>
            </a:r>
            <a:r>
              <a:rPr lang="en-US" sz="2800" b="1" i="1" kern="0" dirty="0">
                <a:solidFill>
                  <a:schemeClr val="accent5">
                    <a:lumMod val="75000"/>
                  </a:schemeClr>
                </a:solidFill>
                <a:latin typeface="Times New Roman" pitchFamily="18" charset="0"/>
                <a:cs typeface="Times New Roman" pitchFamily="18" charset="0"/>
              </a:rPr>
              <a:t> </a:t>
            </a:r>
            <a:r>
              <a:rPr lang="en-US" sz="2800" b="1" i="1" kern="0" dirty="0" err="1">
                <a:solidFill>
                  <a:schemeClr val="accent5">
                    <a:lumMod val="75000"/>
                  </a:schemeClr>
                </a:solidFill>
                <a:latin typeface="Times New Roman" pitchFamily="18" charset="0"/>
                <a:cs typeface="Times New Roman" pitchFamily="18" charset="0"/>
              </a:rPr>
              <a:t>nhuộm</a:t>
            </a:r>
            <a:r>
              <a:rPr lang="en-US" sz="2800" b="1" i="1" kern="0" dirty="0">
                <a:solidFill>
                  <a:schemeClr val="accent5">
                    <a:lumMod val="75000"/>
                  </a:schemeClr>
                </a:solidFill>
                <a:latin typeface="Times New Roman" pitchFamily="18" charset="0"/>
                <a:cs typeface="Times New Roman" pitchFamily="18" charset="0"/>
              </a:rPr>
              <a:t> </a:t>
            </a:r>
            <a:r>
              <a:rPr lang="en-US" sz="2800" b="1" i="1" kern="0" dirty="0" err="1">
                <a:solidFill>
                  <a:schemeClr val="accent5">
                    <a:lumMod val="75000"/>
                  </a:schemeClr>
                </a:solidFill>
                <a:latin typeface="Times New Roman" pitchFamily="18" charset="0"/>
                <a:cs typeface="Times New Roman" pitchFamily="18" charset="0"/>
              </a:rPr>
              <a:t>mà</a:t>
            </a:r>
            <a:r>
              <a:rPr lang="en-US" sz="2800" b="1" i="1" kern="0" dirty="0">
                <a:solidFill>
                  <a:schemeClr val="accent5">
                    <a:lumMod val="75000"/>
                  </a:schemeClr>
                </a:solidFill>
                <a:latin typeface="Times New Roman" pitchFamily="18" charset="0"/>
                <a:cs typeface="Times New Roman" pitchFamily="18" charset="0"/>
              </a:rPr>
              <a:t> </a:t>
            </a:r>
            <a:r>
              <a:rPr lang="en-US" sz="2800" b="1" i="1" kern="0" dirty="0" err="1">
                <a:solidFill>
                  <a:schemeClr val="accent5">
                    <a:lumMod val="75000"/>
                  </a:schemeClr>
                </a:solidFill>
                <a:latin typeface="Times New Roman" pitchFamily="18" charset="0"/>
                <a:cs typeface="Times New Roman" pitchFamily="18" charset="0"/>
              </a:rPr>
              <a:t>xanh</a:t>
            </a:r>
            <a:r>
              <a:rPr lang="en-US" sz="2800" b="1" i="1" kern="0" dirty="0">
                <a:solidFill>
                  <a:schemeClr val="accent5">
                    <a:lumMod val="75000"/>
                  </a:schemeClr>
                </a:solidFill>
                <a:latin typeface="Times New Roman" pitchFamily="18" charset="0"/>
                <a:cs typeface="Times New Roman" pitchFamily="18" charset="0"/>
              </a:rPr>
              <a:t> </a:t>
            </a:r>
            <a:r>
              <a:rPr lang="en-US" sz="2800" b="1" i="1" kern="0" dirty="0" err="1">
                <a:solidFill>
                  <a:schemeClr val="accent5">
                    <a:lumMod val="75000"/>
                  </a:schemeClr>
                </a:solidFill>
                <a:latin typeface="Times New Roman" pitchFamily="18" charset="0"/>
                <a:cs typeface="Times New Roman" pitchFamily="18" charset="0"/>
              </a:rPr>
              <a:t>ngắt</a:t>
            </a:r>
            <a:endParaRPr lang="en-US" sz="2800" b="1" i="1" kern="0" dirty="0">
              <a:solidFill>
                <a:schemeClr val="accent5">
                  <a:lumMod val="75000"/>
                </a:schemeClr>
              </a:solidFill>
              <a:latin typeface="Times New Roman" pitchFamily="18" charset="0"/>
              <a:cs typeface="Times New Roman" pitchFamily="18" charset="0"/>
            </a:endParaRPr>
          </a:p>
          <a:p>
            <a:pPr algn="r" defTabSz="457041">
              <a:defRPr/>
            </a:pPr>
            <a:r>
              <a:rPr lang="en-US" sz="2800" b="1" i="1" kern="0" dirty="0">
                <a:solidFill>
                  <a:schemeClr val="accent5">
                    <a:lumMod val="75000"/>
                  </a:schemeClr>
                </a:solidFill>
                <a:latin typeface="Times New Roman" pitchFamily="18" charset="0"/>
                <a:cs typeface="Times New Roman" pitchFamily="18" charset="0"/>
              </a:rPr>
              <a:t>(Thu </a:t>
            </a:r>
            <a:r>
              <a:rPr lang="en-US" sz="2800" b="1" i="1" kern="0" dirty="0" err="1">
                <a:solidFill>
                  <a:schemeClr val="accent5">
                    <a:lumMod val="75000"/>
                  </a:schemeClr>
                </a:solidFill>
                <a:latin typeface="Times New Roman" pitchFamily="18" charset="0"/>
                <a:cs typeface="Times New Roman" pitchFamily="18" charset="0"/>
              </a:rPr>
              <a:t>Ẩm</a:t>
            </a:r>
            <a:r>
              <a:rPr lang="en-US" sz="2800" b="1" i="1" kern="0" dirty="0">
                <a:solidFill>
                  <a:schemeClr val="accent5">
                    <a:lumMod val="75000"/>
                  </a:schemeClr>
                </a:solidFill>
                <a:latin typeface="Times New Roman" pitchFamily="18" charset="0"/>
                <a:cs typeface="Times New Roman" pitchFamily="18" charset="0"/>
              </a:rPr>
              <a:t>) </a:t>
            </a:r>
            <a:endParaRPr lang="en-US" b="1" i="1" kern="0" dirty="0">
              <a:solidFill>
                <a:schemeClr val="accent5">
                  <a:lumMod val="75000"/>
                </a:schemeClr>
              </a:solidFill>
              <a:latin typeface="Times New Roman" pitchFamily="18" charset="0"/>
              <a:cs typeface="Times New Roman" pitchFamily="18" charset="0"/>
            </a:endParaRPr>
          </a:p>
        </p:txBody>
      </p:sp>
      <p:sp>
        <p:nvSpPr>
          <p:cNvPr id="48" name="Rectangle 47"/>
          <p:cNvSpPr/>
          <p:nvPr/>
        </p:nvSpPr>
        <p:spPr>
          <a:xfrm>
            <a:off x="214390" y="5428944"/>
            <a:ext cx="6012952" cy="907923"/>
          </a:xfrm>
          <a:prstGeom prst="rect">
            <a:avLst/>
          </a:prstGeom>
        </p:spPr>
        <p:txBody>
          <a:bodyPr wrap="square" lIns="45704" tIns="22851" rIns="45704" bIns="22851">
            <a:spAutoFit/>
          </a:bodyPr>
          <a:lstStyle/>
          <a:p>
            <a:pPr algn="r" defTabSz="457041">
              <a:defRPr/>
            </a:pPr>
            <a:r>
              <a:rPr lang="en-US" sz="2800" b="1" i="1" kern="0" dirty="0" err="1">
                <a:solidFill>
                  <a:srgbClr val="00B0F0"/>
                </a:solidFill>
                <a:latin typeface="Times New Roman" pitchFamily="18" charset="0"/>
                <a:cs typeface="Times New Roman" pitchFamily="18" charset="0"/>
              </a:rPr>
              <a:t>Trời</a:t>
            </a:r>
            <a:r>
              <a:rPr lang="en-US" sz="2800" b="1" i="1" kern="0" dirty="0">
                <a:solidFill>
                  <a:srgbClr val="00B0F0"/>
                </a:solidFill>
                <a:latin typeface="Times New Roman" pitchFamily="18" charset="0"/>
                <a:cs typeface="Times New Roman" pitchFamily="18" charset="0"/>
              </a:rPr>
              <a:t> </a:t>
            </a:r>
            <a:r>
              <a:rPr lang="en-US" sz="2800" b="1" i="1" kern="0" dirty="0" err="1">
                <a:solidFill>
                  <a:srgbClr val="00B0F0"/>
                </a:solidFill>
                <a:latin typeface="Times New Roman" pitchFamily="18" charset="0"/>
                <a:cs typeface="Times New Roman" pitchFamily="18" charset="0"/>
              </a:rPr>
              <a:t>thu</a:t>
            </a:r>
            <a:r>
              <a:rPr lang="en-US" sz="2800" b="1" i="1" kern="0" dirty="0">
                <a:solidFill>
                  <a:srgbClr val="00B0F0"/>
                </a:solidFill>
                <a:latin typeface="Times New Roman" pitchFamily="18" charset="0"/>
                <a:cs typeface="Times New Roman" pitchFamily="18" charset="0"/>
              </a:rPr>
              <a:t> </a:t>
            </a:r>
            <a:r>
              <a:rPr lang="en-US" sz="2800" b="1" i="1" kern="0" dirty="0" err="1">
                <a:solidFill>
                  <a:srgbClr val="00B0F0"/>
                </a:solidFill>
                <a:latin typeface="Times New Roman" pitchFamily="18" charset="0"/>
                <a:cs typeface="Times New Roman" pitchFamily="18" charset="0"/>
              </a:rPr>
              <a:t>xanh</a:t>
            </a:r>
            <a:r>
              <a:rPr lang="en-US" sz="2800" b="1" i="1" kern="0" dirty="0">
                <a:solidFill>
                  <a:srgbClr val="00B0F0"/>
                </a:solidFill>
                <a:latin typeface="Times New Roman" pitchFamily="18" charset="0"/>
                <a:cs typeface="Times New Roman" pitchFamily="18" charset="0"/>
              </a:rPr>
              <a:t> </a:t>
            </a:r>
            <a:r>
              <a:rPr lang="en-US" sz="2800" b="1" i="1" kern="0" dirty="0" err="1">
                <a:solidFill>
                  <a:srgbClr val="00B0F0"/>
                </a:solidFill>
                <a:latin typeface="Times New Roman" pitchFamily="18" charset="0"/>
                <a:cs typeface="Times New Roman" pitchFamily="18" charset="0"/>
              </a:rPr>
              <a:t>ngắt</a:t>
            </a:r>
            <a:r>
              <a:rPr lang="en-US" sz="2800" b="1" i="1" kern="0" dirty="0">
                <a:solidFill>
                  <a:srgbClr val="00B0F0"/>
                </a:solidFill>
                <a:latin typeface="Times New Roman" pitchFamily="18" charset="0"/>
                <a:cs typeface="Times New Roman" pitchFamily="18" charset="0"/>
              </a:rPr>
              <a:t> </a:t>
            </a:r>
            <a:r>
              <a:rPr lang="en-US" sz="2800" b="1" i="1" kern="0" dirty="0" err="1">
                <a:solidFill>
                  <a:srgbClr val="00B0F0"/>
                </a:solidFill>
                <a:latin typeface="Times New Roman" pitchFamily="18" charset="0"/>
                <a:cs typeface="Times New Roman" pitchFamily="18" charset="0"/>
              </a:rPr>
              <a:t>mấy</a:t>
            </a:r>
            <a:r>
              <a:rPr lang="en-US" sz="2800" b="1" i="1" kern="0" dirty="0">
                <a:solidFill>
                  <a:srgbClr val="00B0F0"/>
                </a:solidFill>
                <a:latin typeface="Times New Roman" pitchFamily="18" charset="0"/>
                <a:cs typeface="Times New Roman" pitchFamily="18" charset="0"/>
              </a:rPr>
              <a:t> </a:t>
            </a:r>
            <a:r>
              <a:rPr lang="en-US" sz="2800" b="1" i="1" kern="0" dirty="0" err="1">
                <a:solidFill>
                  <a:srgbClr val="00B0F0"/>
                </a:solidFill>
                <a:latin typeface="Times New Roman" pitchFamily="18" charset="0"/>
                <a:cs typeface="Times New Roman" pitchFamily="18" charset="0"/>
              </a:rPr>
              <a:t>tầng</a:t>
            </a:r>
            <a:r>
              <a:rPr lang="en-US" sz="2800" b="1" i="1" kern="0" dirty="0">
                <a:solidFill>
                  <a:srgbClr val="00B0F0"/>
                </a:solidFill>
                <a:latin typeface="Times New Roman" pitchFamily="18" charset="0"/>
                <a:cs typeface="Times New Roman" pitchFamily="18" charset="0"/>
              </a:rPr>
              <a:t> </a:t>
            </a:r>
            <a:r>
              <a:rPr lang="en-US" sz="2800" b="1" i="1" kern="0" dirty="0" err="1">
                <a:solidFill>
                  <a:srgbClr val="00B0F0"/>
                </a:solidFill>
                <a:latin typeface="Times New Roman" pitchFamily="18" charset="0"/>
                <a:cs typeface="Times New Roman" pitchFamily="18" charset="0"/>
              </a:rPr>
              <a:t>cao</a:t>
            </a:r>
            <a:r>
              <a:rPr lang="en-US" sz="2800" b="1" i="1" kern="0" dirty="0">
                <a:solidFill>
                  <a:srgbClr val="00B0F0"/>
                </a:solidFill>
                <a:latin typeface="Times New Roman" pitchFamily="18" charset="0"/>
                <a:cs typeface="Times New Roman" pitchFamily="18" charset="0"/>
              </a:rPr>
              <a:t> </a:t>
            </a:r>
          </a:p>
          <a:p>
            <a:pPr algn="r" defTabSz="457041">
              <a:defRPr/>
            </a:pPr>
            <a:r>
              <a:rPr lang="en-US" sz="2800" b="1" i="1" kern="0" dirty="0">
                <a:solidFill>
                  <a:srgbClr val="00B0F0"/>
                </a:solidFill>
                <a:latin typeface="Times New Roman" pitchFamily="18" charset="0"/>
                <a:cs typeface="Times New Roman" pitchFamily="18" charset="0"/>
              </a:rPr>
              <a:t>(Thu </a:t>
            </a:r>
            <a:r>
              <a:rPr lang="en-US" sz="2800" b="1" i="1" kern="0" dirty="0" err="1">
                <a:solidFill>
                  <a:srgbClr val="00B0F0"/>
                </a:solidFill>
                <a:latin typeface="Times New Roman" pitchFamily="18" charset="0"/>
                <a:cs typeface="Times New Roman" pitchFamily="18" charset="0"/>
              </a:rPr>
              <a:t>Vịnh</a:t>
            </a:r>
            <a:r>
              <a:rPr lang="en-US" sz="2800" b="1" i="1" kern="0" dirty="0">
                <a:solidFill>
                  <a:srgbClr val="00B0F0"/>
                </a:solidFill>
                <a:latin typeface="Times New Roman" pitchFamily="18" charset="0"/>
                <a:cs typeface="Times New Roman" pitchFamily="18" charset="0"/>
              </a:rPr>
              <a:t>) </a:t>
            </a:r>
            <a:endParaRPr lang="en-US" b="1" i="1" kern="0" dirty="0">
              <a:solidFill>
                <a:srgbClr val="00B0F0"/>
              </a:solidFill>
              <a:latin typeface="Times New Roman" pitchFamily="18" charset="0"/>
              <a:cs typeface="Times New Roman" pitchFamily="18" charset="0"/>
            </a:endParaRPr>
          </a:p>
        </p:txBody>
      </p:sp>
      <p:sp>
        <p:nvSpPr>
          <p:cNvPr id="34" name="Rectangle 33"/>
          <p:cNvSpPr/>
          <p:nvPr/>
        </p:nvSpPr>
        <p:spPr>
          <a:xfrm>
            <a:off x="633242" y="1261278"/>
            <a:ext cx="2827849" cy="584691"/>
          </a:xfrm>
          <a:prstGeom prst="rect">
            <a:avLst/>
          </a:prstGeom>
        </p:spPr>
        <p:txBody>
          <a:bodyPr wrap="none" lIns="91272" tIns="45636" rIns="91272" bIns="4563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30A0"/>
                </a:solidFill>
                <a:effectLst/>
                <a:uLnTx/>
                <a:uFillTx/>
                <a:latin typeface="Times New Roman" pitchFamily="18" charset="0"/>
                <a:cs typeface="Times New Roman" pitchFamily="18" charset="0"/>
              </a:rPr>
              <a:t>3. </a:t>
            </a:r>
            <a:r>
              <a:rPr kumimoji="0" lang="en-US" sz="3200" b="1" i="0" u="none" strike="noStrike" kern="0" cap="none" spc="0" normalizeH="0" baseline="0" noProof="0" dirty="0" err="1">
                <a:ln>
                  <a:noFill/>
                </a:ln>
                <a:solidFill>
                  <a:srgbClr val="7030A0"/>
                </a:solidFill>
                <a:effectLst/>
                <a:uLnTx/>
                <a:uFillTx/>
                <a:latin typeface="Times New Roman" pitchFamily="18" charset="0"/>
                <a:cs typeface="Times New Roman" pitchFamily="18" charset="0"/>
              </a:rPr>
              <a:t>Hai</a:t>
            </a:r>
            <a:r>
              <a:rPr kumimoji="0" lang="en-US" sz="3200" b="1" i="0" u="none" strike="noStrike" kern="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7030A0"/>
                </a:solidFill>
                <a:effectLst/>
                <a:uLnTx/>
                <a:uFillTx/>
                <a:latin typeface="Times New Roman" pitchFamily="18" charset="0"/>
                <a:cs typeface="Times New Roman" pitchFamily="18" charset="0"/>
              </a:rPr>
              <a:t>câu</a:t>
            </a:r>
            <a:r>
              <a:rPr kumimoji="0" lang="en-US" sz="3200" b="1" i="0" u="none" strike="noStrike" kern="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7030A0"/>
                </a:solidFill>
                <a:effectLst/>
                <a:uLnTx/>
                <a:uFillTx/>
                <a:latin typeface="Times New Roman" pitchFamily="18" charset="0"/>
                <a:cs typeface="Times New Roman" pitchFamily="18" charset="0"/>
              </a:rPr>
              <a:t>luận</a:t>
            </a:r>
            <a:endParaRPr kumimoji="0" lang="en-US" sz="16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36" name="Picture 2" descr="Hướng dẫn đề nghị luận văn học câu cá mùa thu (thu điế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514" y="2967108"/>
            <a:ext cx="5129048" cy="2787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87717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7" grpId="0"/>
      <p:bldP spid="48"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33242" y="1261278"/>
            <a:ext cx="2827849" cy="584691"/>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3.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luận</a:t>
            </a:r>
            <a:endParaRPr lang="en-US" sz="1600" dirty="0">
              <a:solidFill>
                <a:prstClr val="black"/>
              </a:solidFill>
            </a:endParaRPr>
          </a:p>
        </p:txBody>
      </p:sp>
      <p:sp>
        <p:nvSpPr>
          <p:cNvPr id="7" name="Rectangle 6"/>
          <p:cNvSpPr/>
          <p:nvPr/>
        </p:nvSpPr>
        <p:spPr>
          <a:xfrm>
            <a:off x="739755" y="1986462"/>
            <a:ext cx="9759479" cy="1200329"/>
          </a:xfrm>
          <a:prstGeom prst="rect">
            <a:avLst/>
          </a:prstGeom>
        </p:spPr>
        <p:txBody>
          <a:bodyPr wrap="square" lIns="91356" tIns="45678" rIns="91356" bIns="45678">
            <a:spAutoFit/>
          </a:bodyPr>
          <a:lstStyle/>
          <a:p>
            <a:pPr defTabSz="913578">
              <a:defRPr/>
            </a:pPr>
            <a:r>
              <a:rPr lang="en-US" altLang="zh-CN" sz="3600" b="1" kern="0" dirty="0">
                <a:solidFill>
                  <a:srgbClr val="0070C0"/>
                </a:solidFill>
                <a:latin typeface="Amazone" pitchFamily="66" charset="0"/>
              </a:rPr>
              <a:t>“</a:t>
            </a:r>
            <a:r>
              <a:rPr lang="en-US" altLang="zh-CN" sz="3600" b="1" kern="0" dirty="0" err="1">
                <a:solidFill>
                  <a:srgbClr val="0070C0"/>
                </a:solidFill>
                <a:latin typeface="Amazone" pitchFamily="66" charset="0"/>
              </a:rPr>
              <a:t>Tầng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mây</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lơ</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lửng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trời</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xanh</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ngắt</a:t>
            </a:r>
            <a:endParaRPr lang="en-US" altLang="zh-CN" sz="3600" b="1" kern="0" dirty="0">
              <a:solidFill>
                <a:srgbClr val="0070C0"/>
              </a:solidFill>
              <a:latin typeface="Amazone" pitchFamily="66" charset="0"/>
            </a:endParaRPr>
          </a:p>
          <a:p>
            <a:pPr defTabSz="913578">
              <a:defRPr/>
            </a:pPr>
            <a:r>
              <a:rPr lang="en-US" altLang="zh-CN" sz="3600" b="1" kern="0" dirty="0" err="1">
                <a:solidFill>
                  <a:srgbClr val="0070C0"/>
                </a:solidFill>
                <a:latin typeface="Amazone" pitchFamily="66" charset="0"/>
              </a:rPr>
              <a:t>Ngõ</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trúc</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quanh</a:t>
            </a:r>
            <a:r>
              <a:rPr lang="en-US" altLang="zh-CN" sz="3600" b="1" kern="0" dirty="0">
                <a:solidFill>
                  <a:srgbClr val="0070C0"/>
                </a:solidFill>
                <a:latin typeface="Amazone" pitchFamily="66" charset="0"/>
              </a:rPr>
              <a:t> co </a:t>
            </a:r>
            <a:r>
              <a:rPr lang="en-US" altLang="zh-CN" sz="3600" b="1" kern="0" dirty="0" err="1">
                <a:solidFill>
                  <a:srgbClr val="0070C0"/>
                </a:solidFill>
                <a:latin typeface="Amazone" pitchFamily="66" charset="0"/>
              </a:rPr>
              <a:t>khách</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vắng</a:t>
            </a:r>
            <a:r>
              <a:rPr lang="en-US" altLang="zh-CN" sz="3600" b="1" kern="0" dirty="0">
                <a:solidFill>
                  <a:srgbClr val="0070C0"/>
                </a:solidFill>
                <a:latin typeface="Amazone" pitchFamily="66" charset="0"/>
              </a:rPr>
              <a:t> </a:t>
            </a:r>
            <a:r>
              <a:rPr lang="en-US" altLang="zh-CN" sz="3600" b="1" kern="0" dirty="0" err="1">
                <a:solidFill>
                  <a:srgbClr val="0070C0"/>
                </a:solidFill>
                <a:latin typeface="Amazone" pitchFamily="66" charset="0"/>
              </a:rPr>
              <a:t>teo</a:t>
            </a:r>
            <a:r>
              <a:rPr lang="en-US" altLang="zh-CN" sz="3600" b="1" kern="0" dirty="0">
                <a:solidFill>
                  <a:srgbClr val="0070C0"/>
                </a:solidFill>
                <a:latin typeface="Amazone" pitchFamily="66" charset="0"/>
              </a:rPr>
              <a:t>”</a:t>
            </a:r>
            <a:endParaRPr lang="vi-VN" altLang="zh-CN" sz="3600" b="1" kern="0" dirty="0">
              <a:solidFill>
                <a:srgbClr val="0070C0"/>
              </a:solidFill>
              <a:latin typeface="Amazone" pitchFamily="66" charset="0"/>
            </a:endParaRPr>
          </a:p>
        </p:txBody>
      </p:sp>
      <p:pic>
        <p:nvPicPr>
          <p:cNvPr id="47106" name="Picture 2" descr="Hướng dẫn đề nghị luận văn học câu cá mùa thu (thu điế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1327494"/>
            <a:ext cx="5129048" cy="2787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399396" y="4028198"/>
            <a:ext cx="11282852" cy="2677515"/>
          </a:xfrm>
          <a:prstGeom prst="rect">
            <a:avLst/>
          </a:prstGeom>
        </p:spPr>
        <p:txBody>
          <a:bodyPr wrap="square" lIns="91216" tIns="45608" rIns="91216" bIns="45608">
            <a:spAutoFit/>
          </a:bodyPr>
          <a:lstStyle/>
          <a:p>
            <a:pPr algn="just">
              <a:lnSpc>
                <a:spcPct val="150000"/>
              </a:lnSpc>
            </a:pPr>
            <a:r>
              <a:rPr lang="en-US" sz="2800" dirty="0">
                <a:solidFill>
                  <a:prstClr val="black"/>
                </a:solidFill>
                <a:latin typeface="Times New Roman" pitchFamily="18" charset="0"/>
                <a:cs typeface="Times New Roman" pitchFamily="18" charset="0"/>
              </a:rPr>
              <a:t>=&gt;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gian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hai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luận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đậm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màu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màu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bao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trùm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cao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chiều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vật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thoáng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đãng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yên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tĩnh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bóng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người</a:t>
            </a:r>
            <a:r>
              <a:rPr lang="en-US" sz="2800" dirty="0">
                <a:solidFill>
                  <a:prstClr val="black"/>
                </a:solidFill>
                <a:latin typeface="Times New Roman" pitchFamily="18" charset="0"/>
                <a:cs typeface="Times New Roman" pitchFamily="18" charset="0"/>
              </a:rPr>
              <a:t>.</a:t>
            </a:r>
          </a:p>
          <a:p>
            <a:pPr algn="just">
              <a:lnSpc>
                <a:spcPct val="150000"/>
              </a:lnSpc>
            </a:pPr>
            <a:r>
              <a:rPr lang="en-US" sz="2800" b="1" i="1" dirty="0">
                <a:solidFill>
                  <a:srgbClr val="C00000"/>
                </a:solidFill>
                <a:latin typeface="Times New Roman" pitchFamily="18" charset="0"/>
                <a:cs typeface="Times New Roman" pitchFamily="18" charset="0"/>
              </a:rPr>
              <a:t>=&gt; </a:t>
            </a:r>
            <a:r>
              <a:rPr lang="en-US" sz="2800" b="1" i="1" dirty="0" err="1">
                <a:solidFill>
                  <a:srgbClr val="C00000"/>
                </a:solidFill>
                <a:latin typeface="Times New Roman" pitchFamily="18" charset="0"/>
                <a:cs typeface="Times New Roman" pitchFamily="18" charset="0"/>
              </a:rPr>
              <a:t>Hai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câu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thơ</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gợi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ra</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sự</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trống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vắng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nỗi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cô</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đơn</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trong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lòng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người</a:t>
            </a:r>
            <a:r>
              <a:rPr lang="en-US" sz="2800" b="1" i="1" dirty="0">
                <a:solidFill>
                  <a:srgbClr val="C00000"/>
                </a:solidFill>
                <a:latin typeface="Times New Roman" pitchFamily="18" charset="0"/>
                <a:cs typeface="Times New Roman" pitchFamily="18" charset="0"/>
              </a:rPr>
              <a:t>.</a:t>
            </a:r>
          </a:p>
        </p:txBody>
      </p:sp>
      <p:sp>
        <p:nvSpPr>
          <p:cNvPr id="9" name="Title 1"/>
          <p:cNvSpPr txBox="1">
            <a:spLocks/>
          </p:cNvSpPr>
          <p:nvPr/>
        </p:nvSpPr>
        <p:spPr>
          <a:xfrm>
            <a:off x="990600" y="3888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97663540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33242" y="1261278"/>
            <a:ext cx="2600053" cy="584606"/>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4.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kết</a:t>
            </a:r>
            <a:endParaRPr lang="en-US" sz="1600" dirty="0">
              <a:solidFill>
                <a:prstClr val="black"/>
              </a:solidFill>
            </a:endParaRPr>
          </a:p>
        </p:txBody>
      </p:sp>
      <p:sp>
        <p:nvSpPr>
          <p:cNvPr id="8" name="Rectangle 7"/>
          <p:cNvSpPr/>
          <p:nvPr/>
        </p:nvSpPr>
        <p:spPr>
          <a:xfrm>
            <a:off x="392805" y="1940153"/>
            <a:ext cx="12588109" cy="1277273"/>
          </a:xfrm>
          <a:prstGeom prst="rect">
            <a:avLst/>
          </a:prstGeom>
        </p:spPr>
        <p:txBody>
          <a:bodyPr wrap="square">
            <a:spAutoFit/>
          </a:bodyPr>
          <a:lstStyle/>
          <a:p>
            <a:pPr marL="274320" indent="-274320" defTabSz="914400" fontAlgn="auto">
              <a:spcBef>
                <a:spcPts val="600"/>
              </a:spcBef>
              <a:spcAft>
                <a:spcPts val="0"/>
              </a:spcAft>
              <a:buClr>
                <a:srgbClr val="FE8637"/>
              </a:buClr>
              <a:buSzPct val="70000"/>
            </a:pPr>
            <a:r>
              <a:rPr lang="en-US" sz="3600" b="1" dirty="0">
                <a:solidFill>
                  <a:srgbClr val="002060"/>
                </a:solidFill>
                <a:latin typeface="Amazone" pitchFamily="66" charset="0"/>
              </a:rPr>
              <a:t>“</a:t>
            </a:r>
            <a:r>
              <a:rPr lang="vi-VN" sz="3600" b="1" dirty="0">
                <a:solidFill>
                  <a:srgbClr val="002060"/>
                </a:solidFill>
                <a:latin typeface="Amazone" pitchFamily="66" charset="0"/>
              </a:rPr>
              <a:t>Tựa gối buông cần lâu chẳng được</a:t>
            </a:r>
          </a:p>
          <a:p>
            <a:pPr marL="274320" indent="-274320" defTabSz="914400" fontAlgn="auto">
              <a:spcBef>
                <a:spcPts val="600"/>
              </a:spcBef>
              <a:spcAft>
                <a:spcPts val="0"/>
              </a:spcAft>
              <a:buClr>
                <a:srgbClr val="FE8637"/>
              </a:buClr>
              <a:buSzPct val="70000"/>
            </a:pPr>
            <a:r>
              <a:rPr lang="vi-VN" sz="3600" b="1" dirty="0">
                <a:solidFill>
                  <a:srgbClr val="002060"/>
                </a:solidFill>
                <a:latin typeface="Amazone" pitchFamily="66" charset="0"/>
              </a:rPr>
              <a:t>Cá đâu đớp động dưới chân bèo</a:t>
            </a:r>
            <a:r>
              <a:rPr lang="en-US" sz="3600" b="1" dirty="0">
                <a:solidFill>
                  <a:srgbClr val="002060"/>
                </a:solidFill>
                <a:latin typeface="Amazone" pitchFamily="66" charset="0"/>
              </a:rPr>
              <a:t>”.</a:t>
            </a:r>
            <a:endParaRPr lang="vi-VN" sz="3600" b="1" dirty="0">
              <a:solidFill>
                <a:srgbClr val="002060"/>
              </a:solidFill>
              <a:latin typeface="Amazone" pitchFamily="66" charset="0"/>
            </a:endParaRPr>
          </a:p>
        </p:txBody>
      </p:sp>
      <p:pic>
        <p:nvPicPr>
          <p:cNvPr id="9" name="Picture 7" descr="Phân tích bài thơ Nhàn của Nguyễn Bỉnh Khiêm - 6 mẫu Phân tích bài thơ Nhàn  - VnD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305" y="2129663"/>
            <a:ext cx="4777555" cy="26157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sz="quarter" idx="1"/>
          </p:nvPr>
        </p:nvSpPr>
        <p:spPr>
          <a:xfrm>
            <a:off x="395084" y="5539532"/>
            <a:ext cx="5548515" cy="672090"/>
          </a:xfrm>
        </p:spPr>
        <p:txBody>
          <a:bodyPr>
            <a:noAutofit/>
          </a:bodyPr>
          <a:lstStyle/>
          <a:p>
            <a:pPr marL="0" lvl="0" indent="0" algn="just">
              <a:buClr>
                <a:srgbClr val="FE8637"/>
              </a:buClr>
              <a:buNone/>
            </a:pP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Tư</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thế</a:t>
            </a:r>
            <a:r>
              <a:rPr lang="en-US" sz="2800" dirty="0">
                <a:solidFill>
                  <a:schemeClr val="bg2">
                    <a:lumMod val="10000"/>
                  </a:schemeClr>
                </a:solidFill>
                <a:latin typeface="Times New Roman" pitchFamily="18" charset="0"/>
                <a:cs typeface="Times New Roman" pitchFamily="18" charset="0"/>
              </a:rPr>
              <a:t> </a:t>
            </a:r>
            <a:r>
              <a:rPr lang="en-US" sz="2800" b="1" i="1" dirty="0">
                <a:solidFill>
                  <a:schemeClr val="bg2">
                    <a:lumMod val="10000"/>
                  </a:schemeClr>
                </a:solidFill>
                <a:latin typeface="Times New Roman" pitchFamily="18" charset="0"/>
                <a:cs typeface="Times New Roman" pitchFamily="18" charset="0"/>
              </a:rPr>
              <a:t>“</a:t>
            </a:r>
            <a:r>
              <a:rPr lang="en-US" sz="2800" b="1" i="1" dirty="0" err="1">
                <a:solidFill>
                  <a:schemeClr val="bg2">
                    <a:lumMod val="10000"/>
                  </a:schemeClr>
                </a:solidFill>
                <a:latin typeface="Times New Roman" pitchFamily="18" charset="0"/>
                <a:cs typeface="Times New Roman" pitchFamily="18" charset="0"/>
              </a:rPr>
              <a:t>tựa</a:t>
            </a:r>
            <a:r>
              <a:rPr lang="en-US" sz="2800" b="1" i="1" dirty="0">
                <a:solidFill>
                  <a:schemeClr val="bg2">
                    <a:lumMod val="10000"/>
                  </a:schemeClr>
                </a:solidFill>
                <a:latin typeface="Times New Roman" pitchFamily="18" charset="0"/>
                <a:cs typeface="Times New Roman" pitchFamily="18" charset="0"/>
              </a:rPr>
              <a:t> </a:t>
            </a:r>
            <a:r>
              <a:rPr lang="en-US" sz="2800" b="1" i="1" dirty="0" err="1">
                <a:solidFill>
                  <a:schemeClr val="bg2">
                    <a:lumMod val="10000"/>
                  </a:schemeClr>
                </a:solidFill>
                <a:latin typeface="Times New Roman" pitchFamily="18" charset="0"/>
                <a:cs typeface="Times New Roman" pitchFamily="18" charset="0"/>
              </a:rPr>
              <a:t>gối</a:t>
            </a:r>
            <a:r>
              <a:rPr lang="en-US" sz="2800" b="1" i="1" dirty="0">
                <a:solidFill>
                  <a:schemeClr val="bg2">
                    <a:lumMod val="10000"/>
                  </a:schemeClr>
                </a:solidFill>
                <a:latin typeface="Times New Roman" pitchFamily="18" charset="0"/>
                <a:cs typeface="Times New Roman" pitchFamily="18" charset="0"/>
              </a:rPr>
              <a:t> </a:t>
            </a:r>
            <a:r>
              <a:rPr lang="en-US" sz="2800" b="1" i="1" dirty="0" err="1">
                <a:solidFill>
                  <a:schemeClr val="bg2">
                    <a:lumMod val="10000"/>
                  </a:schemeClr>
                </a:solidFill>
                <a:latin typeface="Times New Roman" pitchFamily="18" charset="0"/>
                <a:cs typeface="Times New Roman" pitchFamily="18" charset="0"/>
              </a:rPr>
              <a:t>buông</a:t>
            </a:r>
            <a:r>
              <a:rPr lang="en-US" sz="2800" b="1" i="1" dirty="0">
                <a:solidFill>
                  <a:schemeClr val="bg2">
                    <a:lumMod val="10000"/>
                  </a:schemeClr>
                </a:solidFill>
                <a:latin typeface="Times New Roman" pitchFamily="18" charset="0"/>
                <a:cs typeface="Times New Roman" pitchFamily="18" charset="0"/>
              </a:rPr>
              <a:t> </a:t>
            </a:r>
            <a:r>
              <a:rPr lang="en-US" sz="2800" b="1" i="1" dirty="0" err="1">
                <a:solidFill>
                  <a:schemeClr val="bg2">
                    <a:lumMod val="10000"/>
                  </a:schemeClr>
                </a:solidFill>
                <a:latin typeface="Times New Roman" pitchFamily="18" charset="0"/>
                <a:cs typeface="Times New Roman" pitchFamily="18" charset="0"/>
              </a:rPr>
              <a:t>cần</a:t>
            </a:r>
            <a:r>
              <a:rPr lang="en-US" sz="2800" b="1" i="1"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câu</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cá</a:t>
            </a:r>
            <a:r>
              <a:rPr lang="en-US" sz="2800" dirty="0">
                <a:solidFill>
                  <a:schemeClr val="bg2">
                    <a:lumMod val="10000"/>
                  </a:schemeClr>
                </a:solidFill>
                <a:latin typeface="Times New Roman" pitchFamily="18" charset="0"/>
                <a:cs typeface="Times New Roman" pitchFamily="18" charset="0"/>
              </a:rPr>
              <a:t>:</a:t>
            </a:r>
          </a:p>
          <a:p>
            <a:pPr marL="0" indent="0" algn="just">
              <a:buNone/>
            </a:pPr>
            <a:r>
              <a:rPr lang="en-US" sz="2800" dirty="0">
                <a:solidFill>
                  <a:schemeClr val="bg2">
                    <a:lumMod val="10000"/>
                  </a:schemeClr>
                </a:solidFill>
                <a:latin typeface="Times New Roman" pitchFamily="18" charset="0"/>
                <a:cs typeface="Times New Roman" pitchFamily="18" charset="0"/>
              </a:rPr>
              <a:t>                                		</a:t>
            </a:r>
          </a:p>
        </p:txBody>
      </p:sp>
      <p:sp>
        <p:nvSpPr>
          <p:cNvPr id="11" name="Rectangle 10"/>
          <p:cNvSpPr/>
          <p:nvPr/>
        </p:nvSpPr>
        <p:spPr>
          <a:xfrm>
            <a:off x="266677" y="3199207"/>
            <a:ext cx="6420182" cy="2031325"/>
          </a:xfrm>
          <a:prstGeom prst="rect">
            <a:avLst/>
          </a:prstGeom>
        </p:spPr>
        <p:txBody>
          <a:bodyPr wrap="square">
            <a:spAutoFit/>
          </a:bodyPr>
          <a:lstStyle/>
          <a:p>
            <a:pPr algn="just">
              <a:lnSpc>
                <a:spcPct val="150000"/>
              </a:lnSpc>
            </a:pPr>
            <a:r>
              <a:rPr lang="en-US" sz="2800" dirty="0">
                <a:solidFill>
                  <a:srgbClr val="FFF39D">
                    <a:lumMod val="10000"/>
                  </a:srgbClr>
                </a:solidFill>
                <a:latin typeface="Times New Roman" pitchFamily="18" charset="0"/>
                <a:cs typeface="Times New Roman" pitchFamily="18" charset="0"/>
              </a:rPr>
              <a:t> </a:t>
            </a:r>
            <a:r>
              <a:rPr lang="en-US" sz="2800" dirty="0">
                <a:solidFill>
                  <a:srgbClr val="7030A0"/>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ảnh</a:t>
            </a:r>
            <a:r>
              <a:rPr lang="en-US" sz="2800" dirty="0">
                <a:solidFill>
                  <a:prstClr val="black"/>
                </a:solidFill>
                <a:latin typeface="Times New Roman" pitchFamily="18" charset="0"/>
                <a:cs typeface="Times New Roman" pitchFamily="18" charset="0"/>
              </a:rPr>
              <a:t> con </a:t>
            </a:r>
            <a:r>
              <a:rPr lang="en-US" sz="2800" dirty="0" err="1">
                <a:solidFill>
                  <a:prstClr val="black"/>
                </a:solidFill>
                <a:latin typeface="Times New Roman" pitchFamily="18" charset="0"/>
                <a:cs typeface="Times New Roman" pitchFamily="18" charset="0"/>
              </a:rPr>
              <a:t>người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xuất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trực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tiếp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tư</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thế</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ngồi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gối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tư</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tưởng</a:t>
            </a:r>
            <a:r>
              <a:rPr lang="en-US" sz="2800" dirty="0">
                <a:solidFill>
                  <a:prstClr val="black"/>
                </a:solidFill>
                <a:latin typeface="Times New Roman" pitchFamily="18" charset="0"/>
                <a:cs typeface="Times New Roman" pitchFamily="18" charset="0"/>
              </a:rPr>
              <a:t>.</a:t>
            </a:r>
            <a:endParaRPr lang="en-US" dirty="0"/>
          </a:p>
        </p:txBody>
      </p:sp>
      <p:sp>
        <p:nvSpPr>
          <p:cNvPr id="12" name="Rectangle 11"/>
          <p:cNvSpPr/>
          <p:nvPr/>
        </p:nvSpPr>
        <p:spPr>
          <a:xfrm>
            <a:off x="6241364" y="4974825"/>
            <a:ext cx="4904865" cy="954107"/>
          </a:xfrm>
          <a:prstGeom prst="rect">
            <a:avLst/>
          </a:prstGeom>
        </p:spPr>
        <p:txBody>
          <a:bodyPr wrap="square">
            <a:spAutoFit/>
          </a:bodyPr>
          <a:lstStyle/>
          <a:p>
            <a:pPr lvl="0" algn="just" defTabSz="914400">
              <a:spcBef>
                <a:spcPts val="600"/>
              </a:spcBef>
              <a:buClr>
                <a:srgbClr val="FE8637"/>
              </a:buClr>
              <a:buSzPct val="70000"/>
            </a:pPr>
            <a:r>
              <a:rPr lang="en-US" sz="2800" dirty="0" err="1">
                <a:solidFill>
                  <a:srgbClr val="FFF39D">
                    <a:lumMod val="10000"/>
                  </a:srgbClr>
                </a:solidFill>
                <a:latin typeface="Times New Roman" pitchFamily="18" charset="0"/>
                <a:cs typeface="Times New Roman" pitchFamily="18" charset="0"/>
              </a:rPr>
              <a:t>Không</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nhằm</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mục</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đích</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bắt</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cá</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để</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kiếm</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ăn</a:t>
            </a:r>
            <a:endParaRPr lang="en-US" sz="2800" dirty="0">
              <a:solidFill>
                <a:srgbClr val="FFF39D">
                  <a:lumMod val="10000"/>
                </a:srgbClr>
              </a:solidFill>
              <a:latin typeface="Times New Roman" pitchFamily="18" charset="0"/>
              <a:cs typeface="Times New Roman" pitchFamily="18" charset="0"/>
            </a:endParaRPr>
          </a:p>
        </p:txBody>
      </p:sp>
      <p:sp>
        <p:nvSpPr>
          <p:cNvPr id="13" name="Rectangle 12"/>
          <p:cNvSpPr/>
          <p:nvPr/>
        </p:nvSpPr>
        <p:spPr>
          <a:xfrm>
            <a:off x="6211614" y="6178603"/>
            <a:ext cx="3799438" cy="523220"/>
          </a:xfrm>
          <a:prstGeom prst="rect">
            <a:avLst/>
          </a:prstGeom>
        </p:spPr>
        <p:txBody>
          <a:bodyPr wrap="none">
            <a:spAutoFit/>
          </a:bodyPr>
          <a:lstStyle/>
          <a:p>
            <a:pPr lvl="0" algn="just" defTabSz="914400">
              <a:spcBef>
                <a:spcPts val="600"/>
              </a:spcBef>
              <a:buClr>
                <a:srgbClr val="FE8637"/>
              </a:buClr>
              <a:buSzPct val="70000"/>
            </a:pPr>
            <a:r>
              <a:rPr lang="en-US" sz="2800" dirty="0" err="1">
                <a:solidFill>
                  <a:srgbClr val="FFF39D">
                    <a:lumMod val="10000"/>
                  </a:srgbClr>
                </a:solidFill>
                <a:latin typeface="Times New Roman" pitchFamily="18" charset="0"/>
                <a:cs typeface="Times New Roman" pitchFamily="18" charset="0"/>
              </a:rPr>
              <a:t>Mà</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là</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tiêu</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khiển</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thú</a:t>
            </a:r>
            <a:r>
              <a:rPr lang="en-US" sz="2800" dirty="0">
                <a:solidFill>
                  <a:srgbClr val="FFF39D">
                    <a:lumMod val="10000"/>
                  </a:srgbClr>
                </a:solidFill>
                <a:latin typeface="Times New Roman" pitchFamily="18" charset="0"/>
                <a:cs typeface="Times New Roman" pitchFamily="18" charset="0"/>
              </a:rPr>
              <a:t> </a:t>
            </a:r>
            <a:r>
              <a:rPr lang="en-US" sz="2800" dirty="0" err="1">
                <a:solidFill>
                  <a:srgbClr val="FFF39D">
                    <a:lumMod val="10000"/>
                  </a:srgbClr>
                </a:solidFill>
                <a:latin typeface="Times New Roman" pitchFamily="18" charset="0"/>
                <a:cs typeface="Times New Roman" pitchFamily="18" charset="0"/>
              </a:rPr>
              <a:t>vui</a:t>
            </a:r>
            <a:r>
              <a:rPr lang="en-US" sz="2800" dirty="0">
                <a:solidFill>
                  <a:srgbClr val="FFF39D">
                    <a:lumMod val="10000"/>
                  </a:srgbClr>
                </a:solidFill>
                <a:latin typeface="Times New Roman" pitchFamily="18" charset="0"/>
                <a:cs typeface="Times New Roman" pitchFamily="18" charset="0"/>
              </a:rPr>
              <a:t>.</a:t>
            </a:r>
          </a:p>
        </p:txBody>
      </p:sp>
      <p:cxnSp>
        <p:nvCxnSpPr>
          <p:cNvPr id="15" name="Straight Arrow Connector 14"/>
          <p:cNvCxnSpPr>
            <a:stCxn id="10" idx="3"/>
            <a:endCxn id="12" idx="1"/>
          </p:cNvCxnSpPr>
          <p:nvPr/>
        </p:nvCxnSpPr>
        <p:spPr>
          <a:xfrm flipV="1">
            <a:off x="5943599" y="5451879"/>
            <a:ext cx="297765" cy="42369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13" idx="1"/>
          </p:cNvCxnSpPr>
          <p:nvPr/>
        </p:nvCxnSpPr>
        <p:spPr>
          <a:xfrm>
            <a:off x="5943599" y="5875577"/>
            <a:ext cx="268015" cy="56463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9777485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down)">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build="p"/>
      <p:bldP spid="11" grpId="0"/>
      <p:bldP spid="12" grpId="0"/>
      <p:bldP spid="13"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33242" y="1261278"/>
            <a:ext cx="2600053" cy="584606"/>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4.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kết</a:t>
            </a:r>
            <a:endParaRPr lang="en-US" sz="1600" dirty="0">
              <a:solidFill>
                <a:prstClr val="black"/>
              </a:solidFill>
            </a:endParaRPr>
          </a:p>
        </p:txBody>
      </p:sp>
      <p:sp>
        <p:nvSpPr>
          <p:cNvPr id="8" name="Rectangle 7"/>
          <p:cNvSpPr/>
          <p:nvPr/>
        </p:nvSpPr>
        <p:spPr>
          <a:xfrm>
            <a:off x="392805" y="1940153"/>
            <a:ext cx="12588109" cy="1277273"/>
          </a:xfrm>
          <a:prstGeom prst="rect">
            <a:avLst/>
          </a:prstGeom>
        </p:spPr>
        <p:txBody>
          <a:bodyPr wrap="square">
            <a:spAutoFit/>
          </a:bodyPr>
          <a:lstStyle/>
          <a:p>
            <a:pPr marL="274320" indent="-274320" defTabSz="914400">
              <a:spcBef>
                <a:spcPts val="600"/>
              </a:spcBef>
              <a:buClr>
                <a:srgbClr val="FE8637"/>
              </a:buClr>
              <a:buSzPct val="70000"/>
            </a:pPr>
            <a:r>
              <a:rPr lang="en-US" sz="3600" b="1" dirty="0">
                <a:solidFill>
                  <a:srgbClr val="002060"/>
                </a:solidFill>
                <a:latin typeface="Amazone" pitchFamily="66" charset="0"/>
              </a:rPr>
              <a:t>“</a:t>
            </a:r>
            <a:r>
              <a:rPr lang="vi-VN" sz="3600" b="1" dirty="0">
                <a:solidFill>
                  <a:srgbClr val="002060"/>
                </a:solidFill>
                <a:latin typeface="Amazone" pitchFamily="66" charset="0"/>
              </a:rPr>
              <a:t>Tựa gối buông cần lâu chẳng được</a:t>
            </a:r>
          </a:p>
          <a:p>
            <a:pPr marL="274320" indent="-274320" defTabSz="914400">
              <a:spcBef>
                <a:spcPts val="600"/>
              </a:spcBef>
              <a:buClr>
                <a:srgbClr val="FE8637"/>
              </a:buClr>
              <a:buSzPct val="70000"/>
            </a:pPr>
            <a:r>
              <a:rPr lang="vi-VN" sz="3600" b="1" dirty="0">
                <a:solidFill>
                  <a:srgbClr val="002060"/>
                </a:solidFill>
                <a:latin typeface="Amazone" pitchFamily="66" charset="0"/>
              </a:rPr>
              <a:t>Cá đâu đớp động dưới chân bèo</a:t>
            </a:r>
            <a:r>
              <a:rPr lang="en-US" sz="3600" b="1" dirty="0">
                <a:solidFill>
                  <a:srgbClr val="002060"/>
                </a:solidFill>
                <a:latin typeface="Amazone" pitchFamily="66" charset="0"/>
              </a:rPr>
              <a:t>”.</a:t>
            </a:r>
            <a:endParaRPr lang="vi-VN" sz="3600" b="1" dirty="0">
              <a:solidFill>
                <a:srgbClr val="002060"/>
              </a:solidFill>
              <a:latin typeface="Amazone" pitchFamily="66" charset="0"/>
            </a:endParaRPr>
          </a:p>
        </p:txBody>
      </p:sp>
      <p:pic>
        <p:nvPicPr>
          <p:cNvPr id="9" name="Picture 7" descr="Phân tích bài thơ Nhàn của Nguyễn Bỉnh Khiêm - 6 mẫu Phân tích bài thơ Nhàn  - VnD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305" y="2129663"/>
            <a:ext cx="4777555" cy="26157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0"/>
          <p:cNvSpPr>
            <a:spLocks noChangeArrowheads="1"/>
          </p:cNvSpPr>
          <p:nvPr/>
        </p:nvSpPr>
        <p:spPr bwMode="auto">
          <a:xfrm>
            <a:off x="317923" y="3824791"/>
            <a:ext cx="57531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457200" marR="0" lvl="0" indent="-457200" algn="just" defTabSz="914400" eaLnBrk="1" fontAlgn="auto" latinLnBrk="0" hangingPunct="1">
              <a:lnSpc>
                <a:spcPct val="120000"/>
              </a:lnSpc>
              <a:spcBef>
                <a:spcPts val="0"/>
              </a:spcBef>
              <a:spcAft>
                <a:spcPts val="0"/>
              </a:spcAft>
              <a:buClrTx/>
              <a:buSzTx/>
              <a:buFontTx/>
              <a:buChar char="-"/>
              <a:tabLst/>
              <a:defRPr/>
            </a:pPr>
            <a:r>
              <a:rPr kumimoji="0" lang="en-US" altLang="zh-CN"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Cá</a:t>
            </a:r>
            <a:r>
              <a:rPr kumimoji="0" lang="en-US" altLang="zh-CN"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r>
              <a:rPr kumimoji="0" lang="en-US" altLang="zh-CN"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đâu</a:t>
            </a:r>
            <a:r>
              <a:rPr kumimoji="0" lang="en-US" altLang="zh-CN"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r>
              <a:rPr kumimoji="0" lang="en-US" altLang="zh-CN"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đớp</a:t>
            </a:r>
            <a:r>
              <a:rPr kumimoji="0" lang="en-US" altLang="zh-CN" sz="2800" b="1" i="0" u="none" strike="noStrike" kern="0" cap="none" spc="0" normalizeH="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r>
              <a:rPr kumimoji="0" lang="en-US" altLang="zh-CN" sz="2800" b="1" i="0" u="none" strike="noStrike" kern="0" cap="none" spc="0" normalizeH="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động</a:t>
            </a:r>
            <a:r>
              <a:rPr kumimoji="0" lang="en-US" altLang="zh-CN" sz="2800" b="1" i="0" u="none" strike="noStrike" kern="0" cap="none" spc="0" normalizeH="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r>
              <a:rPr kumimoji="0" lang="en-US" altLang="zh-CN" sz="2800" b="1" i="0" u="none" strike="noStrike" kern="0" cap="none" spc="0" normalizeH="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dưới</a:t>
            </a:r>
            <a:r>
              <a:rPr kumimoji="0" lang="en-US" altLang="zh-CN" sz="2800" b="1" i="0" u="none" strike="noStrike" kern="0" cap="none" spc="0" normalizeH="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r>
              <a:rPr kumimoji="0" lang="en-US" altLang="zh-CN" sz="2800" b="1" i="0" u="none" strike="noStrike" kern="0" cap="none" spc="0" normalizeH="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chân</a:t>
            </a:r>
            <a:r>
              <a:rPr kumimoji="0" lang="en-US" altLang="zh-CN" sz="2800" b="1" i="0" u="none" strike="noStrike" kern="0" cap="none" spc="0" normalizeH="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r>
              <a:rPr kumimoji="0" lang="en-US" altLang="zh-CN" sz="2800" b="1" i="0" u="none" strike="noStrike" kern="0" cap="none" spc="0" normalizeH="0" noProof="0" dirty="0" err="1">
                <a:ln>
                  <a:noFill/>
                </a:ln>
                <a:solidFill>
                  <a:srgbClr val="FF0000"/>
                </a:solidFill>
                <a:effectLst/>
                <a:uLnTx/>
                <a:uFillTx/>
                <a:latin typeface="Times New Roman" pitchFamily="18" charset="0"/>
                <a:cs typeface="Times New Roman" pitchFamily="18" charset="0"/>
                <a:sym typeface="Arial" panose="020B0604020202020204" pitchFamily="34" charset="0"/>
              </a:rPr>
              <a:t>bèo</a:t>
            </a:r>
            <a:r>
              <a:rPr kumimoji="0" lang="en-US" altLang="zh-CN"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panose="020B0604020202020204" pitchFamily="34" charset="0"/>
              </a:rPr>
              <a:t>:  </a:t>
            </a:r>
          </a:p>
          <a:p>
            <a:pPr marR="0" lvl="0" algn="just" defTabSz="914400" eaLnBrk="1" fontAlgn="auto" latinLnBrk="0" hangingPunct="1">
              <a:lnSpc>
                <a:spcPct val="120000"/>
              </a:lnSpc>
              <a:spcBef>
                <a:spcPts val="0"/>
              </a:spcBef>
              <a:spcAft>
                <a:spcPts val="0"/>
              </a:spcAft>
              <a:buClrTx/>
              <a:buSzTx/>
              <a:tabLst/>
              <a:defRPr/>
            </a:pPr>
            <a:r>
              <a:rPr lang="en-US" altLang="zh-CN" sz="2800" i="1" kern="0" dirty="0">
                <a:solidFill>
                  <a:srgbClr val="002060"/>
                </a:solidFill>
                <a:latin typeface="Times New Roman" pitchFamily="18" charset="0"/>
                <a:cs typeface="Times New Roman" pitchFamily="18" charset="0"/>
                <a:sym typeface="Arial" panose="020B0604020202020204" pitchFamily="34" charset="0"/>
              </a:rPr>
              <a:t>               (</a:t>
            </a:r>
            <a:r>
              <a:rPr kumimoji="0" lang="en-US" altLang="zh-CN" sz="2800" i="1"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panose="020B0604020202020204" pitchFamily="34" charset="0"/>
              </a:rPr>
              <a:t>có</a:t>
            </a:r>
            <a:r>
              <a:rPr kumimoji="0" lang="en-US" altLang="zh-CN" sz="2800" i="1"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panose="020B0604020202020204" pitchFamily="34" charset="0"/>
              </a:rPr>
              <a:t> </a:t>
            </a:r>
            <a:r>
              <a:rPr kumimoji="0" lang="en-US" altLang="zh-CN" sz="2800" i="1"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panose="020B0604020202020204" pitchFamily="34" charset="0"/>
              </a:rPr>
              <a:t>hai</a:t>
            </a:r>
            <a:r>
              <a:rPr kumimoji="0" lang="en-US" altLang="zh-CN" sz="2800" i="1"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panose="020B0604020202020204" pitchFamily="34" charset="0"/>
              </a:rPr>
              <a:t> </a:t>
            </a:r>
            <a:r>
              <a:rPr kumimoji="0" lang="en-US" altLang="zh-CN" sz="2800" i="1"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panose="020B0604020202020204" pitchFamily="34" charset="0"/>
              </a:rPr>
              <a:t>cách</a:t>
            </a:r>
            <a:r>
              <a:rPr kumimoji="0" lang="en-US" altLang="zh-CN" sz="2800" i="1"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panose="020B0604020202020204" pitchFamily="34" charset="0"/>
              </a:rPr>
              <a:t> </a:t>
            </a:r>
            <a:r>
              <a:rPr kumimoji="0" lang="en-US" altLang="zh-CN" sz="2800" i="1" u="none" strike="noStrike" kern="0" cap="none" spc="0" normalizeH="0" baseline="0" noProof="0" dirty="0" err="1">
                <a:ln>
                  <a:noFill/>
                </a:ln>
                <a:solidFill>
                  <a:srgbClr val="002060"/>
                </a:solidFill>
                <a:effectLst/>
                <a:uLnTx/>
                <a:uFillTx/>
                <a:latin typeface="Times New Roman" pitchFamily="18" charset="0"/>
                <a:cs typeface="Times New Roman" pitchFamily="18" charset="0"/>
                <a:sym typeface="Arial" panose="020B0604020202020204" pitchFamily="34" charset="0"/>
              </a:rPr>
              <a:t>hiểu</a:t>
            </a:r>
            <a:r>
              <a:rPr kumimoji="0" lang="en-US" altLang="zh-CN" sz="2800" i="1"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panose="020B0604020202020204" pitchFamily="34" charset="0"/>
              </a:rPr>
              <a:t>)</a:t>
            </a:r>
            <a:endParaRPr kumimoji="0" lang="vi-VN" altLang="zh-CN" sz="2800" i="1" u="none" strike="noStrike" kern="0" cap="none" spc="0" normalizeH="0" baseline="0" noProof="0" dirty="0">
              <a:ln>
                <a:noFill/>
              </a:ln>
              <a:solidFill>
                <a:srgbClr val="002060"/>
              </a:solidFill>
              <a:effectLst/>
              <a:uLnTx/>
              <a:uFillTx/>
              <a:latin typeface="Times New Roman" pitchFamily="18" charset="0"/>
              <a:cs typeface="Times New Roman" pitchFamily="18" charset="0"/>
              <a:sym typeface="Arial" panose="020B0604020202020204" pitchFamily="34" charset="0"/>
            </a:endParaRPr>
          </a:p>
        </p:txBody>
      </p:sp>
      <p:sp>
        <p:nvSpPr>
          <p:cNvPr id="11" name="Rectangle 110"/>
          <p:cNvSpPr>
            <a:spLocks noChangeArrowheads="1"/>
          </p:cNvSpPr>
          <p:nvPr/>
        </p:nvSpPr>
        <p:spPr bwMode="auto">
          <a:xfrm>
            <a:off x="392805" y="4997676"/>
            <a:ext cx="1150620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Không</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có</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cá</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đâu</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không</a:t>
            </a:r>
            <a:r>
              <a:rPr kumimoji="0" lang="en-US" altLang="zh-CN" sz="2800"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có</a:t>
            </a:r>
            <a:r>
              <a:rPr kumimoji="0" lang="en-US" altLang="zh-CN" sz="2800"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cá</a:t>
            </a:r>
            <a:endParaRPr kumimoji="0" lang="vi-VN" altLang="zh-CN" sz="2800"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endParaRPr>
          </a:p>
        </p:txBody>
      </p:sp>
      <p:sp>
        <p:nvSpPr>
          <p:cNvPr id="12" name="Rectangle 110"/>
          <p:cNvSpPr>
            <a:spLocks noChangeArrowheads="1"/>
          </p:cNvSpPr>
          <p:nvPr/>
        </p:nvSpPr>
        <p:spPr bwMode="auto">
          <a:xfrm>
            <a:off x="402679" y="5638391"/>
            <a:ext cx="517831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Cá</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đang</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đớp</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động</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đâu</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srgbClr val="0070C0"/>
                </a:solidFill>
                <a:effectLst/>
                <a:uLnTx/>
                <a:uFillTx/>
                <a:latin typeface="Times New Roman" pitchFamily="18" charset="0"/>
                <a:cs typeface="Times New Roman" pitchFamily="18" charset="0"/>
                <a:sym typeface="Arial" panose="020B0604020202020204" pitchFamily="34" charset="0"/>
              </a:rPr>
              <a:t>đó</a:t>
            </a:r>
            <a:r>
              <a:rPr kumimoji="0" lang="en-US" altLang="zh-CN" sz="2800" i="0" u="none" strike="noStrike" kern="0" cap="none" spc="0" normalizeH="0" baseline="0" noProof="0" dirty="0">
                <a:ln>
                  <a:noFill/>
                </a:ln>
                <a:solidFill>
                  <a:srgbClr val="0070C0"/>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có</a:t>
            </a:r>
            <a:r>
              <a:rPr kumimoji="0" lang="en-US" altLang="zh-CN" sz="2800"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rPr>
              <a:t> </a:t>
            </a:r>
            <a:r>
              <a:rPr kumimoji="0" lang="en-US" altLang="zh-CN" sz="2800"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panose="020B0604020202020204" pitchFamily="34" charset="0"/>
              </a:rPr>
              <a:t>cá</a:t>
            </a:r>
            <a:endParaRPr kumimoji="0" lang="vi-VN" altLang="zh-CN" sz="28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panose="020B0604020202020204" pitchFamily="34" charset="0"/>
            </a:endParaRPr>
          </a:p>
        </p:txBody>
      </p:sp>
      <p:sp>
        <p:nvSpPr>
          <p:cNvPr id="13" name="Rectangle 110"/>
          <p:cNvSpPr>
            <a:spLocks noChangeArrowheads="1"/>
          </p:cNvSpPr>
          <p:nvPr/>
        </p:nvSpPr>
        <p:spPr bwMode="auto">
          <a:xfrm>
            <a:off x="6026126" y="5146890"/>
            <a:ext cx="5482701"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SimSun" panose="02010600030101010101" pitchFamily="2" charset="-122"/>
              </a:defRPr>
            </a:lvl1pPr>
            <a:lvl2pPr marL="742950" indent="-285750" eaLnBrk="0" hangingPunct="0">
              <a:defRPr sz="4300">
                <a:solidFill>
                  <a:schemeClr val="tx1"/>
                </a:solidFill>
                <a:latin typeface="Arial" panose="020B0604020202020204" pitchFamily="34" charset="0"/>
                <a:ea typeface="SimSun" panose="02010600030101010101" pitchFamily="2" charset="-122"/>
              </a:defRPr>
            </a:lvl2pPr>
            <a:lvl3pPr marL="1143000" indent="-228600" eaLnBrk="0" hangingPunct="0">
              <a:defRPr sz="4300">
                <a:solidFill>
                  <a:schemeClr val="tx1"/>
                </a:solidFill>
                <a:latin typeface="Arial" panose="020B0604020202020204" pitchFamily="34" charset="0"/>
                <a:ea typeface="SimSun" panose="02010600030101010101" pitchFamily="2" charset="-122"/>
              </a:defRPr>
            </a:lvl3pPr>
            <a:lvl4pPr marL="1600200" indent="-228600" eaLnBrk="0" hangingPunct="0">
              <a:defRPr sz="4300">
                <a:solidFill>
                  <a:schemeClr val="tx1"/>
                </a:solidFill>
                <a:latin typeface="Arial" panose="020B0604020202020204" pitchFamily="34" charset="0"/>
                <a:ea typeface="SimSun" panose="02010600030101010101" pitchFamily="2" charset="-122"/>
              </a:defRPr>
            </a:lvl4pPr>
            <a:lvl5pPr marL="2057400" indent="-228600" eaLnBrk="0" hangingPunct="0">
              <a:defRPr sz="4300">
                <a:solidFill>
                  <a:schemeClr val="tx1"/>
                </a:solidFill>
                <a:latin typeface="Arial" panose="020B0604020202020204" pitchFamily="34" charset="0"/>
                <a:ea typeface="SimSun" panose="02010600030101010101" pitchFamily="2" charset="-122"/>
              </a:defRPr>
            </a:lvl5pPr>
            <a:lvl6pPr marL="25146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6pPr>
            <a:lvl7pPr marL="29718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7pPr>
            <a:lvl8pPr marL="34290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8pPr>
            <a:lvl9pPr marL="3886200" indent="-228600" defTabSz="2178050" eaLnBrk="0" fontAlgn="base" hangingPunct="0">
              <a:spcBef>
                <a:spcPct val="0"/>
              </a:spcBef>
              <a:spcAft>
                <a:spcPct val="0"/>
              </a:spcAft>
              <a:defRPr sz="4300">
                <a:solidFill>
                  <a:schemeClr val="tx1"/>
                </a:solidFill>
                <a:latin typeface="Arial" panose="020B0604020202020204" pitchFamily="34" charset="0"/>
                <a:ea typeface="SimSun" panose="02010600030101010101" pitchFamily="2" charset="-122"/>
              </a:defRPr>
            </a:lvl9pPr>
          </a:lstStyle>
          <a:p>
            <a:pPr marL="457200" marR="0" lvl="0" indent="-457200" algn="just" defTabSz="914400" eaLnBrk="1" fontAlgn="auto" latinLnBrk="0" hangingPunct="1">
              <a:lnSpc>
                <a:spcPct val="120000"/>
              </a:lnSpc>
              <a:spcBef>
                <a:spcPts val="0"/>
              </a:spcBef>
              <a:spcAft>
                <a:spcPts val="0"/>
              </a:spcAft>
              <a:buClrTx/>
              <a:buSzTx/>
              <a:buFont typeface="Wingdings" pitchFamily="2" charset="2"/>
              <a:buChar char="Ø"/>
              <a:tabLst/>
              <a:defRPr/>
            </a:pPr>
            <a:r>
              <a:rPr kumimoji="0" lang="vi-VN" altLang="zh-CN" sz="2800" b="1" i="1" u="none" strike="noStrike" kern="0" cap="none" spc="0" normalizeH="0" baseline="0" noProof="0" dirty="0">
                <a:ln>
                  <a:noFill/>
                </a:ln>
                <a:solidFill>
                  <a:prstClr val="black"/>
                </a:solidFill>
                <a:effectLst/>
                <a:uLnTx/>
                <a:uFillTx/>
                <a:latin typeface="+mj-lt"/>
                <a:ea typeface="SimSun" panose="02010600030101010101" pitchFamily="2" charset="-122"/>
                <a:sym typeface="Arial" panose="020B0604020202020204" pitchFamily="34" charset="0"/>
              </a:rPr>
              <a:t>Lấy động tả tĩnh: không gian tĩnh lặng gần như tuyệt đối.</a:t>
            </a:r>
          </a:p>
        </p:txBody>
      </p:sp>
      <p:sp>
        <p:nvSpPr>
          <p:cNvPr id="2" name="Right Brace 1"/>
          <p:cNvSpPr/>
          <p:nvPr/>
        </p:nvSpPr>
        <p:spPr>
          <a:xfrm>
            <a:off x="5580992" y="5225720"/>
            <a:ext cx="331077" cy="828239"/>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a:xfrm>
            <a:off x="990600" y="415793"/>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197627012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solidFill>
                  <a:schemeClr val="accent2">
                    <a:lumMod val="75000"/>
                  </a:schemeClr>
                </a:solidFill>
                <a:latin typeface="Amazone" pitchFamily="66" charset="0"/>
              </a:rPr>
              <a:t>Nhìn</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cảnh</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thu</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và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cho</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biết</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đây</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là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quốc</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gia</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nào</a:t>
            </a:r>
            <a:r>
              <a:rPr lang="en-US" sz="4000" b="1" dirty="0">
                <a:solidFill>
                  <a:schemeClr val="accent2">
                    <a:lumMod val="75000"/>
                  </a:schemeClr>
                </a:solidFill>
                <a:latin typeface="Amazone" pitchFamily="66" charset="0"/>
              </a:rPr>
              <a:t>?</a:t>
            </a:r>
          </a:p>
        </p:txBody>
      </p:sp>
      <p:sp>
        <p:nvSpPr>
          <p:cNvPr id="4" name="Rectangle 3"/>
          <p:cNvSpPr/>
          <p:nvPr/>
        </p:nvSpPr>
        <p:spPr>
          <a:xfrm>
            <a:off x="6872783" y="3658399"/>
            <a:ext cx="4493085" cy="707660"/>
          </a:xfrm>
          <a:prstGeom prst="rect">
            <a:avLst/>
          </a:prstGeom>
        </p:spPr>
        <p:txBody>
          <a:bodyPr wrap="none" lIns="91216" tIns="45608" rIns="91216" bIns="45608">
            <a:spAutoFit/>
          </a:bodyPr>
          <a:lstStyle/>
          <a:p>
            <a:r>
              <a:rPr lang="en-US" sz="4000" b="1" dirty="0">
                <a:solidFill>
                  <a:srgbClr val="FFC000">
                    <a:lumMod val="50000"/>
                  </a:srgbClr>
                </a:solidFill>
                <a:latin typeface="Amazone" pitchFamily="66" charset="0"/>
              </a:rPr>
              <a:t>“</a:t>
            </a:r>
            <a:r>
              <a:rPr lang="en-US" sz="4000" b="1" dirty="0" err="1">
                <a:solidFill>
                  <a:srgbClr val="FFC000">
                    <a:lumMod val="50000"/>
                  </a:srgbClr>
                </a:solidFill>
                <a:latin typeface="Amazone" pitchFamily="66" charset="0"/>
              </a:rPr>
              <a:t>Cảnh</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thu</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nước</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Anh</a:t>
            </a:r>
            <a:endParaRPr lang="en-US" dirty="0">
              <a:solidFill>
                <a:prstClr val="black"/>
              </a:solidFill>
            </a:endParaRPr>
          </a:p>
        </p:txBody>
      </p:sp>
      <p:pic>
        <p:nvPicPr>
          <p:cNvPr id="4098" name="Picture 2" descr="Đừng lỡ hẹn với mùa thu thiên đường Anh quốc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67" y="1833501"/>
            <a:ext cx="5943600" cy="3943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29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33242" y="1261278"/>
            <a:ext cx="2600053" cy="584606"/>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4.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kết</a:t>
            </a:r>
            <a:endParaRPr lang="en-US" sz="1600" dirty="0">
              <a:solidFill>
                <a:prstClr val="black"/>
              </a:solidFill>
            </a:endParaRPr>
          </a:p>
        </p:txBody>
      </p:sp>
      <p:sp>
        <p:nvSpPr>
          <p:cNvPr id="8" name="Rectangle 7"/>
          <p:cNvSpPr/>
          <p:nvPr/>
        </p:nvSpPr>
        <p:spPr>
          <a:xfrm>
            <a:off x="392805" y="1940153"/>
            <a:ext cx="12588109" cy="1277273"/>
          </a:xfrm>
          <a:prstGeom prst="rect">
            <a:avLst/>
          </a:prstGeom>
        </p:spPr>
        <p:txBody>
          <a:bodyPr wrap="square">
            <a:spAutoFit/>
          </a:bodyPr>
          <a:lstStyle/>
          <a:p>
            <a:pPr marL="274320" indent="-274320" defTabSz="914400">
              <a:spcBef>
                <a:spcPts val="600"/>
              </a:spcBef>
              <a:buClr>
                <a:srgbClr val="FE8637"/>
              </a:buClr>
              <a:buSzPct val="70000"/>
            </a:pPr>
            <a:r>
              <a:rPr lang="en-US" sz="3600" b="1" dirty="0">
                <a:solidFill>
                  <a:srgbClr val="002060"/>
                </a:solidFill>
                <a:latin typeface="Amazone" pitchFamily="66" charset="0"/>
              </a:rPr>
              <a:t>“</a:t>
            </a:r>
            <a:r>
              <a:rPr lang="vi-VN" sz="3600" b="1" dirty="0">
                <a:solidFill>
                  <a:srgbClr val="002060"/>
                </a:solidFill>
                <a:latin typeface="Amazone" pitchFamily="66" charset="0"/>
              </a:rPr>
              <a:t>Tựa gối buông cần lâu chẳng được</a:t>
            </a:r>
          </a:p>
          <a:p>
            <a:pPr marL="274320" indent="-274320" defTabSz="914400">
              <a:spcBef>
                <a:spcPts val="600"/>
              </a:spcBef>
              <a:buClr>
                <a:srgbClr val="FE8637"/>
              </a:buClr>
              <a:buSzPct val="70000"/>
            </a:pPr>
            <a:r>
              <a:rPr lang="vi-VN" sz="3600" b="1" dirty="0">
                <a:solidFill>
                  <a:srgbClr val="002060"/>
                </a:solidFill>
                <a:latin typeface="Amazone" pitchFamily="66" charset="0"/>
              </a:rPr>
              <a:t>Cá đâu đớp động dưới chân bèo</a:t>
            </a:r>
            <a:r>
              <a:rPr lang="en-US" sz="3600" b="1" dirty="0">
                <a:solidFill>
                  <a:srgbClr val="002060"/>
                </a:solidFill>
                <a:latin typeface="Amazone" pitchFamily="66" charset="0"/>
              </a:rPr>
              <a:t>”.</a:t>
            </a:r>
            <a:endParaRPr lang="vi-VN" sz="3600" b="1" dirty="0">
              <a:solidFill>
                <a:srgbClr val="002060"/>
              </a:solidFill>
              <a:latin typeface="Amazone" pitchFamily="66" charset="0"/>
            </a:endParaRPr>
          </a:p>
        </p:txBody>
      </p:sp>
      <p:pic>
        <p:nvPicPr>
          <p:cNvPr id="9" name="Picture 7" descr="Phân tích bài thơ Nhàn của Nguyễn Bỉnh Khiêm - 6 mẫu Phân tích bài thơ Nhàn  - VnD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305" y="2129663"/>
            <a:ext cx="4777555" cy="26157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2837" y="3727117"/>
            <a:ext cx="6314438" cy="2600199"/>
          </a:xfrm>
          <a:prstGeom prst="rect">
            <a:avLst/>
          </a:prstGeom>
        </p:spPr>
        <p:txBody>
          <a:bodyPr wrap="square">
            <a:spAutoFit/>
          </a:bodyPr>
          <a:lstStyle/>
          <a:p>
            <a:pPr marL="457200" lvl="0" indent="-457200" algn="just" defTabSz="914400">
              <a:lnSpc>
                <a:spcPct val="150000"/>
              </a:lnSpc>
              <a:spcBef>
                <a:spcPts val="600"/>
              </a:spcBef>
              <a:buClr>
                <a:schemeClr val="tx1"/>
              </a:buClr>
              <a:buSzPct val="70000"/>
              <a:buFont typeface="Wingdings" pitchFamily="2" charset="2"/>
              <a:buChar char="Ø"/>
            </a:pPr>
            <a:r>
              <a:rPr lang="en-US" sz="2800" i="1" dirty="0" err="1">
                <a:solidFill>
                  <a:prstClr val="black"/>
                </a:solidFill>
                <a:latin typeface="Times New Roman" pitchFamily="18" charset="0"/>
                <a:cs typeface="Times New Roman" pitchFamily="18" charset="0"/>
              </a:rPr>
              <a:t>Không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gian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tĩnh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lặng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như</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sự</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tĩnh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lặng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trong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tâm</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hồn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nhà</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thơ</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khiến</a:t>
            </a:r>
            <a:r>
              <a:rPr lang="en-US" sz="2800" i="1" dirty="0">
                <a:solidFill>
                  <a:prstClr val="black"/>
                </a:solidFill>
                <a:latin typeface="Times New Roman" pitchFamily="18" charset="0"/>
                <a:cs typeface="Times New Roman" pitchFamily="18" charset="0"/>
              </a:rPr>
              <a:t> ta </a:t>
            </a:r>
            <a:r>
              <a:rPr lang="en-US" sz="2800" i="1" dirty="0" err="1">
                <a:solidFill>
                  <a:prstClr val="black"/>
                </a:solidFill>
                <a:latin typeface="Times New Roman" pitchFamily="18" charset="0"/>
                <a:cs typeface="Times New Roman" pitchFamily="18" charset="0"/>
              </a:rPr>
              <a:t>cảm</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nhận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về</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một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nỗi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cô</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đơn</a:t>
            </a:r>
            <a:r>
              <a:rPr lang="en-US" sz="2800" i="1" dirty="0">
                <a:solidFill>
                  <a:prstClr val="black"/>
                </a:solidFill>
                <a:latin typeface="Times New Roman" pitchFamily="18" charset="0"/>
                <a:cs typeface="Times New Roman" pitchFamily="18" charset="0"/>
              </a:rPr>
              <a:t>, man </a:t>
            </a:r>
            <a:r>
              <a:rPr lang="en-US" sz="2800" i="1" dirty="0" err="1">
                <a:solidFill>
                  <a:prstClr val="black"/>
                </a:solidFill>
                <a:latin typeface="Times New Roman" pitchFamily="18" charset="0"/>
                <a:cs typeface="Times New Roman" pitchFamily="18" charset="0"/>
              </a:rPr>
              <a:t>mác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buồn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uẩn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khúc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trong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cõi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lòng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nhân</a:t>
            </a:r>
            <a:r>
              <a:rPr lang="en-US" sz="2800" i="1" dirty="0">
                <a:solidFill>
                  <a:prstClr val="black"/>
                </a:solidFill>
                <a:latin typeface="Times New Roman" pitchFamily="18" charset="0"/>
                <a:cs typeface="Times New Roman" pitchFamily="18" charset="0"/>
              </a:rPr>
              <a:t>.</a:t>
            </a:r>
          </a:p>
        </p:txBody>
      </p:sp>
      <p:sp>
        <p:nvSpPr>
          <p:cNvPr id="10"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06831758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33242" y="1261278"/>
            <a:ext cx="2600053" cy="584606"/>
          </a:xfrm>
          <a:prstGeom prst="rect">
            <a:avLst/>
          </a:prstGeom>
        </p:spPr>
        <p:txBody>
          <a:bodyPr wrap="none" lIns="91272" tIns="45636" rIns="91272" bIns="45636">
            <a:spAutoFit/>
          </a:bodyPr>
          <a:lstStyle/>
          <a:p>
            <a:r>
              <a:rPr lang="en-US" sz="3200" b="1" dirty="0">
                <a:solidFill>
                  <a:srgbClr val="7030A0"/>
                </a:solidFill>
                <a:latin typeface="Times New Roman" pitchFamily="18" charset="0"/>
                <a:cs typeface="Times New Roman" pitchFamily="18" charset="0"/>
              </a:rPr>
              <a:t>4. </a:t>
            </a:r>
            <a:r>
              <a:rPr lang="en-US" sz="3200" b="1" dirty="0" err="1">
                <a:solidFill>
                  <a:srgbClr val="7030A0"/>
                </a:solidFill>
                <a:latin typeface="Times New Roman" pitchFamily="18" charset="0"/>
                <a:cs typeface="Times New Roman" pitchFamily="18" charset="0"/>
              </a:rPr>
              <a:t>Hai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câu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kết</a:t>
            </a:r>
            <a:endParaRPr lang="en-US" sz="1600" dirty="0">
              <a:solidFill>
                <a:prstClr val="black"/>
              </a:solidFill>
            </a:endParaRPr>
          </a:p>
        </p:txBody>
      </p:sp>
      <p:pic>
        <p:nvPicPr>
          <p:cNvPr id="9" name="Picture 7" descr="Phân tích bài thơ Nhàn của Nguyễn Bỉnh Khiêm - 6 mẫu Phân tích bài thơ Nhàn  - VnDoc.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2041" y="2129663"/>
            <a:ext cx="4435373" cy="2615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2806" y="1853606"/>
            <a:ext cx="7064284" cy="4693593"/>
          </a:xfrm>
          <a:prstGeom prst="rect">
            <a:avLst/>
          </a:prstGeom>
        </p:spPr>
        <p:txBody>
          <a:bodyPr wrap="square">
            <a:spAutoFit/>
          </a:bodyPr>
          <a:lstStyle/>
          <a:p>
            <a:pPr marL="273664" lvl="0" indent="-273664" algn="just" defTabSz="914400">
              <a:lnSpc>
                <a:spcPct val="150000"/>
              </a:lnSpc>
              <a:spcBef>
                <a:spcPts val="600"/>
              </a:spcBef>
              <a:buClr>
                <a:srgbClr val="FE8637"/>
              </a:buClr>
              <a:buSzPct val="70000"/>
              <a:buFont typeface="Wingdings" pitchFamily="2" charset="2"/>
              <a:buChar char="v"/>
            </a:pPr>
            <a:r>
              <a:rPr lang="en-US" sz="2800" dirty="0">
                <a:solidFill>
                  <a:prstClr val="black"/>
                </a:solidFill>
                <a:latin typeface="Times New Roman" pitchFamily="18" charset="0"/>
                <a:cs typeface="Times New Roman" pitchFamily="18" charset="0"/>
              </a:rPr>
              <a:t>Ta </a:t>
            </a:r>
            <a:r>
              <a:rPr lang="en-US" sz="2800" dirty="0" err="1">
                <a:solidFill>
                  <a:prstClr val="black"/>
                </a:solidFill>
                <a:latin typeface="Times New Roman" pitchFamily="18" charset="0"/>
                <a:cs typeface="Times New Roman" pitchFamily="18" charset="0"/>
              </a:rPr>
              <a:t>cảm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yêu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gắn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thiết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những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dị</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quê</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hương</a:t>
            </a:r>
            <a:r>
              <a:rPr lang="en-US" sz="2800" dirty="0">
                <a:solidFill>
                  <a:prstClr val="black"/>
                </a:solidFill>
                <a:latin typeface="Times New Roman" pitchFamily="18" charset="0"/>
                <a:cs typeface="Times New Roman" pitchFamily="18" charset="0"/>
              </a:rPr>
              <a:t>.</a:t>
            </a:r>
          </a:p>
          <a:p>
            <a:pPr marL="273664" lvl="0" indent="-273664" algn="just" defTabSz="914400">
              <a:lnSpc>
                <a:spcPct val="150000"/>
              </a:lnSpc>
              <a:spcBef>
                <a:spcPts val="600"/>
              </a:spcBef>
              <a:buClr>
                <a:srgbClr val="FE8637"/>
              </a:buClr>
              <a:buSzPct val="70000"/>
              <a:buFont typeface="Wingdings" pitchFamily="2" charset="2"/>
              <a:buChar char="v"/>
            </a:pPr>
            <a:r>
              <a:rPr lang="en-US" sz="2800" dirty="0" err="1">
                <a:solidFill>
                  <a:prstClr val="black"/>
                </a:solidFill>
                <a:latin typeface="Times New Roman" pitchFamily="18" charset="0"/>
                <a:cs typeface="Times New Roman" pitchFamily="18" charset="0"/>
              </a:rPr>
              <a:t>Bài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nói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chuyện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nhưng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thực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hồn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tĩnh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lặng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đón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đắm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suy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tư</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về</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thế</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về</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r>
              <a:rPr lang="en-US" sz="2800" dirty="0">
                <a:solidFill>
                  <a:prstClr val="black"/>
                </a:solidFill>
                <a:latin typeface="Times New Roman" pitchFamily="18" charset="0"/>
                <a:cs typeface="Times New Roman" pitchFamily="18" charset="0"/>
              </a:rPr>
              <a:t>.</a:t>
            </a:r>
          </a:p>
        </p:txBody>
      </p:sp>
      <p:sp>
        <p:nvSpPr>
          <p:cNvPr id="8"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 </a:t>
            </a:r>
            <a:r>
              <a:rPr lang="en-US" b="1" dirty="0" err="1">
                <a:solidFill>
                  <a:srgbClr val="ED7D31">
                    <a:lumMod val="75000"/>
                  </a:srgbClr>
                </a:solidFill>
                <a:latin typeface="Times New Roman" pitchFamily="18" charset="0"/>
                <a:cs typeface="Times New Roman" pitchFamily="18" charset="0"/>
              </a:rPr>
              <a:t>Khám</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phá</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văn</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bản</a:t>
            </a:r>
            <a:endParaRPr lang="en-US" b="1" dirty="0">
              <a:solidFill>
                <a:srgbClr val="ED7D31">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44497084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III. </a:t>
            </a:r>
            <a:r>
              <a:rPr lang="en-US" b="1" dirty="0" err="1">
                <a:solidFill>
                  <a:srgbClr val="ED7D31">
                    <a:lumMod val="75000"/>
                  </a:srgbClr>
                </a:solidFill>
                <a:latin typeface="Times New Roman" pitchFamily="18" charset="0"/>
                <a:cs typeface="Times New Roman" pitchFamily="18" charset="0"/>
              </a:rPr>
              <a:t>Tổng</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kết</a:t>
            </a:r>
            <a:endParaRPr lang="en-US" b="1" dirty="0">
              <a:solidFill>
                <a:srgbClr val="ED7D31">
                  <a:lumMod val="75000"/>
                </a:srgbClr>
              </a:solidFill>
              <a:latin typeface="Times New Roman" pitchFamily="18" charset="0"/>
              <a:cs typeface="Times New Roman" pitchFamily="18" charset="0"/>
            </a:endParaRPr>
          </a:p>
        </p:txBody>
      </p:sp>
      <p:sp>
        <p:nvSpPr>
          <p:cNvPr id="5" name="Rectangle 4"/>
          <p:cNvSpPr/>
          <p:nvPr/>
        </p:nvSpPr>
        <p:spPr>
          <a:xfrm>
            <a:off x="522881" y="1240166"/>
            <a:ext cx="7324754" cy="3969805"/>
          </a:xfrm>
          <a:prstGeom prst="rect">
            <a:avLst/>
          </a:prstGeom>
        </p:spPr>
        <p:txBody>
          <a:bodyPr wrap="square">
            <a:spAutoFit/>
          </a:bodyPr>
          <a:lstStyle/>
          <a:p>
            <a:pPr lvl="0" algn="just" defTabSz="914400">
              <a:lnSpc>
                <a:spcPct val="150000"/>
              </a:lnSpc>
              <a:spcBef>
                <a:spcPts val="600"/>
              </a:spcBef>
              <a:buClr>
                <a:srgbClr val="FE8637"/>
              </a:buClr>
              <a:buSzPct val="70000"/>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Nội</a:t>
            </a:r>
            <a:r>
              <a:rPr lang="en-US" sz="2800" b="1" dirty="0">
                <a:solidFill>
                  <a:srgbClr val="FF0000"/>
                </a:solidFill>
                <a:latin typeface="Times New Roman" pitchFamily="18" charset="0"/>
                <a:cs typeface="Times New Roman" pitchFamily="18" charset="0"/>
              </a:rPr>
              <a:t> dung</a:t>
            </a:r>
            <a:endParaRPr lang="en-US" sz="2800" b="1" dirty="0">
              <a:solidFill>
                <a:prstClr val="black"/>
              </a:solidFill>
              <a:latin typeface="Times New Roman" pitchFamily="18" charset="0"/>
              <a:cs typeface="Times New Roman" pitchFamily="18" charset="0"/>
            </a:endParaRPr>
          </a:p>
          <a:p>
            <a:pPr lvl="0" algn="just" defTabSz="914400">
              <a:lnSpc>
                <a:spcPct val="150000"/>
              </a:lnSpc>
              <a:spcBef>
                <a:spcPts val="600"/>
              </a:spcBef>
              <a:buClr>
                <a:srgbClr val="FE8637"/>
              </a:buClr>
              <a:buSzPct val="70000"/>
            </a:pPr>
            <a:r>
              <a:rPr lang="en-US" sz="2800" dirty="0">
                <a:solidFill>
                  <a:srgbClr val="7030A0"/>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mùa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quê</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hương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Việt</a:t>
            </a:r>
            <a:r>
              <a:rPr lang="en-US" sz="2800" dirty="0">
                <a:solidFill>
                  <a:prstClr val="black"/>
                </a:solidFill>
                <a:latin typeface="Times New Roman" pitchFamily="18" charset="0"/>
                <a:cs typeface="Times New Roman" pitchFamily="18" charset="0"/>
              </a:rPr>
              <a:t> Nam. </a:t>
            </a:r>
            <a:r>
              <a:rPr lang="en-US" sz="2800" dirty="0" err="1">
                <a:solidFill>
                  <a:prstClr val="black"/>
                </a:solidFill>
                <a:latin typeface="Times New Roman" pitchFamily="18" charset="0"/>
                <a:cs typeface="Times New Roman" pitchFamily="18" charset="0"/>
              </a:rPr>
              <a:t>Cảnh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thật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đẹp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nhưng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phảng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buồn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vừa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phản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ánh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yêu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vừa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thấy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về</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thế</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a:t>
            </a:r>
          </a:p>
        </p:txBody>
      </p:sp>
      <p:pic>
        <p:nvPicPr>
          <p:cNvPr id="7" name="Picture 4" descr="Bức tranh cảnh sắc mùa thu trong Thu điếu [Câu cá mùa thu]">
            <a:extLst>
              <a:ext uri="{FF2B5EF4-FFF2-40B4-BE49-F238E27FC236}">
                <a16:creationId xmlns:a16="http://schemas.microsoft.com/office/drawing/2014/main" id="{260AC5CF-80C2-974F-82FC-34E6C535E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54"/>
          <a:stretch/>
        </p:blipFill>
        <p:spPr bwMode="auto">
          <a:xfrm>
            <a:off x="8004516" y="2234653"/>
            <a:ext cx="4014057" cy="3314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763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199" y="1178646"/>
            <a:ext cx="7009435" cy="5493299"/>
          </a:xfrm>
          <a:prstGeom prst="rect">
            <a:avLst/>
          </a:prstGeom>
        </p:spPr>
        <p:txBody>
          <a:bodyPr wrap="square">
            <a:spAutoFit/>
          </a:bodyPr>
          <a:lstStyle/>
          <a:p>
            <a:pPr lvl="0" algn="just" defTabSz="914400">
              <a:lnSpc>
                <a:spcPct val="150000"/>
              </a:lnSpc>
              <a:spcBef>
                <a:spcPts val="600"/>
              </a:spcBef>
              <a:buClr>
                <a:srgbClr val="FE8637"/>
              </a:buClr>
              <a:buSzPct val="70000"/>
            </a:pP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Nghệ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thuật</a:t>
            </a:r>
            <a:r>
              <a:rPr lang="en-US" sz="2800" b="1" dirty="0">
                <a:solidFill>
                  <a:srgbClr val="FF0000"/>
                </a:solidFill>
                <a:latin typeface="Times New Roman" pitchFamily="18" charset="0"/>
                <a:cs typeface="Times New Roman" pitchFamily="18" charset="0"/>
              </a:rPr>
              <a:t>:</a:t>
            </a:r>
          </a:p>
          <a:p>
            <a:pPr lvl="0" algn="just" defTabSz="914400">
              <a:lnSpc>
                <a:spcPct val="150000"/>
              </a:lnSpc>
              <a:spcBef>
                <a:spcPts val="600"/>
              </a:spcBef>
              <a:buClr>
                <a:srgbClr val="FE8637"/>
              </a:buClr>
              <a:buSzPct val="70000"/>
            </a:pPr>
            <a:r>
              <a:rPr lang="en-US" sz="2800" dirty="0">
                <a:solidFill>
                  <a:srgbClr val="9A09C7"/>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dụng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mang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dân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đậm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nhiều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ước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lệ</a:t>
            </a:r>
            <a:r>
              <a:rPr lang="en-US" sz="2800" dirty="0">
                <a:solidFill>
                  <a:prstClr val="black"/>
                </a:solidFill>
                <a:latin typeface="Times New Roman" pitchFamily="18" charset="0"/>
                <a:cs typeface="Times New Roman" pitchFamily="18" charset="0"/>
              </a:rPr>
              <a:t>.</a:t>
            </a:r>
          </a:p>
          <a:p>
            <a:pPr lvl="0" algn="just" defTabSz="914400">
              <a:lnSpc>
                <a:spcPct val="150000"/>
              </a:lnSpc>
              <a:spcBef>
                <a:spcPts val="600"/>
              </a:spcBef>
              <a:buClr>
                <a:srgbClr val="FE8637"/>
              </a:buClr>
              <a:buSzPct val="70000"/>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vận</a:t>
            </a:r>
            <a:r>
              <a:rPr lang="en-US" sz="2800" dirty="0">
                <a:solidFill>
                  <a:prstClr val="black"/>
                </a:solidFill>
                <a:latin typeface="Times New Roman" pitchFamily="18" charset="0"/>
                <a:cs typeface="Times New Roman" pitchFamily="18" charset="0"/>
              </a:rPr>
              <a:t>). </a:t>
            </a:r>
          </a:p>
          <a:p>
            <a:pPr lvl="0" algn="just" defTabSz="914400">
              <a:lnSpc>
                <a:spcPct val="150000"/>
              </a:lnSpc>
              <a:spcBef>
                <a:spcPts val="600"/>
              </a:spcBef>
              <a:buClr>
                <a:srgbClr val="FE8637"/>
              </a:buClr>
              <a:buSzPct val="70000"/>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Lấy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nói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tĩnh</a:t>
            </a:r>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nghệ</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thuật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cổ</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phương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Đông</a:t>
            </a:r>
            <a:r>
              <a:rPr lang="en-US" sz="2800" dirty="0">
                <a:solidFill>
                  <a:prstClr val="black"/>
                </a:solidFill>
                <a:latin typeface="Times New Roman" pitchFamily="18" charset="0"/>
                <a:cs typeface="Times New Roman" pitchFamily="18" charset="0"/>
              </a:rPr>
              <a:t>.</a:t>
            </a:r>
          </a:p>
          <a:p>
            <a:pPr lvl="0" algn="just" defTabSz="914400">
              <a:lnSpc>
                <a:spcPct val="150000"/>
              </a:lnSpc>
              <a:spcBef>
                <a:spcPts val="600"/>
              </a:spcBef>
              <a:buClr>
                <a:srgbClr val="FE8637"/>
              </a:buClr>
              <a:buSzPct val="70000"/>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dụng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nghệ</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thuật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đối</a:t>
            </a:r>
            <a:r>
              <a:rPr lang="en-US" sz="2800" dirty="0">
                <a:solidFill>
                  <a:prstClr val="black"/>
                </a:solidFill>
                <a:latin typeface="Times New Roman" pitchFamily="18" charset="0"/>
                <a:cs typeface="Times New Roman" pitchFamily="18" charset="0"/>
              </a:rPr>
              <a:t>.</a:t>
            </a:r>
          </a:p>
        </p:txBody>
      </p:sp>
      <p:sp>
        <p:nvSpPr>
          <p:cNvPr id="7"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III. </a:t>
            </a:r>
            <a:r>
              <a:rPr lang="en-US" b="1" dirty="0" err="1">
                <a:solidFill>
                  <a:srgbClr val="ED7D31">
                    <a:lumMod val="75000"/>
                  </a:srgbClr>
                </a:solidFill>
                <a:latin typeface="Times New Roman" pitchFamily="18" charset="0"/>
                <a:cs typeface="Times New Roman" pitchFamily="18" charset="0"/>
              </a:rPr>
              <a:t>Tổng</a:t>
            </a:r>
            <a:r>
              <a:rPr lang="en-US" b="1" dirty="0">
                <a:solidFill>
                  <a:srgbClr val="ED7D31">
                    <a:lumMod val="75000"/>
                  </a:srgbClr>
                </a:solidFill>
                <a:latin typeface="Times New Roman" pitchFamily="18" charset="0"/>
                <a:cs typeface="Times New Roman" pitchFamily="18" charset="0"/>
              </a:rPr>
              <a:t> </a:t>
            </a:r>
            <a:r>
              <a:rPr lang="en-US" b="1" dirty="0" err="1">
                <a:solidFill>
                  <a:srgbClr val="ED7D31">
                    <a:lumMod val="75000"/>
                  </a:srgbClr>
                </a:solidFill>
                <a:latin typeface="Times New Roman" pitchFamily="18" charset="0"/>
                <a:cs typeface="Times New Roman" pitchFamily="18" charset="0"/>
              </a:rPr>
              <a:t>kết</a:t>
            </a:r>
            <a:endParaRPr lang="en-US" b="1" dirty="0">
              <a:solidFill>
                <a:srgbClr val="ED7D31">
                  <a:lumMod val="75000"/>
                </a:srgbClr>
              </a:solidFill>
              <a:latin typeface="Times New Roman" pitchFamily="18" charset="0"/>
              <a:cs typeface="Times New Roman" pitchFamily="18" charset="0"/>
            </a:endParaRPr>
          </a:p>
        </p:txBody>
      </p:sp>
      <p:pic>
        <p:nvPicPr>
          <p:cNvPr id="4" name="Picture 4" descr="Bức tranh cảnh sắc mùa thu trong Thu điếu [Câu cá mùa thu]">
            <a:extLst>
              <a:ext uri="{FF2B5EF4-FFF2-40B4-BE49-F238E27FC236}">
                <a16:creationId xmlns:a16="http://schemas.microsoft.com/office/drawing/2014/main" id="{1E318053-BBE3-504B-890E-5B44929A0C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54"/>
          <a:stretch/>
        </p:blipFill>
        <p:spPr bwMode="auto">
          <a:xfrm>
            <a:off x="8004516" y="2234653"/>
            <a:ext cx="4014057" cy="3314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328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pic>
        <p:nvPicPr>
          <p:cNvPr id="53250" name="Picture 2" descr="Kinh nghiệm cho người mới bắt đầu học tiếng Nh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086" y="1864435"/>
            <a:ext cx="3553827" cy="382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9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circle(in)">
                                      <p:cBhvr>
                                        <p:cTn id="12" dur="2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D2E48B-516E-504C-8802-E296347F444D}"/>
              </a:ext>
            </a:extLst>
          </p:cNvPr>
          <p:cNvSpPr txBox="1"/>
          <p:nvPr/>
        </p:nvSpPr>
        <p:spPr>
          <a:xfrm>
            <a:off x="682171" y="1299220"/>
            <a:ext cx="10671629" cy="453919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1. “Tam nguyên Yên Đổ” là biệt danh mà người ta dùng để nói đến nhà khoa bảng nào sau đây trong lịch sử khoa cử phong kiến Việt Nam thời Trung đại?</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Nguyễn Hiền </a:t>
            </a:r>
          </a:p>
          <a:p>
            <a:pPr algn="just">
              <a:lnSpc>
                <a:spcPct val="150000"/>
              </a:lnSpc>
            </a:pPr>
            <a:r>
              <a:rPr lang="en-VN" sz="2800" dirty="0">
                <a:effectLst/>
                <a:latin typeface="Times New Roman" panose="02020603050405020304" pitchFamily="18" charset="0"/>
                <a:ea typeface="Times New Roman" panose="02020603050405020304" pitchFamily="18" charset="0"/>
              </a:rPr>
              <a:t>B. Nguyễn Thượng Hiền</a:t>
            </a:r>
          </a:p>
          <a:p>
            <a:pPr algn="just">
              <a:lnSpc>
                <a:spcPct val="150000"/>
              </a:lnSpc>
            </a:pPr>
            <a:r>
              <a:rPr lang="en-VN" sz="2800" dirty="0">
                <a:effectLst/>
                <a:latin typeface="Times New Roman" panose="02020603050405020304" pitchFamily="18" charset="0"/>
                <a:ea typeface="Times New Roman" panose="02020603050405020304" pitchFamily="18" charset="0"/>
              </a:rPr>
              <a:t>C. Nguyễn Khuyến </a:t>
            </a:r>
          </a:p>
          <a:p>
            <a:pPr algn="just">
              <a:lnSpc>
                <a:spcPct val="150000"/>
              </a:lnSpc>
            </a:pPr>
            <a:r>
              <a:rPr lang="en-VN" sz="2800" dirty="0">
                <a:effectLst/>
                <a:latin typeface="Times New Roman" panose="02020603050405020304" pitchFamily="18" charset="0"/>
                <a:ea typeface="Times New Roman" panose="02020603050405020304" pitchFamily="18" charset="0"/>
              </a:rPr>
              <a:t>D. Nguyễn Bỉnh Khiêm</a:t>
            </a:r>
          </a:p>
        </p:txBody>
      </p:sp>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93A90996-674B-2D47-99D7-225456049B27}"/>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C</a:t>
            </a:r>
            <a:endParaRPr lang="vi-VN" sz="2800" b="1" dirty="0">
              <a:solidFill>
                <a:schemeClr val="accent3"/>
              </a:solidFill>
            </a:endParaRPr>
          </a:p>
        </p:txBody>
      </p:sp>
    </p:spTree>
    <p:extLst>
      <p:ext uri="{BB962C8B-B14F-4D97-AF65-F5344CB8AC3E}">
        <p14:creationId xmlns:p14="http://schemas.microsoft.com/office/powerpoint/2010/main" val="154203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
                                        <p:tgtEl>
                                          <p:spTgt spid="8"/>
                                        </p:tgtEl>
                                      </p:cBhvr>
                                    </p:animEffect>
                                    <p:anim calcmode="lin" valueType="num">
                                      <p:cBhvr>
                                        <p:cTn id="18" dur="400" fill="hold"/>
                                        <p:tgtEl>
                                          <p:spTgt spid="8"/>
                                        </p:tgtEl>
                                        <p:attrNameLst>
                                          <p:attrName>ppt_x</p:attrName>
                                        </p:attrNameLst>
                                      </p:cBhvr>
                                      <p:tavLst>
                                        <p:tav tm="0">
                                          <p:val>
                                            <p:strVal val="#ppt_x"/>
                                          </p:val>
                                        </p:tav>
                                        <p:tav tm="100000">
                                          <p:val>
                                            <p:strVal val="#ppt_x"/>
                                          </p:val>
                                        </p:tav>
                                      </p:tavLst>
                                    </p:anim>
                                    <p:anim calcmode="lin" valueType="num">
                                      <p:cBhvr>
                                        <p:cTn id="19" dur="400" fill="hold"/>
                                        <p:tgtEl>
                                          <p:spTgt spid="8"/>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D2E48B-516E-504C-8802-E296347F444D}"/>
              </a:ext>
            </a:extLst>
          </p:cNvPr>
          <p:cNvSpPr txBox="1"/>
          <p:nvPr/>
        </p:nvSpPr>
        <p:spPr>
          <a:xfrm>
            <a:off x="682171" y="1299220"/>
            <a:ext cx="10671629" cy="3246530"/>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2. Địa danh nào sau đây là quê của Nguyễn Khuyến?</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Làng Phú Thị, huyện Gia Lâm, Hà Nội</a:t>
            </a:r>
          </a:p>
          <a:p>
            <a:pPr algn="just">
              <a:lnSpc>
                <a:spcPct val="150000"/>
              </a:lnSpc>
            </a:pPr>
            <a:r>
              <a:rPr lang="en-VN" sz="2800" dirty="0">
                <a:effectLst/>
                <a:latin typeface="Times New Roman" panose="02020603050405020304" pitchFamily="18" charset="0"/>
                <a:ea typeface="Times New Roman" panose="02020603050405020304" pitchFamily="18" charset="0"/>
              </a:rPr>
              <a:t>B. Làng Yên Đổ, huyện Bình Lục, Hà Nam</a:t>
            </a:r>
          </a:p>
          <a:p>
            <a:pPr algn="just">
              <a:lnSpc>
                <a:spcPct val="150000"/>
              </a:lnSpc>
            </a:pPr>
            <a:r>
              <a:rPr lang="en-VN" sz="2800" dirty="0">
                <a:effectLst/>
                <a:latin typeface="Times New Roman" panose="02020603050405020304" pitchFamily="18" charset="0"/>
                <a:ea typeface="Times New Roman" panose="02020603050405020304" pitchFamily="18" charset="0"/>
              </a:rPr>
              <a:t>C. Làng Vị Xuyên, huyện Mĩ Lộc, Nam Định.</a:t>
            </a:r>
          </a:p>
          <a:p>
            <a:pPr algn="just">
              <a:lnSpc>
                <a:spcPct val="150000"/>
              </a:lnSpc>
            </a:pPr>
            <a:r>
              <a:rPr lang="en-VN" sz="2800" dirty="0">
                <a:effectLst/>
                <a:latin typeface="Times New Roman" panose="02020603050405020304" pitchFamily="18" charset="0"/>
                <a:ea typeface="Times New Roman" panose="02020603050405020304" pitchFamily="18" charset="0"/>
              </a:rPr>
              <a:t>D. Làng Uy Viễn, huyện Nghi Xuân, Hà Tĩnh.</a:t>
            </a:r>
          </a:p>
        </p:txBody>
      </p:sp>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645E242C-A6A3-3841-84C9-161682552099}"/>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B</a:t>
            </a:r>
            <a:endParaRPr lang="vi-VN" sz="2800" b="1" dirty="0">
              <a:solidFill>
                <a:schemeClr val="accent3"/>
              </a:solidFill>
            </a:endParaRPr>
          </a:p>
        </p:txBody>
      </p:sp>
    </p:spTree>
    <p:extLst>
      <p:ext uri="{BB962C8B-B14F-4D97-AF65-F5344CB8AC3E}">
        <p14:creationId xmlns:p14="http://schemas.microsoft.com/office/powerpoint/2010/main" val="32287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
                                        <p:tgtEl>
                                          <p:spTgt spid="8"/>
                                        </p:tgtEl>
                                      </p:cBhvr>
                                    </p:animEffect>
                                    <p:anim calcmode="lin" valueType="num">
                                      <p:cBhvr>
                                        <p:cTn id="14" dur="400" fill="hold"/>
                                        <p:tgtEl>
                                          <p:spTgt spid="8"/>
                                        </p:tgtEl>
                                        <p:attrNameLst>
                                          <p:attrName>ppt_x</p:attrName>
                                        </p:attrNameLst>
                                      </p:cBhvr>
                                      <p:tavLst>
                                        <p:tav tm="0">
                                          <p:val>
                                            <p:strVal val="#ppt_x"/>
                                          </p:val>
                                        </p:tav>
                                        <p:tav tm="100000">
                                          <p:val>
                                            <p:strVal val="#ppt_x"/>
                                          </p:val>
                                        </p:tav>
                                      </p:tavLst>
                                    </p:anim>
                                    <p:anim calcmode="lin" valueType="num">
                                      <p:cBhvr>
                                        <p:cTn id="15" dur="400" fill="hold"/>
                                        <p:tgtEl>
                                          <p:spTgt spid="8"/>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D2E48B-516E-504C-8802-E296347F444D}"/>
              </a:ext>
            </a:extLst>
          </p:cNvPr>
          <p:cNvSpPr txBox="1"/>
          <p:nvPr/>
        </p:nvSpPr>
        <p:spPr>
          <a:xfrm>
            <a:off x="682171" y="1299220"/>
            <a:ext cx="10671629" cy="389286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3. Năm 37 tuổi Nguyễn Khuyến đỗ Hội nguyên, Đình nguyên, Đệ nhị giáp tiến sĩ (Hoàng giáp). Đó là khoa thi nào sau đây?</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Khoa Tân Mùi (1871) </a:t>
            </a:r>
          </a:p>
          <a:p>
            <a:pPr algn="just">
              <a:lnSpc>
                <a:spcPct val="150000"/>
              </a:lnSpc>
            </a:pPr>
            <a:r>
              <a:rPr lang="en-VN" sz="2800" dirty="0">
                <a:effectLst/>
                <a:latin typeface="Times New Roman" panose="02020603050405020304" pitchFamily="18" charset="0"/>
                <a:ea typeface="Times New Roman" panose="02020603050405020304" pitchFamily="18" charset="0"/>
              </a:rPr>
              <a:t>B. Khoa Mậu Tí (1888)</a:t>
            </a:r>
          </a:p>
          <a:p>
            <a:pPr algn="just">
              <a:lnSpc>
                <a:spcPct val="150000"/>
              </a:lnSpc>
            </a:pPr>
            <a:r>
              <a:rPr lang="en-VN" sz="2800" dirty="0">
                <a:effectLst/>
                <a:latin typeface="Times New Roman" panose="02020603050405020304" pitchFamily="18" charset="0"/>
                <a:ea typeface="Times New Roman" panose="02020603050405020304" pitchFamily="18" charset="0"/>
              </a:rPr>
              <a:t>C. Khoa Nhâm Thìn (1892) </a:t>
            </a:r>
          </a:p>
          <a:p>
            <a:pPr algn="just">
              <a:lnSpc>
                <a:spcPct val="150000"/>
              </a:lnSpc>
            </a:pPr>
            <a:r>
              <a:rPr lang="en-VN" sz="2800" dirty="0">
                <a:effectLst/>
                <a:latin typeface="Times New Roman" panose="02020603050405020304" pitchFamily="18" charset="0"/>
                <a:ea typeface="Times New Roman" panose="02020603050405020304" pitchFamily="18" charset="0"/>
              </a:rPr>
              <a:t>D. Khoa Đinh Dậu (1897)</a:t>
            </a:r>
          </a:p>
        </p:txBody>
      </p:sp>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C914FEE6-C2CA-8145-802C-616C00372F97}"/>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A</a:t>
            </a:r>
            <a:endParaRPr lang="vi-VN" sz="2800" b="1" dirty="0">
              <a:solidFill>
                <a:schemeClr val="accent3"/>
              </a:solidFill>
            </a:endParaRPr>
          </a:p>
        </p:txBody>
      </p:sp>
    </p:spTree>
    <p:extLst>
      <p:ext uri="{BB962C8B-B14F-4D97-AF65-F5344CB8AC3E}">
        <p14:creationId xmlns:p14="http://schemas.microsoft.com/office/powerpoint/2010/main" val="277903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
                                        <p:tgtEl>
                                          <p:spTgt spid="8"/>
                                        </p:tgtEl>
                                      </p:cBhvr>
                                    </p:animEffect>
                                    <p:anim calcmode="lin" valueType="num">
                                      <p:cBhvr>
                                        <p:cTn id="14" dur="400" fill="hold"/>
                                        <p:tgtEl>
                                          <p:spTgt spid="8"/>
                                        </p:tgtEl>
                                        <p:attrNameLst>
                                          <p:attrName>ppt_x</p:attrName>
                                        </p:attrNameLst>
                                      </p:cBhvr>
                                      <p:tavLst>
                                        <p:tav tm="0">
                                          <p:val>
                                            <p:strVal val="#ppt_x"/>
                                          </p:val>
                                        </p:tav>
                                        <p:tav tm="100000">
                                          <p:val>
                                            <p:strVal val="#ppt_x"/>
                                          </p:val>
                                        </p:tav>
                                      </p:tavLst>
                                    </p:anim>
                                    <p:anim calcmode="lin" valueType="num">
                                      <p:cBhvr>
                                        <p:cTn id="15" dur="400" fill="hold"/>
                                        <p:tgtEl>
                                          <p:spTgt spid="8"/>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D2E48B-516E-504C-8802-E296347F444D}"/>
              </a:ext>
            </a:extLst>
          </p:cNvPr>
          <p:cNvSpPr txBox="1"/>
          <p:nvPr/>
        </p:nvSpPr>
        <p:spPr>
          <a:xfrm>
            <a:off x="682171" y="1299220"/>
            <a:ext cx="10671629" cy="389286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4. Khoa thi Tân Mùi (1871) mà Nguyễn Khuyến tham gia thuộc đời vua nào?</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Gia Long </a:t>
            </a:r>
          </a:p>
          <a:p>
            <a:pPr algn="just">
              <a:lnSpc>
                <a:spcPct val="150000"/>
              </a:lnSpc>
            </a:pPr>
            <a:r>
              <a:rPr lang="en-VN" sz="2800" dirty="0">
                <a:effectLst/>
                <a:latin typeface="Times New Roman" panose="02020603050405020304" pitchFamily="18" charset="0"/>
                <a:ea typeface="Times New Roman" panose="02020603050405020304" pitchFamily="18" charset="0"/>
              </a:rPr>
              <a:t>B. Minh Mạng</a:t>
            </a:r>
          </a:p>
          <a:p>
            <a:pPr algn="just">
              <a:lnSpc>
                <a:spcPct val="150000"/>
              </a:lnSpc>
            </a:pPr>
            <a:r>
              <a:rPr lang="en-VN" sz="2800" dirty="0">
                <a:effectLst/>
                <a:latin typeface="Times New Roman" panose="02020603050405020304" pitchFamily="18" charset="0"/>
                <a:ea typeface="Times New Roman" panose="02020603050405020304" pitchFamily="18" charset="0"/>
              </a:rPr>
              <a:t>C. Thiệu Trị </a:t>
            </a:r>
          </a:p>
          <a:p>
            <a:pPr algn="just">
              <a:lnSpc>
                <a:spcPct val="150000"/>
              </a:lnSpc>
            </a:pPr>
            <a:r>
              <a:rPr lang="en-VN" sz="2800" dirty="0">
                <a:effectLst/>
                <a:latin typeface="Times New Roman" panose="02020603050405020304" pitchFamily="18" charset="0"/>
                <a:ea typeface="Times New Roman" panose="02020603050405020304" pitchFamily="18" charset="0"/>
              </a:rPr>
              <a:t>D. Tự Đức</a:t>
            </a:r>
          </a:p>
        </p:txBody>
      </p:sp>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5499552F-192A-C748-8339-0707FA1267CE}"/>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D</a:t>
            </a:r>
            <a:endParaRPr lang="vi-VN" sz="2800" b="1" dirty="0">
              <a:solidFill>
                <a:schemeClr val="accent3"/>
              </a:solidFill>
            </a:endParaRPr>
          </a:p>
        </p:txBody>
      </p:sp>
    </p:spTree>
    <p:extLst>
      <p:ext uri="{BB962C8B-B14F-4D97-AF65-F5344CB8AC3E}">
        <p14:creationId xmlns:p14="http://schemas.microsoft.com/office/powerpoint/2010/main" val="405878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
                                        <p:tgtEl>
                                          <p:spTgt spid="8"/>
                                        </p:tgtEl>
                                      </p:cBhvr>
                                    </p:animEffect>
                                    <p:anim calcmode="lin" valueType="num">
                                      <p:cBhvr>
                                        <p:cTn id="13" dur="400" fill="hold"/>
                                        <p:tgtEl>
                                          <p:spTgt spid="8"/>
                                        </p:tgtEl>
                                        <p:attrNameLst>
                                          <p:attrName>ppt_x</p:attrName>
                                        </p:attrNameLst>
                                      </p:cBhvr>
                                      <p:tavLst>
                                        <p:tav tm="0">
                                          <p:val>
                                            <p:strVal val="#ppt_x"/>
                                          </p:val>
                                        </p:tav>
                                        <p:tav tm="100000">
                                          <p:val>
                                            <p:strVal val="#ppt_x"/>
                                          </p:val>
                                        </p:tav>
                                      </p:tavLst>
                                    </p:anim>
                                    <p:anim calcmode="lin" valueType="num">
                                      <p:cBhvr>
                                        <p:cTn id="14" dur="400" fill="hold"/>
                                        <p:tgtEl>
                                          <p:spTgt spid="8"/>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389286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5. Dòng nào sau đây nói đúng về năm sinh và năm mất của Nguyễn Khuyến?</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Sinh năm 1778, mất năm 1858.</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B. Sinh năm 1808, mất năm 1855.</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C. Sinh năm 1870, mất năm 1907.</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D. Sinh năm 1835, mất năm 1909.</a:t>
            </a:r>
            <a:endParaRPr lang="en-VN"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9A8E4B6F-B988-7E46-A445-DBFC181C4C6E}"/>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D</a:t>
            </a:r>
            <a:endParaRPr lang="vi-VN" sz="2800" b="1" dirty="0">
              <a:solidFill>
                <a:schemeClr val="accent3"/>
              </a:solidFill>
            </a:endParaRPr>
          </a:p>
        </p:txBody>
      </p:sp>
    </p:spTree>
    <p:extLst>
      <p:ext uri="{BB962C8B-B14F-4D97-AF65-F5344CB8AC3E}">
        <p14:creationId xmlns:p14="http://schemas.microsoft.com/office/powerpoint/2010/main" val="217169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solidFill>
                  <a:schemeClr val="accent2">
                    <a:lumMod val="75000"/>
                  </a:schemeClr>
                </a:solidFill>
                <a:latin typeface="Amazone" pitchFamily="66" charset="0"/>
              </a:rPr>
              <a:t>Nhìn</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cảnh</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thu</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và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cho</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biết</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đây</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là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quốc</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gia</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nào</a:t>
            </a:r>
            <a:r>
              <a:rPr lang="en-US" sz="4000" b="1" dirty="0">
                <a:solidFill>
                  <a:schemeClr val="accent2">
                    <a:lumMod val="75000"/>
                  </a:schemeClr>
                </a:solidFill>
                <a:latin typeface="Amazone" pitchFamily="66" charset="0"/>
              </a:rPr>
              <a:t>?</a:t>
            </a:r>
          </a:p>
        </p:txBody>
      </p:sp>
      <p:sp>
        <p:nvSpPr>
          <p:cNvPr id="4" name="Rectangle 3"/>
          <p:cNvSpPr/>
          <p:nvPr/>
        </p:nvSpPr>
        <p:spPr>
          <a:xfrm>
            <a:off x="6320973" y="3658399"/>
            <a:ext cx="4718916" cy="1323213"/>
          </a:xfrm>
          <a:prstGeom prst="rect">
            <a:avLst/>
          </a:prstGeom>
        </p:spPr>
        <p:txBody>
          <a:bodyPr wrap="none" lIns="91216" tIns="45608" rIns="91216" bIns="45608">
            <a:spAutoFit/>
          </a:bodyPr>
          <a:lstStyle/>
          <a:p>
            <a:r>
              <a:rPr lang="en-US" sz="4000" b="1" dirty="0">
                <a:solidFill>
                  <a:srgbClr val="FFC000">
                    <a:lumMod val="50000"/>
                  </a:srgbClr>
                </a:solidFill>
                <a:latin typeface="Amazone" pitchFamily="66" charset="0"/>
              </a:rPr>
              <a:t>“</a:t>
            </a:r>
            <a:r>
              <a:rPr lang="en-US" sz="4000" b="1" dirty="0" err="1">
                <a:solidFill>
                  <a:srgbClr val="FFC000">
                    <a:lumMod val="50000"/>
                  </a:srgbClr>
                </a:solidFill>
                <a:latin typeface="Amazone" pitchFamily="66" charset="0"/>
              </a:rPr>
              <a:t>Cảnh</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thu</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nước</a:t>
            </a:r>
            <a:r>
              <a:rPr lang="en-US" sz="4000" b="1" dirty="0">
                <a:solidFill>
                  <a:srgbClr val="FFC000">
                    <a:lumMod val="50000"/>
                  </a:srgbClr>
                </a:solidFill>
                <a:latin typeface="Amazone" pitchFamily="66" charset="0"/>
              </a:rPr>
              <a:t> </a:t>
            </a:r>
          </a:p>
          <a:p>
            <a:r>
              <a:rPr lang="en-US" sz="4000" b="1" dirty="0" err="1">
                <a:solidFill>
                  <a:srgbClr val="FFC000">
                    <a:lumMod val="50000"/>
                  </a:srgbClr>
                </a:solidFill>
                <a:latin typeface="Amazone" pitchFamily="66" charset="0"/>
              </a:rPr>
              <a:t>Nhật</a:t>
            </a:r>
            <a:r>
              <a:rPr lang="en-US" sz="4000" b="1" dirty="0">
                <a:solidFill>
                  <a:srgbClr val="FFC000">
                    <a:lumMod val="50000"/>
                  </a:srgbClr>
                </a:solidFill>
                <a:latin typeface="Amazone" pitchFamily="66" charset="0"/>
              </a:rPr>
              <a:t> </a:t>
            </a:r>
            <a:r>
              <a:rPr lang="en-US" sz="4000" b="1" dirty="0" err="1">
                <a:solidFill>
                  <a:srgbClr val="FFC000">
                    <a:lumMod val="50000"/>
                  </a:srgbClr>
                </a:solidFill>
                <a:latin typeface="Amazone" pitchFamily="66" charset="0"/>
              </a:rPr>
              <a:t>Bản</a:t>
            </a:r>
            <a:endParaRPr lang="en-US" dirty="0">
              <a:solidFill>
                <a:prstClr val="black"/>
              </a:solidFill>
            </a:endParaRPr>
          </a:p>
        </p:txBody>
      </p:sp>
      <p:pic>
        <p:nvPicPr>
          <p:cNvPr id="5" name="Picture 4" descr="Du lịch mùa thu Nhật Bản có gì đẹp? Review kinh nghiệm du lịch mùa thu Nhật  Bản cho người đi lần đầu - Travelgear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62" y="1942582"/>
            <a:ext cx="6038527" cy="4030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0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453919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6. Người đời đánh giá cao Nguyễn Khuyến về những khía cạnh nào sau đây?</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Tài năng.</a:t>
            </a:r>
          </a:p>
          <a:p>
            <a:pPr algn="just">
              <a:lnSpc>
                <a:spcPct val="150000"/>
              </a:lnSpc>
            </a:pPr>
            <a:r>
              <a:rPr lang="en-VN" sz="2800" dirty="0">
                <a:effectLst/>
                <a:latin typeface="Times New Roman" panose="02020603050405020304" pitchFamily="18" charset="0"/>
                <a:ea typeface="Times New Roman" panose="02020603050405020304" pitchFamily="18" charset="0"/>
              </a:rPr>
              <a:t>B. Nhân cách thanh cao, có tấm lòng yêu nước thương dân.</a:t>
            </a:r>
          </a:p>
          <a:p>
            <a:pPr algn="just">
              <a:lnSpc>
                <a:spcPct val="150000"/>
              </a:lnSpc>
            </a:pPr>
            <a:r>
              <a:rPr lang="en-VN" sz="2800" dirty="0">
                <a:effectLst/>
                <a:latin typeface="Times New Roman" panose="02020603050405020304" pitchFamily="18" charset="0"/>
                <a:ea typeface="Times New Roman" panose="02020603050405020304" pitchFamily="18" charset="0"/>
              </a:rPr>
              <a:t>C. Sớm lui khỏi quan trường để giữ gìn khí tiết.</a:t>
            </a:r>
          </a:p>
          <a:p>
            <a:pPr algn="just">
              <a:lnSpc>
                <a:spcPct val="150000"/>
              </a:lnSpc>
            </a:pPr>
            <a:r>
              <a:rPr lang="en-VN" sz="2800" dirty="0">
                <a:effectLst/>
                <a:latin typeface="Times New Roman" panose="02020603050405020304" pitchFamily="18" charset="0"/>
                <a:ea typeface="Times New Roman" panose="02020603050405020304" pitchFamily="18" charset="0"/>
              </a:rPr>
              <a:t>D. Từng tỏ thái độ kiên quyết không hợp tác với chính quyền thực dân.</a:t>
            </a:r>
          </a:p>
          <a:p>
            <a:pPr algn="just">
              <a:lnSpc>
                <a:spcPct val="150000"/>
              </a:lnSpc>
            </a:pPr>
            <a:r>
              <a:rPr lang="en-VN" sz="2800" dirty="0">
                <a:effectLst/>
                <a:latin typeface="Times New Roman" panose="02020603050405020304" pitchFamily="18" charset="0"/>
                <a:ea typeface="Times New Roman" panose="02020603050405020304" pitchFamily="18" charset="0"/>
              </a:rPr>
              <a:t>E. Tất cả các ý.</a:t>
            </a:r>
          </a:p>
        </p:txBody>
      </p:sp>
      <p:sp>
        <p:nvSpPr>
          <p:cNvPr id="5" name="TextBox 4">
            <a:extLst>
              <a:ext uri="{FF2B5EF4-FFF2-40B4-BE49-F238E27FC236}">
                <a16:creationId xmlns:a16="http://schemas.microsoft.com/office/drawing/2014/main" id="{FFDA0035-E59A-CD41-B9B2-598B0EADEF88}"/>
              </a:ext>
            </a:extLst>
          </p:cNvPr>
          <p:cNvSpPr txBox="1"/>
          <p:nvPr/>
        </p:nvSpPr>
        <p:spPr>
          <a:xfrm>
            <a:off x="6096000" y="5596940"/>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E</a:t>
            </a:r>
            <a:endParaRPr lang="vi-VN" sz="2800" b="1" dirty="0">
              <a:solidFill>
                <a:schemeClr val="accent3"/>
              </a:solidFill>
            </a:endParaRPr>
          </a:p>
        </p:txBody>
      </p:sp>
    </p:spTree>
    <p:extLst>
      <p:ext uri="{BB962C8B-B14F-4D97-AF65-F5344CB8AC3E}">
        <p14:creationId xmlns:p14="http://schemas.microsoft.com/office/powerpoint/2010/main" val="392663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5185522"/>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7. Dòng nào sau đây là nhận định không chính xác về nội dung thơ văn Nguyễn Khuyến?</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Thơ ông chế giễu, đả kích những kẻ tham lam, ích kỉ, cơ hội lúc bấy giờ.</a:t>
            </a:r>
          </a:p>
          <a:p>
            <a:pPr algn="just">
              <a:lnSpc>
                <a:spcPct val="150000"/>
              </a:lnSpc>
            </a:pPr>
            <a:r>
              <a:rPr lang="en-VN" sz="2800" dirty="0">
                <a:effectLst/>
                <a:latin typeface="Times New Roman" panose="02020603050405020304" pitchFamily="18" charset="0"/>
                <a:ea typeface="Times New Roman" panose="02020603050405020304" pitchFamily="18" charset="0"/>
              </a:rPr>
              <a:t>B. Thơ văn ông viết bằng chữ Hán, chữ Nôm và chữ Quốc ngữ.</a:t>
            </a:r>
          </a:p>
          <a:p>
            <a:pPr algn="just">
              <a:lnSpc>
                <a:spcPct val="150000"/>
              </a:lnSpc>
            </a:pPr>
            <a:r>
              <a:rPr lang="en-VN" sz="2800" dirty="0">
                <a:effectLst/>
                <a:latin typeface="Times New Roman" panose="02020603050405020304" pitchFamily="18" charset="0"/>
                <a:ea typeface="Times New Roman" panose="02020603050405020304" pitchFamily="18" charset="0"/>
              </a:rPr>
              <a:t>C. Thơ văn ông thường bộc bạch tâm sự của mình.</a:t>
            </a:r>
          </a:p>
          <a:p>
            <a:pPr algn="just">
              <a:lnSpc>
                <a:spcPct val="150000"/>
              </a:lnSpc>
            </a:pPr>
            <a:r>
              <a:rPr lang="en-VN" sz="2800" dirty="0">
                <a:effectLst/>
                <a:latin typeface="Times New Roman" panose="02020603050405020304" pitchFamily="18" charset="0"/>
                <a:ea typeface="Times New Roman" panose="02020603050405020304" pitchFamily="18" charset="0"/>
              </a:rPr>
              <a:t>D. Thơ văn ông viết về con người, cảnh vật và cuộc sống ở quê hương - một vùng chiêm trũng nghèo ở Bắc Bộ.</a:t>
            </a:r>
          </a:p>
        </p:txBody>
      </p:sp>
      <p:sp>
        <p:nvSpPr>
          <p:cNvPr id="5" name="TextBox 4">
            <a:extLst>
              <a:ext uri="{FF2B5EF4-FFF2-40B4-BE49-F238E27FC236}">
                <a16:creationId xmlns:a16="http://schemas.microsoft.com/office/drawing/2014/main" id="{3D00836A-70B7-C246-8792-BFC8B16CEB29}"/>
              </a:ext>
            </a:extLst>
          </p:cNvPr>
          <p:cNvSpPr txBox="1"/>
          <p:nvPr/>
        </p:nvSpPr>
        <p:spPr>
          <a:xfrm>
            <a:off x="7490791" y="3429000"/>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B</a:t>
            </a:r>
            <a:endParaRPr lang="vi-VN" sz="2800" b="1" dirty="0">
              <a:solidFill>
                <a:schemeClr val="accent3"/>
              </a:solidFill>
            </a:endParaRPr>
          </a:p>
        </p:txBody>
      </p:sp>
    </p:spTree>
    <p:extLst>
      <p:ext uri="{BB962C8B-B14F-4D97-AF65-F5344CB8AC3E}">
        <p14:creationId xmlns:p14="http://schemas.microsoft.com/office/powerpoint/2010/main" val="149143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3246530"/>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8. Nhan đề bài thơ “Thu điếu” có nghĩa là?</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Mùa thu làm thơ </a:t>
            </a:r>
          </a:p>
          <a:p>
            <a:pPr algn="just">
              <a:lnSpc>
                <a:spcPct val="150000"/>
              </a:lnSpc>
            </a:pPr>
            <a:r>
              <a:rPr lang="en-VN" sz="2800" dirty="0">
                <a:effectLst/>
                <a:latin typeface="Times New Roman" panose="02020603050405020304" pitchFamily="18" charset="0"/>
                <a:ea typeface="Times New Roman" panose="02020603050405020304" pitchFamily="18" charset="0"/>
              </a:rPr>
              <a:t>B. Mùa thu câu cá</a:t>
            </a:r>
          </a:p>
          <a:p>
            <a:pPr algn="just">
              <a:lnSpc>
                <a:spcPct val="150000"/>
              </a:lnSpc>
            </a:pPr>
            <a:r>
              <a:rPr lang="en-VN" sz="2800" dirty="0">
                <a:effectLst/>
                <a:latin typeface="Times New Roman" panose="02020603050405020304" pitchFamily="18" charset="0"/>
                <a:ea typeface="Times New Roman" panose="02020603050405020304" pitchFamily="18" charset="0"/>
              </a:rPr>
              <a:t>C. Mùa thu uống rượu. </a:t>
            </a:r>
          </a:p>
          <a:p>
            <a:pPr algn="just">
              <a:lnSpc>
                <a:spcPct val="150000"/>
              </a:lnSpc>
            </a:pPr>
            <a:r>
              <a:rPr lang="en-VN" sz="2800" dirty="0">
                <a:effectLst/>
                <a:latin typeface="Times New Roman" panose="02020603050405020304" pitchFamily="18" charset="0"/>
                <a:ea typeface="Times New Roman" panose="02020603050405020304" pitchFamily="18" charset="0"/>
              </a:rPr>
              <a:t>D. Mùa thu làm điếu văn.</a:t>
            </a:r>
          </a:p>
        </p:txBody>
      </p:sp>
      <p:sp>
        <p:nvSpPr>
          <p:cNvPr id="5" name="TextBox 4">
            <a:extLst>
              <a:ext uri="{FF2B5EF4-FFF2-40B4-BE49-F238E27FC236}">
                <a16:creationId xmlns:a16="http://schemas.microsoft.com/office/drawing/2014/main" id="{A2145B8B-A871-B14A-9D9C-E7D6ADE9F05F}"/>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B</a:t>
            </a:r>
            <a:endParaRPr lang="vi-VN" sz="2800" b="1" dirty="0">
              <a:solidFill>
                <a:schemeClr val="accent3"/>
              </a:solidFill>
            </a:endParaRPr>
          </a:p>
        </p:txBody>
      </p:sp>
    </p:spTree>
    <p:extLst>
      <p:ext uri="{BB962C8B-B14F-4D97-AF65-F5344CB8AC3E}">
        <p14:creationId xmlns:p14="http://schemas.microsoft.com/office/powerpoint/2010/main" val="142787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3246530"/>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9. Bài thơ “Thu điếu” của Nguyễn Khuyến được viết bằng chữ gì?</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Chữ Hán </a:t>
            </a:r>
          </a:p>
          <a:p>
            <a:pPr algn="just">
              <a:lnSpc>
                <a:spcPct val="150000"/>
              </a:lnSpc>
            </a:pPr>
            <a:r>
              <a:rPr lang="en-VN" sz="2800" dirty="0">
                <a:effectLst/>
                <a:latin typeface="Times New Roman" panose="02020603050405020304" pitchFamily="18" charset="0"/>
                <a:ea typeface="Times New Roman" panose="02020603050405020304" pitchFamily="18" charset="0"/>
              </a:rPr>
              <a:t>B. Chữ Nôm</a:t>
            </a:r>
          </a:p>
          <a:p>
            <a:pPr algn="just">
              <a:lnSpc>
                <a:spcPct val="150000"/>
              </a:lnSpc>
            </a:pPr>
            <a:r>
              <a:rPr lang="en-VN" sz="2800" dirty="0">
                <a:effectLst/>
                <a:latin typeface="Times New Roman" panose="02020603050405020304" pitchFamily="18" charset="0"/>
                <a:ea typeface="Times New Roman" panose="02020603050405020304" pitchFamily="18" charset="0"/>
              </a:rPr>
              <a:t>C. Chữ Pháp </a:t>
            </a:r>
          </a:p>
          <a:p>
            <a:pPr algn="just">
              <a:lnSpc>
                <a:spcPct val="150000"/>
              </a:lnSpc>
            </a:pPr>
            <a:r>
              <a:rPr lang="en-VN" sz="2800" dirty="0">
                <a:effectLst/>
                <a:latin typeface="Times New Roman" panose="02020603050405020304" pitchFamily="18" charset="0"/>
                <a:ea typeface="Times New Roman" panose="02020603050405020304" pitchFamily="18" charset="0"/>
              </a:rPr>
              <a:t>D. Chữ Quốc ngữ</a:t>
            </a:r>
          </a:p>
        </p:txBody>
      </p:sp>
      <p:sp>
        <p:nvSpPr>
          <p:cNvPr id="5" name="TextBox 4">
            <a:extLst>
              <a:ext uri="{FF2B5EF4-FFF2-40B4-BE49-F238E27FC236}">
                <a16:creationId xmlns:a16="http://schemas.microsoft.com/office/drawing/2014/main" id="{19AD08B3-9CC4-474D-98F4-197BC6B90C54}"/>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B</a:t>
            </a:r>
            <a:endParaRPr lang="vi-VN" sz="2800" b="1" dirty="0">
              <a:solidFill>
                <a:schemeClr val="accent3"/>
              </a:solidFill>
            </a:endParaRPr>
          </a:p>
        </p:txBody>
      </p:sp>
    </p:spTree>
    <p:extLst>
      <p:ext uri="{BB962C8B-B14F-4D97-AF65-F5344CB8AC3E}">
        <p14:creationId xmlns:p14="http://schemas.microsoft.com/office/powerpoint/2010/main" val="216846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389286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10. “Thu điếu” là bài thơ Nôm Đường luật được viết bằng thể thơ nào sau đây?</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Thất ngôn tứ tuyệt</a:t>
            </a:r>
          </a:p>
          <a:p>
            <a:pPr algn="just">
              <a:lnSpc>
                <a:spcPct val="150000"/>
              </a:lnSpc>
            </a:pPr>
            <a:r>
              <a:rPr lang="en-VN" sz="2800" dirty="0">
                <a:effectLst/>
                <a:latin typeface="Times New Roman" panose="02020603050405020304" pitchFamily="18" charset="0"/>
                <a:ea typeface="Times New Roman" panose="02020603050405020304" pitchFamily="18" charset="0"/>
              </a:rPr>
              <a:t> B. Ngũ ngôn tứ tuyệt</a:t>
            </a:r>
          </a:p>
          <a:p>
            <a:pPr algn="just">
              <a:lnSpc>
                <a:spcPct val="150000"/>
              </a:lnSpc>
            </a:pPr>
            <a:r>
              <a:rPr lang="en-VN" sz="2800" dirty="0">
                <a:effectLst/>
                <a:latin typeface="Times New Roman" panose="02020603050405020304" pitchFamily="18" charset="0"/>
                <a:ea typeface="Times New Roman" panose="02020603050405020304" pitchFamily="18" charset="0"/>
              </a:rPr>
              <a:t>C. Thất ngôn bát cú </a:t>
            </a:r>
          </a:p>
          <a:p>
            <a:pPr algn="just">
              <a:lnSpc>
                <a:spcPct val="150000"/>
              </a:lnSpc>
            </a:pPr>
            <a:r>
              <a:rPr lang="en-VN" sz="2800" dirty="0">
                <a:effectLst/>
                <a:latin typeface="Times New Roman" panose="02020603050405020304" pitchFamily="18" charset="0"/>
                <a:ea typeface="Times New Roman" panose="02020603050405020304" pitchFamily="18" charset="0"/>
              </a:rPr>
              <a:t>D. Thất ngôn trường thiên</a:t>
            </a:r>
          </a:p>
        </p:txBody>
      </p:sp>
      <p:sp>
        <p:nvSpPr>
          <p:cNvPr id="5" name="TextBox 4">
            <a:extLst>
              <a:ext uri="{FF2B5EF4-FFF2-40B4-BE49-F238E27FC236}">
                <a16:creationId xmlns:a16="http://schemas.microsoft.com/office/drawing/2014/main" id="{BA8AD3C3-20A6-E14D-976A-A3F21DB13ACC}"/>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C</a:t>
            </a:r>
            <a:endParaRPr lang="vi-VN" sz="2800" b="1" dirty="0">
              <a:solidFill>
                <a:schemeClr val="accent3"/>
              </a:solidFill>
            </a:endParaRPr>
          </a:p>
        </p:txBody>
      </p:sp>
    </p:spTree>
    <p:extLst>
      <p:ext uri="{BB962C8B-B14F-4D97-AF65-F5344CB8AC3E}">
        <p14:creationId xmlns:p14="http://schemas.microsoft.com/office/powerpoint/2010/main" val="19430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3246530"/>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11. Điểm nhìn của tác giả để cảm nhận mùa thu bắt đầu từ đâu?</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Đi trên đường làng. </a:t>
            </a:r>
          </a:p>
          <a:p>
            <a:pPr algn="just">
              <a:lnSpc>
                <a:spcPct val="150000"/>
              </a:lnSpc>
            </a:pPr>
            <a:r>
              <a:rPr lang="en-VN" sz="2800" dirty="0">
                <a:effectLst/>
                <a:latin typeface="Times New Roman" panose="02020603050405020304" pitchFamily="18" charset="0"/>
                <a:ea typeface="Times New Roman" panose="02020603050405020304" pitchFamily="18" charset="0"/>
              </a:rPr>
              <a:t>B. Ngồi trong “gian nhà cỏ”</a:t>
            </a:r>
          </a:p>
          <a:p>
            <a:pPr algn="just">
              <a:lnSpc>
                <a:spcPct val="150000"/>
              </a:lnSpc>
            </a:pPr>
            <a:r>
              <a:rPr lang="en-VN" sz="2800" dirty="0">
                <a:effectLst/>
                <a:latin typeface="Times New Roman" panose="02020603050405020304" pitchFamily="18" charset="0"/>
                <a:ea typeface="Times New Roman" panose="02020603050405020304" pitchFamily="18" charset="0"/>
              </a:rPr>
              <a:t>C. Trên chiếc thuyền giữa ao. </a:t>
            </a:r>
          </a:p>
          <a:p>
            <a:pPr algn="just">
              <a:lnSpc>
                <a:spcPct val="150000"/>
              </a:lnSpc>
            </a:pPr>
            <a:r>
              <a:rPr lang="en-VN" sz="2800" dirty="0">
                <a:effectLst/>
                <a:latin typeface="Times New Roman" panose="02020603050405020304" pitchFamily="18" charset="0"/>
                <a:ea typeface="Times New Roman" panose="02020603050405020304" pitchFamily="18" charset="0"/>
              </a:rPr>
              <a:t>D. Trên bờ ao</a:t>
            </a:r>
          </a:p>
        </p:txBody>
      </p:sp>
      <p:sp>
        <p:nvSpPr>
          <p:cNvPr id="5" name="TextBox 4">
            <a:extLst>
              <a:ext uri="{FF2B5EF4-FFF2-40B4-BE49-F238E27FC236}">
                <a16:creationId xmlns:a16="http://schemas.microsoft.com/office/drawing/2014/main" id="{4780E06B-1F21-A541-9F0A-1C9AE5B48BDF}"/>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C</a:t>
            </a:r>
            <a:endParaRPr lang="vi-VN" sz="2800" b="1" dirty="0">
              <a:solidFill>
                <a:schemeClr val="accent3"/>
              </a:solidFill>
            </a:endParaRPr>
          </a:p>
        </p:txBody>
      </p:sp>
    </p:spTree>
    <p:extLst>
      <p:ext uri="{BB962C8B-B14F-4D97-AF65-F5344CB8AC3E}">
        <p14:creationId xmlns:p14="http://schemas.microsoft.com/office/powerpoint/2010/main" val="396898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8" name="TextBox 7">
            <a:extLst>
              <a:ext uri="{FF2B5EF4-FFF2-40B4-BE49-F238E27FC236}">
                <a16:creationId xmlns:a16="http://schemas.microsoft.com/office/drawing/2014/main" id="{4F412B43-1E4F-DE4F-AC69-F67E6357ADBC}"/>
              </a:ext>
            </a:extLst>
          </p:cNvPr>
          <p:cNvSpPr txBox="1"/>
          <p:nvPr/>
        </p:nvSpPr>
        <p:spPr>
          <a:xfrm>
            <a:off x="682082" y="1319359"/>
            <a:ext cx="10671718" cy="3246530"/>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12. Màu sắc chủ đạo trong bài thơ “Thu điếu” là:</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Màu vàng </a:t>
            </a:r>
          </a:p>
          <a:p>
            <a:pPr algn="just">
              <a:lnSpc>
                <a:spcPct val="150000"/>
              </a:lnSpc>
            </a:pPr>
            <a:r>
              <a:rPr lang="en-VN" sz="2800" dirty="0">
                <a:effectLst/>
                <a:latin typeface="Times New Roman" panose="02020603050405020304" pitchFamily="18" charset="0"/>
                <a:ea typeface="Times New Roman" panose="02020603050405020304" pitchFamily="18" charset="0"/>
              </a:rPr>
              <a:t>B. Màu xanh ngắt</a:t>
            </a:r>
          </a:p>
          <a:p>
            <a:pPr algn="just">
              <a:lnSpc>
                <a:spcPct val="150000"/>
              </a:lnSpc>
            </a:pPr>
            <a:r>
              <a:rPr lang="en-VN" sz="2800" dirty="0">
                <a:effectLst/>
                <a:latin typeface="Times New Roman" panose="02020603050405020304" pitchFamily="18" charset="0"/>
                <a:ea typeface="Times New Roman" panose="02020603050405020304" pitchFamily="18" charset="0"/>
              </a:rPr>
              <a:t>C. Màu khói nhạt </a:t>
            </a:r>
          </a:p>
          <a:p>
            <a:pPr algn="just">
              <a:lnSpc>
                <a:spcPct val="150000"/>
              </a:lnSpc>
            </a:pPr>
            <a:r>
              <a:rPr lang="en-VN" sz="2800" dirty="0">
                <a:effectLst/>
                <a:latin typeface="Times New Roman" panose="02020603050405020304" pitchFamily="18" charset="0"/>
                <a:ea typeface="Times New Roman" panose="02020603050405020304" pitchFamily="18" charset="0"/>
              </a:rPr>
              <a:t>D. Màu đỏ</a:t>
            </a:r>
          </a:p>
        </p:txBody>
      </p:sp>
      <p:sp>
        <p:nvSpPr>
          <p:cNvPr id="5" name="TextBox 4">
            <a:extLst>
              <a:ext uri="{FF2B5EF4-FFF2-40B4-BE49-F238E27FC236}">
                <a16:creationId xmlns:a16="http://schemas.microsoft.com/office/drawing/2014/main" id="{81958CEE-2230-FF48-ABDC-50EE5B1AC79D}"/>
              </a:ext>
            </a:extLst>
          </p:cNvPr>
          <p:cNvSpPr txBox="1"/>
          <p:nvPr/>
        </p:nvSpPr>
        <p:spPr>
          <a:xfrm>
            <a:off x="6324142" y="4850457"/>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B</a:t>
            </a:r>
            <a:endParaRPr lang="vi-VN" sz="2800" b="1" dirty="0">
              <a:solidFill>
                <a:schemeClr val="accent3"/>
              </a:solidFill>
            </a:endParaRPr>
          </a:p>
        </p:txBody>
      </p:sp>
    </p:spTree>
    <p:extLst>
      <p:ext uri="{BB962C8B-B14F-4D97-AF65-F5344CB8AC3E}">
        <p14:creationId xmlns:p14="http://schemas.microsoft.com/office/powerpoint/2010/main" val="220244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9" name="TextBox 8">
            <a:extLst>
              <a:ext uri="{FF2B5EF4-FFF2-40B4-BE49-F238E27FC236}">
                <a16:creationId xmlns:a16="http://schemas.microsoft.com/office/drawing/2014/main" id="{4B60C50C-9E03-4342-8601-6F9BABD70FC9}"/>
              </a:ext>
            </a:extLst>
          </p:cNvPr>
          <p:cNvSpPr txBox="1"/>
          <p:nvPr/>
        </p:nvSpPr>
        <p:spPr>
          <a:xfrm>
            <a:off x="595085" y="1272142"/>
            <a:ext cx="11161485" cy="389286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13. Từ điểm nhìn trên chiếc thuyền giữa ao, nhà thơ đã bao quát cảnh thu như thế nào trong bài “Thu điếu”?</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Cảnh thu được đón nhận từ cao xa đến gần, rồi lại từ gần đến cao, xa.</a:t>
            </a:r>
          </a:p>
          <a:p>
            <a:pPr algn="just">
              <a:lnSpc>
                <a:spcPct val="150000"/>
              </a:lnSpc>
            </a:pPr>
            <a:r>
              <a:rPr lang="en-VN" sz="2800" dirty="0">
                <a:effectLst/>
                <a:latin typeface="Times New Roman" panose="02020603050405020304" pitchFamily="18" charset="0"/>
                <a:ea typeface="Times New Roman" panose="02020603050405020304" pitchFamily="18" charset="0"/>
              </a:rPr>
              <a:t>B. Cảnh thu được đón nhận từ gần đến cao, xa và rồi từ cao, xa trở lại gần.</a:t>
            </a:r>
          </a:p>
          <a:p>
            <a:pPr algn="just">
              <a:lnSpc>
                <a:spcPct val="150000"/>
              </a:lnSpc>
            </a:pPr>
            <a:r>
              <a:rPr lang="en-VN" sz="2800" dirty="0">
                <a:effectLst/>
                <a:latin typeface="Times New Roman" panose="02020603050405020304" pitchFamily="18" charset="0"/>
                <a:ea typeface="Times New Roman" panose="02020603050405020304" pitchFamily="18" charset="0"/>
              </a:rPr>
              <a:t>C. Cảnh thu được đón nhận không theo một trật tự nào.</a:t>
            </a:r>
          </a:p>
          <a:p>
            <a:pPr algn="just">
              <a:lnSpc>
                <a:spcPct val="150000"/>
              </a:lnSpc>
            </a:pPr>
            <a:r>
              <a:rPr lang="en-VN" sz="2800" dirty="0">
                <a:effectLst/>
                <a:latin typeface="Times New Roman" panose="02020603050405020304" pitchFamily="18" charset="0"/>
                <a:ea typeface="Times New Roman" panose="02020603050405020304" pitchFamily="18" charset="0"/>
              </a:rPr>
              <a:t>D. Cảnh thu được ngắm theo trình tự thời gian.</a:t>
            </a:r>
          </a:p>
        </p:txBody>
      </p:sp>
      <p:sp>
        <p:nvSpPr>
          <p:cNvPr id="5" name="TextBox 4">
            <a:extLst>
              <a:ext uri="{FF2B5EF4-FFF2-40B4-BE49-F238E27FC236}">
                <a16:creationId xmlns:a16="http://schemas.microsoft.com/office/drawing/2014/main" id="{C600DC2D-81E3-C74B-B622-725FC5BC62AD}"/>
              </a:ext>
            </a:extLst>
          </p:cNvPr>
          <p:cNvSpPr txBox="1"/>
          <p:nvPr/>
        </p:nvSpPr>
        <p:spPr>
          <a:xfrm>
            <a:off x="6096000" y="5585858"/>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B</a:t>
            </a:r>
            <a:endParaRPr lang="vi-VN" sz="2800" b="1" dirty="0">
              <a:solidFill>
                <a:schemeClr val="accent3"/>
              </a:solidFill>
            </a:endParaRPr>
          </a:p>
        </p:txBody>
      </p:sp>
    </p:spTree>
    <p:extLst>
      <p:ext uri="{BB962C8B-B14F-4D97-AF65-F5344CB8AC3E}">
        <p14:creationId xmlns:p14="http://schemas.microsoft.com/office/powerpoint/2010/main" val="9242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
                                        <p:tgtEl>
                                          <p:spTgt spid="5"/>
                                        </p:tgtEl>
                                      </p:cBhvr>
                                    </p:animEffect>
                                    <p:anim calcmode="lin" valueType="num">
                                      <p:cBhvr>
                                        <p:cTn id="18" dur="400" fill="hold"/>
                                        <p:tgtEl>
                                          <p:spTgt spid="5"/>
                                        </p:tgtEl>
                                        <p:attrNameLst>
                                          <p:attrName>ppt_x</p:attrName>
                                        </p:attrNameLst>
                                      </p:cBhvr>
                                      <p:tavLst>
                                        <p:tav tm="0">
                                          <p:val>
                                            <p:strVal val="#ppt_x"/>
                                          </p:val>
                                        </p:tav>
                                        <p:tav tm="100000">
                                          <p:val>
                                            <p:strVal val="#ppt_x"/>
                                          </p:val>
                                        </p:tav>
                                      </p:tavLst>
                                    </p:anim>
                                    <p:anim calcmode="lin" valueType="num">
                                      <p:cBhvr>
                                        <p:cTn id="19" dur="400" fill="hold"/>
                                        <p:tgtEl>
                                          <p:spTgt spid="5"/>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inh nghiệm cho người mới bắt đầu học tiếng Nhật">
            <a:extLst>
              <a:ext uri="{FF2B5EF4-FFF2-40B4-BE49-F238E27FC236}">
                <a16:creationId xmlns:a16="http://schemas.microsoft.com/office/drawing/2014/main" id="{DF4E79DF-FB22-174A-9B19-453514FDE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343" y="4972511"/>
            <a:ext cx="1530170" cy="164775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BAE236-7745-934B-9C40-89F85900E347}"/>
              </a:ext>
            </a:extLst>
          </p:cNvPr>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IV. LUYỆN TẬP</a:t>
            </a:r>
          </a:p>
        </p:txBody>
      </p:sp>
      <p:sp>
        <p:nvSpPr>
          <p:cNvPr id="9" name="TextBox 8">
            <a:extLst>
              <a:ext uri="{FF2B5EF4-FFF2-40B4-BE49-F238E27FC236}">
                <a16:creationId xmlns:a16="http://schemas.microsoft.com/office/drawing/2014/main" id="{4B60C50C-9E03-4342-8601-6F9BABD70FC9}"/>
              </a:ext>
            </a:extLst>
          </p:cNvPr>
          <p:cNvSpPr txBox="1"/>
          <p:nvPr/>
        </p:nvSpPr>
        <p:spPr>
          <a:xfrm>
            <a:off x="595085" y="1272142"/>
            <a:ext cx="11161485" cy="3892861"/>
          </a:xfrm>
          <a:prstGeom prst="rect">
            <a:avLst/>
          </a:prstGeom>
          <a:noFill/>
        </p:spPr>
        <p:txBody>
          <a:bodyPr wrap="square">
            <a:spAutoFit/>
          </a:bodyPr>
          <a:lstStyle/>
          <a:p>
            <a:pPr algn="just">
              <a:lnSpc>
                <a:spcPct val="150000"/>
              </a:lnSpc>
            </a:pPr>
            <a:r>
              <a:rPr lang="en-VN" sz="2800" b="1" i="1" dirty="0">
                <a:effectLst/>
                <a:latin typeface="Times New Roman" panose="02020603050405020304" pitchFamily="18" charset="0"/>
                <a:ea typeface="Times New Roman" panose="02020603050405020304" pitchFamily="18" charset="0"/>
              </a:rPr>
              <a:t>14. Hình ảnh nào sau đây gợi được nét riêng của mùa thu?</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effectLst/>
                <a:latin typeface="Times New Roman" panose="02020603050405020304" pitchFamily="18" charset="0"/>
                <a:ea typeface="Times New Roman" panose="02020603050405020304" pitchFamily="18" charset="0"/>
              </a:rPr>
              <a:t>A. Nước ao trong veo.</a:t>
            </a:r>
          </a:p>
          <a:p>
            <a:pPr algn="just">
              <a:lnSpc>
                <a:spcPct val="150000"/>
              </a:lnSpc>
            </a:pPr>
            <a:r>
              <a:rPr lang="en-VN" sz="2800" dirty="0">
                <a:effectLst/>
                <a:latin typeface="Times New Roman" panose="02020603050405020304" pitchFamily="18" charset="0"/>
                <a:ea typeface="Times New Roman" panose="02020603050405020304" pitchFamily="18" charset="0"/>
              </a:rPr>
              <a:t>B. Màu xanh của bầu trời</a:t>
            </a:r>
          </a:p>
          <a:p>
            <a:pPr algn="just">
              <a:lnSpc>
                <a:spcPct val="150000"/>
              </a:lnSpc>
            </a:pPr>
            <a:r>
              <a:rPr lang="en-VN" sz="2800" dirty="0">
                <a:effectLst/>
                <a:latin typeface="Times New Roman" panose="02020603050405020304" pitchFamily="18" charset="0"/>
                <a:ea typeface="Times New Roman" panose="02020603050405020304" pitchFamily="18" charset="0"/>
              </a:rPr>
              <a:t>C. Lá vàng bay trong gió.</a:t>
            </a:r>
          </a:p>
          <a:p>
            <a:pPr algn="just">
              <a:lnSpc>
                <a:spcPct val="150000"/>
              </a:lnSpc>
            </a:pPr>
            <a:r>
              <a:rPr lang="en-VN" sz="2800" dirty="0">
                <a:effectLst/>
                <a:latin typeface="Times New Roman" panose="02020603050405020304" pitchFamily="18" charset="0"/>
                <a:ea typeface="Times New Roman" panose="02020603050405020304" pitchFamily="18" charset="0"/>
              </a:rPr>
              <a:t>D. Mặt nước ao xanh biếc khẽ gợn sóng.</a:t>
            </a:r>
          </a:p>
          <a:p>
            <a:pPr algn="just">
              <a:lnSpc>
                <a:spcPct val="150000"/>
              </a:lnSpc>
            </a:pPr>
            <a:r>
              <a:rPr lang="en-VN" sz="2800" dirty="0">
                <a:effectLst/>
                <a:latin typeface="Times New Roman" panose="02020603050405020304" pitchFamily="18" charset="0"/>
                <a:ea typeface="Times New Roman" panose="02020603050405020304" pitchFamily="18" charset="0"/>
              </a:rPr>
              <a:t>E. Tất cả các ý.</a:t>
            </a:r>
          </a:p>
        </p:txBody>
      </p:sp>
      <p:sp>
        <p:nvSpPr>
          <p:cNvPr id="5" name="TextBox 4">
            <a:extLst>
              <a:ext uri="{FF2B5EF4-FFF2-40B4-BE49-F238E27FC236}">
                <a16:creationId xmlns:a16="http://schemas.microsoft.com/office/drawing/2014/main" id="{3DCC6A75-0176-604D-952E-9078AA013173}"/>
              </a:ext>
            </a:extLst>
          </p:cNvPr>
          <p:cNvSpPr txBox="1"/>
          <p:nvPr/>
        </p:nvSpPr>
        <p:spPr>
          <a:xfrm>
            <a:off x="6324142" y="5165003"/>
            <a:ext cx="2504547" cy="523220"/>
          </a:xfrm>
          <a:prstGeom prst="rect">
            <a:avLst/>
          </a:prstGeom>
          <a:noFill/>
        </p:spPr>
        <p:txBody>
          <a:bodyPr wrap="square">
            <a:spAutoFit/>
          </a:bodyPr>
          <a:lstStyle/>
          <a:p>
            <a:r>
              <a:rPr lang="en-VN" sz="2800" b="1" dirty="0">
                <a:solidFill>
                  <a:schemeClr val="accent3"/>
                </a:solidFill>
                <a:effectLst/>
                <a:latin typeface="Times New Roman" panose="02020603050405020304" pitchFamily="18" charset="0"/>
                <a:ea typeface="Times New Roman" panose="02020603050405020304" pitchFamily="18" charset="0"/>
              </a:rPr>
              <a:t>ĐÁP ÁN: E</a:t>
            </a:r>
            <a:endParaRPr lang="vi-VN" sz="2800" b="1" dirty="0">
              <a:solidFill>
                <a:schemeClr val="accent3"/>
              </a:solidFill>
            </a:endParaRPr>
          </a:p>
        </p:txBody>
      </p:sp>
    </p:spTree>
    <p:extLst>
      <p:ext uri="{BB962C8B-B14F-4D97-AF65-F5344CB8AC3E}">
        <p14:creationId xmlns:p14="http://schemas.microsoft.com/office/powerpoint/2010/main" val="7927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V. VẬN DỤNG</a:t>
            </a:r>
          </a:p>
        </p:txBody>
      </p:sp>
      <p:pic>
        <p:nvPicPr>
          <p:cNvPr id="53250" name="Picture 2" descr="Kinh nghiệm cho người mới bắt đầu học tiếng Nh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086" y="1864435"/>
            <a:ext cx="3553827" cy="382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54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circle(in)">
                                      <p:cBhvr>
                                        <p:cTn id="12" dur="2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solidFill>
                  <a:schemeClr val="accent2">
                    <a:lumMod val="75000"/>
                  </a:schemeClr>
                </a:solidFill>
                <a:latin typeface="Amazone" pitchFamily="66" charset="0"/>
              </a:rPr>
              <a:t>Nhìn</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cảnh</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thu</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và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cho</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biết</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đây</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là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quốc</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gia</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nào</a:t>
            </a:r>
            <a:r>
              <a:rPr lang="en-US" sz="4000" b="1" dirty="0">
                <a:solidFill>
                  <a:schemeClr val="accent2">
                    <a:lumMod val="75000"/>
                  </a:schemeClr>
                </a:solidFill>
                <a:latin typeface="Amazone" pitchFamily="66" charset="0"/>
              </a:rPr>
              <a:t>?</a:t>
            </a:r>
          </a:p>
        </p:txBody>
      </p:sp>
      <p:pic>
        <p:nvPicPr>
          <p:cNvPr id="1026" name="Picture 2" descr="Trải nghiệm thiêng đường du lịch mùa thu Trung Q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53" y="2144121"/>
            <a:ext cx="5208926" cy="3720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6048103" y="3827417"/>
            <a:ext cx="5395631" cy="1323213"/>
          </a:xfrm>
          <a:prstGeom prst="rect">
            <a:avLst/>
          </a:prstGeom>
        </p:spPr>
        <p:txBody>
          <a:bodyPr wrap="square" lIns="91216" tIns="45608" rIns="91216" bIns="45608">
            <a:spAutoFit/>
          </a:bodyPr>
          <a:lstStyle/>
          <a:p>
            <a:r>
              <a:rPr lang="en-US" sz="4000" b="1" dirty="0">
                <a:solidFill>
                  <a:srgbClr val="FFC000">
                    <a:lumMod val="50000"/>
                  </a:srgbClr>
                </a:solidFill>
                <a:latin typeface="Amazone" pitchFamily="66" charset="0"/>
                <a:ea typeface="+mj-ea"/>
                <a:cs typeface="+mj-cs"/>
              </a:rPr>
              <a:t>“</a:t>
            </a:r>
            <a:r>
              <a:rPr lang="en-US" sz="4000" b="1" dirty="0" err="1">
                <a:solidFill>
                  <a:srgbClr val="FFC000">
                    <a:lumMod val="50000"/>
                  </a:srgbClr>
                </a:solidFill>
                <a:latin typeface="Amazone" pitchFamily="66" charset="0"/>
                <a:ea typeface="+mj-ea"/>
                <a:cs typeface="+mj-cs"/>
              </a:rPr>
              <a:t>Cảnh</a:t>
            </a:r>
            <a:r>
              <a:rPr lang="en-US" sz="4000" b="1" dirty="0">
                <a:solidFill>
                  <a:srgbClr val="FFC000">
                    <a:lumMod val="50000"/>
                  </a:srgbClr>
                </a:solidFill>
                <a:latin typeface="Amazone" pitchFamily="66" charset="0"/>
                <a:ea typeface="+mj-ea"/>
                <a:cs typeface="+mj-cs"/>
              </a:rPr>
              <a:t> </a:t>
            </a:r>
            <a:r>
              <a:rPr lang="en-US" sz="4000" b="1" dirty="0" err="1">
                <a:solidFill>
                  <a:srgbClr val="FFC000">
                    <a:lumMod val="50000"/>
                  </a:srgbClr>
                </a:solidFill>
                <a:latin typeface="Amazone" pitchFamily="66" charset="0"/>
                <a:ea typeface="+mj-ea"/>
                <a:cs typeface="+mj-cs"/>
              </a:rPr>
              <a:t>thu</a:t>
            </a:r>
            <a:r>
              <a:rPr lang="en-US" sz="4000" b="1" dirty="0">
                <a:solidFill>
                  <a:srgbClr val="FFC000">
                    <a:lumMod val="50000"/>
                  </a:srgbClr>
                </a:solidFill>
                <a:latin typeface="Amazone" pitchFamily="66" charset="0"/>
                <a:ea typeface="+mj-ea"/>
                <a:cs typeface="+mj-cs"/>
              </a:rPr>
              <a:t>”  </a:t>
            </a:r>
            <a:r>
              <a:rPr lang="en-US" sz="4000" b="1" dirty="0" err="1">
                <a:solidFill>
                  <a:srgbClr val="FFC000">
                    <a:lumMod val="50000"/>
                  </a:srgbClr>
                </a:solidFill>
                <a:latin typeface="Amazone" pitchFamily="66" charset="0"/>
                <a:ea typeface="+mj-ea"/>
                <a:cs typeface="+mj-cs"/>
              </a:rPr>
              <a:t>Trung</a:t>
            </a:r>
            <a:r>
              <a:rPr lang="en-US" sz="4000" b="1" dirty="0">
                <a:solidFill>
                  <a:srgbClr val="FFC000">
                    <a:lumMod val="50000"/>
                  </a:srgbClr>
                </a:solidFill>
                <a:latin typeface="Amazone" pitchFamily="66" charset="0"/>
                <a:ea typeface="+mj-ea"/>
                <a:cs typeface="+mj-cs"/>
              </a:rPr>
              <a:t> </a:t>
            </a:r>
            <a:r>
              <a:rPr lang="en-US" sz="4000" b="1" dirty="0" err="1">
                <a:solidFill>
                  <a:srgbClr val="FFC000">
                    <a:lumMod val="50000"/>
                  </a:srgbClr>
                </a:solidFill>
                <a:latin typeface="Amazone" pitchFamily="66" charset="0"/>
                <a:ea typeface="+mj-ea"/>
                <a:cs typeface="+mj-cs"/>
              </a:rPr>
              <a:t>Quốc</a:t>
            </a:r>
            <a:endParaRPr lang="en-US" dirty="0"/>
          </a:p>
        </p:txBody>
      </p:sp>
    </p:spTree>
    <p:extLst>
      <p:ext uri="{BB962C8B-B14F-4D97-AF65-F5344CB8AC3E}">
        <p14:creationId xmlns:p14="http://schemas.microsoft.com/office/powerpoint/2010/main" val="301421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V. VẬN DỤNG</a:t>
            </a:r>
          </a:p>
        </p:txBody>
      </p:sp>
      <p:sp>
        <p:nvSpPr>
          <p:cNvPr id="2" name="Rounded Rectangular Callout 1">
            <a:extLst>
              <a:ext uri="{FF2B5EF4-FFF2-40B4-BE49-F238E27FC236}">
                <a16:creationId xmlns:a16="http://schemas.microsoft.com/office/drawing/2014/main" id="{A88431FE-CB1D-9142-8DDC-606344E49711}"/>
              </a:ext>
            </a:extLst>
          </p:cNvPr>
          <p:cNvSpPr/>
          <p:nvPr/>
        </p:nvSpPr>
        <p:spPr>
          <a:xfrm>
            <a:off x="4712661" y="1328946"/>
            <a:ext cx="6961773" cy="4642694"/>
          </a:xfrm>
          <a:prstGeom prst="wedgeRoundRectCallout">
            <a:avLst>
              <a:gd name="adj1" fmla="val -33626"/>
              <a:gd name="adj2" fmla="val 5968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500" dirty="0">
                <a:solidFill>
                  <a:schemeClr val="tx1"/>
                </a:solidFill>
                <a:latin typeface="Times New Roman" panose="02020603050405020304" pitchFamily="18" charset="0"/>
                <a:cs typeface="Times New Roman" panose="02020603050405020304" pitchFamily="18" charset="0"/>
              </a:rPr>
              <a:t>1/ Xác định các từ láy trong bài thơ? Nêu hiệu quả nghệ thuật của các từ láy đó?</a:t>
            </a:r>
          </a:p>
          <a:p>
            <a:pPr algn="just"/>
            <a:endParaRPr lang="en-VN" sz="2500" dirty="0">
              <a:solidFill>
                <a:schemeClr val="tx1"/>
              </a:solidFill>
              <a:latin typeface="Times New Roman" panose="02020603050405020304" pitchFamily="18" charset="0"/>
              <a:cs typeface="Times New Roman" panose="02020603050405020304" pitchFamily="18" charset="0"/>
            </a:endParaRPr>
          </a:p>
          <a:p>
            <a:pPr algn="just"/>
            <a:r>
              <a:rPr lang="en-VN" sz="2500" dirty="0">
                <a:solidFill>
                  <a:schemeClr val="tx1"/>
                </a:solidFill>
                <a:latin typeface="Times New Roman" panose="02020603050405020304" pitchFamily="18" charset="0"/>
                <a:cs typeface="Times New Roman" panose="02020603050405020304" pitchFamily="18" charset="0"/>
              </a:rPr>
              <a:t>2/ Từ </a:t>
            </a:r>
            <a:r>
              <a:rPr lang="en-VN" sz="2500" i="1" dirty="0">
                <a:solidFill>
                  <a:schemeClr val="tx1"/>
                </a:solidFill>
                <a:latin typeface="Times New Roman" panose="02020603050405020304" pitchFamily="18" charset="0"/>
                <a:cs typeface="Times New Roman" panose="02020603050405020304" pitchFamily="18" charset="0"/>
              </a:rPr>
              <a:t>đâu</a:t>
            </a:r>
            <a:r>
              <a:rPr lang="en-VN" sz="2500" dirty="0">
                <a:solidFill>
                  <a:schemeClr val="tx1"/>
                </a:solidFill>
                <a:latin typeface="Times New Roman" panose="02020603050405020304" pitchFamily="18" charset="0"/>
                <a:cs typeface="Times New Roman" panose="02020603050405020304" pitchFamily="18" charset="0"/>
              </a:rPr>
              <a:t> trong câu </a:t>
            </a:r>
            <a:r>
              <a:rPr lang="en-VN" sz="2500" i="1" dirty="0">
                <a:solidFill>
                  <a:schemeClr val="tx1"/>
                </a:solidFill>
                <a:latin typeface="Times New Roman" panose="02020603050405020304" pitchFamily="18" charset="0"/>
                <a:cs typeface="Times New Roman" panose="02020603050405020304" pitchFamily="18" charset="0"/>
              </a:rPr>
              <a:t>Cá đâu đớp động dưới chân bèo</a:t>
            </a:r>
            <a:r>
              <a:rPr lang="en-VN" sz="2500" dirty="0">
                <a:solidFill>
                  <a:schemeClr val="tx1"/>
                </a:solidFill>
                <a:latin typeface="Times New Roman" panose="02020603050405020304" pitchFamily="18" charset="0"/>
                <a:cs typeface="Times New Roman" panose="02020603050405020304" pitchFamily="18" charset="0"/>
              </a:rPr>
              <a:t> là đại từ phiếm chỉ hay hư từ phủ định? Nêu ý nghĩa nghệ thuật của từ này?</a:t>
            </a:r>
          </a:p>
          <a:p>
            <a:pPr algn="just"/>
            <a:endParaRPr lang="en-VN" sz="2500" dirty="0">
              <a:solidFill>
                <a:schemeClr val="tx1"/>
              </a:solidFill>
              <a:latin typeface="Times New Roman" panose="02020603050405020304" pitchFamily="18" charset="0"/>
              <a:cs typeface="Times New Roman" panose="02020603050405020304" pitchFamily="18" charset="0"/>
            </a:endParaRPr>
          </a:p>
          <a:p>
            <a:pPr algn="just"/>
            <a:r>
              <a:rPr lang="vi-VN" sz="2500" i="1" dirty="0">
                <a:solidFill>
                  <a:schemeClr val="tx1"/>
                </a:solidFill>
              </a:rPr>
              <a:t>3/ Em hãy chuyển các câu thơ tả cảnh mùa thu trong bài thơ Câu cá mùa thu thành một đoạn văn miêu tả (Khoảng 8-10 dòng).</a:t>
            </a:r>
            <a:r>
              <a:rPr lang="en-VN" sz="2500" dirty="0">
                <a:solidFill>
                  <a:schemeClr val="tx1"/>
                </a:solidFill>
              </a:rPr>
              <a:t> </a:t>
            </a:r>
            <a:endParaRPr lang="en-VN" sz="2500" dirty="0">
              <a:solidFill>
                <a:schemeClr val="tx1"/>
              </a:solidFill>
              <a:latin typeface="Times New Roman" panose="02020603050405020304" pitchFamily="18" charset="0"/>
              <a:cs typeface="Times New Roman" panose="02020603050405020304" pitchFamily="18" charset="0"/>
            </a:endParaRPr>
          </a:p>
          <a:p>
            <a:pPr algn="just"/>
            <a:endParaRPr lang="vi-VN" sz="2500" dirty="0">
              <a:solidFill>
                <a:schemeClr val="tx1"/>
              </a:solidFill>
              <a:latin typeface="Times New Roman" panose="02020603050405020304" pitchFamily="18" charset="0"/>
              <a:cs typeface="Times New Roman" panose="02020603050405020304" pitchFamily="18" charset="0"/>
            </a:endParaRPr>
          </a:p>
        </p:txBody>
      </p:sp>
      <p:pic>
        <p:nvPicPr>
          <p:cNvPr id="5" name="Picture 2" descr="Kinh nghiệm cho người mới bắt đầu học tiếng Nhật">
            <a:extLst>
              <a:ext uri="{FF2B5EF4-FFF2-40B4-BE49-F238E27FC236}">
                <a16:creationId xmlns:a16="http://schemas.microsoft.com/office/drawing/2014/main" id="{C2C281F9-52DE-1A4C-916E-A9492F1B5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43407"/>
            <a:ext cx="3553827" cy="382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15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V. VẬN DỤNG</a:t>
            </a:r>
          </a:p>
        </p:txBody>
      </p:sp>
      <p:pic>
        <p:nvPicPr>
          <p:cNvPr id="5" name="Picture 2" descr="Kinh nghiệm cho người mới bắt đầu học tiếng Nhật">
            <a:extLst>
              <a:ext uri="{FF2B5EF4-FFF2-40B4-BE49-F238E27FC236}">
                <a16:creationId xmlns:a16="http://schemas.microsoft.com/office/drawing/2014/main" id="{C2C281F9-52DE-1A4C-916E-A9492F1B5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608" y="5196008"/>
            <a:ext cx="1543392" cy="16619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65FA8A-46C6-2A42-BA51-475A08D41569}"/>
              </a:ext>
            </a:extLst>
          </p:cNvPr>
          <p:cNvSpPr txBox="1"/>
          <p:nvPr/>
        </p:nvSpPr>
        <p:spPr>
          <a:xfrm>
            <a:off x="551542" y="1424433"/>
            <a:ext cx="11205029" cy="3903954"/>
          </a:xfrm>
          <a:prstGeom prst="rect">
            <a:avLst/>
          </a:prstGeom>
          <a:noFill/>
        </p:spPr>
        <p:txBody>
          <a:bodyPr wrap="square">
            <a:spAutoFit/>
          </a:bodyPr>
          <a:lstStyle/>
          <a:p>
            <a:pPr algn="just">
              <a:lnSpc>
                <a:spcPct val="150000"/>
              </a:lnSpc>
            </a:pPr>
            <a:r>
              <a:rPr lang="en-VN" sz="2400" dirty="0">
                <a:solidFill>
                  <a:srgbClr val="0D0D0D"/>
                </a:solidFill>
                <a:effectLst/>
                <a:latin typeface="Times New Roman" panose="02020603050405020304" pitchFamily="18" charset="0"/>
                <a:ea typeface="Times New Roman" panose="02020603050405020304" pitchFamily="18" charset="0"/>
              </a:rPr>
              <a:t>1/Các từ láy trong bài thơ:</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400" i="1" dirty="0">
                <a:solidFill>
                  <a:srgbClr val="0D0D0D"/>
                </a:solidFill>
                <a:effectLst/>
                <a:latin typeface="Times New Roman" panose="02020603050405020304" pitchFamily="18" charset="0"/>
                <a:ea typeface="Times New Roman" panose="02020603050405020304" pitchFamily="18" charset="0"/>
              </a:rPr>
              <a:t>- </a:t>
            </a:r>
            <a:r>
              <a:rPr lang="vi-VN" sz="2400" i="1" dirty="0">
                <a:solidFill>
                  <a:srgbClr val="0D0D0D"/>
                </a:solidFill>
                <a:effectLst/>
                <a:latin typeface="Times New Roman" panose="02020603050405020304" pitchFamily="18" charset="0"/>
                <a:ea typeface="Times New Roman" panose="02020603050405020304" pitchFamily="18" charset="0"/>
              </a:rPr>
              <a:t>L</a:t>
            </a:r>
            <a:r>
              <a:rPr lang="en-VN" sz="2400" i="1" dirty="0">
                <a:solidFill>
                  <a:srgbClr val="0D0D0D"/>
                </a:solidFill>
                <a:effectLst/>
                <a:latin typeface="Times New Roman" panose="02020603050405020304" pitchFamily="18" charset="0"/>
                <a:ea typeface="Times New Roman" panose="02020603050405020304" pitchFamily="18" charset="0"/>
              </a:rPr>
              <a:t>ạnh lẽo :</a:t>
            </a:r>
            <a:r>
              <a:rPr lang="en-VN" sz="2400" dirty="0">
                <a:solidFill>
                  <a:srgbClr val="0D0D0D"/>
                </a:solidFill>
                <a:effectLst/>
                <a:latin typeface="Times New Roman" panose="02020603050405020304" pitchFamily="18" charset="0"/>
                <a:ea typeface="Times New Roman" panose="02020603050405020304" pitchFamily="18" charset="0"/>
              </a:rPr>
              <a:t> không hẳn nói về cái lạnh của nước mà nói về không khí đượm vẻ hiu hắt của cảnh vật cũng như tâm trạng u uẩn của nhà thơ. </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400" i="1" dirty="0">
                <a:solidFill>
                  <a:srgbClr val="0D0D0D"/>
                </a:solidFill>
                <a:effectLst/>
                <a:latin typeface="Times New Roman" panose="02020603050405020304" pitchFamily="18" charset="0"/>
                <a:ea typeface="Times New Roman" panose="02020603050405020304" pitchFamily="18" charset="0"/>
              </a:rPr>
              <a:t> -</a:t>
            </a:r>
            <a:r>
              <a:rPr lang="vi-VN" sz="2400" i="1" dirty="0">
                <a:solidFill>
                  <a:srgbClr val="0D0D0D"/>
                </a:solidFill>
                <a:effectLst/>
                <a:latin typeface="Times New Roman" panose="02020603050405020304" pitchFamily="18" charset="0"/>
                <a:ea typeface="Times New Roman" panose="02020603050405020304" pitchFamily="18" charset="0"/>
              </a:rPr>
              <a:t> T</a:t>
            </a:r>
            <a:r>
              <a:rPr lang="en-VN" sz="2400" i="1" dirty="0">
                <a:solidFill>
                  <a:srgbClr val="0D0D0D"/>
                </a:solidFill>
                <a:effectLst/>
                <a:latin typeface="Times New Roman" panose="02020603050405020304" pitchFamily="18" charset="0"/>
                <a:ea typeface="Times New Roman" panose="02020603050405020304" pitchFamily="18" charset="0"/>
              </a:rPr>
              <a:t>ẻo teo: </a:t>
            </a:r>
            <a:r>
              <a:rPr lang="en-VN" sz="2400" dirty="0">
                <a:solidFill>
                  <a:srgbClr val="0D0D0D"/>
                </a:solidFill>
                <a:effectLst/>
                <a:latin typeface="Times New Roman" panose="02020603050405020304" pitchFamily="18" charset="0"/>
                <a:ea typeface="Times New Roman" panose="02020603050405020304" pitchFamily="18" charset="0"/>
              </a:rPr>
              <a:t>có thể được giải thích là rất nhỏ (chiếc thuyền câu nhỏ), âm </a:t>
            </a:r>
            <a:r>
              <a:rPr lang="en-VN" sz="2400" i="1" dirty="0">
                <a:solidFill>
                  <a:srgbClr val="0D0D0D"/>
                </a:solidFill>
                <a:effectLst/>
                <a:latin typeface="Times New Roman" panose="02020603050405020304" pitchFamily="18" charset="0"/>
                <a:ea typeface="Times New Roman" panose="02020603050405020304" pitchFamily="18" charset="0"/>
              </a:rPr>
              <a:t>eo</a:t>
            </a:r>
            <a:r>
              <a:rPr lang="en-VN" sz="2400" dirty="0">
                <a:solidFill>
                  <a:srgbClr val="0D0D0D"/>
                </a:solidFill>
                <a:effectLst/>
                <a:latin typeface="Times New Roman" panose="02020603050405020304" pitchFamily="18" charset="0"/>
                <a:ea typeface="Times New Roman" panose="02020603050405020304" pitchFamily="18" charset="0"/>
              </a:rPr>
              <a:t> được lặp lại gợi liên tưởng về một chiếc thuền câu đang mỗi lúc một thu hẹp, phù hợp với cái nhìn của nhà thơ muốn mọi vật thu lại vừa trong tầm mắt, không mở ra quá rộng làm cho không khí suy tư bị loãng đi.</a:t>
            </a:r>
            <a:endParaRPr lang="en-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19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V. VẬN DỤNG</a:t>
            </a:r>
          </a:p>
        </p:txBody>
      </p:sp>
      <p:sp>
        <p:nvSpPr>
          <p:cNvPr id="6" name="TextBox 5">
            <a:extLst>
              <a:ext uri="{FF2B5EF4-FFF2-40B4-BE49-F238E27FC236}">
                <a16:creationId xmlns:a16="http://schemas.microsoft.com/office/drawing/2014/main" id="{E965FA8A-46C6-2A42-BA51-475A08D41569}"/>
              </a:ext>
            </a:extLst>
          </p:cNvPr>
          <p:cNvSpPr txBox="1"/>
          <p:nvPr/>
        </p:nvSpPr>
        <p:spPr>
          <a:xfrm>
            <a:off x="551542" y="1424433"/>
            <a:ext cx="11205029" cy="3349956"/>
          </a:xfrm>
          <a:prstGeom prst="rect">
            <a:avLst/>
          </a:prstGeom>
          <a:noFill/>
        </p:spPr>
        <p:txBody>
          <a:bodyPr wrap="square">
            <a:spAutoFit/>
          </a:bodyPr>
          <a:lstStyle/>
          <a:p>
            <a:pPr algn="just">
              <a:lnSpc>
                <a:spcPct val="150000"/>
              </a:lnSpc>
            </a:pPr>
            <a:r>
              <a:rPr lang="en-VN" sz="2400" dirty="0">
                <a:solidFill>
                  <a:srgbClr val="0D0D0D"/>
                </a:solidFill>
                <a:effectLst/>
                <a:latin typeface="Times New Roman" panose="02020603050405020304" pitchFamily="18" charset="0"/>
                <a:ea typeface="Times New Roman" panose="02020603050405020304" pitchFamily="18" charset="0"/>
              </a:rPr>
              <a:t>1/Các từ láy trong bài thơ:</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400" i="1" dirty="0">
                <a:solidFill>
                  <a:srgbClr val="0D0D0D"/>
                </a:solidFill>
                <a:effectLst/>
                <a:latin typeface="Times New Roman" panose="02020603050405020304" pitchFamily="18" charset="0"/>
                <a:ea typeface="Times New Roman" panose="02020603050405020304" pitchFamily="18" charset="0"/>
              </a:rPr>
              <a:t>- </a:t>
            </a:r>
            <a:r>
              <a:rPr lang="vi-VN" sz="2400" i="1" dirty="0">
                <a:solidFill>
                  <a:srgbClr val="0D0D0D"/>
                </a:solidFill>
                <a:effectLst/>
                <a:latin typeface="Times New Roman" panose="02020603050405020304" pitchFamily="18" charset="0"/>
                <a:ea typeface="Times New Roman" panose="02020603050405020304" pitchFamily="18" charset="0"/>
              </a:rPr>
              <a:t>L</a:t>
            </a:r>
            <a:r>
              <a:rPr lang="en-VN" sz="2400" i="1" dirty="0">
                <a:solidFill>
                  <a:srgbClr val="0D0D0D"/>
                </a:solidFill>
                <a:effectLst/>
                <a:latin typeface="Times New Roman" panose="02020603050405020304" pitchFamily="18" charset="0"/>
                <a:ea typeface="Times New Roman" panose="02020603050405020304" pitchFamily="18" charset="0"/>
              </a:rPr>
              <a:t>ơ lửng :</a:t>
            </a:r>
            <a:r>
              <a:rPr lang="en-VN" sz="2400" dirty="0">
                <a:solidFill>
                  <a:srgbClr val="0D0D0D"/>
                </a:solidFill>
                <a:effectLst/>
                <a:latin typeface="Times New Roman" panose="02020603050405020304" pitchFamily="18" charset="0"/>
                <a:ea typeface="Times New Roman" panose="02020603050405020304" pitchFamily="18" charset="0"/>
              </a:rPr>
              <a:t>vừa gợi hình ảnh đám mây đọng lại lưng chừng giữa tầng không, vừa gợi trạng thái mơ màng của nhà thơ.</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vi-VN" sz="2400" dirty="0">
                <a:solidFill>
                  <a:srgbClr val="0D0D0D"/>
                </a:solidFill>
                <a:effectLst/>
                <a:latin typeface="Times New Roman" panose="02020603050405020304" pitchFamily="18" charset="0"/>
                <a:ea typeface="Times New Roman" panose="02020603050405020304" pitchFamily="18" charset="0"/>
              </a:rPr>
              <a:t>- </a:t>
            </a:r>
            <a:r>
              <a:rPr lang="en-VN" sz="2400" dirty="0">
                <a:solidFill>
                  <a:srgbClr val="0D0D0D"/>
                </a:solidFill>
                <a:effectLst/>
                <a:latin typeface="Times New Roman" panose="02020603050405020304" pitchFamily="18" charset="0"/>
                <a:ea typeface="Times New Roman" panose="02020603050405020304" pitchFamily="18" charset="0"/>
              </a:rPr>
              <a:t>Hiệu quả nghệ thuật: tạo ra vẻ thuần Nôm cho tác phẩm mà còn có tác dụng làm tăng nhạc tính. Từ láy vừa mô phỏng dáng dấp, động thái của sự vật, làm cho sự vật hiện lên sống động, vừa thể hiện được biến đổi tinh vi trong cảm xúc chủ quan của người sáng tạo.</a:t>
            </a:r>
            <a:endParaRPr lang="en-VN" sz="2400" dirty="0">
              <a:effectLst/>
              <a:latin typeface="Times New Roman" panose="02020603050405020304" pitchFamily="18" charset="0"/>
              <a:ea typeface="Times New Roman" panose="02020603050405020304" pitchFamily="18" charset="0"/>
            </a:endParaRPr>
          </a:p>
        </p:txBody>
      </p:sp>
      <p:pic>
        <p:nvPicPr>
          <p:cNvPr id="5" name="Picture 2" descr="Kinh nghiệm cho người mới bắt đầu học tiếng Nhật">
            <a:extLst>
              <a:ext uri="{FF2B5EF4-FFF2-40B4-BE49-F238E27FC236}">
                <a16:creationId xmlns:a16="http://schemas.microsoft.com/office/drawing/2014/main" id="{EC9CAF39-BFBC-AE4E-A479-13AA67CD9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608" y="5196008"/>
            <a:ext cx="1543392" cy="166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8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36499"/>
            <a:ext cx="10515600" cy="791423"/>
          </a:xfrm>
          <a:prstGeom prst="rect">
            <a:avLst/>
          </a:prstGeom>
          <a:solidFill>
            <a:srgbClr val="7598D9">
              <a:lumMod val="20000"/>
              <a:lumOff val="80000"/>
            </a:srgbClr>
          </a:solidFill>
        </p:spPr>
        <p:txBody>
          <a:bodyPr vert="horz" lIns="91216" tIns="45608" rIns="91216" bIns="456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r>
              <a:rPr lang="en-US" b="1" dirty="0">
                <a:solidFill>
                  <a:srgbClr val="ED7D31">
                    <a:lumMod val="75000"/>
                  </a:srgbClr>
                </a:solidFill>
                <a:latin typeface="Times New Roman" pitchFamily="18" charset="0"/>
                <a:cs typeface="Times New Roman" pitchFamily="18" charset="0"/>
              </a:rPr>
              <a:t>V. VẬN DỤNG</a:t>
            </a:r>
          </a:p>
        </p:txBody>
      </p:sp>
      <p:sp>
        <p:nvSpPr>
          <p:cNvPr id="6" name="TextBox 5">
            <a:extLst>
              <a:ext uri="{FF2B5EF4-FFF2-40B4-BE49-F238E27FC236}">
                <a16:creationId xmlns:a16="http://schemas.microsoft.com/office/drawing/2014/main" id="{E965FA8A-46C6-2A42-BA51-475A08D41569}"/>
              </a:ext>
            </a:extLst>
          </p:cNvPr>
          <p:cNvSpPr txBox="1"/>
          <p:nvPr/>
        </p:nvSpPr>
        <p:spPr>
          <a:xfrm>
            <a:off x="551542" y="1424433"/>
            <a:ext cx="11205029" cy="2241960"/>
          </a:xfrm>
          <a:prstGeom prst="rect">
            <a:avLst/>
          </a:prstGeom>
          <a:noFill/>
        </p:spPr>
        <p:txBody>
          <a:bodyPr wrap="square">
            <a:spAutoFit/>
          </a:bodyPr>
          <a:lstStyle/>
          <a:p>
            <a:pPr algn="just">
              <a:lnSpc>
                <a:spcPct val="150000"/>
              </a:lnSpc>
            </a:pPr>
            <a:r>
              <a:rPr lang="en-VN" sz="2400" dirty="0">
                <a:solidFill>
                  <a:srgbClr val="0D0D0D"/>
                </a:solidFill>
                <a:effectLst/>
                <a:latin typeface="Times New Roman" panose="02020603050405020304" pitchFamily="18" charset="0"/>
                <a:ea typeface="Times New Roman" panose="02020603050405020304" pitchFamily="18" charset="0"/>
              </a:rPr>
              <a:t>2/ Từ </a:t>
            </a:r>
            <a:r>
              <a:rPr lang="en-VN" sz="2400" i="1" dirty="0">
                <a:solidFill>
                  <a:srgbClr val="0D0D0D"/>
                </a:solidFill>
                <a:effectLst/>
                <a:latin typeface="Times New Roman" panose="02020603050405020304" pitchFamily="18" charset="0"/>
                <a:ea typeface="Times New Roman" panose="02020603050405020304" pitchFamily="18" charset="0"/>
              </a:rPr>
              <a:t>đâu</a:t>
            </a:r>
            <a:r>
              <a:rPr lang="en-VN" sz="2400" dirty="0">
                <a:solidFill>
                  <a:srgbClr val="0D0D0D"/>
                </a:solidFill>
                <a:effectLst/>
                <a:latin typeface="Times New Roman" panose="02020603050405020304" pitchFamily="18" charset="0"/>
                <a:ea typeface="Times New Roman" panose="02020603050405020304" pitchFamily="18" charset="0"/>
              </a:rPr>
              <a:t> trong câu </a:t>
            </a:r>
            <a:r>
              <a:rPr lang="en-VN" sz="2400" i="1" dirty="0">
                <a:solidFill>
                  <a:srgbClr val="0D0D0D"/>
                </a:solidFill>
                <a:effectLst/>
                <a:latin typeface="Times New Roman" panose="02020603050405020304" pitchFamily="18" charset="0"/>
                <a:ea typeface="Times New Roman" panose="02020603050405020304" pitchFamily="18" charset="0"/>
              </a:rPr>
              <a:t>Cá đâu đớp động dưới chân bèo</a:t>
            </a:r>
            <a:r>
              <a:rPr lang="en-VN" sz="2400" dirty="0">
                <a:solidFill>
                  <a:srgbClr val="0D0D0D"/>
                </a:solidFill>
                <a:effectLst/>
                <a:latin typeface="Times New Roman" panose="02020603050405020304" pitchFamily="18" charset="0"/>
                <a:ea typeface="Times New Roman" panose="02020603050405020304" pitchFamily="18" charset="0"/>
              </a:rPr>
              <a:t> là đại từ phiếm chỉ . Ý nghĩa nghệ thuật: Một tiếng động duy nhất - tiếng cá đớp mồi càng làm tăng thêm sự yên ắng, tĩnh mịch của cảnh vật. Cái tĩnh bao trùm được gợi lên từ một cái "động" rất nhỏ. Đây là nghệ thuật lấy"động" nói "tĩnh", một thủ pháp nghệ thuật gợi tả quen thuộc của thơ cổ điển.</a:t>
            </a:r>
            <a:endParaRPr lang="en-VN" sz="2400" dirty="0">
              <a:effectLst/>
              <a:latin typeface="Times New Roman" panose="02020603050405020304" pitchFamily="18" charset="0"/>
              <a:ea typeface="Times New Roman" panose="02020603050405020304" pitchFamily="18" charset="0"/>
            </a:endParaRPr>
          </a:p>
        </p:txBody>
      </p:sp>
      <p:pic>
        <p:nvPicPr>
          <p:cNvPr id="7" name="Picture 2" descr="Kinh nghiệm cho người mới bắt đầu học tiếng Nhật">
            <a:extLst>
              <a:ext uri="{FF2B5EF4-FFF2-40B4-BE49-F238E27FC236}">
                <a16:creationId xmlns:a16="http://schemas.microsoft.com/office/drawing/2014/main" id="{22789211-CF71-A143-B21F-67BA35808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608" y="5196008"/>
            <a:ext cx="1543392" cy="166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42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ình nền, Slide Thank You, Cảm ơn cho bài thuyết trình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19" y="268014"/>
            <a:ext cx="10585595" cy="61800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04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solidFill>
                  <a:schemeClr val="accent2">
                    <a:lumMod val="75000"/>
                  </a:schemeClr>
                </a:solidFill>
                <a:latin typeface="Amazone" pitchFamily="66" charset="0"/>
              </a:rPr>
              <a:t>Nhìn</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cảnh</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thu</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và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cho</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biết</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đây</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là</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quốc</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gia</a:t>
            </a:r>
            <a:r>
              <a:rPr lang="en-US" sz="4000" b="1" dirty="0">
                <a:solidFill>
                  <a:schemeClr val="accent2">
                    <a:lumMod val="75000"/>
                  </a:schemeClr>
                </a:solidFill>
                <a:latin typeface="Amazone" pitchFamily="66" charset="0"/>
              </a:rPr>
              <a:t> </a:t>
            </a:r>
            <a:r>
              <a:rPr lang="en-US" sz="4000" b="1" dirty="0" err="1">
                <a:solidFill>
                  <a:schemeClr val="accent2">
                    <a:lumMod val="75000"/>
                  </a:schemeClr>
                </a:solidFill>
                <a:latin typeface="Amazone" pitchFamily="66" charset="0"/>
              </a:rPr>
              <a:t>nào</a:t>
            </a:r>
            <a:r>
              <a:rPr lang="en-US" sz="4000" b="1" dirty="0">
                <a:solidFill>
                  <a:schemeClr val="accent2">
                    <a:lumMod val="75000"/>
                  </a:schemeClr>
                </a:solidFill>
                <a:latin typeface="Amazone" pitchFamily="66" charset="0"/>
              </a:rPr>
              <a:t>?</a:t>
            </a:r>
          </a:p>
        </p:txBody>
      </p:sp>
      <p:sp>
        <p:nvSpPr>
          <p:cNvPr id="4" name="Rectangle 3"/>
          <p:cNvSpPr/>
          <p:nvPr/>
        </p:nvSpPr>
        <p:spPr>
          <a:xfrm>
            <a:off x="6462867" y="3658399"/>
            <a:ext cx="4586512" cy="707886"/>
          </a:xfrm>
          <a:prstGeom prst="rect">
            <a:avLst/>
          </a:prstGeom>
        </p:spPr>
        <p:txBody>
          <a:bodyPr wrap="none" lIns="91216" tIns="45608" rIns="91216" bIns="45608">
            <a:spAutoFit/>
          </a:bodyPr>
          <a:lstStyle/>
          <a:p>
            <a:r>
              <a:rPr lang="en-US" sz="4000" b="1" dirty="0">
                <a:solidFill>
                  <a:srgbClr val="FFC000">
                    <a:lumMod val="50000"/>
                  </a:srgbClr>
                </a:solidFill>
                <a:latin typeface="Amazone" pitchFamily="66" charset="0"/>
                <a:ea typeface="+mj-ea"/>
                <a:cs typeface="+mj-cs"/>
              </a:rPr>
              <a:t>“</a:t>
            </a:r>
            <a:r>
              <a:rPr lang="en-US" sz="4000" b="1" dirty="0" err="1">
                <a:solidFill>
                  <a:srgbClr val="FFC000">
                    <a:lumMod val="50000"/>
                  </a:srgbClr>
                </a:solidFill>
                <a:latin typeface="Amazone" pitchFamily="66" charset="0"/>
                <a:ea typeface="+mj-ea"/>
                <a:cs typeface="+mj-cs"/>
              </a:rPr>
              <a:t>Cảnh</a:t>
            </a:r>
            <a:r>
              <a:rPr lang="en-US" sz="4000" b="1" dirty="0">
                <a:solidFill>
                  <a:srgbClr val="FFC000">
                    <a:lumMod val="50000"/>
                  </a:srgbClr>
                </a:solidFill>
                <a:latin typeface="Amazone" pitchFamily="66" charset="0"/>
                <a:ea typeface="+mj-ea"/>
                <a:cs typeface="+mj-cs"/>
              </a:rPr>
              <a:t> </a:t>
            </a:r>
            <a:r>
              <a:rPr lang="en-US" sz="4000" b="1" dirty="0" err="1">
                <a:solidFill>
                  <a:srgbClr val="FFC000">
                    <a:lumMod val="50000"/>
                  </a:srgbClr>
                </a:solidFill>
                <a:latin typeface="Amazone" pitchFamily="66" charset="0"/>
                <a:ea typeface="+mj-ea"/>
                <a:cs typeface="+mj-cs"/>
              </a:rPr>
              <a:t>thu</a:t>
            </a:r>
            <a:r>
              <a:rPr lang="en-US" sz="4000" b="1" dirty="0">
                <a:solidFill>
                  <a:srgbClr val="FFC000">
                    <a:lumMod val="50000"/>
                  </a:srgbClr>
                </a:solidFill>
                <a:latin typeface="Amazone" pitchFamily="66" charset="0"/>
                <a:ea typeface="+mj-ea"/>
                <a:cs typeface="+mj-cs"/>
              </a:rPr>
              <a:t>”  </a:t>
            </a:r>
            <a:r>
              <a:rPr lang="en-US" sz="4000" b="1" dirty="0" err="1">
                <a:solidFill>
                  <a:srgbClr val="FFC000">
                    <a:lumMod val="50000"/>
                  </a:srgbClr>
                </a:solidFill>
                <a:latin typeface="Amazone" pitchFamily="66" charset="0"/>
                <a:ea typeface="+mj-ea"/>
                <a:cs typeface="+mj-cs"/>
              </a:rPr>
              <a:t>Việt</a:t>
            </a:r>
            <a:r>
              <a:rPr lang="en-US" sz="4000" b="1" dirty="0">
                <a:solidFill>
                  <a:srgbClr val="FFC000">
                    <a:lumMod val="50000"/>
                  </a:srgbClr>
                </a:solidFill>
                <a:latin typeface="Amazone" pitchFamily="66" charset="0"/>
                <a:ea typeface="+mj-ea"/>
                <a:cs typeface="+mj-cs"/>
              </a:rPr>
              <a:t> Nam</a:t>
            </a:r>
            <a:endParaRPr lang="en-US" dirty="0"/>
          </a:p>
        </p:txBody>
      </p:sp>
      <p:pic>
        <p:nvPicPr>
          <p:cNvPr id="2052" name="Picture 4" descr="10 địa điểm du lịch đẹp nhất mùa Thu-Đông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977" y="2174766"/>
            <a:ext cx="5250221" cy="3675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601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ircle(in)">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170"/>
            <a:ext cx="10515600" cy="1325563"/>
          </a:xfrm>
        </p:spPr>
        <p:txBody>
          <a:bodyPr>
            <a:normAutofit/>
          </a:bodyPr>
          <a:lstStyle/>
          <a:p>
            <a:pPr algn="ctr"/>
            <a:r>
              <a:rPr lang="en-US" sz="5400" b="1" dirty="0" err="1">
                <a:solidFill>
                  <a:srgbClr val="C00000"/>
                </a:solidFill>
                <a:latin typeface="Amazone" pitchFamily="66" charset="0"/>
              </a:rPr>
              <a:t>Mùa</a:t>
            </a:r>
            <a:r>
              <a:rPr lang="en-US" sz="5400" b="1" dirty="0">
                <a:solidFill>
                  <a:srgbClr val="C00000"/>
                </a:solidFill>
                <a:latin typeface="Amazone" pitchFamily="66" charset="0"/>
              </a:rPr>
              <a:t> </a:t>
            </a:r>
            <a:r>
              <a:rPr lang="en-US" sz="5400" b="1" dirty="0" err="1">
                <a:solidFill>
                  <a:srgbClr val="C00000"/>
                </a:solidFill>
                <a:latin typeface="Amazone" pitchFamily="66" charset="0"/>
              </a:rPr>
              <a:t>thu</a:t>
            </a:r>
            <a:r>
              <a:rPr lang="en-US" sz="5400" b="1" dirty="0">
                <a:solidFill>
                  <a:srgbClr val="C00000"/>
                </a:solidFill>
                <a:latin typeface="Amazone" pitchFamily="66" charset="0"/>
              </a:rPr>
              <a:t> </a:t>
            </a:r>
            <a:r>
              <a:rPr lang="en-US" sz="5400" b="1" dirty="0" err="1">
                <a:solidFill>
                  <a:srgbClr val="C00000"/>
                </a:solidFill>
                <a:latin typeface="Amazone" pitchFamily="66" charset="0"/>
              </a:rPr>
              <a:t>làng</a:t>
            </a:r>
            <a:r>
              <a:rPr lang="en-US" sz="5400" b="1" dirty="0">
                <a:solidFill>
                  <a:srgbClr val="C00000"/>
                </a:solidFill>
                <a:latin typeface="Amazone" pitchFamily="66" charset="0"/>
              </a:rPr>
              <a:t> </a:t>
            </a:r>
            <a:r>
              <a:rPr lang="en-US" sz="5400" b="1" dirty="0" err="1">
                <a:solidFill>
                  <a:srgbClr val="C00000"/>
                </a:solidFill>
                <a:latin typeface="Amazone" pitchFamily="66" charset="0"/>
              </a:rPr>
              <a:t>quê</a:t>
            </a:r>
            <a:r>
              <a:rPr lang="en-US" sz="5400" b="1" dirty="0">
                <a:solidFill>
                  <a:srgbClr val="C00000"/>
                </a:solidFill>
                <a:latin typeface="Amazone" pitchFamily="66" charset="0"/>
              </a:rPr>
              <a:t> </a:t>
            </a:r>
            <a:r>
              <a:rPr lang="en-US" sz="5400" b="1" dirty="0" err="1">
                <a:solidFill>
                  <a:srgbClr val="C00000"/>
                </a:solidFill>
                <a:latin typeface="Amazone" pitchFamily="66" charset="0"/>
              </a:rPr>
              <a:t>Việt</a:t>
            </a:r>
            <a:r>
              <a:rPr lang="en-US" sz="5400" b="1" dirty="0">
                <a:solidFill>
                  <a:srgbClr val="C00000"/>
                </a:solidFill>
                <a:latin typeface="Amazone" pitchFamily="66" charset="0"/>
              </a:rPr>
              <a:t> Nam</a:t>
            </a:r>
          </a:p>
        </p:txBody>
      </p:sp>
      <p:pic>
        <p:nvPicPr>
          <p:cNvPr id="7" name="Picture 2" descr="Hồn quê' trong trẻo qua nét vẽ của người hoạ sĩ tài 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744" y="2740564"/>
            <a:ext cx="57150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srcRect t="15921"/>
          <a:stretch/>
        </p:blipFill>
        <p:spPr>
          <a:xfrm>
            <a:off x="220724" y="1643407"/>
            <a:ext cx="5772190" cy="34961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32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306" y="175949"/>
            <a:ext cx="10515600" cy="1325563"/>
          </a:xfrm>
        </p:spPr>
        <p:txBody>
          <a:bodyPr>
            <a:normAutofit/>
          </a:bodyPr>
          <a:lstStyle/>
          <a:p>
            <a:pPr algn="ctr"/>
            <a:r>
              <a:rPr lang="en-US" sz="7200" b="1" dirty="0" err="1">
                <a:solidFill>
                  <a:srgbClr val="C00000"/>
                </a:solidFill>
                <a:latin typeface="Amazone" pitchFamily="66" charset="0"/>
              </a:rPr>
              <a:t>Câu</a:t>
            </a:r>
            <a:r>
              <a:rPr lang="en-US" sz="7200" b="1" dirty="0">
                <a:solidFill>
                  <a:srgbClr val="C00000"/>
                </a:solidFill>
                <a:latin typeface="Amazone" pitchFamily="66" charset="0"/>
              </a:rPr>
              <a:t> </a:t>
            </a:r>
            <a:r>
              <a:rPr lang="en-US" sz="7200" b="1" dirty="0" err="1">
                <a:solidFill>
                  <a:srgbClr val="C00000"/>
                </a:solidFill>
                <a:latin typeface="Amazone" pitchFamily="66" charset="0"/>
              </a:rPr>
              <a:t>cá</a:t>
            </a:r>
            <a:r>
              <a:rPr lang="en-US" sz="7200" b="1" dirty="0">
                <a:solidFill>
                  <a:srgbClr val="C00000"/>
                </a:solidFill>
                <a:latin typeface="Amazone" pitchFamily="66" charset="0"/>
              </a:rPr>
              <a:t> </a:t>
            </a:r>
            <a:r>
              <a:rPr lang="en-US" sz="7200" b="1" dirty="0" err="1">
                <a:solidFill>
                  <a:srgbClr val="C00000"/>
                </a:solidFill>
                <a:latin typeface="Amazone" pitchFamily="66" charset="0"/>
              </a:rPr>
              <a:t>mùa</a:t>
            </a:r>
            <a:r>
              <a:rPr lang="en-US" sz="7200" b="1" dirty="0">
                <a:solidFill>
                  <a:srgbClr val="C00000"/>
                </a:solidFill>
                <a:latin typeface="Amazone" pitchFamily="66" charset="0"/>
              </a:rPr>
              <a:t> </a:t>
            </a:r>
            <a:r>
              <a:rPr lang="en-US" sz="7200" b="1" dirty="0" err="1">
                <a:solidFill>
                  <a:srgbClr val="C00000"/>
                </a:solidFill>
                <a:latin typeface="Amazone" pitchFamily="66" charset="0"/>
              </a:rPr>
              <a:t>thu</a:t>
            </a:r>
            <a:endParaRPr lang="en-US" sz="7200" b="1" dirty="0">
              <a:solidFill>
                <a:srgbClr val="C00000"/>
              </a:solidFill>
              <a:latin typeface="Amazone" pitchFamily="66" charset="0"/>
            </a:endParaRPr>
          </a:p>
        </p:txBody>
      </p:sp>
      <p:sp>
        <p:nvSpPr>
          <p:cNvPr id="3" name="Content Placeholder 2"/>
          <p:cNvSpPr>
            <a:spLocks noGrp="1"/>
          </p:cNvSpPr>
          <p:nvPr>
            <p:ph idx="1"/>
          </p:nvPr>
        </p:nvSpPr>
        <p:spPr>
          <a:xfrm>
            <a:off x="7662026" y="1415709"/>
            <a:ext cx="3203028" cy="570734"/>
          </a:xfrm>
        </p:spPr>
        <p:txBody>
          <a:bodyPr/>
          <a:lstStyle/>
          <a:p>
            <a:pPr marL="0" indent="0" algn="ctr">
              <a:buNone/>
            </a:pPr>
            <a:r>
              <a:rPr lang="en-US" b="1" i="1" dirty="0" err="1">
                <a:solidFill>
                  <a:schemeClr val="accent2"/>
                </a:solidFill>
                <a:latin typeface="Times New Roman" pitchFamily="18" charset="0"/>
                <a:cs typeface="Times New Roman" pitchFamily="18" charset="0"/>
              </a:rPr>
              <a:t>Nguyễn</a:t>
            </a:r>
            <a:r>
              <a:rPr lang="en-US" b="1" i="1" dirty="0">
                <a:solidFill>
                  <a:schemeClr val="accent2"/>
                </a:solidFill>
                <a:latin typeface="Times New Roman" pitchFamily="18" charset="0"/>
                <a:cs typeface="Times New Roman" pitchFamily="18" charset="0"/>
              </a:rPr>
              <a:t> </a:t>
            </a:r>
            <a:r>
              <a:rPr lang="en-US" b="1" i="1" dirty="0" err="1">
                <a:solidFill>
                  <a:schemeClr val="accent2"/>
                </a:solidFill>
                <a:latin typeface="Times New Roman" pitchFamily="18" charset="0"/>
                <a:cs typeface="Times New Roman" pitchFamily="18" charset="0"/>
              </a:rPr>
              <a:t>Khuyến</a:t>
            </a:r>
            <a:endParaRPr lang="en-US" b="1" i="1" dirty="0">
              <a:solidFill>
                <a:schemeClr val="accent2"/>
              </a:solidFill>
              <a:latin typeface="Times New Roman" pitchFamily="18" charset="0"/>
              <a:cs typeface="Times New Roman" pitchFamily="18" charset="0"/>
            </a:endParaRPr>
          </a:p>
        </p:txBody>
      </p:sp>
      <p:pic>
        <p:nvPicPr>
          <p:cNvPr id="6" name="Picture 5"/>
          <p:cNvPicPr>
            <a:picLocks noChangeAspect="1"/>
          </p:cNvPicPr>
          <p:nvPr/>
        </p:nvPicPr>
        <p:blipFill rotWithShape="1">
          <a:blip r:embed="rId2"/>
          <a:srcRect t="15921"/>
          <a:stretch/>
        </p:blipFill>
        <p:spPr>
          <a:xfrm>
            <a:off x="0" y="2037558"/>
            <a:ext cx="12192000" cy="4820442"/>
          </a:xfrm>
          <a:prstGeom prst="rect">
            <a:avLst/>
          </a:prstGeom>
        </p:spPr>
      </p:pic>
    </p:spTree>
    <p:extLst>
      <p:ext uri="{BB962C8B-B14F-4D97-AF65-F5344CB8AC3E}">
        <p14:creationId xmlns:p14="http://schemas.microsoft.com/office/powerpoint/2010/main" val="87927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96306" y="175949"/>
            <a:ext cx="10515600" cy="1325563"/>
          </a:xfrm>
          <a:prstGeom prst="rect">
            <a:avLst/>
          </a:prstGeom>
        </p:spPr>
        <p:txBody>
          <a:bodyPr vert="horz" lIns="91216" tIns="45608" rIns="91216" bIns="456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err="1">
                <a:solidFill>
                  <a:srgbClr val="C00000"/>
                </a:solidFill>
                <a:latin typeface="Amazone" pitchFamily="66" charset="0"/>
              </a:rPr>
              <a:t>Cấu</a:t>
            </a:r>
            <a:r>
              <a:rPr lang="en-US" sz="7200" b="1" dirty="0">
                <a:solidFill>
                  <a:srgbClr val="C00000"/>
                </a:solidFill>
                <a:latin typeface="Amazone" pitchFamily="66" charset="0"/>
              </a:rPr>
              <a:t> </a:t>
            </a:r>
            <a:r>
              <a:rPr lang="en-US" sz="7200" b="1" dirty="0" err="1">
                <a:solidFill>
                  <a:srgbClr val="C00000"/>
                </a:solidFill>
                <a:latin typeface="Amazone" pitchFamily="66" charset="0"/>
              </a:rPr>
              <a:t>trúc</a:t>
            </a:r>
            <a:r>
              <a:rPr lang="en-US" sz="7200" b="1" dirty="0">
                <a:solidFill>
                  <a:srgbClr val="C00000"/>
                </a:solidFill>
                <a:latin typeface="Amazone" pitchFamily="66" charset="0"/>
              </a:rPr>
              <a:t> </a:t>
            </a:r>
            <a:r>
              <a:rPr lang="en-US" sz="7200" b="1" dirty="0" err="1">
                <a:solidFill>
                  <a:srgbClr val="C00000"/>
                </a:solidFill>
                <a:latin typeface="Amazone" pitchFamily="66" charset="0"/>
              </a:rPr>
              <a:t>bài</a:t>
            </a:r>
            <a:r>
              <a:rPr lang="en-US" sz="7200" b="1" dirty="0">
                <a:solidFill>
                  <a:srgbClr val="C00000"/>
                </a:solidFill>
                <a:latin typeface="Amazone" pitchFamily="66" charset="0"/>
              </a:rPr>
              <a:t> </a:t>
            </a:r>
            <a:r>
              <a:rPr lang="en-US" sz="7200" b="1" dirty="0" err="1">
                <a:solidFill>
                  <a:srgbClr val="C00000"/>
                </a:solidFill>
                <a:latin typeface="Amazone" pitchFamily="66" charset="0"/>
              </a:rPr>
              <a:t>học</a:t>
            </a:r>
            <a:endParaRPr lang="en-US" sz="7200" b="1" dirty="0">
              <a:solidFill>
                <a:srgbClr val="C00000"/>
              </a:solidFill>
              <a:latin typeface="Amazone" pitchFamily="66" charset="0"/>
            </a:endParaRPr>
          </a:p>
        </p:txBody>
      </p:sp>
      <p:sp>
        <p:nvSpPr>
          <p:cNvPr id="9" name="Content Placeholder 2"/>
          <p:cNvSpPr txBox="1">
            <a:spLocks/>
          </p:cNvSpPr>
          <p:nvPr/>
        </p:nvSpPr>
        <p:spPr>
          <a:xfrm>
            <a:off x="1134573" y="1824786"/>
            <a:ext cx="9553918" cy="3594550"/>
          </a:xfrm>
          <a:prstGeom prst="rect">
            <a:avLst/>
          </a:prstGeom>
        </p:spPr>
        <p:txBody>
          <a:bodyPr vert="horz" lIns="91216" tIns="45608" rIns="91216" bIns="456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0124" indent="-570124" algn="just" defTabSz="912208">
              <a:lnSpc>
                <a:spcPct val="150000"/>
              </a:lnSpc>
              <a:buFont typeface="Arial" panose="020B0604020202020204" pitchFamily="34" charset="0"/>
              <a:buAutoNum type="romanUcPeriod"/>
            </a:pPr>
            <a:r>
              <a:rPr lang="en-US" sz="3200" b="1" i="1" dirty="0" err="1">
                <a:latin typeface="Times New Roman" pitchFamily="18" charset="0"/>
                <a:cs typeface="Times New Roman" pitchFamily="18" charset="0"/>
              </a:rPr>
              <a:t>Tìm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hiểu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chung</a:t>
            </a:r>
            <a:endParaRPr lang="en-US" sz="3200" b="1" i="1" dirty="0">
              <a:latin typeface="Times New Roman" pitchFamily="18" charset="0"/>
              <a:cs typeface="Times New Roman" pitchFamily="18" charset="0"/>
            </a:endParaRPr>
          </a:p>
          <a:p>
            <a:pPr marL="570124" indent="-570124" algn="just" defTabSz="912208">
              <a:lnSpc>
                <a:spcPct val="150000"/>
              </a:lnSpc>
              <a:buFont typeface="Arial" panose="020B0604020202020204" pitchFamily="34" charset="0"/>
              <a:buAutoNum type="romanUcPeriod"/>
            </a:pPr>
            <a:r>
              <a:rPr lang="en-US" sz="3200" b="1" i="1" dirty="0" err="1">
                <a:latin typeface="Times New Roman" pitchFamily="18" charset="0"/>
                <a:cs typeface="Times New Roman" pitchFamily="18" charset="0"/>
              </a:rPr>
              <a:t>Khám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phá</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văn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bản</a:t>
            </a:r>
            <a:endParaRPr lang="en-US" sz="3200" b="1" i="1" dirty="0">
              <a:latin typeface="Times New Roman" pitchFamily="18" charset="0"/>
              <a:cs typeface="Times New Roman" pitchFamily="18" charset="0"/>
            </a:endParaRPr>
          </a:p>
          <a:p>
            <a:pPr marL="570124" indent="-570124" algn="just" defTabSz="912208">
              <a:lnSpc>
                <a:spcPct val="150000"/>
              </a:lnSpc>
              <a:buFont typeface="Arial" panose="020B0604020202020204" pitchFamily="34" charset="0"/>
              <a:buAutoNum type="romanUcPeriod"/>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Tổng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kết</a:t>
            </a:r>
            <a:endParaRPr lang="en-US" sz="3200" b="1" i="1" dirty="0">
              <a:latin typeface="Times New Roman" pitchFamily="18" charset="0"/>
              <a:cs typeface="Times New Roman" pitchFamily="18" charset="0"/>
            </a:endParaRPr>
          </a:p>
          <a:p>
            <a:pPr marL="570124" indent="-570124" algn="just" defTabSz="912208">
              <a:lnSpc>
                <a:spcPct val="150000"/>
              </a:lnSpc>
              <a:buFont typeface="Arial" panose="020B0604020202020204" pitchFamily="34" charset="0"/>
              <a:buAutoNum type="romanUcPeriod"/>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Luyện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tập</a:t>
            </a:r>
            <a:endParaRPr lang="en-US" sz="3200" b="1" i="1" dirty="0">
              <a:latin typeface="Times New Roman" pitchFamily="18" charset="0"/>
              <a:cs typeface="Times New Roman" pitchFamily="18" charset="0"/>
            </a:endParaRPr>
          </a:p>
          <a:p>
            <a:pPr marL="570124" indent="-570124" algn="just" defTabSz="912208">
              <a:lnSpc>
                <a:spcPct val="150000"/>
              </a:lnSpc>
              <a:buFont typeface="Arial" panose="020B0604020202020204" pitchFamily="34" charset="0"/>
              <a:buAutoNum type="romanUcPeriod"/>
            </a:pPr>
            <a:r>
              <a:rPr lang="en-US" sz="3200" b="1" i="1" dirty="0" err="1">
                <a:latin typeface="Times New Roman" pitchFamily="18" charset="0"/>
                <a:cs typeface="Times New Roman" pitchFamily="18" charset="0"/>
              </a:rPr>
              <a:t>Vận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dụng</a:t>
            </a:r>
            <a:endParaRPr lang="en-US" sz="3200" b="1" i="1" dirty="0">
              <a:latin typeface="Times New Roman" pitchFamily="18" charset="0"/>
              <a:cs typeface="Times New Roman" pitchFamily="18" charset="0"/>
            </a:endParaRPr>
          </a:p>
        </p:txBody>
      </p:sp>
      <p:pic>
        <p:nvPicPr>
          <p:cNvPr id="10" name="Picture 4" descr="Những bức tranh phong cảnh về chủ đề làng quê đẹp nhất – Tin tức làng  Tranh| Hình ảnh tranh nghệ thuật đẹ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469" y="2333277"/>
            <a:ext cx="5502172" cy="3578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02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3039</Words>
  <Application>Microsoft Office PowerPoint</Application>
  <PresentationFormat>Widescreen</PresentationFormat>
  <Paragraphs>290</Paragraphs>
  <Slides>54</Slides>
  <Notes>4</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54</vt:i4>
      </vt:variant>
    </vt:vector>
  </HeadingPairs>
  <TitlesOfParts>
    <vt:vector size="75" baseType="lpstr">
      <vt:lpstr>Wingdings 2</vt:lpstr>
      <vt:lpstr>Century Schoolbook</vt:lpstr>
      <vt:lpstr>Times New Roman</vt:lpstr>
      <vt:lpstr>Calibri Light</vt:lpstr>
      <vt:lpstr>Wingdings</vt:lpstr>
      <vt:lpstr>AvantGarde-Demi</vt:lpstr>
      <vt:lpstr>Amazone</vt:lpstr>
      <vt:lpstr>Calibri</vt:lpstr>
      <vt:lpstr>Arial</vt:lpstr>
      <vt:lpstr>Office Theme</vt:lpstr>
      <vt:lpstr>2_Office Theme</vt:lpstr>
      <vt:lpstr>3_Office Theme</vt:lpstr>
      <vt:lpstr>4_Office Theme</vt:lpstr>
      <vt:lpstr>Oriel</vt:lpstr>
      <vt:lpstr>1_Office Theme</vt:lpstr>
      <vt:lpstr>5_Office Theme</vt:lpstr>
      <vt:lpstr>6_Office Theme</vt:lpstr>
      <vt:lpstr>7_Office Theme</vt:lpstr>
      <vt:lpstr>8_Office Theme</vt:lpstr>
      <vt:lpstr>9_Office Theme</vt:lpstr>
      <vt:lpstr>10_Office Theme</vt:lpstr>
      <vt:lpstr>PowerPoint Presentation</vt:lpstr>
      <vt:lpstr>Nhìn “cảnh thu” và cho biết đây là quốc gia nào?</vt:lpstr>
      <vt:lpstr>Nhìn “cảnh thu” và cho biết đây là quốc gia nào?</vt:lpstr>
      <vt:lpstr>Nhìn “cảnh thu” và cho biết đây là quốc gia nào?</vt:lpstr>
      <vt:lpstr>Nhìn “cảnh thu” và cho biết đây là quốc gia nào?</vt:lpstr>
      <vt:lpstr>Nhìn “cảnh thu” và cho biết đây là quốc gia nào?</vt:lpstr>
      <vt:lpstr>Mùa thu làng quê Việt Nam</vt:lpstr>
      <vt:lpstr>Câu cá mùa thu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User</cp:lastModifiedBy>
  <cp:revision>50</cp:revision>
  <dcterms:created xsi:type="dcterms:W3CDTF">2018-05-24T12:43:45Z</dcterms:created>
  <dcterms:modified xsi:type="dcterms:W3CDTF">2026-02-26T07:28:10Z</dcterms:modified>
</cp:coreProperties>
</file>