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10" r:id="rId5"/>
    <p:sldMasterId id="2147483741" r:id="rId6"/>
    <p:sldMasterId id="2147483761" r:id="rId7"/>
    <p:sldMasterId id="2147483774" r:id="rId8"/>
    <p:sldMasterId id="2147483850" r:id="rId9"/>
    <p:sldMasterId id="2147483863" r:id="rId10"/>
  </p:sldMasterIdLst>
  <p:notesMasterIdLst>
    <p:notesMasterId r:id="rId33"/>
  </p:notesMasterIdLst>
  <p:sldIdLst>
    <p:sldId id="266" r:id="rId11"/>
    <p:sldId id="274" r:id="rId12"/>
    <p:sldId id="315" r:id="rId13"/>
    <p:sldId id="305" r:id="rId14"/>
    <p:sldId id="291" r:id="rId15"/>
    <p:sldId id="277" r:id="rId16"/>
    <p:sldId id="278" r:id="rId17"/>
    <p:sldId id="279" r:id="rId18"/>
    <p:sldId id="311" r:id="rId19"/>
    <p:sldId id="276" r:id="rId20"/>
    <p:sldId id="313" r:id="rId21"/>
    <p:sldId id="312" r:id="rId22"/>
    <p:sldId id="314" r:id="rId23"/>
    <p:sldId id="280" r:id="rId24"/>
    <p:sldId id="257" r:id="rId25"/>
    <p:sldId id="262" r:id="rId26"/>
    <p:sldId id="263" r:id="rId27"/>
    <p:sldId id="264" r:id="rId28"/>
    <p:sldId id="265" r:id="rId29"/>
    <p:sldId id="306" r:id="rId30"/>
    <p:sldId id="261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CCCC"/>
    <a:srgbClr val="0000FF"/>
    <a:srgbClr val="0000CC"/>
    <a:srgbClr val="FFFFFF"/>
    <a:srgbClr val="FFD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AC54-64A0-4235-A791-D25CF52E267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0D5E-50FB-4296-B513-4E250CAF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Mục đích chơi, cho HS biết 1 số từ khóa và nội dung của bài học; Sau khi HS chơi xong, GV dạy phần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7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F9715-2AAB-4D71-BAF9-7E000B46C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3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F9715-2AAB-4D71-BAF9-7E000B46C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6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Ấn màu để sang câu hỏi, ấn số để lật mảnh ghép/ do nội dung phần hình thành kiến thức dài, có thể bỏ phần khởi động này, tổ chức luôn trò chơi nhanh tay nhanh mắt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 CÁI CHUÔNG ĐỂ QUAY LẠI BỨC TRANH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0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ẤN VÀO CÁI CHUÔNG ĐỂ QUAY LẠI BỨC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2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ẤN VÀO CÁI CHUÔNG ĐỂ QUAY LẠI BỨC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ẤN VÀO CÁI CHUÔNG ĐỂ QUAY LẠI BỨC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7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ẤN VÀO CÁI CHUÔNG ĐỂ QUAY LẠI BỨC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0D5E-50FB-4296-B513-4E250CAF39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1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272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6630F-8E75-48AA-A41D-4E065F6537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16BBB-F171-4966-AF95-57F08814FB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2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4C63B-F58E-454B-8665-2E62D5D895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0D093-49A9-40F2-85BA-1C2DF74581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838F9-8D97-4842-9CF8-6E2236331AA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2F984-3A06-4989-A9F2-9A1BD85055A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65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91043-165C-465D-80CB-6E2D1D8FB10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5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C0FBD-53B0-4D92-AB1E-7742316FD8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5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63BF0-F157-4F79-AAFC-5527158D74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15CE7-2587-4B5A-B848-8067C02EF19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6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576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0A877-3A8D-4936-AA99-E255220D51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0AA3A-D74B-4313-BEF2-96B24FDAA61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8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6630F-8E75-48AA-A41D-4E065F65372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16BBB-F171-4966-AF95-57F08814FB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3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4C63B-F58E-454B-8665-2E62D5D895E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7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0D093-49A9-40F2-85BA-1C2DF74581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8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8661-B0EA-1EF5-7CB4-5F29602DA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112B1-B978-75D5-AFD6-55D0F1F6C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AFAE5-38EC-BB3A-FD8D-8A638E2A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2C23D-6A85-119A-850E-54873D6E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2A9B7-C330-38C9-8398-D34F4CB0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3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4E37-0167-3359-F86F-8753BE979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6F595-A848-972D-9EC2-C25DE9D92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2A0D8-3AA3-3E34-4D48-7444AB9A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E8A5-0358-3735-4F1E-6143D0F3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040FE-00A9-67DE-12D0-C7C6A568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18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0FD1-FCCF-F9F1-EE70-DA2E4DE29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7D36-0974-39F6-6D0C-F121A13B9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BDE0E-FD7A-E02E-2D39-E08EFEA5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3B3C6-9A0C-50FF-90E7-D79F5ECB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48D9-1340-9F66-B96C-DD822030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816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85FC9-63EC-82F7-85DD-8B0E36D39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4B645-1DC8-43F8-5D02-D764D6264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6363A-548B-273C-C0C9-4243E04A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40544-EFF4-1699-0FBB-89D8EF4F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AEA16-E20D-F6A5-E95C-76599D01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8768D-A2FC-2F29-0DA4-8ADBF345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27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1723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75C1-F809-6DA1-7E87-1962C571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BD5D6-195A-79CD-3E82-9E46E328E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4EEB0-5321-27AE-A93C-51D001310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1BBD7-9F01-9BE7-2E53-97F3E8C80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31BE6-1B4D-9E18-A6F8-C2027FAD7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AACBC-5778-E1C9-8FB2-176FB8D7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59BF81-ADDD-B157-3511-234F4CFA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5B949-15C6-9DE3-92B4-A98568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688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0618-2F80-032E-DDD1-FC66DED3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13708-55D3-2A0F-AFA0-962308F9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72F9A-EF6C-4EFB-31E9-56303D79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F714-CC31-AC91-9000-8B0EF243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381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BECB8-F917-7D3A-B043-CC52BDC7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A7DB2-4561-8EEE-D3EB-7463BB68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74B58-BC68-21EB-0195-ACE75A09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81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CDE6-83CC-38D5-1320-90993BB7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058-55B1-297B-F670-EE15552A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2FA3A-886D-2463-7280-A8150C06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10A66-8977-66B3-6365-9CD9846F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34FF9-BE25-B73C-B684-F5FA7E4E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3FC1B-4C76-5F37-018C-F92448B1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755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9403-1E09-07E8-8523-2EBB767D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38343-986A-EF95-B542-51EB1C47E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D6C1F-D24E-D6AE-E7AC-DCDB0DD6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5D78E-86F8-7D5C-619C-BB55F05F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E39C4-F6FF-9549-CF60-73F6F714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D5B14-90B4-A139-AB5A-B2B39038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54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B1A8-957A-2C4F-07DA-2B438E17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18366-1754-5D95-2A4A-BA545DFA2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A86C5-F549-C6EC-2218-561798D7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F038F-9DAF-A677-B97A-19B3F370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F9F1-4AEA-FE7F-FBDE-5B4F5FEF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19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B040D9-5235-1389-DB53-7A270FA47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A2DC4-F13D-E08D-B643-9F9D97B85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3DC4-BC30-EAE1-5B01-E2C65918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F5A2E-02C3-AD8A-1E76-12746DF7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29E20-CFC9-8455-4FD1-E7EF7152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0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07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9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733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1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3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6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07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79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18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14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FEC232-4110-4DF4-B6C6-AC2E00B10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0A4672-C81C-4D96-A652-E5D7207C1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8AB6CD-EAB4-4E9D-BD37-9052775D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F462DB-9A26-415F-875A-58C474B6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1B204-410D-420E-900F-0CEA733B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2B1766-4EFB-44C6-945E-D71A1D80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5F339E-A3EB-4107-BAAC-FA273EB4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3A2406-466E-4BBE-8718-CE89167E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79BAB5-A32D-4C44-A3C3-AC3C0144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592D14-DDB2-4D84-A675-7BB579BC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96B16542-A5B9-4D98-9C12-D4558D34B59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 flipH="1">
            <a:off x="9703559" y="5065180"/>
            <a:ext cx="3020116" cy="2147079"/>
            <a:chOff x="2074" y="-2"/>
            <a:chExt cx="4082" cy="2902"/>
          </a:xfrm>
          <a:gradFill>
            <a:gsLst>
              <a:gs pos="0">
                <a:srgbClr val="363F4A"/>
              </a:gs>
              <a:gs pos="97101">
                <a:srgbClr val="20AEE5"/>
              </a:gs>
              <a:gs pos="73000">
                <a:srgbClr val="0070C0"/>
              </a:gs>
            </a:gsLst>
            <a:lin ang="10800000" scaled="0"/>
          </a:gra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65F6114C-176F-4D6F-BCC8-97D97FEAD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C80C295-3D46-4C67-BFD4-B704D61C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D932A6BC-3950-48C7-93A0-605992CCF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B3338D7-A4CE-44BB-9146-55B57A2CCD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D98F706-73C9-4B75-9884-F004E0ED3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68BA9278-5E74-47B1-8982-1AC160FF7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AC6EE90-84F1-451F-8D4A-9821CC38F1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351C08E7-C4A5-4BA3-B279-EA4E8077D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A4DF6FB6-8844-455D-9420-E48046495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B62FA40E-55F4-48DB-A8F1-B57D86FB7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67CBFB8C-735B-4DF0-A927-5B04DE608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8DFC310F-9A24-4F74-8CE9-E6E0F763D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02B4C3F-89C9-46A9-A906-20566F6329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693B928-F90A-495E-B4C3-BF8D64BFD1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F61AD2B-3770-416E-B670-3D920755AC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8BA9E3A-C90C-4082-A1F9-658FB9AD5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292CF304-A237-4321-953E-867FFBA95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3E17193-5CFE-4953-B958-674F99593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30C5235B-98C6-450F-9356-CDAE467A2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3CDD9271-37A4-4F39-BECA-A5BDDA965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8A610B2B-26B9-4464-86F7-237B96911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EE9E4ED3-601D-4D04-8CCC-2252D8020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7DB8253-6F76-4022-9C3B-5748325DA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392B883-353B-4CD1-8F8D-B09B7C06D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CD5B6EC-4FA1-4DAA-ABBE-E9256ECC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0001164-3C5A-4EC6-9BAE-527BE46194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554C1343-D93C-44F4-922A-24ABC8916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D5699C6-73E2-444F-9B7B-F524A9AC6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EB2096A9-72B3-46E0-BC40-1C47C0881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153DE70F-B4DA-4CBF-91C4-67033A3FE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8A61C63F-9581-40BC-A4FB-33B821B69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D789D2E4-A8BF-4F15-8020-CC371F3B2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3696DE1B-541B-4FAE-88FF-3AAEB41BF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117137F-CAD4-4BA5-A4C2-711F5A447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6711E4BD-4C9E-4349-A89F-AE3D1658C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78AF3B0E-6565-4FFC-A80B-851405B3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BD863AB-C8CE-42EC-B733-C8FF779EE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7993097F-F014-45B5-AD03-A303644A0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5E1C74EB-1B3D-40C0-98FE-304C58A6A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50">
              <a:extLst>
                <a:ext uri="{FF2B5EF4-FFF2-40B4-BE49-F238E27FC236}">
                  <a16:creationId xmlns:a16="http://schemas.microsoft.com/office/drawing/2014/main" id="{1E4962B3-E633-4AE0-AFDA-2A94899A9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12C2A845-4C7C-44A9-B336-7EE563E32D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54A934AC-EEC5-44CD-B7E2-6533D2F30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Oval 53">
              <a:extLst>
                <a:ext uri="{FF2B5EF4-FFF2-40B4-BE49-F238E27FC236}">
                  <a16:creationId xmlns:a16="http://schemas.microsoft.com/office/drawing/2014/main" id="{4633DE3F-7082-49CB-B22D-5BDE92587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58880E61-FFDB-4A23-B2BC-BFA371A4A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56">
              <a:extLst>
                <a:ext uri="{FF2B5EF4-FFF2-40B4-BE49-F238E27FC236}">
                  <a16:creationId xmlns:a16="http://schemas.microsoft.com/office/drawing/2014/main" id="{FFCAE204-F502-4564-B19A-2D64B5667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57">
              <a:extLst>
                <a:ext uri="{FF2B5EF4-FFF2-40B4-BE49-F238E27FC236}">
                  <a16:creationId xmlns:a16="http://schemas.microsoft.com/office/drawing/2014/main" id="{AEC28BD5-A3CD-4C75-9C2A-639835613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58">
              <a:extLst>
                <a:ext uri="{FF2B5EF4-FFF2-40B4-BE49-F238E27FC236}">
                  <a16:creationId xmlns:a16="http://schemas.microsoft.com/office/drawing/2014/main" id="{6E3E65B9-4178-4227-9254-78EA8CB0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F6EC59E7-7B90-4219-8B4E-7EF114E44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39FBF6F-0B3F-4F98-87AE-C0E1155AC49D}"/>
              </a:ext>
            </a:extLst>
          </p:cNvPr>
          <p:cNvGrpSpPr/>
          <p:nvPr userDrawn="1"/>
        </p:nvGrpSpPr>
        <p:grpSpPr>
          <a:xfrm>
            <a:off x="649221" y="611737"/>
            <a:ext cx="3170252" cy="553089"/>
            <a:chOff x="1551004" y="4350583"/>
            <a:chExt cx="3170665" cy="552961"/>
          </a:xfrm>
        </p:grpSpPr>
        <p:sp>
          <p:nvSpPr>
            <p:cNvPr id="57" name="矩形 65">
              <a:extLst>
                <a:ext uri="{FF2B5EF4-FFF2-40B4-BE49-F238E27FC236}">
                  <a16:creationId xmlns:a16="http://schemas.microsoft.com/office/drawing/2014/main" id="{BE5F4CD1-D150-4887-9623-E48CA5388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004" y="4350583"/>
              <a:ext cx="2324465" cy="40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000" b="0" i="0" u="none" strike="noStrike" kern="1200" cap="none" spc="300" normalizeH="0" baseline="0" noProof="0" dirty="0">
                  <a:ln w="635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Add title text</a:t>
              </a:r>
              <a:endParaRPr kumimoji="0" lang="zh-CN" altLang="en-US" sz="2000" b="0" i="0" u="none" strike="noStrike" kern="1200" cap="none" spc="300" normalizeH="0" baseline="0" noProof="0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61ACAA8F-CFE2-4786-93AD-402D14A374F0}"/>
                </a:ext>
              </a:extLst>
            </p:cNvPr>
            <p:cNvSpPr txBox="1"/>
            <p:nvPr/>
          </p:nvSpPr>
          <p:spPr>
            <a:xfrm>
              <a:off x="1551004" y="4657323"/>
              <a:ext cx="31706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 spc="-110">
                  <a:solidFill>
                    <a:schemeClr val="bg1">
                      <a:alpha val="81000"/>
                    </a:schemeClr>
                  </a:solidFill>
                  <a:latin typeface="NanLiHei_Eurostile" panose="02010600030101010101" pitchFamily="2" charset="-122"/>
                  <a:ea typeface="NanLiHei_Eurostile" panose="02010600030101010101" pitchFamily="2" charset="-122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NanLiHei_Eurostile" panose="02010600030101010101" pitchFamily="2" charset="-122"/>
                  <a:cs typeface="Times New Roman" panose="02020603050405020304" pitchFamily="18" charset="0"/>
                </a:rPr>
                <a:t>http://www.rapidppt.com</a:t>
              </a:r>
              <a:endParaRPr kumimoji="0" lang="zh-CN" altLang="en-US" sz="1000" b="0" i="0" u="none" strike="noStrike" kern="1200" cap="none" spc="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NanLiHei_Eurostile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EDB31CD7-174A-4151-9299-CC208BEE2A58}"/>
              </a:ext>
            </a:extLst>
          </p:cNvPr>
          <p:cNvGrpSpPr/>
          <p:nvPr userDrawn="1"/>
        </p:nvGrpSpPr>
        <p:grpSpPr>
          <a:xfrm>
            <a:off x="-5324" y="31817"/>
            <a:ext cx="730155" cy="743122"/>
            <a:chOff x="-5326" y="31810"/>
            <a:chExt cx="730250" cy="742950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B78E0D54-0D99-4B63-B3EF-F933C32EC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79435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F00F90A-8197-47A6-A5FA-63113E905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99" y="31810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9626990-B760-43A5-874D-71C31850A58B}"/>
              </a:ext>
            </a:extLst>
          </p:cNvPr>
          <p:cNvGrpSpPr/>
          <p:nvPr userDrawn="1"/>
        </p:nvGrpSpPr>
        <p:grpSpPr>
          <a:xfrm>
            <a:off x="-5324" y="184254"/>
            <a:ext cx="1323803" cy="743123"/>
            <a:chOff x="-5326" y="184210"/>
            <a:chExt cx="1323975" cy="742951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E08C3CC6-F00F-427D-A0B4-722DEF54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230248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Oval 43">
              <a:extLst>
                <a:ext uri="{FF2B5EF4-FFF2-40B4-BE49-F238E27FC236}">
                  <a16:creationId xmlns:a16="http://schemas.microsoft.com/office/drawing/2014/main" id="{4623AE7D-E785-4D11-9053-7FDB96BCE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524" y="184210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F8D33D7-CA8B-42A2-9510-DD4118ABDB2C}"/>
              </a:ext>
            </a:extLst>
          </p:cNvPr>
          <p:cNvGrpSpPr/>
          <p:nvPr userDrawn="1"/>
        </p:nvGrpSpPr>
        <p:grpSpPr>
          <a:xfrm>
            <a:off x="-5324" y="371622"/>
            <a:ext cx="3166651" cy="733595"/>
            <a:chOff x="-5326" y="371535"/>
            <a:chExt cx="3167063" cy="733425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0583528-C28C-4E4A-A2F6-CD6AAA094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371535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Oval 45">
              <a:extLst>
                <a:ext uri="{FF2B5EF4-FFF2-40B4-BE49-F238E27FC236}">
                  <a16:creationId xmlns:a16="http://schemas.microsoft.com/office/drawing/2014/main" id="{6AAEE1A3-C040-41E3-A75F-98DB5CEA3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437" y="546160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EEAE2F2-58CC-4C17-B3CD-57AF97BF391E}"/>
              </a:ext>
            </a:extLst>
          </p:cNvPr>
          <p:cNvGrpSpPr/>
          <p:nvPr userDrawn="1"/>
        </p:nvGrpSpPr>
        <p:grpSpPr>
          <a:xfrm>
            <a:off x="-5324" y="482772"/>
            <a:ext cx="1679357" cy="809812"/>
            <a:chOff x="-5326" y="482660"/>
            <a:chExt cx="1679576" cy="809625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39C47AFD-F643-451E-B388-972D7E5E5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527110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D8BF38E3-B011-4D22-BB5A-43C405BCE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712" y="482660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2BEB715D-1FED-4294-A0CD-0012C76EB364}"/>
              </a:ext>
            </a:extLst>
          </p:cNvPr>
          <p:cNvGrpSpPr/>
          <p:nvPr userDrawn="1"/>
        </p:nvGrpSpPr>
        <p:grpSpPr>
          <a:xfrm>
            <a:off x="-5324" y="822577"/>
            <a:ext cx="646029" cy="660554"/>
            <a:chOff x="-5326" y="822385"/>
            <a:chExt cx="646113" cy="660401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CA2E75-8C9C-4B93-944E-AC87C9D26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871598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Oval 49">
              <a:extLst>
                <a:ext uri="{FF2B5EF4-FFF2-40B4-BE49-F238E27FC236}">
                  <a16:creationId xmlns:a16="http://schemas.microsoft.com/office/drawing/2014/main" id="{348683B5-A61D-4A56-A7E2-FF86B708E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49" y="822385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0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16034-73AA-43FA-B2C4-B3021B135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110E5D-82EC-4190-8901-2B66366AA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982743-46A0-492F-BA00-B9DCB0B12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D5C676-C88B-4F2B-A101-1219F592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50043F-37C0-4816-9120-5104601B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AEF5F6-2A24-4644-ABF5-1FFDC9D2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988FC-5997-420C-9D9D-BF4231B1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8C448D-D044-415E-BC7B-4FB41135D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F36553-FABB-4677-9D6A-0172BD9AF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BAD76E-3159-402E-9326-A2D7F97A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8F2AED-2102-4974-826D-2B6328A68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B783960-C3A2-4457-B418-55BDB515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ADE7A9-EF7A-4A57-BD91-24F8D73C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DAB0B-74EB-4670-80FC-134B2AD5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81B48D-9E02-4346-85A8-DC291556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D14276-B976-4949-9129-3890272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070763-16FC-46CE-A8A4-7106ED75C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DE3764-4A9D-4676-BCFD-6F4BA1A1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1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19825B-B579-4F2F-B7A4-41773BBE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0BA08F-E84B-4017-924D-8E1DEA73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32A1E9-AA45-48B0-88A8-7F2B073C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5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91A07-7CCF-42D1-9EAC-B9FA2DB6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139761-2FA9-4F8C-B74E-F95FCA2A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AC7AF0-699E-41F1-9C2B-9685CD03F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D420E7-F9F8-44E4-9AD5-0C41CF26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82F861-7EAA-4B0C-9EE9-5B888EF8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E306C6-8E48-4D2C-95AC-BDB11CAA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A92BF-463D-478D-B243-7CECC5CD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894857-B6F4-45BC-9FC0-D6006C22C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7E70D-18A3-43B2-9A59-58D5DD4C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7A16CF-D7FA-4EE5-9D86-B0FEC4C9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5F74BD-EDD1-41CE-A381-49A08B2B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B3A65D-259E-44FA-A60B-4BECDD4A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3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398877-F87A-487D-A08A-17ED84E5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E3449A-E484-4023-9865-CDC61EAA5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AA01F7-2538-4018-AE65-5EFDF0F7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FAF217-01CB-45DE-9C5C-96C97F2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2FD4B9-0D25-4D1E-B76A-4913DA5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A64525A-3306-4789-93A7-97978DFA3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66036F-67CB-426C-B82E-62902B621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F0E9D2-6DAE-4A9E-867A-7302E9FD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1B152C-BB4C-44B3-BFEA-58CB71F3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DCE716-A90C-4AE2-A4B3-AADC06E06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0175"/>
            <a:ext cx="12280900" cy="70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5838F9-8D97-4842-9CF8-6E2236331A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2F984-3A06-4989-A9F2-9A1BD85055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91043-165C-465D-80CB-6E2D1D8FB1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6C0FBD-53B0-4D92-AB1E-7742316FD8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F63BF0-F157-4F79-AAFC-5527158D74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8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29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15CE7-2587-4B5A-B848-8067C02EF1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00A877-3A8D-4936-AA99-E255220D51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2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0AA3A-D74B-4313-BEF2-96B24FDAA6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0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6630F-8E75-48AA-A41D-4E065F6537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16BBB-F171-4966-AF95-57F08814FB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9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4C63B-F58E-454B-8665-2E62D5D895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8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0D093-49A9-40F2-85BA-1C2DF74581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96E5-AE23-4A3E-A18D-DCE96780A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08977-7A19-4453-8D24-6FA2FEEF9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4D44-900A-4B6F-9F82-35DA0571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67D7F-E81F-4944-B180-2AECDE99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7DF5-68B8-4EFF-9600-15179911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47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D8F1-F025-4022-8CA3-CE78C0D94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C9049-1C78-4774-A341-8BD801F6C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04D4B-E219-4F85-A456-ED63EC9D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A2DF-C569-4CC4-9EBA-F14C3671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8C546-54DD-4154-AC90-F9DC417B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633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1BB0-2675-4786-879A-2FEE3E5E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8C347-CCC5-4E70-8467-52B33274E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20665-EC12-4A15-870C-947C33EC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2ACF-8E66-4B61-9984-2BE77B56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5E8D7-4EA7-46BA-8DCF-BE9241AA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1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26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7A53-C47C-400C-9D21-1CBCDB6C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370C5-1153-4F93-97E0-7A11C1743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C6885-973E-49C4-9F4E-B2C27AE7D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FA21-C22B-4B92-82D8-5F4B9DA5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C6053-888E-4576-B083-49BFE8DE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97B16-6BD0-4CDC-AA32-CB5810CD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34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24ED-7C5A-4E96-9889-61D4060D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6D6EF-E367-45E1-A269-0C6D0AE7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E1DD1-36E2-4338-8EBC-9160BD78A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89921A-598D-4B9A-BF68-7F79A94C6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61C2C-2B5F-4644-875B-318F0C741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C57007-577D-4AD9-8C06-3AB1A5E7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597076-C26C-40D7-B6EC-4E249303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25EEC-B6E3-49A6-8E0D-7C3FA0D2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596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FCDA3-8C31-430F-BE34-C3F814D7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3BF15-2E67-4F05-A577-31D43F7E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9BC60-F145-4D48-AC23-8DE35B1D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08E5B-99FB-4FD8-B73C-160E26D8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175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546D7-030D-4BC0-9503-DCECF5F9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98CFA-0F3A-41C1-BC2C-A66BBA96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261EF-42DA-4F3E-AA07-A428A6F6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987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77CB-E5FD-429B-8BE0-0110B73F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F519-39AE-41B3-B687-25B8FBF8E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6C458-216E-4E55-828A-EF6A5E9C5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D4D4F-4460-41F4-9CCE-52A0F9DA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4A983-5BE3-4C97-9819-17D6625E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2ECEA-0251-4603-8810-3FD57AB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0349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4AB5-A059-43E8-AFC5-7817D38A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34F09-1E7E-41B8-A06C-7BE16A543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7E0B4-92D6-4853-8B83-930171634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61D37-73D7-46FE-B837-832E7261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909A5-BC7F-4E26-B513-9953FF58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4504-82BE-45C0-B1B2-A51FB2F0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6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CF39-2AFD-4A54-8CA6-015D462F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01745-E6EB-4A91-B7C6-F96D6DE3D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C3FD5-66A9-4FC1-B445-B26E0241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FFD40-154C-4EFB-828E-4A7A2F03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2FEA-E0B9-416D-8927-F26DCC37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317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8E1DD-82A4-45E4-9F4A-0AC6C3175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0760A-FBCC-456D-A5CB-A2C08DE92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EDFA1-A47A-4394-86D7-B7FDE38E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9A385-1922-4C96-ABEE-EE2C6761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193B0-3FB4-4DE0-8F5D-B9A9BF5B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34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ABA3BE-18E6-4010-9492-4FBFC48D549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C3314B-EF1D-4293-876E-FCBFD460FA97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C3015F2-B8FA-4BFE-8BFA-054E3A312611}"/>
              </a:ext>
            </a:extLst>
          </p:cNvPr>
          <p:cNvSpPr/>
          <p:nvPr userDrawn="1"/>
        </p:nvSpPr>
        <p:spPr>
          <a:xfrm>
            <a:off x="270113" y="191067"/>
            <a:ext cx="11721068" cy="6480628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996CCC-4024-4AD3-950C-6384B5FBA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8208" r="52504" b="33610"/>
          <a:stretch/>
        </p:blipFill>
        <p:spPr>
          <a:xfrm>
            <a:off x="-454808" y="596900"/>
            <a:ext cx="3405971" cy="5562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2965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0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57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1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80752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01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841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9033F92-5447-4701-9973-78667CCF7D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1009FC0-F461-43C1-A305-424A4B8DBC2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2D3E3847-E4AC-4C7E-9A5E-BE2F9DB0A4D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C0A871EA-43B6-40F5-B8FE-1A422C77A0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7749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A757F5D-4C8E-4BEE-AD55-7B1F4C7E50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F757335-D800-4EEA-9CE9-408094DD27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534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49CB23-30FC-4222-A82E-B62216712C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0748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570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422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96DDDB5F-280B-4331-9598-C8195A43A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8585"/>
            <a:ext cx="12192000" cy="31929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8B40CD-7F2F-4D2A-ABFB-C9D21AE99420}"/>
              </a:ext>
            </a:extLst>
          </p:cNvPr>
          <p:cNvSpPr/>
          <p:nvPr userDrawn="1"/>
        </p:nvSpPr>
        <p:spPr>
          <a:xfrm>
            <a:off x="0" y="1389109"/>
            <a:ext cx="12192000" cy="213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                   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3D3E8-EA73-4D55-A85B-305A0FC68ADE}"/>
              </a:ext>
            </a:extLst>
          </p:cNvPr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1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233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A80772-5F48-444B-909E-60FACAB6B8FE}"/>
              </a:ext>
            </a:extLst>
          </p:cNvPr>
          <p:cNvSpPr/>
          <p:nvPr userDrawn="1"/>
        </p:nvSpPr>
        <p:spPr>
          <a:xfrm>
            <a:off x="4457700" y="0"/>
            <a:ext cx="7734300" cy="6858000"/>
          </a:xfrm>
          <a:custGeom>
            <a:avLst/>
            <a:gdLst>
              <a:gd name="connsiteX0" fmla="*/ 3160975 w 7734300"/>
              <a:gd name="connsiteY0" fmla="*/ 0 h 6858000"/>
              <a:gd name="connsiteX1" fmla="*/ 3167701 w 7734300"/>
              <a:gd name="connsiteY1" fmla="*/ 0 h 6858000"/>
              <a:gd name="connsiteX2" fmla="*/ 7734300 w 7734300"/>
              <a:gd name="connsiteY2" fmla="*/ 0 h 6858000"/>
              <a:gd name="connsiteX3" fmla="*/ 7734300 w 7734300"/>
              <a:gd name="connsiteY3" fmla="*/ 6858000 h 6858000"/>
              <a:gd name="connsiteX4" fmla="*/ 3167701 w 7734300"/>
              <a:gd name="connsiteY4" fmla="*/ 6858000 h 6858000"/>
              <a:gd name="connsiteX5" fmla="*/ 3160975 w 7734300"/>
              <a:gd name="connsiteY5" fmla="*/ 6858000 h 6858000"/>
              <a:gd name="connsiteX6" fmla="*/ 3160975 w 7734300"/>
              <a:gd name="connsiteY6" fmla="*/ 6850774 h 6858000"/>
              <a:gd name="connsiteX7" fmla="*/ 0 w 7734300"/>
              <a:gd name="connsiteY7" fmla="*/ 3454443 h 6858000"/>
              <a:gd name="connsiteX8" fmla="*/ 3160975 w 7734300"/>
              <a:gd name="connsiteY8" fmla="*/ 7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300" h="6858000">
                <a:moveTo>
                  <a:pt x="3160975" y="0"/>
                </a:moveTo>
                <a:lnTo>
                  <a:pt x="3167701" y="0"/>
                </a:lnTo>
                <a:lnTo>
                  <a:pt x="7734300" y="0"/>
                </a:lnTo>
                <a:lnTo>
                  <a:pt x="7734300" y="6858000"/>
                </a:lnTo>
                <a:lnTo>
                  <a:pt x="3167701" y="6858000"/>
                </a:lnTo>
                <a:lnTo>
                  <a:pt x="3160975" y="6858000"/>
                </a:lnTo>
                <a:lnTo>
                  <a:pt x="3160975" y="6850774"/>
                </a:lnTo>
                <a:lnTo>
                  <a:pt x="0" y="3454443"/>
                </a:lnTo>
                <a:lnTo>
                  <a:pt x="3160975" y="73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DF16B449-F5B7-4D1C-B524-58A0CCD475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734300" cy="6858000"/>
          </a:xfrm>
          <a:custGeom>
            <a:avLst/>
            <a:gdLst>
              <a:gd name="connsiteX0" fmla="*/ 0 w 7302500"/>
              <a:gd name="connsiteY0" fmla="*/ 0 h 6858000"/>
              <a:gd name="connsiteX1" fmla="*/ 4311650 w 7302500"/>
              <a:gd name="connsiteY1" fmla="*/ 0 h 6858000"/>
              <a:gd name="connsiteX2" fmla="*/ 4318000 w 7302500"/>
              <a:gd name="connsiteY2" fmla="*/ 0 h 6858000"/>
              <a:gd name="connsiteX3" fmla="*/ 4318000 w 7302500"/>
              <a:gd name="connsiteY3" fmla="*/ 7226 h 6858000"/>
              <a:gd name="connsiteX4" fmla="*/ 7302500 w 7302500"/>
              <a:gd name="connsiteY4" fmla="*/ 3403557 h 6858000"/>
              <a:gd name="connsiteX5" fmla="*/ 4318000 w 7302500"/>
              <a:gd name="connsiteY5" fmla="*/ 6850666 h 6858000"/>
              <a:gd name="connsiteX6" fmla="*/ 4318000 w 7302500"/>
              <a:gd name="connsiteY6" fmla="*/ 6858000 h 6858000"/>
              <a:gd name="connsiteX7" fmla="*/ 4311650 w 7302500"/>
              <a:gd name="connsiteY7" fmla="*/ 6858000 h 6858000"/>
              <a:gd name="connsiteX8" fmla="*/ 0 w 73025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0" h="6858000">
                <a:moveTo>
                  <a:pt x="0" y="0"/>
                </a:moveTo>
                <a:lnTo>
                  <a:pt x="4311650" y="0"/>
                </a:lnTo>
                <a:lnTo>
                  <a:pt x="4318000" y="0"/>
                </a:lnTo>
                <a:lnTo>
                  <a:pt x="4318000" y="7226"/>
                </a:lnTo>
                <a:lnTo>
                  <a:pt x="7302500" y="3403557"/>
                </a:lnTo>
                <a:lnTo>
                  <a:pt x="4318000" y="6850666"/>
                </a:lnTo>
                <a:lnTo>
                  <a:pt x="4318000" y="6858000"/>
                </a:lnTo>
                <a:lnTo>
                  <a:pt x="4311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279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590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607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3503243-A816-45B2-8D73-8FD35BAB63ED}"/>
              </a:ext>
            </a:extLst>
          </p:cNvPr>
          <p:cNvGrpSpPr/>
          <p:nvPr userDrawn="1"/>
        </p:nvGrpSpPr>
        <p:grpSpPr>
          <a:xfrm>
            <a:off x="8766546" y="1684865"/>
            <a:ext cx="2664296" cy="4683693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D0617E07-B62F-4C5A-8324-8121790C557C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595E3AE0-69B9-44BD-A213-EFFEE695836E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F7644BA-95E4-4334-B15E-5641519DE454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45589BD7-1AAE-47A5-A953-39874867B91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FC370075-FBF1-4459-A6DC-D8D76AEB076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E3183AA-105B-47EF-AA5D-058969BF023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954464" y="2096435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FC2D6A0-18EB-4B00-815F-BF0C52FA5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30122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257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BDBE0CB-23EF-4EA9-9EFC-763B13F4C0A1}"/>
              </a:ext>
            </a:extLst>
          </p:cNvPr>
          <p:cNvSpPr/>
          <p:nvPr userDrawn="1"/>
        </p:nvSpPr>
        <p:spPr>
          <a:xfrm>
            <a:off x="1220558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C899DDF-74C3-4C72-AED1-0962CD1554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1076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8176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566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975CB74E-F65F-47F8-A8AE-7B7FF78C2892}"/>
              </a:ext>
            </a:extLst>
          </p:cNvPr>
          <p:cNvGrpSpPr/>
          <p:nvPr userDrawn="1"/>
        </p:nvGrpSpPr>
        <p:grpSpPr>
          <a:xfrm>
            <a:off x="4079368" y="1970852"/>
            <a:ext cx="4033264" cy="317223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895E5FF-2AD1-4D60-B9DC-23569CF082C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D141F39-0A15-4C0D-9357-F96ECF220458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21450A8-BB0B-4C76-AECE-EDEA1A12A97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5AAF11-525B-4526-A0C8-892969E7202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4A9E649-7CC2-4EA9-AB25-19096B52AE82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6FFB54-5A6B-402C-BF64-F9A0D4F6092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9BDEE8A-9721-4F12-BF30-B3892398A2A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F995AF-82CD-4344-B5B9-370E1050E42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C682587B-FE10-4ADA-9DD2-A1F1EC01BC3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22246" y="2124991"/>
            <a:ext cx="3722584" cy="215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B4BF6DC-797F-4878-8F38-6D12B5EA5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88494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963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D4AE3C9-25F7-435F-8241-E0E3E024E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9231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07558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4189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43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5838F9-8D97-4842-9CF8-6E2236331A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0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2F984-3A06-4989-A9F2-9A1BD85055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91043-165C-465D-80CB-6E2D1D8FB1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6C0FBD-53B0-4D92-AB1E-7742316FD8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9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F63BF0-F157-4F79-AAFC-5527158D74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15CE7-2587-4B5A-B848-8067C02EF1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0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00A877-3A8D-4936-AA99-E255220D51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0AA3A-D74B-4313-BEF2-96B24FDAA6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6630F-8E75-48AA-A41D-4E065F6537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16BBB-F171-4966-AF95-57F08814FB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361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4C63B-F58E-454B-8665-2E62D5D895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7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0D093-49A9-40F2-85BA-1C2DF74581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1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5838F9-8D97-4842-9CF8-6E2236331A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2F984-3A06-4989-A9F2-9A1BD85055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91043-165C-465D-80CB-6E2D1D8FB1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6C0FBD-53B0-4D92-AB1E-7742316FD8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F63BF0-F157-4F79-AAFC-5527158D74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3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15CE7-2587-4B5A-B848-8067C02EF1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0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00A877-3A8D-4936-AA99-E255220D51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0AA3A-D74B-4313-BEF2-96B24FDAA6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9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98D05-1DEB-4F7B-BB0F-95CD857D32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ECF82-4565-4284-B876-9E22F3886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1AA0-E5FE-031A-1B8D-A496E9F9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29CC-6800-A228-A81D-645FBFC30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E03AF-1C9E-2D2B-4FD3-98FA4969C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7A967-D66B-4557-B56F-618C2A7E18A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636F-E4C4-5928-C517-D194995DC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021F1-020E-61EF-11BE-3E484684A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56592-2ABA-42AD-ABE8-D88606DAF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2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3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641DEAF-6A28-42A8-8A96-0FAD85F9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8CB530-D570-4DFC-BA01-BDB0F9A0D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94EC3A-0FBF-4BDE-B285-947B3BF12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035B-198E-4135-B73A-0A3C47135CB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2AEE6-B211-4E68-A629-B00137F05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BEBE76-29D4-4CA6-A390-D318182F8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3A4B3-31E6-48D0-8F67-C2C0AF1301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3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0AE5B-C886-4417-9AEC-457CDC90C2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8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CE17A-58DA-4B4B-8316-76B782BE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0A408-5A9D-490A-9E77-35B24B7B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1FC8C-C2BA-4696-AC61-F3FE57471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4446E-4DD9-478D-ADB1-A0E415FC8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323E-F333-4A01-A758-1A7DA5125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4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7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0AE5B-C886-4417-9AEC-457CDC90C2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99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0AE5B-C886-4417-9AEC-457CDC90C2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F0AE5B-C886-4417-9AEC-457CDC90C2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51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0.jpeg"/><Relationship Id="rId4" Type="http://schemas.openxmlformats.org/officeDocument/2006/relationships/image" Target="../media/image24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0.xml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slide" Target="slide15.xml"/><Relationship Id="rId4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hà máy Lọc dầu Dung Quất nhắm đối tác từ Nga, Trung Đ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170762" cy="6600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8" name="Picture 4" descr="Lọc dầu Dung Quất mòn mỏi đợi thu xếp vố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545477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7189"/>
            <a:ext cx="1059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</a:t>
            </a:r>
            <a:r>
              <a:rPr lang="en-US" altLang="en-US" sz="4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HYDROCARBON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8985" y="865131"/>
            <a:ext cx="27432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D4AD-4D32-1139-0DD6-CCCBA309A249}"/>
              </a:ext>
            </a:extLst>
          </p:cNvPr>
          <p:cNvSpPr txBox="1"/>
          <p:nvPr/>
        </p:nvSpPr>
        <p:spPr>
          <a:xfrm>
            <a:off x="6925233" y="1624067"/>
            <a:ext cx="51980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ALKANE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32235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39189" y="56596"/>
            <a:ext cx="11958679" cy="749815"/>
            <a:chOff x="-39050" y="113263"/>
            <a:chExt cx="6397860" cy="5847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6397860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>
              <a:noFill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5545639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Phản ứng tách và phản ứng reforming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52277"/>
            <a:ext cx="801672" cy="706005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EB7D36B5-7B4B-509F-C3F2-C2572AAB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>
            <a:fillRect/>
          </a:stretch>
        </p:blipFill>
        <p:spPr bwMode="auto">
          <a:xfrm>
            <a:off x="1426819" y="2044700"/>
            <a:ext cx="8752231" cy="314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40567C-852B-5AE1-5B4D-2437134DD2F2}"/>
              </a:ext>
            </a:extLst>
          </p:cNvPr>
          <p:cNvSpPr txBox="1"/>
          <p:nvPr/>
        </p:nvSpPr>
        <p:spPr>
          <a:xfrm>
            <a:off x="-77472" y="1075458"/>
            <a:ext cx="6096000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Cracking nonane (C₉H₂₀)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C55BE-4F1F-A157-BF26-732A348BA163}"/>
              </a:ext>
            </a:extLst>
          </p:cNvPr>
          <p:cNvSpPr txBox="1"/>
          <p:nvPr/>
        </p:nvSpPr>
        <p:spPr>
          <a:xfrm>
            <a:off x="8724239" y="1812499"/>
            <a:ext cx="191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BC910-6200-5F95-F64C-D3F0877A9018}"/>
              </a:ext>
            </a:extLst>
          </p:cNvPr>
          <p:cNvSpPr txBox="1"/>
          <p:nvPr/>
        </p:nvSpPr>
        <p:spPr>
          <a:xfrm>
            <a:off x="6806539" y="3069679"/>
            <a:ext cx="191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4EA65-5381-D4DE-CD3D-AF627AC386A2}"/>
              </a:ext>
            </a:extLst>
          </p:cNvPr>
          <p:cNvSpPr txBox="1"/>
          <p:nvPr/>
        </p:nvSpPr>
        <p:spPr>
          <a:xfrm>
            <a:off x="8784617" y="4284862"/>
            <a:ext cx="191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39C55C-F200-60F0-DF3C-153F4E7C2862}"/>
              </a:ext>
            </a:extLst>
          </p:cNvPr>
          <p:cNvSpPr/>
          <p:nvPr/>
        </p:nvSpPr>
        <p:spPr>
          <a:xfrm>
            <a:off x="6603999" y="1880115"/>
            <a:ext cx="1522069" cy="3491985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71A7C-915B-AD8B-19F1-C0CC7F125EF3}"/>
              </a:ext>
            </a:extLst>
          </p:cNvPr>
          <p:cNvSpPr txBox="1"/>
          <p:nvPr/>
        </p:nvSpPr>
        <p:spPr>
          <a:xfrm>
            <a:off x="6508749" y="5726521"/>
            <a:ext cx="191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Alkene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A796DD-A0BC-41AB-C9BD-7102D672536A}"/>
              </a:ext>
            </a:extLst>
          </p:cNvPr>
          <p:cNvSpPr/>
          <p:nvPr/>
        </p:nvSpPr>
        <p:spPr>
          <a:xfrm>
            <a:off x="8685875" y="1880115"/>
            <a:ext cx="1522069" cy="3491985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533051-BAA2-1EFE-9409-FFF076164806}"/>
              </a:ext>
            </a:extLst>
          </p:cNvPr>
          <p:cNvSpPr txBox="1"/>
          <p:nvPr/>
        </p:nvSpPr>
        <p:spPr>
          <a:xfrm>
            <a:off x="8685875" y="5726521"/>
            <a:ext cx="191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Alkane</a:t>
            </a:r>
          </a:p>
        </p:txBody>
      </p:sp>
    </p:spTree>
    <p:extLst>
      <p:ext uri="{BB962C8B-B14F-4D97-AF65-F5344CB8AC3E}">
        <p14:creationId xmlns:p14="http://schemas.microsoft.com/office/powerpoint/2010/main" val="248040909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39189" y="56596"/>
            <a:ext cx="11958679" cy="749815"/>
            <a:chOff x="-39050" y="113263"/>
            <a:chExt cx="6397860" cy="5847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6397860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>
              <a:noFill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5545639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Phản ứng tách và phản ứng reforming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52277"/>
            <a:ext cx="801672" cy="706005"/>
          </a:xfrm>
          <a:prstGeom prst="rect">
            <a:avLst/>
          </a:prstGeom>
        </p:spPr>
      </p:pic>
      <p:pic>
        <p:nvPicPr>
          <p:cNvPr id="1025" name="Picture 3">
            <a:extLst>
              <a:ext uri="{FF2B5EF4-FFF2-40B4-BE49-F238E27FC236}">
                <a16:creationId xmlns:a16="http://schemas.microsoft.com/office/drawing/2014/main" id="{32598EB4-AB92-07B5-5193-496776B8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3859"/>
          <a:stretch>
            <a:fillRect/>
          </a:stretch>
        </p:blipFill>
        <p:spPr bwMode="auto">
          <a:xfrm>
            <a:off x="531468" y="1580488"/>
            <a:ext cx="11228732" cy="52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0ABFF-A781-A361-A0AE-27B7644EBA72}"/>
              </a:ext>
            </a:extLst>
          </p:cNvPr>
          <p:cNvSpPr txBox="1"/>
          <p:nvPr/>
        </p:nvSpPr>
        <p:spPr>
          <a:xfrm>
            <a:off x="-215900" y="881386"/>
            <a:ext cx="6096000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Reforming hexane (C₆H₁₄)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94B3D-FA45-22FF-0E4D-A1A805D51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1188013"/>
            <a:ext cx="3886200" cy="971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F54B41-1655-EA0B-C2C3-E01DC5EA6F93}"/>
              </a:ext>
            </a:extLst>
          </p:cNvPr>
          <p:cNvSpPr/>
          <p:nvPr/>
        </p:nvSpPr>
        <p:spPr>
          <a:xfrm>
            <a:off x="5880100" y="2768600"/>
            <a:ext cx="711200" cy="66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2A395-4028-C605-7453-D66798010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020" y="2328731"/>
            <a:ext cx="2849660" cy="1388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B05D0E-DE73-5A8B-C761-D1D37FC7E04E}"/>
              </a:ext>
            </a:extLst>
          </p:cNvPr>
          <p:cNvSpPr/>
          <p:nvPr/>
        </p:nvSpPr>
        <p:spPr>
          <a:xfrm>
            <a:off x="8521700" y="3978074"/>
            <a:ext cx="711200" cy="66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19B2C3-A464-C018-451F-9B7F5A5E0E5F}"/>
              </a:ext>
            </a:extLst>
          </p:cNvPr>
          <p:cNvSpPr txBox="1"/>
          <p:nvPr/>
        </p:nvSpPr>
        <p:spPr>
          <a:xfrm>
            <a:off x="8699500" y="393208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4H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1D9CE4-31D8-6D0F-9AE9-9BA80EADF6B5}"/>
              </a:ext>
            </a:extLst>
          </p:cNvPr>
          <p:cNvSpPr/>
          <p:nvPr/>
        </p:nvSpPr>
        <p:spPr>
          <a:xfrm>
            <a:off x="8521700" y="5595954"/>
            <a:ext cx="711200" cy="66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C42BB2-4DFC-CCEA-FE28-E6C59ECEF41A}"/>
              </a:ext>
            </a:extLst>
          </p:cNvPr>
          <p:cNvSpPr txBox="1"/>
          <p:nvPr/>
        </p:nvSpPr>
        <p:spPr>
          <a:xfrm>
            <a:off x="8699500" y="554996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0068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39189" y="56596"/>
            <a:ext cx="11958679" cy="749815"/>
            <a:chOff x="-39050" y="113263"/>
            <a:chExt cx="6397860" cy="5847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6397860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>
              <a:noFill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5545639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Phản ứng tách và phản ứng reforming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52277"/>
            <a:ext cx="801672" cy="70600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CAFF3AB-5294-D558-4004-34E9A5BE2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117047"/>
              </p:ext>
            </p:extLst>
          </p:nvPr>
        </p:nvGraphicFramePr>
        <p:xfrm>
          <a:off x="116660" y="906352"/>
          <a:ext cx="11958679" cy="693848"/>
        </p:xfrm>
        <a:graphic>
          <a:graphicData uri="http://schemas.openxmlformats.org/drawingml/2006/table">
            <a:tbl>
              <a:tblPr firstRow="1" firstCol="1" bandRow="1"/>
              <a:tblGrid>
                <a:gridCol w="1141515">
                  <a:extLst>
                    <a:ext uri="{9D8B030D-6E8A-4147-A177-3AD203B41FA5}">
                      <a16:colId xmlns:a16="http://schemas.microsoft.com/office/drawing/2014/main" val="3344079361"/>
                    </a:ext>
                  </a:extLst>
                </a:gridCol>
                <a:gridCol w="4456825">
                  <a:extLst>
                    <a:ext uri="{9D8B030D-6E8A-4147-A177-3AD203B41FA5}">
                      <a16:colId xmlns:a16="http://schemas.microsoft.com/office/drawing/2014/main" val="2162922516"/>
                    </a:ext>
                  </a:extLst>
                </a:gridCol>
                <a:gridCol w="6360339">
                  <a:extLst>
                    <a:ext uri="{9D8B030D-6E8A-4147-A177-3AD203B41FA5}">
                      <a16:colId xmlns:a16="http://schemas.microsoft.com/office/drawing/2014/main" val="947627081"/>
                    </a:ext>
                  </a:extLst>
                </a:gridCol>
              </a:tblGrid>
              <a:tr h="6938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 Cracking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 Reforming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295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21A516-F6AF-35B4-0E95-6E76D397C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96885"/>
              </p:ext>
            </p:extLst>
          </p:nvPr>
        </p:nvGraphicFramePr>
        <p:xfrm>
          <a:off x="116660" y="1612900"/>
          <a:ext cx="11958678" cy="5188504"/>
        </p:xfrm>
        <a:graphic>
          <a:graphicData uri="http://schemas.openxmlformats.org/drawingml/2006/table">
            <a:tbl>
              <a:tblPr firstRow="1" firstCol="1" bandRow="1"/>
              <a:tblGrid>
                <a:gridCol w="1141515">
                  <a:extLst>
                    <a:ext uri="{9D8B030D-6E8A-4147-A177-3AD203B41FA5}">
                      <a16:colId xmlns:a16="http://schemas.microsoft.com/office/drawing/2014/main" val="1108535672"/>
                    </a:ext>
                  </a:extLst>
                </a:gridCol>
                <a:gridCol w="4444125">
                  <a:extLst>
                    <a:ext uri="{9D8B030D-6E8A-4147-A177-3AD203B41FA5}">
                      <a16:colId xmlns:a16="http://schemas.microsoft.com/office/drawing/2014/main" val="639717015"/>
                    </a:ext>
                  </a:extLst>
                </a:gridCol>
                <a:gridCol w="6373038">
                  <a:extLst>
                    <a:ext uri="{9D8B030D-6E8A-4147-A177-3AD203B41FA5}">
                      <a16:colId xmlns:a16="http://schemas.microsoft.com/office/drawing/2014/main" val="4170765438"/>
                    </a:ext>
                  </a:extLst>
                </a:gridCol>
              </a:tblGrid>
              <a:tr h="1742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phản ứng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Bẻ gãy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carbon</a:t>
                      </a:r>
                      <a:b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Tạo ra hỗn hợp sản phẩm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ngắn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hơn</a:t>
                      </a:r>
                      <a:b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Gồm cả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alkane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alkene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 phân hóa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(isomer hóa) mạch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thành mạch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nhánh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aren hóa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(tạo hydrocarbon thơm)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092075"/>
                  </a:ext>
                </a:extLst>
              </a:tr>
              <a:tr h="85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Nhiệt độ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b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Thường có mặt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 tác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Nhiệt độ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b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Thường có mặt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 tác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(như </a:t>
                      </a: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Pt, Rh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327064"/>
                  </a:ext>
                </a:extLst>
              </a:tr>
              <a:tr h="85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Alkane và alkene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ngắn</a:t>
                      </a:r>
                      <a:b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Ví dụ: C₂ - C₇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Alkane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nhánh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hydrocarbon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vòng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hydrocarbon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(arene)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713891"/>
                  </a:ext>
                </a:extLst>
              </a:tr>
              <a:tr h="1742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 dụng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Tăng hiệu suất của dầu mỏ trong công nghiệp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lọc dầu</a:t>
                      </a:r>
                      <a:b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Tạo nguyên liệu cho sản xuất polymer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Tăng chỉ số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octane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b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Sản xuất các hợp chất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arene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như benzen, toluen, xylene để làm nguyên liệu công nghiệp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50727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50D70CD-6C90-FCC7-30F5-8ADD3D5AAD78}"/>
              </a:ext>
            </a:extLst>
          </p:cNvPr>
          <p:cNvSpPr/>
          <p:nvPr/>
        </p:nvSpPr>
        <p:spPr>
          <a:xfrm>
            <a:off x="1513840" y="1706880"/>
            <a:ext cx="87376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B12E1-E839-3E13-AFEB-79B6C6E0A1F8}"/>
              </a:ext>
            </a:extLst>
          </p:cNvPr>
          <p:cNvSpPr/>
          <p:nvPr/>
        </p:nvSpPr>
        <p:spPr>
          <a:xfrm>
            <a:off x="4643120" y="2184400"/>
            <a:ext cx="87376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320DA-54E0-9819-0046-89840D33A059}"/>
              </a:ext>
            </a:extLst>
          </p:cNvPr>
          <p:cNvSpPr/>
          <p:nvPr/>
        </p:nvSpPr>
        <p:spPr>
          <a:xfrm>
            <a:off x="1290320" y="2509520"/>
            <a:ext cx="690880" cy="44704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9EF4-E869-5DA1-70B3-D25B9A9A4AD5}"/>
              </a:ext>
            </a:extLst>
          </p:cNvPr>
          <p:cNvSpPr/>
          <p:nvPr/>
        </p:nvSpPr>
        <p:spPr>
          <a:xfrm>
            <a:off x="2529840" y="2969260"/>
            <a:ext cx="87376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7FE13-C742-8EF9-390A-01120229B1DF}"/>
              </a:ext>
            </a:extLst>
          </p:cNvPr>
          <p:cNvSpPr/>
          <p:nvPr/>
        </p:nvSpPr>
        <p:spPr>
          <a:xfrm>
            <a:off x="3850640" y="2969261"/>
            <a:ext cx="87376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99E38-DF1A-B8F5-A8A7-3D6C8F384641}"/>
              </a:ext>
            </a:extLst>
          </p:cNvPr>
          <p:cNvSpPr/>
          <p:nvPr/>
        </p:nvSpPr>
        <p:spPr>
          <a:xfrm>
            <a:off x="5920828" y="1841500"/>
            <a:ext cx="2359571" cy="42418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ACA68-59C3-8DFA-16B8-9E1BCCE0A4BC}"/>
              </a:ext>
            </a:extLst>
          </p:cNvPr>
          <p:cNvSpPr/>
          <p:nvPr/>
        </p:nvSpPr>
        <p:spPr>
          <a:xfrm>
            <a:off x="10678161" y="1802972"/>
            <a:ext cx="1005840" cy="462708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0A42D0-BCFA-9D0D-4736-1704CE59F5AF}"/>
              </a:ext>
            </a:extLst>
          </p:cNvPr>
          <p:cNvSpPr/>
          <p:nvPr/>
        </p:nvSpPr>
        <p:spPr>
          <a:xfrm>
            <a:off x="7274558" y="2308860"/>
            <a:ext cx="1564641" cy="42418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182A6-967C-3B3A-9BBD-915C90F398C1}"/>
              </a:ext>
            </a:extLst>
          </p:cNvPr>
          <p:cNvSpPr/>
          <p:nvPr/>
        </p:nvSpPr>
        <p:spPr>
          <a:xfrm>
            <a:off x="9261020" y="2346960"/>
            <a:ext cx="1335858" cy="42418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66472B-0EE3-D497-4D8F-15D0CC426C1E}"/>
              </a:ext>
            </a:extLst>
          </p:cNvPr>
          <p:cNvSpPr/>
          <p:nvPr/>
        </p:nvSpPr>
        <p:spPr>
          <a:xfrm>
            <a:off x="2618920" y="3429000"/>
            <a:ext cx="61958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28776D-227F-6CC9-5069-3323B556156B}"/>
              </a:ext>
            </a:extLst>
          </p:cNvPr>
          <p:cNvSpPr/>
          <p:nvPr/>
        </p:nvSpPr>
        <p:spPr>
          <a:xfrm>
            <a:off x="3403600" y="3856632"/>
            <a:ext cx="102870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F587B6-4DC0-30D4-1EC6-ABB51DD228B9}"/>
              </a:ext>
            </a:extLst>
          </p:cNvPr>
          <p:cNvSpPr/>
          <p:nvPr/>
        </p:nvSpPr>
        <p:spPr>
          <a:xfrm>
            <a:off x="7037339" y="3429000"/>
            <a:ext cx="61958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044F1-10F9-B5AF-68AC-8BBA1B5B94B6}"/>
              </a:ext>
            </a:extLst>
          </p:cNvPr>
          <p:cNvSpPr/>
          <p:nvPr/>
        </p:nvSpPr>
        <p:spPr>
          <a:xfrm>
            <a:off x="7759702" y="3828692"/>
            <a:ext cx="1028700" cy="3251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AB4E1F-2F3F-C887-12B3-AC4AE5DC86A2}"/>
              </a:ext>
            </a:extLst>
          </p:cNvPr>
          <p:cNvSpPr/>
          <p:nvPr/>
        </p:nvSpPr>
        <p:spPr>
          <a:xfrm>
            <a:off x="3639820" y="4279086"/>
            <a:ext cx="1554480" cy="371655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1A769E-E8E7-51EE-ACD8-EF6D4FF069BF}"/>
              </a:ext>
            </a:extLst>
          </p:cNvPr>
          <p:cNvSpPr/>
          <p:nvPr/>
        </p:nvSpPr>
        <p:spPr>
          <a:xfrm>
            <a:off x="6879679" y="4279086"/>
            <a:ext cx="1554480" cy="371655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365615-43DB-8D06-BC47-EC264FB259D1}"/>
              </a:ext>
            </a:extLst>
          </p:cNvPr>
          <p:cNvSpPr/>
          <p:nvPr/>
        </p:nvSpPr>
        <p:spPr>
          <a:xfrm>
            <a:off x="10233838" y="4279086"/>
            <a:ext cx="1450163" cy="42418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DA6700-B7B6-338E-1963-5BC75C3D6C04}"/>
              </a:ext>
            </a:extLst>
          </p:cNvPr>
          <p:cNvSpPr/>
          <p:nvPr/>
        </p:nvSpPr>
        <p:spPr>
          <a:xfrm>
            <a:off x="7384048" y="4687211"/>
            <a:ext cx="680452" cy="371655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6BCCBC-8370-5637-EEC8-99F3C62C1050}"/>
              </a:ext>
            </a:extLst>
          </p:cNvPr>
          <p:cNvSpPr/>
          <p:nvPr/>
        </p:nvSpPr>
        <p:spPr>
          <a:xfrm>
            <a:off x="2877910" y="5558530"/>
            <a:ext cx="972730" cy="392788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3994B0-713A-B71C-FA3D-339FEFED974C}"/>
              </a:ext>
            </a:extLst>
          </p:cNvPr>
          <p:cNvSpPr/>
          <p:nvPr/>
        </p:nvSpPr>
        <p:spPr>
          <a:xfrm>
            <a:off x="7384048" y="5325616"/>
            <a:ext cx="972730" cy="392788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5A54BF-38A5-0A57-8CF0-BE58557652ED}"/>
              </a:ext>
            </a:extLst>
          </p:cNvPr>
          <p:cNvSpPr/>
          <p:nvPr/>
        </p:nvSpPr>
        <p:spPr>
          <a:xfrm>
            <a:off x="8839199" y="5325616"/>
            <a:ext cx="800101" cy="392788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2D5955-32C2-D130-DCA6-DA5FB49DDB21}"/>
              </a:ext>
            </a:extLst>
          </p:cNvPr>
          <p:cNvSpPr/>
          <p:nvPr/>
        </p:nvSpPr>
        <p:spPr>
          <a:xfrm>
            <a:off x="8643350" y="5790534"/>
            <a:ext cx="800101" cy="392788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0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753035" y="3941371"/>
            <a:ext cx="9977718" cy="11833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39189" y="56596"/>
            <a:ext cx="6882683" cy="1564872"/>
            <a:chOff x="-39050" y="113263"/>
            <a:chExt cx="3682216" cy="122043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3012655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>
              <a:noFill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2711297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Phản ứng oxi hóa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529DAD-892C-4D87-8F87-9AF431413C03}"/>
                </a:ext>
              </a:extLst>
            </p:cNvPr>
            <p:cNvSpPr txBox="1"/>
            <p:nvPr/>
          </p:nvSpPr>
          <p:spPr>
            <a:xfrm>
              <a:off x="167617" y="877633"/>
              <a:ext cx="3475549" cy="456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Phản ứng oxi hóa hoàn toàn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52277"/>
            <a:ext cx="801672" cy="7060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210" y="1732002"/>
            <a:ext cx="584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a. Methane tác dụng với oxygen.</a:t>
            </a:r>
            <a:endParaRPr lang="en-US" sz="3200" b="1">
              <a:solidFill>
                <a:srgbClr val="0000CC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888228" y="3877820"/>
          <a:ext cx="9731375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29000" imgH="419040" progId="Equation.DSMT4">
                  <p:embed/>
                </p:oleObj>
              </mc:Choice>
              <mc:Fallback>
                <p:oleObj name="Equation" r:id="rId5" imgW="3429000" imgH="4190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228" y="3877820"/>
                        <a:ext cx="9731375" cy="119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78577" y="2778674"/>
            <a:ext cx="601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2O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CO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+  2H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pic>
        <p:nvPicPr>
          <p:cNvPr id="43" name="mo_phong_4d_phan_ung_chay_cua_khi_metan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425" y="118619"/>
            <a:ext cx="5640563" cy="353754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856472" y="2613817"/>
            <a:ext cx="105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41327" y="3137037"/>
            <a:ext cx="874059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0084" y="4181538"/>
            <a:ext cx="514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b.</a:t>
            </a:r>
            <a:endParaRPr lang="en-US"/>
          </a:p>
        </p:txBody>
      </p:sp>
      <p:pic>
        <p:nvPicPr>
          <p:cNvPr id="3084" name="Picture 12" descr="Xử lý các lỗi trên bếp gas â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4" y="5223017"/>
            <a:ext cx="2568387" cy="15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hông muốn bếp gas cháy nổ, hãy luôn ghi nhớ 7 KHÔNG sau đâ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49" y="5242983"/>
            <a:ext cx="2638497" cy="15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háy cây xăng tại Hà Nội: Một số chiến sỹ PCCC bị thươ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917" y="5223017"/>
            <a:ext cx="2420471" cy="15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9299" y="52277"/>
            <a:ext cx="5799266" cy="3770843"/>
          </a:xfrm>
          <a:prstGeom prst="rect">
            <a:avLst/>
          </a:prstGeom>
        </p:spPr>
      </p:pic>
      <p:pic>
        <p:nvPicPr>
          <p:cNvPr id="3091" name="Picture 19" descr="Biển báo Cấm Lử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272" y="4868461"/>
            <a:ext cx="2227728" cy="103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57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3" grpId="0" animBg="1"/>
      <p:bldP spid="3" grpId="0"/>
      <p:bldP spid="42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39189" y="56596"/>
            <a:ext cx="6029448" cy="749815"/>
            <a:chOff x="-39050" y="113263"/>
            <a:chExt cx="3225738" cy="5847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3012655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>
              <a:noFill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2711297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Phản ứng oxi hóa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52277"/>
            <a:ext cx="801672" cy="706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D4AC8-8715-E513-3AA6-F237E07FFB73}"/>
              </a:ext>
            </a:extLst>
          </p:cNvPr>
          <p:cNvSpPr txBox="1"/>
          <p:nvPr/>
        </p:nvSpPr>
        <p:spPr>
          <a:xfrm>
            <a:off x="2520984" y="1112076"/>
            <a:ext cx="842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Phản ứng oxi hóa không hoàn toàn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E0F52B8-613F-207B-AA53-703F59E22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942921"/>
            <a:ext cx="1211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6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 nhiệt độ cao, có mặt xúc tác, alkane có bị </a:t>
            </a:r>
            <a:r>
              <a:rPr kumimoji="0" lang="nl-NL" altLang="en-US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oxi hóa</a:t>
            </a:r>
            <a:r>
              <a:rPr lang="nl-NL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US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cắt mạch </a:t>
            </a:r>
            <a:r>
              <a:rPr kumimoji="0" lang="nl-NL" altLang="en-US" sz="36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carbon bởi oxygen tạo thành hỗn hợp </a:t>
            </a:r>
            <a:r>
              <a:rPr kumimoji="0" lang="nl-NL" altLang="en-US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carboxyic acid </a:t>
            </a:r>
            <a:r>
              <a:rPr kumimoji="0" lang="nl-NL" altLang="en-US" sz="36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8FDA386-0D07-1AE3-16ED-2A7DB978EF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335202"/>
              </p:ext>
            </p:extLst>
          </p:nvPr>
        </p:nvGraphicFramePr>
        <p:xfrm>
          <a:off x="4841115" y="3429000"/>
          <a:ext cx="14557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0835" imgH="203112" progId="Equation.DSMT4">
                  <p:embed/>
                </p:oleObj>
              </mc:Choice>
              <mc:Fallback>
                <p:oleObj name="Equation" r:id="rId3" imgW="38083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115" y="3429000"/>
                        <a:ext cx="1455738" cy="749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EF4F68E3-1119-ABB2-CFEA-7360A3257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3545821"/>
            <a:ext cx="675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RCOOH + R’COOH + H</a:t>
            </a:r>
            <a:r>
              <a:rPr kumimoji="0" lang="en-US" altLang="en-US" sz="3600" b="0" i="0" u="none" strike="noStrike" cap="none" normalizeH="0" baseline="-3000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endParaRPr kumimoji="0" lang="en-US" altLang="en-US" sz="66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21D25-F383-D391-C330-A481BCB60991}"/>
              </a:ext>
            </a:extLst>
          </p:cNvPr>
          <p:cNvSpPr txBox="1"/>
          <p:nvPr/>
        </p:nvSpPr>
        <p:spPr>
          <a:xfrm>
            <a:off x="-527016" y="35091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2RCH</a:t>
            </a:r>
            <a:r>
              <a:rPr kumimoji="0" lang="en-US" altLang="en-US" sz="3600" b="0" i="0" u="none" strike="noStrike" kern="1200" cap="none" spc="0" normalizeH="0" baseline="-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–CH</a:t>
            </a:r>
            <a:r>
              <a:rPr kumimoji="0" lang="en-US" altLang="en-US" sz="3600" b="0" i="0" u="none" strike="noStrike" kern="1200" cap="none" spc="0" normalizeH="0" baseline="-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R’ + 5O</a:t>
            </a:r>
            <a:r>
              <a:rPr kumimoji="0" lang="en-US" altLang="en-US" sz="3600" b="0" i="0" u="none" strike="noStrike" kern="1200" cap="none" spc="0" normalizeH="0" baseline="-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62C85CD-5C82-3C39-526D-E812B5F0FF66}"/>
              </a:ext>
            </a:extLst>
          </p:cNvPr>
          <p:cNvSpPr/>
          <p:nvPr/>
        </p:nvSpPr>
        <p:spPr>
          <a:xfrm rot="5400000">
            <a:off x="8399470" y="2513022"/>
            <a:ext cx="285752" cy="3616308"/>
          </a:xfrm>
          <a:prstGeom prst="righ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28EED-B765-2BBB-B4F1-0F9FF29F204F}"/>
              </a:ext>
            </a:extLst>
          </p:cNvPr>
          <p:cNvSpPr txBox="1"/>
          <p:nvPr/>
        </p:nvSpPr>
        <p:spPr>
          <a:xfrm>
            <a:off x="7712092" y="4464052"/>
            <a:ext cx="20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C25 – C35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ECD93-B092-5059-3631-A48AB5980E44}"/>
              </a:ext>
            </a:extLst>
          </p:cNvPr>
          <p:cNvSpPr txBox="1"/>
          <p:nvPr/>
        </p:nvSpPr>
        <p:spPr>
          <a:xfrm>
            <a:off x="7064392" y="5045444"/>
            <a:ext cx="37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Acid béo mạch dài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6DFC67-7545-D7B4-B54B-96FEBCF99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810" y="4662942"/>
            <a:ext cx="3326382" cy="19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3459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685766" y="277339"/>
            <a:ext cx="53943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 CHƠI BỨC TRANH BÍ ẨN</a:t>
            </a:r>
          </a:p>
        </p:txBody>
      </p:sp>
      <p:pic>
        <p:nvPicPr>
          <p:cNvPr id="2" name="Picture 2" descr="Báo động tình trạng phát thải khí methane">
            <a:extLst>
              <a:ext uri="{FF2B5EF4-FFF2-40B4-BE49-F238E27FC236}">
                <a16:creationId xmlns:a16="http://schemas.microsoft.com/office/drawing/2014/main" id="{48005A0E-E4A4-DC7E-C483-17FC7D43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49" y="1094298"/>
            <a:ext cx="9921156" cy="557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22">
            <a:hlinkClick r:id="rId5" action="ppaction://hlinksldjump"/>
          </p:cNvPr>
          <p:cNvSpPr/>
          <p:nvPr/>
        </p:nvSpPr>
        <p:spPr bwMode="auto">
          <a:xfrm>
            <a:off x="1317933" y="3677441"/>
            <a:ext cx="5082309" cy="2992545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feld 15"/>
          <p:cNvSpPr txBox="1">
            <a:spLocks/>
          </p:cNvSpPr>
          <p:nvPr/>
        </p:nvSpPr>
        <p:spPr bwMode="auto">
          <a:xfrm>
            <a:off x="3458961" y="4541094"/>
            <a:ext cx="94456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de-DE" altLang="en-US" sz="8800" b="1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Rechteck 20">
            <a:hlinkClick r:id="rId6" action="ppaction://hlinksldjump"/>
          </p:cNvPr>
          <p:cNvSpPr/>
          <p:nvPr/>
        </p:nvSpPr>
        <p:spPr bwMode="auto">
          <a:xfrm>
            <a:off x="1317931" y="1090173"/>
            <a:ext cx="5082311" cy="2587268"/>
          </a:xfrm>
          <a:prstGeom prst="rect">
            <a:avLst/>
          </a:prstGeom>
          <a:gradFill rotWithShape="1">
            <a:gsLst>
              <a:gs pos="0">
                <a:srgbClr val="00B0F0">
                  <a:shade val="51000"/>
                  <a:satMod val="130000"/>
                </a:srgbClr>
              </a:gs>
              <a:gs pos="80000">
                <a:srgbClr val="00B0F0">
                  <a:shade val="93000"/>
                  <a:satMod val="130000"/>
                </a:srgbClr>
              </a:gs>
              <a:gs pos="100000">
                <a:srgbClr val="00B0F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hteck 21">
            <a:hlinkClick r:id="rId7" action="ppaction://hlinksldjump"/>
          </p:cNvPr>
          <p:cNvSpPr/>
          <p:nvPr/>
        </p:nvSpPr>
        <p:spPr bwMode="auto">
          <a:xfrm>
            <a:off x="6400242" y="1104387"/>
            <a:ext cx="4854063" cy="2589204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feld 14"/>
          <p:cNvSpPr txBox="1">
            <a:spLocks/>
          </p:cNvSpPr>
          <p:nvPr/>
        </p:nvSpPr>
        <p:spPr bwMode="auto">
          <a:xfrm>
            <a:off x="8351255" y="1624091"/>
            <a:ext cx="98107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de-DE" altLang="en-US" sz="8800" b="1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hteck 23">
            <a:hlinkClick r:id="rId8" action="ppaction://hlinksldjump"/>
          </p:cNvPr>
          <p:cNvSpPr/>
          <p:nvPr/>
        </p:nvSpPr>
        <p:spPr bwMode="auto">
          <a:xfrm>
            <a:off x="6415457" y="3693591"/>
            <a:ext cx="4854063" cy="2976395"/>
          </a:xfrm>
          <a:prstGeom prst="rect">
            <a:avLst/>
          </a:prstGeom>
          <a:gradFill rotWithShape="1">
            <a:gsLst>
              <a:gs pos="0">
                <a:srgbClr val="00B0F0">
                  <a:shade val="51000"/>
                  <a:satMod val="130000"/>
                </a:srgbClr>
              </a:gs>
              <a:gs pos="80000">
                <a:srgbClr val="00B0F0">
                  <a:shade val="93000"/>
                  <a:satMod val="130000"/>
                </a:srgbClr>
              </a:gs>
              <a:gs pos="100000">
                <a:srgbClr val="00B0F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feld 16"/>
          <p:cNvSpPr txBox="1">
            <a:spLocks/>
          </p:cNvSpPr>
          <p:nvPr/>
        </p:nvSpPr>
        <p:spPr bwMode="auto">
          <a:xfrm>
            <a:off x="8351255" y="4535953"/>
            <a:ext cx="1046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de-DE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feld 10"/>
          <p:cNvSpPr txBox="1">
            <a:spLocks/>
          </p:cNvSpPr>
          <p:nvPr/>
        </p:nvSpPr>
        <p:spPr bwMode="auto">
          <a:xfrm>
            <a:off x="3517366" y="1865398"/>
            <a:ext cx="9318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de-DE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53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build="p" autoUpdateAnimBg="0" advAuto="0"/>
      <p:bldP spid="13" grpId="0"/>
      <p:bldP spid="10" grpId="0"/>
      <p:bldP spid="11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2052">
            <a:extLst>
              <a:ext uri="{FF2B5EF4-FFF2-40B4-BE49-F238E27FC236}">
                <a16:creationId xmlns:a16="http://schemas.microsoft.com/office/drawing/2014/main" id="{D87F2DAE-DC19-1E4E-166D-849FEA9030F8}"/>
              </a:ext>
            </a:extLst>
          </p:cNvPr>
          <p:cNvGrpSpPr/>
          <p:nvPr/>
        </p:nvGrpSpPr>
        <p:grpSpPr>
          <a:xfrm>
            <a:off x="3882212" y="4648806"/>
            <a:ext cx="1215866" cy="1233933"/>
            <a:chOff x="3208666" y="3620994"/>
            <a:chExt cx="598714" cy="655112"/>
          </a:xfrm>
        </p:grpSpPr>
        <p:sp>
          <p:nvSpPr>
            <p:cNvPr id="43" name="Oval 128">
              <a:extLst>
                <a:ext uri="{FF2B5EF4-FFF2-40B4-BE49-F238E27FC236}">
                  <a16:creationId xmlns:a16="http://schemas.microsoft.com/office/drawing/2014/main" id="{49F7BA3A-A586-AC9A-C87A-78BBCAF3D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666" y="3881842"/>
              <a:ext cx="396861" cy="3942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4" name="Freeform 143">
              <a:extLst>
                <a:ext uri="{FF2B5EF4-FFF2-40B4-BE49-F238E27FC236}">
                  <a16:creationId xmlns:a16="http://schemas.microsoft.com/office/drawing/2014/main" id="{28968239-6C72-89E4-97F2-D4D551BCE35B}"/>
                </a:ext>
              </a:extLst>
            </p:cNvPr>
            <p:cNvSpPr/>
            <p:nvPr/>
          </p:nvSpPr>
          <p:spPr bwMode="auto">
            <a:xfrm>
              <a:off x="3556775" y="3634678"/>
              <a:ext cx="238630" cy="255716"/>
            </a:xfrm>
            <a:custGeom>
              <a:avLst/>
              <a:gdLst>
                <a:gd name="T0" fmla="*/ 279 w 279"/>
                <a:gd name="T1" fmla="*/ 17 h 299"/>
                <a:gd name="T2" fmla="*/ 21 w 279"/>
                <a:gd name="T3" fmla="*/ 299 h 299"/>
                <a:gd name="T4" fmla="*/ 0 w 279"/>
                <a:gd name="T5" fmla="*/ 279 h 299"/>
                <a:gd name="T6" fmla="*/ 259 w 279"/>
                <a:gd name="T7" fmla="*/ 0 h 299"/>
                <a:gd name="T8" fmla="*/ 279 w 279"/>
                <a:gd name="T9" fmla="*/ 17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99">
                  <a:moveTo>
                    <a:pt x="279" y="17"/>
                  </a:moveTo>
                  <a:lnTo>
                    <a:pt x="21" y="299"/>
                  </a:lnTo>
                  <a:lnTo>
                    <a:pt x="0" y="279"/>
                  </a:lnTo>
                  <a:lnTo>
                    <a:pt x="259" y="0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5" name="Freeform 144">
              <a:extLst>
                <a:ext uri="{FF2B5EF4-FFF2-40B4-BE49-F238E27FC236}">
                  <a16:creationId xmlns:a16="http://schemas.microsoft.com/office/drawing/2014/main" id="{10FF8EA0-505C-B599-AE17-E5F1A6830DCE}"/>
                </a:ext>
              </a:extLst>
            </p:cNvPr>
            <p:cNvSpPr/>
            <p:nvPr/>
          </p:nvSpPr>
          <p:spPr bwMode="auto">
            <a:xfrm>
              <a:off x="3738100" y="3620994"/>
              <a:ext cx="69280" cy="72695"/>
            </a:xfrm>
            <a:custGeom>
              <a:avLst/>
              <a:gdLst>
                <a:gd name="T0" fmla="*/ 80 w 81"/>
                <a:gd name="T1" fmla="*/ 85 h 85"/>
                <a:gd name="T2" fmla="*/ 0 w 81"/>
                <a:gd name="T3" fmla="*/ 5 h 85"/>
                <a:gd name="T4" fmla="*/ 81 w 81"/>
                <a:gd name="T5" fmla="*/ 0 h 85"/>
                <a:gd name="T6" fmla="*/ 80 w 81"/>
                <a:gd name="T7" fmla="*/ 85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85">
                  <a:moveTo>
                    <a:pt x="80" y="85"/>
                  </a:moveTo>
                  <a:lnTo>
                    <a:pt x="0" y="5"/>
                  </a:lnTo>
                  <a:lnTo>
                    <a:pt x="81" y="0"/>
                  </a:lnTo>
                  <a:lnTo>
                    <a:pt x="80" y="85"/>
                  </a:lnTo>
                  <a:close/>
                </a:path>
              </a:pathLst>
            </a:cu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2" name="组合 2048">
            <a:extLst>
              <a:ext uri="{FF2B5EF4-FFF2-40B4-BE49-F238E27FC236}">
                <a16:creationId xmlns:a16="http://schemas.microsoft.com/office/drawing/2014/main" id="{12292D79-E707-9A8C-9C14-3F53478ED54A}"/>
              </a:ext>
            </a:extLst>
          </p:cNvPr>
          <p:cNvGrpSpPr/>
          <p:nvPr/>
        </p:nvGrpSpPr>
        <p:grpSpPr>
          <a:xfrm>
            <a:off x="7805283" y="2924110"/>
            <a:ext cx="1198076" cy="1182690"/>
            <a:chOff x="5856113" y="1153367"/>
            <a:chExt cx="527447" cy="516645"/>
          </a:xfrm>
        </p:grpSpPr>
        <p:sp>
          <p:nvSpPr>
            <p:cNvPr id="53" name="Oval 129">
              <a:extLst>
                <a:ext uri="{FF2B5EF4-FFF2-40B4-BE49-F238E27FC236}">
                  <a16:creationId xmlns:a16="http://schemas.microsoft.com/office/drawing/2014/main" id="{FB0AB82A-68BC-C469-B303-352B3C53D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6297" y="1208370"/>
              <a:ext cx="398572" cy="3993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6" name="Oval 13">
              <a:extLst>
                <a:ext uri="{FF2B5EF4-FFF2-40B4-BE49-F238E27FC236}">
                  <a16:creationId xmlns:a16="http://schemas.microsoft.com/office/drawing/2014/main" id="{CFD2EBF4-A900-7982-8201-C9B82DC41E10}"/>
                </a:ext>
              </a:extLst>
            </p:cNvPr>
            <p:cNvSpPr/>
            <p:nvPr/>
          </p:nvSpPr>
          <p:spPr bwMode="auto">
            <a:xfrm>
              <a:off x="5856113" y="1153367"/>
              <a:ext cx="527447" cy="516645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7" name="组合 3">
            <a:extLst>
              <a:ext uri="{FF2B5EF4-FFF2-40B4-BE49-F238E27FC236}">
                <a16:creationId xmlns:a16="http://schemas.microsoft.com/office/drawing/2014/main" id="{9EF093F7-2201-2EBD-ABA5-9576F67E26F5}"/>
              </a:ext>
            </a:extLst>
          </p:cNvPr>
          <p:cNvGrpSpPr/>
          <p:nvPr/>
        </p:nvGrpSpPr>
        <p:grpSpPr>
          <a:xfrm>
            <a:off x="7329950" y="4703574"/>
            <a:ext cx="1520061" cy="1534866"/>
            <a:chOff x="5682207" y="3620994"/>
            <a:chExt cx="697177" cy="715407"/>
          </a:xfrm>
        </p:grpSpPr>
        <p:sp>
          <p:nvSpPr>
            <p:cNvPr id="58" name="Oval 131">
              <a:extLst>
                <a:ext uri="{FF2B5EF4-FFF2-40B4-BE49-F238E27FC236}">
                  <a16:creationId xmlns:a16="http://schemas.microsoft.com/office/drawing/2014/main" id="{BDB37E1E-63D0-A5A9-E64D-B3A121CE6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008" y="3879276"/>
              <a:ext cx="396861" cy="3985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9" name="Freeform 141">
              <a:extLst>
                <a:ext uri="{FF2B5EF4-FFF2-40B4-BE49-F238E27FC236}">
                  <a16:creationId xmlns:a16="http://schemas.microsoft.com/office/drawing/2014/main" id="{216ACA57-D1A3-910D-6AC9-23317629FAF3}"/>
                </a:ext>
              </a:extLst>
            </p:cNvPr>
            <p:cNvSpPr/>
            <p:nvPr/>
          </p:nvSpPr>
          <p:spPr bwMode="auto">
            <a:xfrm>
              <a:off x="5694181" y="3634678"/>
              <a:ext cx="237775" cy="255716"/>
            </a:xfrm>
            <a:custGeom>
              <a:avLst/>
              <a:gdLst>
                <a:gd name="T0" fmla="*/ 0 w 278"/>
                <a:gd name="T1" fmla="*/ 17 h 299"/>
                <a:gd name="T2" fmla="*/ 259 w 278"/>
                <a:gd name="T3" fmla="*/ 299 h 299"/>
                <a:gd name="T4" fmla="*/ 278 w 278"/>
                <a:gd name="T5" fmla="*/ 279 h 299"/>
                <a:gd name="T6" fmla="*/ 19 w 278"/>
                <a:gd name="T7" fmla="*/ 0 h 299"/>
                <a:gd name="T8" fmla="*/ 0 w 278"/>
                <a:gd name="T9" fmla="*/ 17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299">
                  <a:moveTo>
                    <a:pt x="0" y="17"/>
                  </a:moveTo>
                  <a:lnTo>
                    <a:pt x="259" y="299"/>
                  </a:lnTo>
                  <a:lnTo>
                    <a:pt x="278" y="279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57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0" name="Freeform 142">
              <a:extLst>
                <a:ext uri="{FF2B5EF4-FFF2-40B4-BE49-F238E27FC236}">
                  <a16:creationId xmlns:a16="http://schemas.microsoft.com/office/drawing/2014/main" id="{B8829109-E3AE-C6A3-B11B-E9893F854896}"/>
                </a:ext>
              </a:extLst>
            </p:cNvPr>
            <p:cNvSpPr/>
            <p:nvPr/>
          </p:nvSpPr>
          <p:spPr bwMode="auto">
            <a:xfrm>
              <a:off x="5682207" y="3620994"/>
              <a:ext cx="68424" cy="72695"/>
            </a:xfrm>
            <a:custGeom>
              <a:avLst/>
              <a:gdLst>
                <a:gd name="T0" fmla="*/ 2 w 80"/>
                <a:gd name="T1" fmla="*/ 85 h 85"/>
                <a:gd name="T2" fmla="*/ 80 w 80"/>
                <a:gd name="T3" fmla="*/ 5 h 85"/>
                <a:gd name="T4" fmla="*/ 0 w 80"/>
                <a:gd name="T5" fmla="*/ 0 h 85"/>
                <a:gd name="T6" fmla="*/ 2 w 80"/>
                <a:gd name="T7" fmla="*/ 85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5">
                  <a:moveTo>
                    <a:pt x="2" y="85"/>
                  </a:moveTo>
                  <a:lnTo>
                    <a:pt x="80" y="5"/>
                  </a:lnTo>
                  <a:lnTo>
                    <a:pt x="0" y="0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F57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1" name="Oval 14">
              <a:extLst>
                <a:ext uri="{FF2B5EF4-FFF2-40B4-BE49-F238E27FC236}">
                  <a16:creationId xmlns:a16="http://schemas.microsoft.com/office/drawing/2014/main" id="{A660EA7C-D6A6-65C6-C505-406FC781BAD6}"/>
                </a:ext>
              </a:extLst>
            </p:cNvPr>
            <p:cNvSpPr/>
            <p:nvPr/>
          </p:nvSpPr>
          <p:spPr bwMode="auto">
            <a:xfrm>
              <a:off x="5851938" y="3810145"/>
              <a:ext cx="527446" cy="526256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2" name="组合 2050">
            <a:extLst>
              <a:ext uri="{FF2B5EF4-FFF2-40B4-BE49-F238E27FC236}">
                <a16:creationId xmlns:a16="http://schemas.microsoft.com/office/drawing/2014/main" id="{54AC7C5E-9C35-EFFD-3588-49543AD89C42}"/>
              </a:ext>
            </a:extLst>
          </p:cNvPr>
          <p:cNvGrpSpPr/>
          <p:nvPr/>
        </p:nvGrpSpPr>
        <p:grpSpPr>
          <a:xfrm>
            <a:off x="3707537" y="2884613"/>
            <a:ext cx="1073306" cy="1129959"/>
            <a:chOff x="3148846" y="1108914"/>
            <a:chExt cx="526256" cy="526256"/>
          </a:xfrm>
        </p:grpSpPr>
        <p:sp>
          <p:nvSpPr>
            <p:cNvPr id="63" name="Oval 130">
              <a:extLst>
                <a:ext uri="{FF2B5EF4-FFF2-40B4-BE49-F238E27FC236}">
                  <a16:creationId xmlns:a16="http://schemas.microsoft.com/office/drawing/2014/main" id="{E3B12331-8985-5227-2832-5DF110936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811" y="1208370"/>
              <a:ext cx="450172" cy="3993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6" name="Oval 15">
              <a:extLst>
                <a:ext uri="{FF2B5EF4-FFF2-40B4-BE49-F238E27FC236}">
                  <a16:creationId xmlns:a16="http://schemas.microsoft.com/office/drawing/2014/main" id="{36A2503B-FF75-CA1A-094F-EC53C7628AEA}"/>
                </a:ext>
              </a:extLst>
            </p:cNvPr>
            <p:cNvSpPr/>
            <p:nvPr/>
          </p:nvSpPr>
          <p:spPr bwMode="auto">
            <a:xfrm>
              <a:off x="3148846" y="1108914"/>
              <a:ext cx="526256" cy="526256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A</a:t>
              </a:r>
            </a:p>
          </p:txBody>
        </p:sp>
      </p:grpSp>
      <p:sp>
        <p:nvSpPr>
          <p:cNvPr id="67" name="Oval 16">
            <a:extLst>
              <a:ext uri="{FF2B5EF4-FFF2-40B4-BE49-F238E27FC236}">
                <a16:creationId xmlns:a16="http://schemas.microsoft.com/office/drawing/2014/main" id="{4E247183-8ABC-4EC0-A073-5E4FD578B150}"/>
              </a:ext>
            </a:extLst>
          </p:cNvPr>
          <p:cNvSpPr/>
          <p:nvPr/>
        </p:nvSpPr>
        <p:spPr bwMode="auto">
          <a:xfrm>
            <a:off x="3730976" y="5016019"/>
            <a:ext cx="1065936" cy="964048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8" name="组合 1">
            <a:extLst>
              <a:ext uri="{FF2B5EF4-FFF2-40B4-BE49-F238E27FC236}">
                <a16:creationId xmlns:a16="http://schemas.microsoft.com/office/drawing/2014/main" id="{3548DE0F-1A7E-29F4-1770-3A61FE00BEC0}"/>
              </a:ext>
            </a:extLst>
          </p:cNvPr>
          <p:cNvGrpSpPr/>
          <p:nvPr/>
        </p:nvGrpSpPr>
        <p:grpSpPr>
          <a:xfrm>
            <a:off x="5001239" y="2142994"/>
            <a:ext cx="2645743" cy="4619421"/>
            <a:chOff x="3750929" y="1438429"/>
            <a:chExt cx="1984307" cy="3464566"/>
          </a:xfrm>
        </p:grpSpPr>
        <p:sp>
          <p:nvSpPr>
            <p:cNvPr id="69" name="Oval 5">
              <a:extLst>
                <a:ext uri="{FF2B5EF4-FFF2-40B4-BE49-F238E27FC236}">
                  <a16:creationId xmlns:a16="http://schemas.microsoft.com/office/drawing/2014/main" id="{092A52B0-83A2-1F49-9E30-126C7F6CC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388" y="2177354"/>
              <a:ext cx="445614" cy="4455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3115B413-2D6C-7CBE-ED47-762D900711B5}"/>
                </a:ext>
              </a:extLst>
            </p:cNvPr>
            <p:cNvSpPr/>
            <p:nvPr/>
          </p:nvSpPr>
          <p:spPr bwMode="auto">
            <a:xfrm>
              <a:off x="4228189" y="1740328"/>
              <a:ext cx="76977" cy="523405"/>
            </a:xfrm>
            <a:custGeom>
              <a:avLst/>
              <a:gdLst>
                <a:gd name="T0" fmla="*/ 62 w 90"/>
                <a:gd name="T1" fmla="*/ 612 h 612"/>
                <a:gd name="T2" fmla="*/ 0 w 90"/>
                <a:gd name="T3" fmla="*/ 4 h 612"/>
                <a:gd name="T4" fmla="*/ 26 w 90"/>
                <a:gd name="T5" fmla="*/ 0 h 612"/>
                <a:gd name="T6" fmla="*/ 90 w 90"/>
                <a:gd name="T7" fmla="*/ 610 h 612"/>
                <a:gd name="T8" fmla="*/ 62 w 90"/>
                <a:gd name="T9" fmla="*/ 612 h 6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612">
                  <a:moveTo>
                    <a:pt x="62" y="612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90" y="610"/>
                  </a:lnTo>
                  <a:lnTo>
                    <a:pt x="62" y="6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5A477610-8B79-C4C6-FF55-7DD0A4DD2795}"/>
                </a:ext>
              </a:extLst>
            </p:cNvPr>
            <p:cNvSpPr/>
            <p:nvPr/>
          </p:nvSpPr>
          <p:spPr bwMode="auto">
            <a:xfrm>
              <a:off x="3851000" y="2251759"/>
              <a:ext cx="446469" cy="197560"/>
            </a:xfrm>
            <a:custGeom>
              <a:avLst/>
              <a:gdLst>
                <a:gd name="T0" fmla="*/ 522 w 522"/>
                <a:gd name="T1" fmla="*/ 26 h 231"/>
                <a:gd name="T2" fmla="*/ 10 w 522"/>
                <a:gd name="T3" fmla="*/ 231 h 231"/>
                <a:gd name="T4" fmla="*/ 0 w 522"/>
                <a:gd name="T5" fmla="*/ 206 h 231"/>
                <a:gd name="T6" fmla="*/ 512 w 522"/>
                <a:gd name="T7" fmla="*/ 0 h 231"/>
                <a:gd name="T8" fmla="*/ 522 w 522"/>
                <a:gd name="T9" fmla="*/ 26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" h="231">
                  <a:moveTo>
                    <a:pt x="522" y="26"/>
                  </a:moveTo>
                  <a:lnTo>
                    <a:pt x="10" y="231"/>
                  </a:lnTo>
                  <a:lnTo>
                    <a:pt x="0" y="206"/>
                  </a:lnTo>
                  <a:lnTo>
                    <a:pt x="512" y="0"/>
                  </a:lnTo>
                  <a:lnTo>
                    <a:pt x="522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EB0A1121-0390-B0A6-F0AD-B6378AD49E59}"/>
                </a:ext>
              </a:extLst>
            </p:cNvPr>
            <p:cNvSpPr/>
            <p:nvPr/>
          </p:nvSpPr>
          <p:spPr bwMode="auto">
            <a:xfrm>
              <a:off x="4282929" y="2258601"/>
              <a:ext cx="270276" cy="763727"/>
            </a:xfrm>
            <a:custGeom>
              <a:avLst/>
              <a:gdLst>
                <a:gd name="T0" fmla="*/ 24 w 316"/>
                <a:gd name="T1" fmla="*/ 0 h 893"/>
                <a:gd name="T2" fmla="*/ 316 w 316"/>
                <a:gd name="T3" fmla="*/ 884 h 893"/>
                <a:gd name="T4" fmla="*/ 290 w 316"/>
                <a:gd name="T5" fmla="*/ 893 h 893"/>
                <a:gd name="T6" fmla="*/ 0 w 316"/>
                <a:gd name="T7" fmla="*/ 9 h 893"/>
                <a:gd name="T8" fmla="*/ 24 w 316"/>
                <a:gd name="T9" fmla="*/ 0 h 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6" h="893">
                  <a:moveTo>
                    <a:pt x="24" y="0"/>
                  </a:moveTo>
                  <a:lnTo>
                    <a:pt x="316" y="884"/>
                  </a:lnTo>
                  <a:lnTo>
                    <a:pt x="290" y="893"/>
                  </a:lnTo>
                  <a:lnTo>
                    <a:pt x="0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E1A6AFEB-78E3-0ED1-DA8E-10AF8C3D4CD3}"/>
                </a:ext>
              </a:extLst>
            </p:cNvPr>
            <p:cNvSpPr/>
            <p:nvPr/>
          </p:nvSpPr>
          <p:spPr bwMode="auto">
            <a:xfrm>
              <a:off x="4489057" y="3018052"/>
              <a:ext cx="64148" cy="624323"/>
            </a:xfrm>
            <a:custGeom>
              <a:avLst/>
              <a:gdLst>
                <a:gd name="T0" fmla="*/ 75 w 75"/>
                <a:gd name="T1" fmla="*/ 2 h 730"/>
                <a:gd name="T2" fmla="*/ 28 w 75"/>
                <a:gd name="T3" fmla="*/ 730 h 730"/>
                <a:gd name="T4" fmla="*/ 0 w 75"/>
                <a:gd name="T5" fmla="*/ 728 h 730"/>
                <a:gd name="T6" fmla="*/ 49 w 75"/>
                <a:gd name="T7" fmla="*/ 0 h 730"/>
                <a:gd name="T8" fmla="*/ 75 w 75"/>
                <a:gd name="T9" fmla="*/ 2 h 7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30">
                  <a:moveTo>
                    <a:pt x="75" y="2"/>
                  </a:moveTo>
                  <a:lnTo>
                    <a:pt x="28" y="730"/>
                  </a:lnTo>
                  <a:lnTo>
                    <a:pt x="0" y="728"/>
                  </a:lnTo>
                  <a:lnTo>
                    <a:pt x="49" y="0"/>
                  </a:lnTo>
                  <a:lnTo>
                    <a:pt x="75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FA1BC1BE-926B-AAD6-0987-709FE1B9AB82}"/>
                </a:ext>
              </a:extLst>
            </p:cNvPr>
            <p:cNvSpPr/>
            <p:nvPr/>
          </p:nvSpPr>
          <p:spPr bwMode="auto">
            <a:xfrm>
              <a:off x="5169880" y="2423662"/>
              <a:ext cx="417389" cy="419066"/>
            </a:xfrm>
            <a:custGeom>
              <a:avLst/>
              <a:gdLst>
                <a:gd name="T0" fmla="*/ 488 w 488"/>
                <a:gd name="T1" fmla="*/ 19 h 490"/>
                <a:gd name="T2" fmla="*/ 19 w 488"/>
                <a:gd name="T3" fmla="*/ 490 h 490"/>
                <a:gd name="T4" fmla="*/ 0 w 488"/>
                <a:gd name="T5" fmla="*/ 471 h 490"/>
                <a:gd name="T6" fmla="*/ 469 w 488"/>
                <a:gd name="T7" fmla="*/ 0 h 490"/>
                <a:gd name="T8" fmla="*/ 488 w 488"/>
                <a:gd name="T9" fmla="*/ 19 h 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8" h="490">
                  <a:moveTo>
                    <a:pt x="488" y="19"/>
                  </a:moveTo>
                  <a:lnTo>
                    <a:pt x="19" y="490"/>
                  </a:lnTo>
                  <a:lnTo>
                    <a:pt x="0" y="471"/>
                  </a:lnTo>
                  <a:lnTo>
                    <a:pt x="469" y="0"/>
                  </a:lnTo>
                  <a:lnTo>
                    <a:pt x="488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5E26B3AE-2288-298E-4124-7B7831118CDF}"/>
                </a:ext>
              </a:extLst>
            </p:cNvPr>
            <p:cNvSpPr/>
            <p:nvPr/>
          </p:nvSpPr>
          <p:spPr bwMode="auto">
            <a:xfrm>
              <a:off x="4532678" y="2143144"/>
              <a:ext cx="449890" cy="880894"/>
            </a:xfrm>
            <a:custGeom>
              <a:avLst/>
              <a:gdLst>
                <a:gd name="T0" fmla="*/ 0 w 526"/>
                <a:gd name="T1" fmla="*/ 1018 h 1030"/>
                <a:gd name="T2" fmla="*/ 502 w 526"/>
                <a:gd name="T3" fmla="*/ 0 h 1030"/>
                <a:gd name="T4" fmla="*/ 526 w 526"/>
                <a:gd name="T5" fmla="*/ 10 h 1030"/>
                <a:gd name="T6" fmla="*/ 24 w 526"/>
                <a:gd name="T7" fmla="*/ 1030 h 1030"/>
                <a:gd name="T8" fmla="*/ 0 w 526"/>
                <a:gd name="T9" fmla="*/ 1018 h 10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6" h="1030">
                  <a:moveTo>
                    <a:pt x="0" y="1018"/>
                  </a:moveTo>
                  <a:lnTo>
                    <a:pt x="502" y="0"/>
                  </a:lnTo>
                  <a:lnTo>
                    <a:pt x="526" y="10"/>
                  </a:lnTo>
                  <a:lnTo>
                    <a:pt x="24" y="1030"/>
                  </a:lnTo>
                  <a:lnTo>
                    <a:pt x="0" y="101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065A4F3C-D68E-0DFB-A3EC-DE5ABC0FC1E8}"/>
                </a:ext>
              </a:extLst>
            </p:cNvPr>
            <p:cNvSpPr/>
            <p:nvPr/>
          </p:nvSpPr>
          <p:spPr bwMode="auto">
            <a:xfrm>
              <a:off x="4539520" y="2823058"/>
              <a:ext cx="642334" cy="206967"/>
            </a:xfrm>
            <a:custGeom>
              <a:avLst/>
              <a:gdLst>
                <a:gd name="T0" fmla="*/ 0 w 751"/>
                <a:gd name="T1" fmla="*/ 216 h 242"/>
                <a:gd name="T2" fmla="*/ 742 w 751"/>
                <a:gd name="T3" fmla="*/ 0 h 242"/>
                <a:gd name="T4" fmla="*/ 751 w 751"/>
                <a:gd name="T5" fmla="*/ 26 h 242"/>
                <a:gd name="T6" fmla="*/ 7 w 751"/>
                <a:gd name="T7" fmla="*/ 242 h 242"/>
                <a:gd name="T8" fmla="*/ 0 w 751"/>
                <a:gd name="T9" fmla="*/ 216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1" h="242">
                  <a:moveTo>
                    <a:pt x="0" y="216"/>
                  </a:moveTo>
                  <a:lnTo>
                    <a:pt x="742" y="0"/>
                  </a:lnTo>
                  <a:lnTo>
                    <a:pt x="751" y="26"/>
                  </a:lnTo>
                  <a:lnTo>
                    <a:pt x="7" y="242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ACED5C08-C50A-D7C5-C682-8A0568D056E8}"/>
                </a:ext>
              </a:extLst>
            </p:cNvPr>
            <p:cNvSpPr/>
            <p:nvPr/>
          </p:nvSpPr>
          <p:spPr bwMode="auto">
            <a:xfrm>
              <a:off x="4284639" y="1534215"/>
              <a:ext cx="530289" cy="734649"/>
            </a:xfrm>
            <a:custGeom>
              <a:avLst/>
              <a:gdLst>
                <a:gd name="T0" fmla="*/ 620 w 620"/>
                <a:gd name="T1" fmla="*/ 15 h 859"/>
                <a:gd name="T2" fmla="*/ 21 w 620"/>
                <a:gd name="T3" fmla="*/ 859 h 859"/>
                <a:gd name="T4" fmla="*/ 0 w 620"/>
                <a:gd name="T5" fmla="*/ 844 h 859"/>
                <a:gd name="T6" fmla="*/ 597 w 620"/>
                <a:gd name="T7" fmla="*/ 0 h 859"/>
                <a:gd name="T8" fmla="*/ 620 w 620"/>
                <a:gd name="T9" fmla="*/ 15 h 8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0" h="859">
                  <a:moveTo>
                    <a:pt x="620" y="15"/>
                  </a:moveTo>
                  <a:lnTo>
                    <a:pt x="21" y="859"/>
                  </a:lnTo>
                  <a:lnTo>
                    <a:pt x="0" y="844"/>
                  </a:lnTo>
                  <a:lnTo>
                    <a:pt x="597" y="0"/>
                  </a:lnTo>
                  <a:lnTo>
                    <a:pt x="620" y="1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627D35A7-56FB-E215-5F25-53C4926A1FD0}"/>
                </a:ext>
              </a:extLst>
            </p:cNvPr>
            <p:cNvSpPr/>
            <p:nvPr/>
          </p:nvSpPr>
          <p:spPr bwMode="auto">
            <a:xfrm>
              <a:off x="4535244" y="3010355"/>
              <a:ext cx="453311" cy="431040"/>
            </a:xfrm>
            <a:custGeom>
              <a:avLst/>
              <a:gdLst>
                <a:gd name="T0" fmla="*/ 513 w 530"/>
                <a:gd name="T1" fmla="*/ 504 h 504"/>
                <a:gd name="T2" fmla="*/ 0 w 530"/>
                <a:gd name="T3" fmla="*/ 19 h 504"/>
                <a:gd name="T4" fmla="*/ 18 w 530"/>
                <a:gd name="T5" fmla="*/ 0 h 504"/>
                <a:gd name="T6" fmla="*/ 530 w 530"/>
                <a:gd name="T7" fmla="*/ 485 h 504"/>
                <a:gd name="T8" fmla="*/ 513 w 530"/>
                <a:gd name="T9" fmla="*/ 50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0" h="504">
                  <a:moveTo>
                    <a:pt x="513" y="504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530" y="485"/>
                  </a:lnTo>
                  <a:lnTo>
                    <a:pt x="513" y="50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8D91DFC8-F8D5-C504-5E94-5F32E39C1EF6}"/>
                </a:ext>
              </a:extLst>
            </p:cNvPr>
            <p:cNvSpPr/>
            <p:nvPr/>
          </p:nvSpPr>
          <p:spPr bwMode="auto">
            <a:xfrm>
              <a:off x="5417918" y="1863482"/>
              <a:ext cx="171916" cy="570443"/>
            </a:xfrm>
            <a:custGeom>
              <a:avLst/>
              <a:gdLst>
                <a:gd name="T0" fmla="*/ 26 w 201"/>
                <a:gd name="T1" fmla="*/ 0 h 667"/>
                <a:gd name="T2" fmla="*/ 201 w 201"/>
                <a:gd name="T3" fmla="*/ 660 h 667"/>
                <a:gd name="T4" fmla="*/ 175 w 201"/>
                <a:gd name="T5" fmla="*/ 667 h 667"/>
                <a:gd name="T6" fmla="*/ 0 w 201"/>
                <a:gd name="T7" fmla="*/ 7 h 667"/>
                <a:gd name="T8" fmla="*/ 26 w 201"/>
                <a:gd name="T9" fmla="*/ 0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667">
                  <a:moveTo>
                    <a:pt x="26" y="0"/>
                  </a:moveTo>
                  <a:lnTo>
                    <a:pt x="201" y="660"/>
                  </a:lnTo>
                  <a:lnTo>
                    <a:pt x="175" y="667"/>
                  </a:lnTo>
                  <a:lnTo>
                    <a:pt x="0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696AEC5F-57BA-7C5A-D913-5449C3834651}"/>
                </a:ext>
              </a:extLst>
            </p:cNvPr>
            <p:cNvSpPr/>
            <p:nvPr/>
          </p:nvSpPr>
          <p:spPr bwMode="auto">
            <a:xfrm>
              <a:off x="4972304" y="3426855"/>
              <a:ext cx="270276" cy="332687"/>
            </a:xfrm>
            <a:custGeom>
              <a:avLst/>
              <a:gdLst>
                <a:gd name="T0" fmla="*/ 295 w 316"/>
                <a:gd name="T1" fmla="*/ 389 h 389"/>
                <a:gd name="T2" fmla="*/ 0 w 316"/>
                <a:gd name="T3" fmla="*/ 15 h 389"/>
                <a:gd name="T4" fmla="*/ 21 w 316"/>
                <a:gd name="T5" fmla="*/ 0 h 389"/>
                <a:gd name="T6" fmla="*/ 316 w 316"/>
                <a:gd name="T7" fmla="*/ 373 h 389"/>
                <a:gd name="T8" fmla="*/ 295 w 316"/>
                <a:gd name="T9" fmla="*/ 389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6" h="389">
                  <a:moveTo>
                    <a:pt x="295" y="389"/>
                  </a:moveTo>
                  <a:lnTo>
                    <a:pt x="0" y="15"/>
                  </a:lnTo>
                  <a:lnTo>
                    <a:pt x="21" y="0"/>
                  </a:lnTo>
                  <a:lnTo>
                    <a:pt x="316" y="373"/>
                  </a:lnTo>
                  <a:lnTo>
                    <a:pt x="295" y="38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0B0D00AC-BA74-D34C-D0D1-E91331141700}"/>
                </a:ext>
              </a:extLst>
            </p:cNvPr>
            <p:cNvSpPr/>
            <p:nvPr/>
          </p:nvSpPr>
          <p:spPr bwMode="auto">
            <a:xfrm>
              <a:off x="3998112" y="2947923"/>
              <a:ext cx="546540" cy="82103"/>
            </a:xfrm>
            <a:custGeom>
              <a:avLst/>
              <a:gdLst>
                <a:gd name="T0" fmla="*/ 1 w 639"/>
                <a:gd name="T1" fmla="*/ 0 h 96"/>
                <a:gd name="T2" fmla="*/ 639 w 639"/>
                <a:gd name="T3" fmla="*/ 70 h 96"/>
                <a:gd name="T4" fmla="*/ 635 w 639"/>
                <a:gd name="T5" fmla="*/ 96 h 96"/>
                <a:gd name="T6" fmla="*/ 0 w 639"/>
                <a:gd name="T7" fmla="*/ 26 h 96"/>
                <a:gd name="T8" fmla="*/ 1 w 639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9" h="96">
                  <a:moveTo>
                    <a:pt x="1" y="0"/>
                  </a:moveTo>
                  <a:lnTo>
                    <a:pt x="639" y="70"/>
                  </a:lnTo>
                  <a:lnTo>
                    <a:pt x="635" y="96"/>
                  </a:lnTo>
                  <a:lnTo>
                    <a:pt x="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F90B61FA-909A-F94E-6A11-43411BA434A0}"/>
                </a:ext>
              </a:extLst>
            </p:cNvPr>
            <p:cNvSpPr/>
            <p:nvPr/>
          </p:nvSpPr>
          <p:spPr bwMode="auto">
            <a:xfrm>
              <a:off x="4962041" y="1603490"/>
              <a:ext cx="266000" cy="548207"/>
            </a:xfrm>
            <a:custGeom>
              <a:avLst/>
              <a:gdLst>
                <a:gd name="T0" fmla="*/ 311 w 311"/>
                <a:gd name="T1" fmla="*/ 12 h 641"/>
                <a:gd name="T2" fmla="*/ 24 w 311"/>
                <a:gd name="T3" fmla="*/ 641 h 641"/>
                <a:gd name="T4" fmla="*/ 0 w 311"/>
                <a:gd name="T5" fmla="*/ 631 h 641"/>
                <a:gd name="T6" fmla="*/ 286 w 311"/>
                <a:gd name="T7" fmla="*/ 0 h 641"/>
                <a:gd name="T8" fmla="*/ 311 w 311"/>
                <a:gd name="T9" fmla="*/ 12 h 6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1" h="641">
                  <a:moveTo>
                    <a:pt x="311" y="12"/>
                  </a:moveTo>
                  <a:lnTo>
                    <a:pt x="24" y="641"/>
                  </a:lnTo>
                  <a:lnTo>
                    <a:pt x="0" y="631"/>
                  </a:lnTo>
                  <a:lnTo>
                    <a:pt x="286" y="0"/>
                  </a:lnTo>
                  <a:lnTo>
                    <a:pt x="311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33898F62-A5C3-7438-7282-2D88DE3003FB}"/>
                </a:ext>
              </a:extLst>
            </p:cNvPr>
            <p:cNvSpPr/>
            <p:nvPr/>
          </p:nvSpPr>
          <p:spPr bwMode="auto">
            <a:xfrm>
              <a:off x="4530967" y="2449319"/>
              <a:ext cx="82109" cy="571298"/>
            </a:xfrm>
            <a:custGeom>
              <a:avLst/>
              <a:gdLst>
                <a:gd name="T0" fmla="*/ 96 w 96"/>
                <a:gd name="T1" fmla="*/ 1 h 668"/>
                <a:gd name="T2" fmla="*/ 26 w 96"/>
                <a:gd name="T3" fmla="*/ 668 h 668"/>
                <a:gd name="T4" fmla="*/ 0 w 96"/>
                <a:gd name="T5" fmla="*/ 665 h 668"/>
                <a:gd name="T6" fmla="*/ 70 w 96"/>
                <a:gd name="T7" fmla="*/ 0 h 668"/>
                <a:gd name="T8" fmla="*/ 96 w 96"/>
                <a:gd name="T9" fmla="*/ 1 h 6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668">
                  <a:moveTo>
                    <a:pt x="96" y="1"/>
                  </a:moveTo>
                  <a:lnTo>
                    <a:pt x="26" y="668"/>
                  </a:lnTo>
                  <a:lnTo>
                    <a:pt x="0" y="665"/>
                  </a:lnTo>
                  <a:lnTo>
                    <a:pt x="70" y="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BBA282D5-9C8A-4EA6-1A63-31F7431CF875}"/>
                </a:ext>
              </a:extLst>
            </p:cNvPr>
            <p:cNvSpPr/>
            <p:nvPr/>
          </p:nvSpPr>
          <p:spPr bwMode="auto">
            <a:xfrm>
              <a:off x="4536954" y="1494874"/>
              <a:ext cx="268566" cy="56446"/>
            </a:xfrm>
            <a:custGeom>
              <a:avLst/>
              <a:gdLst>
                <a:gd name="T0" fmla="*/ 3 w 314"/>
                <a:gd name="T1" fmla="*/ 0 h 66"/>
                <a:gd name="T2" fmla="*/ 314 w 314"/>
                <a:gd name="T3" fmla="*/ 40 h 66"/>
                <a:gd name="T4" fmla="*/ 311 w 314"/>
                <a:gd name="T5" fmla="*/ 66 h 66"/>
                <a:gd name="T6" fmla="*/ 0 w 314"/>
                <a:gd name="T7" fmla="*/ 27 h 66"/>
                <a:gd name="T8" fmla="*/ 3 w 314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4" h="66">
                  <a:moveTo>
                    <a:pt x="3" y="0"/>
                  </a:moveTo>
                  <a:lnTo>
                    <a:pt x="314" y="40"/>
                  </a:lnTo>
                  <a:lnTo>
                    <a:pt x="311" y="66"/>
                  </a:lnTo>
                  <a:lnTo>
                    <a:pt x="0" y="2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C4DCAD01-2325-FAEC-12E0-02146FCE2708}"/>
                </a:ext>
              </a:extLst>
            </p:cNvPr>
            <p:cNvSpPr/>
            <p:nvPr/>
          </p:nvSpPr>
          <p:spPr bwMode="auto">
            <a:xfrm>
              <a:off x="5119417" y="2834176"/>
              <a:ext cx="69280" cy="341240"/>
            </a:xfrm>
            <a:custGeom>
              <a:avLst/>
              <a:gdLst>
                <a:gd name="T0" fmla="*/ 0 w 81"/>
                <a:gd name="T1" fmla="*/ 396 h 399"/>
                <a:gd name="T2" fmla="*/ 55 w 81"/>
                <a:gd name="T3" fmla="*/ 0 h 399"/>
                <a:gd name="T4" fmla="*/ 81 w 81"/>
                <a:gd name="T5" fmla="*/ 3 h 399"/>
                <a:gd name="T6" fmla="*/ 26 w 81"/>
                <a:gd name="T7" fmla="*/ 399 h 399"/>
                <a:gd name="T8" fmla="*/ 0 w 81"/>
                <a:gd name="T9" fmla="*/ 396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399">
                  <a:moveTo>
                    <a:pt x="0" y="396"/>
                  </a:moveTo>
                  <a:lnTo>
                    <a:pt x="55" y="0"/>
                  </a:lnTo>
                  <a:lnTo>
                    <a:pt x="81" y="3"/>
                  </a:lnTo>
                  <a:lnTo>
                    <a:pt x="26" y="399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9963DBD0-1A76-291F-1DBE-0317B48DE8E2}"/>
                </a:ext>
              </a:extLst>
            </p:cNvPr>
            <p:cNvSpPr/>
            <p:nvPr/>
          </p:nvSpPr>
          <p:spPr bwMode="auto">
            <a:xfrm>
              <a:off x="5171590" y="2824768"/>
              <a:ext cx="365215" cy="243743"/>
            </a:xfrm>
            <a:custGeom>
              <a:avLst/>
              <a:gdLst>
                <a:gd name="T0" fmla="*/ 413 w 427"/>
                <a:gd name="T1" fmla="*/ 285 h 285"/>
                <a:gd name="T2" fmla="*/ 0 w 427"/>
                <a:gd name="T3" fmla="*/ 23 h 285"/>
                <a:gd name="T4" fmla="*/ 15 w 427"/>
                <a:gd name="T5" fmla="*/ 0 h 285"/>
                <a:gd name="T6" fmla="*/ 427 w 427"/>
                <a:gd name="T7" fmla="*/ 262 h 285"/>
                <a:gd name="T8" fmla="*/ 413 w 427"/>
                <a:gd name="T9" fmla="*/ 285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7" h="285">
                  <a:moveTo>
                    <a:pt x="413" y="285"/>
                  </a:moveTo>
                  <a:lnTo>
                    <a:pt x="0" y="23"/>
                  </a:lnTo>
                  <a:lnTo>
                    <a:pt x="15" y="0"/>
                  </a:lnTo>
                  <a:lnTo>
                    <a:pt x="427" y="262"/>
                  </a:lnTo>
                  <a:lnTo>
                    <a:pt x="413" y="28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0353F6FB-1D37-83C0-2494-17A1D12F67F9}"/>
                </a:ext>
              </a:extLst>
            </p:cNvPr>
            <p:cNvSpPr/>
            <p:nvPr/>
          </p:nvSpPr>
          <p:spPr bwMode="auto">
            <a:xfrm>
              <a:off x="3849289" y="2429649"/>
              <a:ext cx="329292" cy="230059"/>
            </a:xfrm>
            <a:custGeom>
              <a:avLst/>
              <a:gdLst>
                <a:gd name="T0" fmla="*/ 14 w 385"/>
                <a:gd name="T1" fmla="*/ 0 h 269"/>
                <a:gd name="T2" fmla="*/ 385 w 385"/>
                <a:gd name="T3" fmla="*/ 247 h 269"/>
                <a:gd name="T4" fmla="*/ 372 w 385"/>
                <a:gd name="T5" fmla="*/ 269 h 269"/>
                <a:gd name="T6" fmla="*/ 0 w 385"/>
                <a:gd name="T7" fmla="*/ 21 h 269"/>
                <a:gd name="T8" fmla="*/ 14 w 385"/>
                <a:gd name="T9" fmla="*/ 0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" h="269">
                  <a:moveTo>
                    <a:pt x="14" y="0"/>
                  </a:moveTo>
                  <a:lnTo>
                    <a:pt x="385" y="247"/>
                  </a:lnTo>
                  <a:lnTo>
                    <a:pt x="372" y="269"/>
                  </a:lnTo>
                  <a:lnTo>
                    <a:pt x="0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E88B0477-CA79-C867-A3CE-B260983CE8C6}"/>
                </a:ext>
              </a:extLst>
            </p:cNvPr>
            <p:cNvSpPr/>
            <p:nvPr/>
          </p:nvSpPr>
          <p:spPr bwMode="auto">
            <a:xfrm>
              <a:off x="3873238" y="1732630"/>
              <a:ext cx="372913" cy="291636"/>
            </a:xfrm>
            <a:custGeom>
              <a:avLst/>
              <a:gdLst>
                <a:gd name="T0" fmla="*/ 0 w 436"/>
                <a:gd name="T1" fmla="*/ 320 h 341"/>
                <a:gd name="T2" fmla="*/ 420 w 436"/>
                <a:gd name="T3" fmla="*/ 0 h 341"/>
                <a:gd name="T4" fmla="*/ 436 w 436"/>
                <a:gd name="T5" fmla="*/ 21 h 341"/>
                <a:gd name="T6" fmla="*/ 15 w 436"/>
                <a:gd name="T7" fmla="*/ 341 h 341"/>
                <a:gd name="T8" fmla="*/ 0 w 436"/>
                <a:gd name="T9" fmla="*/ 320 h 3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6" h="341">
                  <a:moveTo>
                    <a:pt x="0" y="320"/>
                  </a:moveTo>
                  <a:lnTo>
                    <a:pt x="420" y="0"/>
                  </a:lnTo>
                  <a:lnTo>
                    <a:pt x="436" y="21"/>
                  </a:lnTo>
                  <a:lnTo>
                    <a:pt x="15" y="341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770C93A1-AD54-E559-C0E4-2C49601ECF4A}"/>
                </a:ext>
              </a:extLst>
            </p:cNvPr>
            <p:cNvSpPr/>
            <p:nvPr/>
          </p:nvSpPr>
          <p:spPr bwMode="auto">
            <a:xfrm>
              <a:off x="3812511" y="2746087"/>
              <a:ext cx="194154" cy="219796"/>
            </a:xfrm>
            <a:custGeom>
              <a:avLst/>
              <a:gdLst>
                <a:gd name="T0" fmla="*/ 20 w 227"/>
                <a:gd name="T1" fmla="*/ 0 h 257"/>
                <a:gd name="T2" fmla="*/ 227 w 227"/>
                <a:gd name="T3" fmla="*/ 240 h 257"/>
                <a:gd name="T4" fmla="*/ 208 w 227"/>
                <a:gd name="T5" fmla="*/ 257 h 257"/>
                <a:gd name="T6" fmla="*/ 0 w 227"/>
                <a:gd name="T7" fmla="*/ 17 h 257"/>
                <a:gd name="T8" fmla="*/ 20 w 227"/>
                <a:gd name="T9" fmla="*/ 0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257">
                  <a:moveTo>
                    <a:pt x="20" y="0"/>
                  </a:moveTo>
                  <a:lnTo>
                    <a:pt x="227" y="240"/>
                  </a:lnTo>
                  <a:lnTo>
                    <a:pt x="208" y="257"/>
                  </a:lnTo>
                  <a:lnTo>
                    <a:pt x="0" y="1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0DC7782A-2435-7700-18C0-80313C5FCC5F}"/>
                </a:ext>
              </a:extLst>
            </p:cNvPr>
            <p:cNvSpPr/>
            <p:nvPr/>
          </p:nvSpPr>
          <p:spPr bwMode="auto">
            <a:xfrm>
              <a:off x="4946645" y="3432842"/>
              <a:ext cx="46186" cy="512287"/>
            </a:xfrm>
            <a:custGeom>
              <a:avLst/>
              <a:gdLst>
                <a:gd name="T0" fmla="*/ 0 w 54"/>
                <a:gd name="T1" fmla="*/ 597 h 599"/>
                <a:gd name="T2" fmla="*/ 26 w 54"/>
                <a:gd name="T3" fmla="*/ 0 h 599"/>
                <a:gd name="T4" fmla="*/ 54 w 54"/>
                <a:gd name="T5" fmla="*/ 1 h 599"/>
                <a:gd name="T6" fmla="*/ 26 w 54"/>
                <a:gd name="T7" fmla="*/ 599 h 599"/>
                <a:gd name="T8" fmla="*/ 0 w 54"/>
                <a:gd name="T9" fmla="*/ 597 h 5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99">
                  <a:moveTo>
                    <a:pt x="0" y="597"/>
                  </a:moveTo>
                  <a:lnTo>
                    <a:pt x="26" y="0"/>
                  </a:lnTo>
                  <a:lnTo>
                    <a:pt x="54" y="1"/>
                  </a:lnTo>
                  <a:lnTo>
                    <a:pt x="26" y="599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D91AFF4-6EF5-1B23-BE07-7D618125E0B3}"/>
                </a:ext>
              </a:extLst>
            </p:cNvPr>
            <p:cNvSpPr/>
            <p:nvPr/>
          </p:nvSpPr>
          <p:spPr bwMode="auto">
            <a:xfrm>
              <a:off x="4111868" y="3010355"/>
              <a:ext cx="438771" cy="392554"/>
            </a:xfrm>
            <a:custGeom>
              <a:avLst/>
              <a:gdLst>
                <a:gd name="T0" fmla="*/ 513 w 513"/>
                <a:gd name="T1" fmla="*/ 19 h 459"/>
                <a:gd name="T2" fmla="*/ 18 w 513"/>
                <a:gd name="T3" fmla="*/ 459 h 459"/>
                <a:gd name="T4" fmla="*/ 0 w 513"/>
                <a:gd name="T5" fmla="*/ 438 h 459"/>
                <a:gd name="T6" fmla="*/ 495 w 513"/>
                <a:gd name="T7" fmla="*/ 0 h 459"/>
                <a:gd name="T8" fmla="*/ 513 w 513"/>
                <a:gd name="T9" fmla="*/ 19 h 4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59">
                  <a:moveTo>
                    <a:pt x="513" y="19"/>
                  </a:moveTo>
                  <a:lnTo>
                    <a:pt x="18" y="459"/>
                  </a:lnTo>
                  <a:lnTo>
                    <a:pt x="0" y="438"/>
                  </a:lnTo>
                  <a:lnTo>
                    <a:pt x="495" y="0"/>
                  </a:lnTo>
                  <a:lnTo>
                    <a:pt x="513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04447790-7A87-8CC4-5677-2122E9773C39}"/>
                </a:ext>
              </a:extLst>
            </p:cNvPr>
            <p:cNvSpPr/>
            <p:nvPr/>
          </p:nvSpPr>
          <p:spPr bwMode="auto">
            <a:xfrm>
              <a:off x="4327405" y="3636389"/>
              <a:ext cx="183890" cy="320714"/>
            </a:xfrm>
            <a:custGeom>
              <a:avLst/>
              <a:gdLst>
                <a:gd name="T0" fmla="*/ 215 w 215"/>
                <a:gd name="T1" fmla="*/ 12 h 375"/>
                <a:gd name="T2" fmla="*/ 24 w 215"/>
                <a:gd name="T3" fmla="*/ 375 h 375"/>
                <a:gd name="T4" fmla="*/ 0 w 215"/>
                <a:gd name="T5" fmla="*/ 363 h 375"/>
                <a:gd name="T6" fmla="*/ 191 w 215"/>
                <a:gd name="T7" fmla="*/ 0 h 375"/>
                <a:gd name="T8" fmla="*/ 215 w 215"/>
                <a:gd name="T9" fmla="*/ 12 h 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375">
                  <a:moveTo>
                    <a:pt x="215" y="12"/>
                  </a:moveTo>
                  <a:lnTo>
                    <a:pt x="24" y="375"/>
                  </a:lnTo>
                  <a:lnTo>
                    <a:pt x="0" y="363"/>
                  </a:lnTo>
                  <a:lnTo>
                    <a:pt x="191" y="0"/>
                  </a:lnTo>
                  <a:lnTo>
                    <a:pt x="215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01D48917-209C-84FE-6DAE-4787543858D7}"/>
                </a:ext>
              </a:extLst>
            </p:cNvPr>
            <p:cNvSpPr/>
            <p:nvPr/>
          </p:nvSpPr>
          <p:spPr bwMode="auto">
            <a:xfrm>
              <a:off x="5056979" y="1522242"/>
              <a:ext cx="169350" cy="109470"/>
            </a:xfrm>
            <a:custGeom>
              <a:avLst/>
              <a:gdLst>
                <a:gd name="T0" fmla="*/ 186 w 198"/>
                <a:gd name="T1" fmla="*/ 128 h 128"/>
                <a:gd name="T2" fmla="*/ 0 w 198"/>
                <a:gd name="T3" fmla="*/ 24 h 128"/>
                <a:gd name="T4" fmla="*/ 14 w 198"/>
                <a:gd name="T5" fmla="*/ 0 h 128"/>
                <a:gd name="T6" fmla="*/ 198 w 198"/>
                <a:gd name="T7" fmla="*/ 106 h 128"/>
                <a:gd name="T8" fmla="*/ 186 w 198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" h="128">
                  <a:moveTo>
                    <a:pt x="186" y="128"/>
                  </a:moveTo>
                  <a:lnTo>
                    <a:pt x="0" y="24"/>
                  </a:lnTo>
                  <a:lnTo>
                    <a:pt x="14" y="0"/>
                  </a:lnTo>
                  <a:lnTo>
                    <a:pt x="198" y="106"/>
                  </a:lnTo>
                  <a:lnTo>
                    <a:pt x="186" y="1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5F474AB5-1B07-9E9E-AFB6-D429F9AAE43B}"/>
                </a:ext>
              </a:extLst>
            </p:cNvPr>
            <p:cNvSpPr/>
            <p:nvPr/>
          </p:nvSpPr>
          <p:spPr bwMode="auto">
            <a:xfrm>
              <a:off x="5567596" y="2094396"/>
              <a:ext cx="77833" cy="339529"/>
            </a:xfrm>
            <a:custGeom>
              <a:avLst/>
              <a:gdLst>
                <a:gd name="T0" fmla="*/ 91 w 91"/>
                <a:gd name="T1" fmla="*/ 5 h 397"/>
                <a:gd name="T2" fmla="*/ 26 w 91"/>
                <a:gd name="T3" fmla="*/ 397 h 397"/>
                <a:gd name="T4" fmla="*/ 0 w 91"/>
                <a:gd name="T5" fmla="*/ 392 h 397"/>
                <a:gd name="T6" fmla="*/ 64 w 91"/>
                <a:gd name="T7" fmla="*/ 0 h 397"/>
                <a:gd name="T8" fmla="*/ 91 w 91"/>
                <a:gd name="T9" fmla="*/ 5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397">
                  <a:moveTo>
                    <a:pt x="91" y="5"/>
                  </a:moveTo>
                  <a:lnTo>
                    <a:pt x="26" y="397"/>
                  </a:lnTo>
                  <a:lnTo>
                    <a:pt x="0" y="392"/>
                  </a:lnTo>
                  <a:lnTo>
                    <a:pt x="64" y="0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874F5EB3-A76C-4628-2198-60E37549FC8B}"/>
                </a:ext>
              </a:extLst>
            </p:cNvPr>
            <p:cNvSpPr/>
            <p:nvPr/>
          </p:nvSpPr>
          <p:spPr bwMode="auto">
            <a:xfrm>
              <a:off x="5162182" y="2486094"/>
              <a:ext cx="104347" cy="352358"/>
            </a:xfrm>
            <a:custGeom>
              <a:avLst/>
              <a:gdLst>
                <a:gd name="T0" fmla="*/ 122 w 122"/>
                <a:gd name="T1" fmla="*/ 5 h 412"/>
                <a:gd name="T2" fmla="*/ 26 w 122"/>
                <a:gd name="T3" fmla="*/ 412 h 412"/>
                <a:gd name="T4" fmla="*/ 0 w 122"/>
                <a:gd name="T5" fmla="*/ 407 h 412"/>
                <a:gd name="T6" fmla="*/ 96 w 122"/>
                <a:gd name="T7" fmla="*/ 0 h 412"/>
                <a:gd name="T8" fmla="*/ 122 w 122"/>
                <a:gd name="T9" fmla="*/ 5 h 4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412">
                  <a:moveTo>
                    <a:pt x="122" y="5"/>
                  </a:moveTo>
                  <a:lnTo>
                    <a:pt x="26" y="412"/>
                  </a:lnTo>
                  <a:lnTo>
                    <a:pt x="0" y="407"/>
                  </a:lnTo>
                  <a:lnTo>
                    <a:pt x="96" y="0"/>
                  </a:lnTo>
                  <a:lnTo>
                    <a:pt x="122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4F741BC5-B4C3-3E57-E608-6820DDF1D843}"/>
                </a:ext>
              </a:extLst>
            </p:cNvPr>
            <p:cNvSpPr/>
            <p:nvPr/>
          </p:nvSpPr>
          <p:spPr bwMode="auto">
            <a:xfrm>
              <a:off x="5176722" y="2685365"/>
              <a:ext cx="491800" cy="161640"/>
            </a:xfrm>
            <a:custGeom>
              <a:avLst/>
              <a:gdLst>
                <a:gd name="T0" fmla="*/ 575 w 575"/>
                <a:gd name="T1" fmla="*/ 24 h 189"/>
                <a:gd name="T2" fmla="*/ 9 w 575"/>
                <a:gd name="T3" fmla="*/ 189 h 189"/>
                <a:gd name="T4" fmla="*/ 0 w 575"/>
                <a:gd name="T5" fmla="*/ 163 h 189"/>
                <a:gd name="T6" fmla="*/ 567 w 575"/>
                <a:gd name="T7" fmla="*/ 0 h 189"/>
                <a:gd name="T8" fmla="*/ 575 w 575"/>
                <a:gd name="T9" fmla="*/ 24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5" h="189">
                  <a:moveTo>
                    <a:pt x="575" y="24"/>
                  </a:moveTo>
                  <a:lnTo>
                    <a:pt x="9" y="189"/>
                  </a:lnTo>
                  <a:lnTo>
                    <a:pt x="0" y="163"/>
                  </a:lnTo>
                  <a:lnTo>
                    <a:pt x="567" y="0"/>
                  </a:lnTo>
                  <a:lnTo>
                    <a:pt x="575" y="2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E9A83AB5-A874-7889-DC31-66613A5AD7BF}"/>
                </a:ext>
              </a:extLst>
            </p:cNvPr>
            <p:cNvSpPr/>
            <p:nvPr/>
          </p:nvSpPr>
          <p:spPr bwMode="auto">
            <a:xfrm>
              <a:off x="4923552" y="2144855"/>
              <a:ext cx="61582" cy="415645"/>
            </a:xfrm>
            <a:custGeom>
              <a:avLst/>
              <a:gdLst>
                <a:gd name="T0" fmla="*/ 0 w 72"/>
                <a:gd name="T1" fmla="*/ 484 h 486"/>
                <a:gd name="T2" fmla="*/ 45 w 72"/>
                <a:gd name="T3" fmla="*/ 0 h 486"/>
                <a:gd name="T4" fmla="*/ 72 w 72"/>
                <a:gd name="T5" fmla="*/ 1 h 486"/>
                <a:gd name="T6" fmla="*/ 26 w 72"/>
                <a:gd name="T7" fmla="*/ 486 h 486"/>
                <a:gd name="T8" fmla="*/ 0 w 72"/>
                <a:gd name="T9" fmla="*/ 484 h 4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486">
                  <a:moveTo>
                    <a:pt x="0" y="484"/>
                  </a:moveTo>
                  <a:lnTo>
                    <a:pt x="45" y="0"/>
                  </a:lnTo>
                  <a:lnTo>
                    <a:pt x="72" y="1"/>
                  </a:lnTo>
                  <a:lnTo>
                    <a:pt x="26" y="486"/>
                  </a:lnTo>
                  <a:lnTo>
                    <a:pt x="0" y="48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B7E0A838-0D98-37B3-2477-DCCD3151BEE8}"/>
                </a:ext>
              </a:extLst>
            </p:cNvPr>
            <p:cNvSpPr/>
            <p:nvPr/>
          </p:nvSpPr>
          <p:spPr bwMode="auto">
            <a:xfrm>
              <a:off x="4242729" y="1712105"/>
              <a:ext cx="239485" cy="42762"/>
            </a:xfrm>
            <a:custGeom>
              <a:avLst/>
              <a:gdLst>
                <a:gd name="T0" fmla="*/ 280 w 280"/>
                <a:gd name="T1" fmla="*/ 28 h 50"/>
                <a:gd name="T2" fmla="*/ 4 w 280"/>
                <a:gd name="T3" fmla="*/ 50 h 50"/>
                <a:gd name="T4" fmla="*/ 0 w 280"/>
                <a:gd name="T5" fmla="*/ 24 h 50"/>
                <a:gd name="T6" fmla="*/ 278 w 280"/>
                <a:gd name="T7" fmla="*/ 0 h 50"/>
                <a:gd name="T8" fmla="*/ 280 w 280"/>
                <a:gd name="T9" fmla="*/ 28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0" h="50">
                  <a:moveTo>
                    <a:pt x="280" y="28"/>
                  </a:moveTo>
                  <a:lnTo>
                    <a:pt x="4" y="50"/>
                  </a:lnTo>
                  <a:lnTo>
                    <a:pt x="0" y="24"/>
                  </a:lnTo>
                  <a:lnTo>
                    <a:pt x="278" y="0"/>
                  </a:lnTo>
                  <a:lnTo>
                    <a:pt x="280" y="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55EE9A1C-8B89-42FC-9946-BD6E2A241B96}"/>
                </a:ext>
              </a:extLst>
            </p:cNvPr>
            <p:cNvSpPr/>
            <p:nvPr/>
          </p:nvSpPr>
          <p:spPr bwMode="auto">
            <a:xfrm>
              <a:off x="3785141" y="2245773"/>
              <a:ext cx="64148" cy="204402"/>
            </a:xfrm>
            <a:custGeom>
              <a:avLst/>
              <a:gdLst>
                <a:gd name="T0" fmla="*/ 49 w 75"/>
                <a:gd name="T1" fmla="*/ 239 h 239"/>
                <a:gd name="T2" fmla="*/ 0 w 75"/>
                <a:gd name="T3" fmla="*/ 5 h 239"/>
                <a:gd name="T4" fmla="*/ 26 w 75"/>
                <a:gd name="T5" fmla="*/ 0 h 239"/>
                <a:gd name="T6" fmla="*/ 75 w 75"/>
                <a:gd name="T7" fmla="*/ 234 h 239"/>
                <a:gd name="T8" fmla="*/ 49 w 75"/>
                <a:gd name="T9" fmla="*/ 239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239">
                  <a:moveTo>
                    <a:pt x="49" y="239"/>
                  </a:moveTo>
                  <a:lnTo>
                    <a:pt x="0" y="5"/>
                  </a:lnTo>
                  <a:lnTo>
                    <a:pt x="26" y="0"/>
                  </a:lnTo>
                  <a:lnTo>
                    <a:pt x="75" y="234"/>
                  </a:lnTo>
                  <a:lnTo>
                    <a:pt x="49" y="23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A682D411-FD40-BD69-A12D-6FC839C59ED0}"/>
                </a:ext>
              </a:extLst>
            </p:cNvPr>
            <p:cNvSpPr/>
            <p:nvPr/>
          </p:nvSpPr>
          <p:spPr bwMode="auto">
            <a:xfrm>
              <a:off x="4934671" y="3138641"/>
              <a:ext cx="58161" cy="266834"/>
            </a:xfrm>
            <a:custGeom>
              <a:avLst/>
              <a:gdLst>
                <a:gd name="T0" fmla="*/ 26 w 68"/>
                <a:gd name="T1" fmla="*/ 0 h 312"/>
                <a:gd name="T2" fmla="*/ 68 w 68"/>
                <a:gd name="T3" fmla="*/ 309 h 312"/>
                <a:gd name="T4" fmla="*/ 40 w 68"/>
                <a:gd name="T5" fmla="*/ 312 h 312"/>
                <a:gd name="T6" fmla="*/ 0 w 68"/>
                <a:gd name="T7" fmla="*/ 3 h 312"/>
                <a:gd name="T8" fmla="*/ 26 w 68"/>
                <a:gd name="T9" fmla="*/ 0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312">
                  <a:moveTo>
                    <a:pt x="26" y="0"/>
                  </a:moveTo>
                  <a:lnTo>
                    <a:pt x="68" y="309"/>
                  </a:lnTo>
                  <a:lnTo>
                    <a:pt x="40" y="312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AAB7A61D-EF09-5F19-07DB-D558C1B93FFF}"/>
                </a:ext>
              </a:extLst>
            </p:cNvPr>
            <p:cNvSpPr/>
            <p:nvPr/>
          </p:nvSpPr>
          <p:spPr bwMode="auto">
            <a:xfrm>
              <a:off x="4494189" y="3630402"/>
              <a:ext cx="189878" cy="254861"/>
            </a:xfrm>
            <a:custGeom>
              <a:avLst/>
              <a:gdLst>
                <a:gd name="T0" fmla="*/ 22 w 222"/>
                <a:gd name="T1" fmla="*/ 0 h 298"/>
                <a:gd name="T2" fmla="*/ 222 w 222"/>
                <a:gd name="T3" fmla="*/ 283 h 298"/>
                <a:gd name="T4" fmla="*/ 201 w 222"/>
                <a:gd name="T5" fmla="*/ 298 h 298"/>
                <a:gd name="T6" fmla="*/ 0 w 222"/>
                <a:gd name="T7" fmla="*/ 14 h 298"/>
                <a:gd name="T8" fmla="*/ 22 w 222"/>
                <a:gd name="T9" fmla="*/ 0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" h="298">
                  <a:moveTo>
                    <a:pt x="22" y="0"/>
                  </a:moveTo>
                  <a:lnTo>
                    <a:pt x="222" y="283"/>
                  </a:lnTo>
                  <a:lnTo>
                    <a:pt x="201" y="298"/>
                  </a:lnTo>
                  <a:lnTo>
                    <a:pt x="0" y="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37D93A2B-0823-DA2F-FBE9-F1FDA3C2FAB2}"/>
                </a:ext>
              </a:extLst>
            </p:cNvPr>
            <p:cNvSpPr/>
            <p:nvPr/>
          </p:nvSpPr>
          <p:spPr bwMode="auto">
            <a:xfrm>
              <a:off x="4234176" y="3622705"/>
              <a:ext cx="262579" cy="30789"/>
            </a:xfrm>
            <a:custGeom>
              <a:avLst/>
              <a:gdLst>
                <a:gd name="T0" fmla="*/ 305 w 307"/>
                <a:gd name="T1" fmla="*/ 36 h 36"/>
                <a:gd name="T2" fmla="*/ 0 w 307"/>
                <a:gd name="T3" fmla="*/ 28 h 36"/>
                <a:gd name="T4" fmla="*/ 0 w 307"/>
                <a:gd name="T5" fmla="*/ 0 h 36"/>
                <a:gd name="T6" fmla="*/ 307 w 307"/>
                <a:gd name="T7" fmla="*/ 10 h 36"/>
                <a:gd name="T8" fmla="*/ 305 w 307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7" h="36">
                  <a:moveTo>
                    <a:pt x="305" y="36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07" y="10"/>
                  </a:lnTo>
                  <a:lnTo>
                    <a:pt x="305" y="3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1A1F1D3D-4DAB-C2EB-AB18-B6AAA550769B}"/>
                </a:ext>
              </a:extLst>
            </p:cNvPr>
            <p:cNvSpPr/>
            <p:nvPr/>
          </p:nvSpPr>
          <p:spPr bwMode="auto">
            <a:xfrm>
              <a:off x="3988704" y="2838452"/>
              <a:ext cx="184746" cy="135127"/>
            </a:xfrm>
            <a:custGeom>
              <a:avLst/>
              <a:gdLst>
                <a:gd name="T0" fmla="*/ 0 w 216"/>
                <a:gd name="T1" fmla="*/ 135 h 158"/>
                <a:gd name="T2" fmla="*/ 200 w 216"/>
                <a:gd name="T3" fmla="*/ 0 h 158"/>
                <a:gd name="T4" fmla="*/ 216 w 216"/>
                <a:gd name="T5" fmla="*/ 21 h 158"/>
                <a:gd name="T6" fmla="*/ 16 w 216"/>
                <a:gd name="T7" fmla="*/ 158 h 158"/>
                <a:gd name="T8" fmla="*/ 0 w 216"/>
                <a:gd name="T9" fmla="*/ 135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158">
                  <a:moveTo>
                    <a:pt x="0" y="135"/>
                  </a:moveTo>
                  <a:lnTo>
                    <a:pt x="200" y="0"/>
                  </a:lnTo>
                  <a:lnTo>
                    <a:pt x="216" y="21"/>
                  </a:lnTo>
                  <a:lnTo>
                    <a:pt x="16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11A648A7-23BC-0A5B-E13C-E541A661A53A}"/>
                </a:ext>
              </a:extLst>
            </p:cNvPr>
            <p:cNvSpPr/>
            <p:nvPr/>
          </p:nvSpPr>
          <p:spPr bwMode="auto">
            <a:xfrm>
              <a:off x="4996253" y="3393501"/>
              <a:ext cx="353241" cy="37630"/>
            </a:xfrm>
            <a:custGeom>
              <a:avLst/>
              <a:gdLst>
                <a:gd name="T0" fmla="*/ 413 w 413"/>
                <a:gd name="T1" fmla="*/ 26 h 44"/>
                <a:gd name="T2" fmla="*/ 1 w 413"/>
                <a:gd name="T3" fmla="*/ 44 h 44"/>
                <a:gd name="T4" fmla="*/ 0 w 413"/>
                <a:gd name="T5" fmla="*/ 16 h 44"/>
                <a:gd name="T6" fmla="*/ 411 w 413"/>
                <a:gd name="T7" fmla="*/ 0 h 44"/>
                <a:gd name="T8" fmla="*/ 413 w 413"/>
                <a:gd name="T9" fmla="*/ 2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" h="44">
                  <a:moveTo>
                    <a:pt x="413" y="26"/>
                  </a:moveTo>
                  <a:lnTo>
                    <a:pt x="1" y="44"/>
                  </a:lnTo>
                  <a:lnTo>
                    <a:pt x="0" y="16"/>
                  </a:lnTo>
                  <a:lnTo>
                    <a:pt x="411" y="0"/>
                  </a:lnTo>
                  <a:lnTo>
                    <a:pt x="413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8D0329A1-8352-5068-79FD-96B87F1665E5}"/>
                </a:ext>
              </a:extLst>
            </p:cNvPr>
            <p:cNvSpPr/>
            <p:nvPr/>
          </p:nvSpPr>
          <p:spPr bwMode="auto">
            <a:xfrm>
              <a:off x="4308588" y="4025522"/>
              <a:ext cx="893793" cy="794515"/>
            </a:xfrm>
            <a:custGeom>
              <a:avLst/>
              <a:gdLst>
                <a:gd name="T0" fmla="*/ 509 w 602"/>
                <a:gd name="T1" fmla="*/ 929 h 535"/>
                <a:gd name="T2" fmla="*/ 248 w 602"/>
                <a:gd name="T3" fmla="*/ 894 h 535"/>
                <a:gd name="T4" fmla="*/ 151 w 602"/>
                <a:gd name="T5" fmla="*/ 814 h 535"/>
                <a:gd name="T6" fmla="*/ 66 w 602"/>
                <a:gd name="T7" fmla="*/ 700 h 535"/>
                <a:gd name="T8" fmla="*/ 54 w 602"/>
                <a:gd name="T9" fmla="*/ 639 h 535"/>
                <a:gd name="T10" fmla="*/ 56 w 602"/>
                <a:gd name="T11" fmla="*/ 603 h 535"/>
                <a:gd name="T12" fmla="*/ 66 w 602"/>
                <a:gd name="T13" fmla="*/ 545 h 535"/>
                <a:gd name="T14" fmla="*/ 56 w 602"/>
                <a:gd name="T15" fmla="*/ 509 h 535"/>
                <a:gd name="T16" fmla="*/ 50 w 602"/>
                <a:gd name="T17" fmla="*/ 469 h 535"/>
                <a:gd name="T18" fmla="*/ 64 w 602"/>
                <a:gd name="T19" fmla="*/ 418 h 535"/>
                <a:gd name="T20" fmla="*/ 54 w 602"/>
                <a:gd name="T21" fmla="*/ 372 h 535"/>
                <a:gd name="T22" fmla="*/ 61 w 602"/>
                <a:gd name="T23" fmla="*/ 332 h 535"/>
                <a:gd name="T24" fmla="*/ 71 w 602"/>
                <a:gd name="T25" fmla="*/ 293 h 535"/>
                <a:gd name="T26" fmla="*/ 76 w 602"/>
                <a:gd name="T27" fmla="*/ 252 h 535"/>
                <a:gd name="T28" fmla="*/ 30 w 602"/>
                <a:gd name="T29" fmla="*/ 219 h 535"/>
                <a:gd name="T30" fmla="*/ 0 w 602"/>
                <a:gd name="T31" fmla="*/ 0 h 535"/>
                <a:gd name="T32" fmla="*/ 1045 w 602"/>
                <a:gd name="T33" fmla="*/ 0 h 535"/>
                <a:gd name="T34" fmla="*/ 1024 w 602"/>
                <a:gd name="T35" fmla="*/ 163 h 535"/>
                <a:gd name="T36" fmla="*/ 977 w 602"/>
                <a:gd name="T37" fmla="*/ 198 h 535"/>
                <a:gd name="T38" fmla="*/ 983 w 602"/>
                <a:gd name="T39" fmla="*/ 240 h 535"/>
                <a:gd name="T40" fmla="*/ 993 w 602"/>
                <a:gd name="T41" fmla="*/ 278 h 535"/>
                <a:gd name="T42" fmla="*/ 1002 w 602"/>
                <a:gd name="T43" fmla="*/ 316 h 535"/>
                <a:gd name="T44" fmla="*/ 991 w 602"/>
                <a:gd name="T45" fmla="*/ 363 h 535"/>
                <a:gd name="T46" fmla="*/ 1003 w 602"/>
                <a:gd name="T47" fmla="*/ 415 h 535"/>
                <a:gd name="T48" fmla="*/ 998 w 602"/>
                <a:gd name="T49" fmla="*/ 453 h 535"/>
                <a:gd name="T50" fmla="*/ 988 w 602"/>
                <a:gd name="T51" fmla="*/ 490 h 535"/>
                <a:gd name="T52" fmla="*/ 998 w 602"/>
                <a:gd name="T53" fmla="*/ 547 h 535"/>
                <a:gd name="T54" fmla="*/ 1002 w 602"/>
                <a:gd name="T55" fmla="*/ 583 h 535"/>
                <a:gd name="T56" fmla="*/ 988 w 602"/>
                <a:gd name="T57" fmla="*/ 646 h 535"/>
                <a:gd name="T58" fmla="*/ 1007 w 602"/>
                <a:gd name="T59" fmla="*/ 681 h 535"/>
                <a:gd name="T60" fmla="*/ 910 w 602"/>
                <a:gd name="T61" fmla="*/ 814 h 535"/>
                <a:gd name="T62" fmla="*/ 814 w 602"/>
                <a:gd name="T63" fmla="*/ 894 h 535"/>
                <a:gd name="T64" fmla="*/ 509 w 602"/>
                <a:gd name="T65" fmla="*/ 929 h 5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02" h="535">
                  <a:moveTo>
                    <a:pt x="293" y="535"/>
                  </a:moveTo>
                  <a:cubicBezTo>
                    <a:pt x="246" y="535"/>
                    <a:pt x="146" y="530"/>
                    <a:pt x="143" y="515"/>
                  </a:cubicBezTo>
                  <a:cubicBezTo>
                    <a:pt x="140" y="500"/>
                    <a:pt x="125" y="491"/>
                    <a:pt x="87" y="469"/>
                  </a:cubicBezTo>
                  <a:cubicBezTo>
                    <a:pt x="50" y="447"/>
                    <a:pt x="38" y="420"/>
                    <a:pt x="38" y="403"/>
                  </a:cubicBezTo>
                  <a:cubicBezTo>
                    <a:pt x="38" y="387"/>
                    <a:pt x="50" y="375"/>
                    <a:pt x="31" y="368"/>
                  </a:cubicBezTo>
                  <a:cubicBezTo>
                    <a:pt x="11" y="360"/>
                    <a:pt x="16" y="353"/>
                    <a:pt x="32" y="347"/>
                  </a:cubicBezTo>
                  <a:cubicBezTo>
                    <a:pt x="48" y="341"/>
                    <a:pt x="38" y="330"/>
                    <a:pt x="38" y="314"/>
                  </a:cubicBezTo>
                  <a:cubicBezTo>
                    <a:pt x="38" y="297"/>
                    <a:pt x="56" y="294"/>
                    <a:pt x="32" y="293"/>
                  </a:cubicBezTo>
                  <a:cubicBezTo>
                    <a:pt x="8" y="291"/>
                    <a:pt x="11" y="276"/>
                    <a:pt x="29" y="270"/>
                  </a:cubicBezTo>
                  <a:cubicBezTo>
                    <a:pt x="47" y="264"/>
                    <a:pt x="37" y="254"/>
                    <a:pt x="37" y="241"/>
                  </a:cubicBezTo>
                  <a:cubicBezTo>
                    <a:pt x="37" y="227"/>
                    <a:pt x="47" y="218"/>
                    <a:pt x="31" y="214"/>
                  </a:cubicBezTo>
                  <a:cubicBezTo>
                    <a:pt x="14" y="209"/>
                    <a:pt x="16" y="196"/>
                    <a:pt x="35" y="191"/>
                  </a:cubicBezTo>
                  <a:cubicBezTo>
                    <a:pt x="54" y="187"/>
                    <a:pt x="43" y="179"/>
                    <a:pt x="41" y="169"/>
                  </a:cubicBezTo>
                  <a:cubicBezTo>
                    <a:pt x="40" y="158"/>
                    <a:pt x="54" y="145"/>
                    <a:pt x="44" y="145"/>
                  </a:cubicBezTo>
                  <a:cubicBezTo>
                    <a:pt x="34" y="145"/>
                    <a:pt x="19" y="137"/>
                    <a:pt x="17" y="1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90" y="94"/>
                    <a:pt x="590" y="94"/>
                    <a:pt x="590" y="94"/>
                  </a:cubicBezTo>
                  <a:cubicBezTo>
                    <a:pt x="589" y="106"/>
                    <a:pt x="574" y="114"/>
                    <a:pt x="563" y="114"/>
                  </a:cubicBezTo>
                  <a:cubicBezTo>
                    <a:pt x="553" y="114"/>
                    <a:pt x="568" y="127"/>
                    <a:pt x="566" y="138"/>
                  </a:cubicBezTo>
                  <a:cubicBezTo>
                    <a:pt x="565" y="148"/>
                    <a:pt x="553" y="155"/>
                    <a:pt x="572" y="160"/>
                  </a:cubicBezTo>
                  <a:cubicBezTo>
                    <a:pt x="592" y="164"/>
                    <a:pt x="593" y="178"/>
                    <a:pt x="577" y="182"/>
                  </a:cubicBezTo>
                  <a:cubicBezTo>
                    <a:pt x="560" y="187"/>
                    <a:pt x="571" y="196"/>
                    <a:pt x="571" y="209"/>
                  </a:cubicBezTo>
                  <a:cubicBezTo>
                    <a:pt x="571" y="223"/>
                    <a:pt x="560" y="233"/>
                    <a:pt x="578" y="239"/>
                  </a:cubicBezTo>
                  <a:cubicBezTo>
                    <a:pt x="596" y="245"/>
                    <a:pt x="599" y="260"/>
                    <a:pt x="575" y="261"/>
                  </a:cubicBezTo>
                  <a:cubicBezTo>
                    <a:pt x="551" y="263"/>
                    <a:pt x="569" y="266"/>
                    <a:pt x="569" y="282"/>
                  </a:cubicBezTo>
                  <a:cubicBezTo>
                    <a:pt x="569" y="299"/>
                    <a:pt x="559" y="309"/>
                    <a:pt x="575" y="315"/>
                  </a:cubicBezTo>
                  <a:cubicBezTo>
                    <a:pt x="592" y="321"/>
                    <a:pt x="596" y="329"/>
                    <a:pt x="577" y="336"/>
                  </a:cubicBezTo>
                  <a:cubicBezTo>
                    <a:pt x="557" y="344"/>
                    <a:pt x="569" y="356"/>
                    <a:pt x="569" y="372"/>
                  </a:cubicBezTo>
                  <a:cubicBezTo>
                    <a:pt x="569" y="377"/>
                    <a:pt x="582" y="382"/>
                    <a:pt x="580" y="392"/>
                  </a:cubicBezTo>
                  <a:cubicBezTo>
                    <a:pt x="576" y="416"/>
                    <a:pt x="553" y="445"/>
                    <a:pt x="524" y="469"/>
                  </a:cubicBezTo>
                  <a:cubicBezTo>
                    <a:pt x="496" y="493"/>
                    <a:pt x="472" y="500"/>
                    <a:pt x="469" y="515"/>
                  </a:cubicBezTo>
                  <a:cubicBezTo>
                    <a:pt x="466" y="530"/>
                    <a:pt x="341" y="535"/>
                    <a:pt x="293" y="53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DDDABAB2-9979-75C9-E06F-55904777C36B}"/>
                </a:ext>
              </a:extLst>
            </p:cNvPr>
            <p:cNvSpPr/>
            <p:nvPr/>
          </p:nvSpPr>
          <p:spPr bwMode="auto">
            <a:xfrm>
              <a:off x="4500176" y="4025522"/>
              <a:ext cx="252315" cy="794515"/>
            </a:xfrm>
            <a:custGeom>
              <a:avLst/>
              <a:gdLst>
                <a:gd name="T0" fmla="*/ 142 w 170"/>
                <a:gd name="T1" fmla="*/ 929 h 535"/>
                <a:gd name="T2" fmla="*/ 66 w 170"/>
                <a:gd name="T3" fmla="*/ 894 h 535"/>
                <a:gd name="T4" fmla="*/ 38 w 170"/>
                <a:gd name="T5" fmla="*/ 814 h 535"/>
                <a:gd name="T6" fmla="*/ 14 w 170"/>
                <a:gd name="T7" fmla="*/ 700 h 535"/>
                <a:gd name="T8" fmla="*/ 10 w 170"/>
                <a:gd name="T9" fmla="*/ 639 h 535"/>
                <a:gd name="T10" fmla="*/ 12 w 170"/>
                <a:gd name="T11" fmla="*/ 603 h 535"/>
                <a:gd name="T12" fmla="*/ 14 w 170"/>
                <a:gd name="T13" fmla="*/ 545 h 535"/>
                <a:gd name="T14" fmla="*/ 12 w 170"/>
                <a:gd name="T15" fmla="*/ 509 h 535"/>
                <a:gd name="T16" fmla="*/ 10 w 170"/>
                <a:gd name="T17" fmla="*/ 469 h 535"/>
                <a:gd name="T18" fmla="*/ 14 w 170"/>
                <a:gd name="T19" fmla="*/ 418 h 535"/>
                <a:gd name="T20" fmla="*/ 10 w 170"/>
                <a:gd name="T21" fmla="*/ 372 h 535"/>
                <a:gd name="T22" fmla="*/ 12 w 170"/>
                <a:gd name="T23" fmla="*/ 332 h 535"/>
                <a:gd name="T24" fmla="*/ 16 w 170"/>
                <a:gd name="T25" fmla="*/ 293 h 535"/>
                <a:gd name="T26" fmla="*/ 17 w 170"/>
                <a:gd name="T27" fmla="*/ 252 h 535"/>
                <a:gd name="T28" fmla="*/ 3 w 170"/>
                <a:gd name="T29" fmla="*/ 219 h 535"/>
                <a:gd name="T30" fmla="*/ 9 w 170"/>
                <a:gd name="T31" fmla="*/ 156 h 535"/>
                <a:gd name="T32" fmla="*/ 7 w 170"/>
                <a:gd name="T33" fmla="*/ 75 h 535"/>
                <a:gd name="T34" fmla="*/ 0 w 170"/>
                <a:gd name="T35" fmla="*/ 0 h 535"/>
                <a:gd name="T36" fmla="*/ 295 w 170"/>
                <a:gd name="T37" fmla="*/ 0 h 535"/>
                <a:gd name="T38" fmla="*/ 292 w 170"/>
                <a:gd name="T39" fmla="*/ 40 h 535"/>
                <a:gd name="T40" fmla="*/ 285 w 170"/>
                <a:gd name="T41" fmla="*/ 101 h 535"/>
                <a:gd name="T42" fmla="*/ 290 w 170"/>
                <a:gd name="T43" fmla="*/ 163 h 535"/>
                <a:gd name="T44" fmla="*/ 276 w 170"/>
                <a:gd name="T45" fmla="*/ 198 h 535"/>
                <a:gd name="T46" fmla="*/ 278 w 170"/>
                <a:gd name="T47" fmla="*/ 240 h 535"/>
                <a:gd name="T48" fmla="*/ 281 w 170"/>
                <a:gd name="T49" fmla="*/ 278 h 535"/>
                <a:gd name="T50" fmla="*/ 283 w 170"/>
                <a:gd name="T51" fmla="*/ 316 h 535"/>
                <a:gd name="T52" fmla="*/ 279 w 170"/>
                <a:gd name="T53" fmla="*/ 363 h 535"/>
                <a:gd name="T54" fmla="*/ 283 w 170"/>
                <a:gd name="T55" fmla="*/ 415 h 535"/>
                <a:gd name="T56" fmla="*/ 283 w 170"/>
                <a:gd name="T57" fmla="*/ 453 h 535"/>
                <a:gd name="T58" fmla="*/ 279 w 170"/>
                <a:gd name="T59" fmla="*/ 490 h 535"/>
                <a:gd name="T60" fmla="*/ 283 w 170"/>
                <a:gd name="T61" fmla="*/ 547 h 535"/>
                <a:gd name="T62" fmla="*/ 283 w 170"/>
                <a:gd name="T63" fmla="*/ 583 h 535"/>
                <a:gd name="T64" fmla="*/ 279 w 170"/>
                <a:gd name="T65" fmla="*/ 646 h 535"/>
                <a:gd name="T66" fmla="*/ 285 w 170"/>
                <a:gd name="T67" fmla="*/ 681 h 535"/>
                <a:gd name="T68" fmla="*/ 257 w 170"/>
                <a:gd name="T69" fmla="*/ 814 h 535"/>
                <a:gd name="T70" fmla="*/ 229 w 170"/>
                <a:gd name="T71" fmla="*/ 894 h 535"/>
                <a:gd name="T72" fmla="*/ 142 w 170"/>
                <a:gd name="T73" fmla="*/ 929 h 5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0" h="535">
                  <a:moveTo>
                    <a:pt x="82" y="535"/>
                  </a:moveTo>
                  <a:cubicBezTo>
                    <a:pt x="68" y="535"/>
                    <a:pt x="39" y="530"/>
                    <a:pt x="38" y="515"/>
                  </a:cubicBezTo>
                  <a:cubicBezTo>
                    <a:pt x="37" y="500"/>
                    <a:pt x="33" y="491"/>
                    <a:pt x="22" y="469"/>
                  </a:cubicBezTo>
                  <a:cubicBezTo>
                    <a:pt x="12" y="447"/>
                    <a:pt x="8" y="420"/>
                    <a:pt x="8" y="403"/>
                  </a:cubicBezTo>
                  <a:cubicBezTo>
                    <a:pt x="8" y="387"/>
                    <a:pt x="12" y="375"/>
                    <a:pt x="6" y="368"/>
                  </a:cubicBezTo>
                  <a:cubicBezTo>
                    <a:pt x="1" y="360"/>
                    <a:pt x="2" y="353"/>
                    <a:pt x="7" y="347"/>
                  </a:cubicBezTo>
                  <a:cubicBezTo>
                    <a:pt x="11" y="341"/>
                    <a:pt x="8" y="330"/>
                    <a:pt x="8" y="314"/>
                  </a:cubicBezTo>
                  <a:cubicBezTo>
                    <a:pt x="8" y="297"/>
                    <a:pt x="13" y="294"/>
                    <a:pt x="7" y="293"/>
                  </a:cubicBezTo>
                  <a:cubicBezTo>
                    <a:pt x="0" y="291"/>
                    <a:pt x="1" y="276"/>
                    <a:pt x="6" y="270"/>
                  </a:cubicBezTo>
                  <a:cubicBezTo>
                    <a:pt x="11" y="264"/>
                    <a:pt x="8" y="254"/>
                    <a:pt x="8" y="241"/>
                  </a:cubicBezTo>
                  <a:cubicBezTo>
                    <a:pt x="8" y="227"/>
                    <a:pt x="11" y="218"/>
                    <a:pt x="6" y="214"/>
                  </a:cubicBezTo>
                  <a:cubicBezTo>
                    <a:pt x="1" y="209"/>
                    <a:pt x="2" y="196"/>
                    <a:pt x="7" y="191"/>
                  </a:cubicBezTo>
                  <a:cubicBezTo>
                    <a:pt x="13" y="187"/>
                    <a:pt x="10" y="179"/>
                    <a:pt x="9" y="169"/>
                  </a:cubicBezTo>
                  <a:cubicBezTo>
                    <a:pt x="9" y="158"/>
                    <a:pt x="13" y="145"/>
                    <a:pt x="10" y="145"/>
                  </a:cubicBezTo>
                  <a:cubicBezTo>
                    <a:pt x="7" y="145"/>
                    <a:pt x="2" y="138"/>
                    <a:pt x="2" y="126"/>
                  </a:cubicBezTo>
                  <a:cubicBezTo>
                    <a:pt x="2" y="114"/>
                    <a:pt x="5" y="106"/>
                    <a:pt x="5" y="90"/>
                  </a:cubicBezTo>
                  <a:cubicBezTo>
                    <a:pt x="5" y="73"/>
                    <a:pt x="6" y="55"/>
                    <a:pt x="4" y="43"/>
                  </a:cubicBezTo>
                  <a:cubicBezTo>
                    <a:pt x="3" y="33"/>
                    <a:pt x="1" y="13"/>
                    <a:pt x="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9"/>
                    <a:pt x="170" y="18"/>
                    <a:pt x="168" y="23"/>
                  </a:cubicBezTo>
                  <a:cubicBezTo>
                    <a:pt x="164" y="35"/>
                    <a:pt x="164" y="42"/>
                    <a:pt x="164" y="58"/>
                  </a:cubicBezTo>
                  <a:cubicBezTo>
                    <a:pt x="164" y="75"/>
                    <a:pt x="167" y="82"/>
                    <a:pt x="167" y="94"/>
                  </a:cubicBezTo>
                  <a:cubicBezTo>
                    <a:pt x="167" y="106"/>
                    <a:pt x="162" y="114"/>
                    <a:pt x="159" y="114"/>
                  </a:cubicBezTo>
                  <a:cubicBezTo>
                    <a:pt x="156" y="114"/>
                    <a:pt x="160" y="127"/>
                    <a:pt x="160" y="138"/>
                  </a:cubicBezTo>
                  <a:cubicBezTo>
                    <a:pt x="160" y="148"/>
                    <a:pt x="156" y="155"/>
                    <a:pt x="162" y="160"/>
                  </a:cubicBezTo>
                  <a:cubicBezTo>
                    <a:pt x="167" y="164"/>
                    <a:pt x="168" y="178"/>
                    <a:pt x="163" y="182"/>
                  </a:cubicBezTo>
                  <a:cubicBezTo>
                    <a:pt x="158" y="187"/>
                    <a:pt x="161" y="196"/>
                    <a:pt x="161" y="209"/>
                  </a:cubicBezTo>
                  <a:cubicBezTo>
                    <a:pt x="161" y="223"/>
                    <a:pt x="158" y="233"/>
                    <a:pt x="163" y="239"/>
                  </a:cubicBezTo>
                  <a:cubicBezTo>
                    <a:pt x="169" y="245"/>
                    <a:pt x="169" y="260"/>
                    <a:pt x="163" y="261"/>
                  </a:cubicBezTo>
                  <a:cubicBezTo>
                    <a:pt x="156" y="263"/>
                    <a:pt x="161" y="266"/>
                    <a:pt x="161" y="282"/>
                  </a:cubicBezTo>
                  <a:cubicBezTo>
                    <a:pt x="161" y="299"/>
                    <a:pt x="158" y="309"/>
                    <a:pt x="163" y="315"/>
                  </a:cubicBezTo>
                  <a:cubicBezTo>
                    <a:pt x="167" y="321"/>
                    <a:pt x="169" y="329"/>
                    <a:pt x="163" y="336"/>
                  </a:cubicBezTo>
                  <a:cubicBezTo>
                    <a:pt x="157" y="344"/>
                    <a:pt x="161" y="356"/>
                    <a:pt x="161" y="372"/>
                  </a:cubicBezTo>
                  <a:cubicBezTo>
                    <a:pt x="161" y="377"/>
                    <a:pt x="165" y="382"/>
                    <a:pt x="164" y="392"/>
                  </a:cubicBezTo>
                  <a:cubicBezTo>
                    <a:pt x="163" y="416"/>
                    <a:pt x="156" y="445"/>
                    <a:pt x="148" y="469"/>
                  </a:cubicBezTo>
                  <a:cubicBezTo>
                    <a:pt x="140" y="493"/>
                    <a:pt x="133" y="500"/>
                    <a:pt x="132" y="515"/>
                  </a:cubicBezTo>
                  <a:cubicBezTo>
                    <a:pt x="131" y="530"/>
                    <a:pt x="95" y="535"/>
                    <a:pt x="82" y="535"/>
                  </a:cubicBezTo>
                  <a:close/>
                </a:path>
              </a:pathLst>
            </a:custGeom>
            <a:solidFill>
              <a:srgbClr val="B2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Oval 43">
              <a:extLst>
                <a:ext uri="{FF2B5EF4-FFF2-40B4-BE49-F238E27FC236}">
                  <a16:creationId xmlns:a16="http://schemas.microsoft.com/office/drawing/2014/main" id="{B3BBACCA-63F0-1174-B28C-45FBF8039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118" y="4812340"/>
              <a:ext cx="203562" cy="90655"/>
            </a:xfrm>
            <a:prstGeom prst="ellipse">
              <a:avLst/>
            </a:pr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Oval 44">
              <a:extLst>
                <a:ext uri="{FF2B5EF4-FFF2-40B4-BE49-F238E27FC236}">
                  <a16:creationId xmlns:a16="http://schemas.microsoft.com/office/drawing/2014/main" id="{99213335-D798-E43C-EEF1-1507A1F15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851" y="4772144"/>
              <a:ext cx="354951" cy="98352"/>
            </a:xfrm>
            <a:prstGeom prst="ellipse">
              <a:avLst/>
            </a:pr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9" name="Freeform 45">
              <a:extLst>
                <a:ext uri="{FF2B5EF4-FFF2-40B4-BE49-F238E27FC236}">
                  <a16:creationId xmlns:a16="http://schemas.microsoft.com/office/drawing/2014/main" id="{CE5F79F1-F5C3-12C3-A416-653E78FC6419}"/>
                </a:ext>
              </a:extLst>
            </p:cNvPr>
            <p:cNvSpPr/>
            <p:nvPr/>
          </p:nvSpPr>
          <p:spPr bwMode="auto">
            <a:xfrm>
              <a:off x="4536954" y="4800367"/>
              <a:ext cx="449890" cy="37630"/>
            </a:xfrm>
            <a:custGeom>
              <a:avLst/>
              <a:gdLst>
                <a:gd name="T0" fmla="*/ 243 w 303"/>
                <a:gd name="T1" fmla="*/ 44 h 25"/>
                <a:gd name="T2" fmla="*/ 3 w 303"/>
                <a:gd name="T3" fmla="*/ 12 h 25"/>
                <a:gd name="T4" fmla="*/ 0 w 303"/>
                <a:gd name="T5" fmla="*/ 2 h 25"/>
                <a:gd name="T6" fmla="*/ 241 w 303"/>
                <a:gd name="T7" fmla="*/ 23 h 25"/>
                <a:gd name="T8" fmla="*/ 526 w 303"/>
                <a:gd name="T9" fmla="*/ 0 h 25"/>
                <a:gd name="T10" fmla="*/ 523 w 303"/>
                <a:gd name="T11" fmla="*/ 12 h 25"/>
                <a:gd name="T12" fmla="*/ 243 w 303"/>
                <a:gd name="T13" fmla="*/ 4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3" h="25">
                  <a:moveTo>
                    <a:pt x="140" y="25"/>
                  </a:moveTo>
                  <a:cubicBezTo>
                    <a:pt x="96" y="25"/>
                    <a:pt x="4" y="21"/>
                    <a:pt x="2" y="7"/>
                  </a:cubicBezTo>
                  <a:cubicBezTo>
                    <a:pt x="1" y="6"/>
                    <a:pt x="1" y="3"/>
                    <a:pt x="0" y="1"/>
                  </a:cubicBezTo>
                  <a:cubicBezTo>
                    <a:pt x="28" y="10"/>
                    <a:pt x="101" y="13"/>
                    <a:pt x="139" y="13"/>
                  </a:cubicBezTo>
                  <a:cubicBezTo>
                    <a:pt x="179" y="13"/>
                    <a:pt x="271" y="10"/>
                    <a:pt x="303" y="0"/>
                  </a:cubicBezTo>
                  <a:cubicBezTo>
                    <a:pt x="302" y="3"/>
                    <a:pt x="302" y="5"/>
                    <a:pt x="301" y="7"/>
                  </a:cubicBezTo>
                  <a:cubicBezTo>
                    <a:pt x="299" y="21"/>
                    <a:pt x="184" y="25"/>
                    <a:pt x="140" y="25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id="{C3C31389-4B98-DCC0-6C89-BF58916089F7}"/>
                </a:ext>
              </a:extLst>
            </p:cNvPr>
            <p:cNvSpPr/>
            <p:nvPr/>
          </p:nvSpPr>
          <p:spPr bwMode="auto">
            <a:xfrm>
              <a:off x="4353064" y="4251304"/>
              <a:ext cx="825369" cy="60722"/>
            </a:xfrm>
            <a:custGeom>
              <a:avLst/>
              <a:gdLst>
                <a:gd name="T0" fmla="*/ 23 w 556"/>
                <a:gd name="T1" fmla="*/ 42 h 41"/>
                <a:gd name="T2" fmla="*/ 922 w 556"/>
                <a:gd name="T3" fmla="*/ 0 h 41"/>
                <a:gd name="T4" fmla="*/ 941 w 556"/>
                <a:gd name="T5" fmla="*/ 14 h 41"/>
                <a:gd name="T6" fmla="*/ 965 w 556"/>
                <a:gd name="T7" fmla="*/ 26 h 41"/>
                <a:gd name="T8" fmla="*/ 0 w 556"/>
                <a:gd name="T9" fmla="*/ 71 h 41"/>
                <a:gd name="T10" fmla="*/ 9 w 556"/>
                <a:gd name="T11" fmla="*/ 68 h 41"/>
                <a:gd name="T12" fmla="*/ 23 w 556"/>
                <a:gd name="T13" fmla="*/ 42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6" h="41">
                  <a:moveTo>
                    <a:pt x="13" y="24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531" y="3"/>
                    <a:pt x="533" y="6"/>
                    <a:pt x="542" y="8"/>
                  </a:cubicBezTo>
                  <a:cubicBezTo>
                    <a:pt x="549" y="9"/>
                    <a:pt x="553" y="12"/>
                    <a:pt x="556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0"/>
                    <a:pt x="3" y="40"/>
                    <a:pt x="5" y="39"/>
                  </a:cubicBezTo>
                  <a:cubicBezTo>
                    <a:pt x="20" y="36"/>
                    <a:pt x="16" y="31"/>
                    <a:pt x="13" y="24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1" name="Freeform 47">
              <a:extLst>
                <a:ext uri="{FF2B5EF4-FFF2-40B4-BE49-F238E27FC236}">
                  <a16:creationId xmlns:a16="http://schemas.microsoft.com/office/drawing/2014/main" id="{9A68ECF4-4419-523D-978C-ACE55FF67C75}"/>
                </a:ext>
              </a:extLst>
            </p:cNvPr>
            <p:cNvSpPr/>
            <p:nvPr/>
          </p:nvSpPr>
          <p:spPr bwMode="auto">
            <a:xfrm>
              <a:off x="4336813" y="4182885"/>
              <a:ext cx="839054" cy="62432"/>
            </a:xfrm>
            <a:custGeom>
              <a:avLst/>
              <a:gdLst>
                <a:gd name="T0" fmla="*/ 0 w 565"/>
                <a:gd name="T1" fmla="*/ 47 h 42"/>
                <a:gd name="T2" fmla="*/ 981 w 565"/>
                <a:gd name="T3" fmla="*/ 0 h 42"/>
                <a:gd name="T4" fmla="*/ 945 w 565"/>
                <a:gd name="T5" fmla="*/ 14 h 42"/>
                <a:gd name="T6" fmla="*/ 943 w 565"/>
                <a:gd name="T7" fmla="*/ 30 h 42"/>
                <a:gd name="T8" fmla="*/ 50 w 565"/>
                <a:gd name="T9" fmla="*/ 73 h 42"/>
                <a:gd name="T10" fmla="*/ 43 w 565"/>
                <a:gd name="T11" fmla="*/ 68 h 42"/>
                <a:gd name="T12" fmla="*/ 0 w 565"/>
                <a:gd name="T13" fmla="*/ 4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" h="42">
                  <a:moveTo>
                    <a:pt x="0" y="27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59" y="5"/>
                    <a:pt x="551" y="8"/>
                    <a:pt x="544" y="8"/>
                  </a:cubicBezTo>
                  <a:cubicBezTo>
                    <a:pt x="538" y="8"/>
                    <a:pt x="540" y="12"/>
                    <a:pt x="543" y="1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8" y="39"/>
                    <a:pt x="25" y="39"/>
                  </a:cubicBezTo>
                  <a:cubicBezTo>
                    <a:pt x="17" y="39"/>
                    <a:pt x="5" y="34"/>
                    <a:pt x="0" y="27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2" name="Freeform 48">
              <a:extLst>
                <a:ext uri="{FF2B5EF4-FFF2-40B4-BE49-F238E27FC236}">
                  <a16:creationId xmlns:a16="http://schemas.microsoft.com/office/drawing/2014/main" id="{F5155748-716E-CD08-64D2-57DF2845B0E1}"/>
                </a:ext>
              </a:extLst>
            </p:cNvPr>
            <p:cNvSpPr/>
            <p:nvPr/>
          </p:nvSpPr>
          <p:spPr bwMode="auto">
            <a:xfrm>
              <a:off x="4355630" y="4306039"/>
              <a:ext cx="798855" cy="60722"/>
            </a:xfrm>
            <a:custGeom>
              <a:avLst/>
              <a:gdLst>
                <a:gd name="T0" fmla="*/ 0 w 538"/>
                <a:gd name="T1" fmla="*/ 43 h 41"/>
                <a:gd name="T2" fmla="*/ 931 w 538"/>
                <a:gd name="T3" fmla="*/ 0 h 41"/>
                <a:gd name="T4" fmla="*/ 934 w 538"/>
                <a:gd name="T5" fmla="*/ 28 h 41"/>
                <a:gd name="T6" fmla="*/ 10 w 538"/>
                <a:gd name="T7" fmla="*/ 71 h 41"/>
                <a:gd name="T8" fmla="*/ 0 w 538"/>
                <a:gd name="T9" fmla="*/ 43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" h="41">
                  <a:moveTo>
                    <a:pt x="0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5" y="4"/>
                    <a:pt x="537" y="9"/>
                    <a:pt x="538" y="1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8" y="34"/>
                    <a:pt x="10" y="28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3" name="Freeform 49">
              <a:extLst>
                <a:ext uri="{FF2B5EF4-FFF2-40B4-BE49-F238E27FC236}">
                  <a16:creationId xmlns:a16="http://schemas.microsoft.com/office/drawing/2014/main" id="{BF2E0A09-932F-5E4C-7E79-9AB94EF11A6D}"/>
                </a:ext>
              </a:extLst>
            </p:cNvPr>
            <p:cNvSpPr/>
            <p:nvPr/>
          </p:nvSpPr>
          <p:spPr bwMode="auto">
            <a:xfrm>
              <a:off x="4361617" y="4359919"/>
              <a:ext cx="812539" cy="61577"/>
            </a:xfrm>
            <a:custGeom>
              <a:avLst/>
              <a:gdLst>
                <a:gd name="T0" fmla="*/ 3 w 547"/>
                <a:gd name="T1" fmla="*/ 43 h 42"/>
                <a:gd name="T2" fmla="*/ 924 w 547"/>
                <a:gd name="T3" fmla="*/ 0 h 42"/>
                <a:gd name="T4" fmla="*/ 941 w 547"/>
                <a:gd name="T5" fmla="*/ 24 h 42"/>
                <a:gd name="T6" fmla="*/ 950 w 547"/>
                <a:gd name="T7" fmla="*/ 27 h 42"/>
                <a:gd name="T8" fmla="*/ 0 w 547"/>
                <a:gd name="T9" fmla="*/ 72 h 42"/>
                <a:gd name="T10" fmla="*/ 3 w 547"/>
                <a:gd name="T11" fmla="*/ 43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42">
                  <a:moveTo>
                    <a:pt x="2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1" y="6"/>
                    <a:pt x="532" y="11"/>
                    <a:pt x="542" y="14"/>
                  </a:cubicBezTo>
                  <a:cubicBezTo>
                    <a:pt x="544" y="15"/>
                    <a:pt x="545" y="15"/>
                    <a:pt x="547" y="1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38"/>
                    <a:pt x="4" y="32"/>
                    <a:pt x="2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4" name="Freeform 50">
              <a:extLst>
                <a:ext uri="{FF2B5EF4-FFF2-40B4-BE49-F238E27FC236}">
                  <a16:creationId xmlns:a16="http://schemas.microsoft.com/office/drawing/2014/main" id="{E2CBC2D1-B42D-A9E0-70A2-6B383AE2B9B6}"/>
                </a:ext>
              </a:extLst>
            </p:cNvPr>
            <p:cNvSpPr/>
            <p:nvPr/>
          </p:nvSpPr>
          <p:spPr bwMode="auto">
            <a:xfrm>
              <a:off x="4355630" y="4423207"/>
              <a:ext cx="797999" cy="60722"/>
            </a:xfrm>
            <a:custGeom>
              <a:avLst/>
              <a:gdLst>
                <a:gd name="T0" fmla="*/ 0 w 537"/>
                <a:gd name="T1" fmla="*/ 43 h 41"/>
                <a:gd name="T2" fmla="*/ 924 w 537"/>
                <a:gd name="T3" fmla="*/ 0 h 41"/>
                <a:gd name="T4" fmla="*/ 933 w 537"/>
                <a:gd name="T5" fmla="*/ 24 h 41"/>
                <a:gd name="T6" fmla="*/ 933 w 537"/>
                <a:gd name="T7" fmla="*/ 28 h 41"/>
                <a:gd name="T8" fmla="*/ 12 w 537"/>
                <a:gd name="T9" fmla="*/ 71 h 41"/>
                <a:gd name="T10" fmla="*/ 0 w 537"/>
                <a:gd name="T11" fmla="*/ 43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7" h="41">
                  <a:moveTo>
                    <a:pt x="0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4" y="3"/>
                    <a:pt x="537" y="7"/>
                    <a:pt x="537" y="14"/>
                  </a:cubicBezTo>
                  <a:cubicBezTo>
                    <a:pt x="537" y="15"/>
                    <a:pt x="537" y="15"/>
                    <a:pt x="537" y="16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29"/>
                    <a:pt x="21" y="26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5" name="Freeform 51">
              <a:extLst>
                <a:ext uri="{FF2B5EF4-FFF2-40B4-BE49-F238E27FC236}">
                  <a16:creationId xmlns:a16="http://schemas.microsoft.com/office/drawing/2014/main" id="{416F5F3B-9448-D80A-F783-BE1BEF338829}"/>
                </a:ext>
              </a:extLst>
            </p:cNvPr>
            <p:cNvSpPr/>
            <p:nvPr/>
          </p:nvSpPr>
          <p:spPr bwMode="auto">
            <a:xfrm>
              <a:off x="4353064" y="4479653"/>
              <a:ext cx="827080" cy="60722"/>
            </a:xfrm>
            <a:custGeom>
              <a:avLst/>
              <a:gdLst>
                <a:gd name="T0" fmla="*/ 19 w 557"/>
                <a:gd name="T1" fmla="*/ 43 h 41"/>
                <a:gd name="T2" fmla="*/ 931 w 557"/>
                <a:gd name="T3" fmla="*/ 0 h 41"/>
                <a:gd name="T4" fmla="*/ 946 w 557"/>
                <a:gd name="T5" fmla="*/ 16 h 41"/>
                <a:gd name="T6" fmla="*/ 967 w 557"/>
                <a:gd name="T7" fmla="*/ 26 h 41"/>
                <a:gd name="T8" fmla="*/ 0 w 557"/>
                <a:gd name="T9" fmla="*/ 71 h 41"/>
                <a:gd name="T10" fmla="*/ 3 w 557"/>
                <a:gd name="T11" fmla="*/ 71 h 41"/>
                <a:gd name="T12" fmla="*/ 19 w 557"/>
                <a:gd name="T13" fmla="*/ 4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7" h="41">
                  <a:moveTo>
                    <a:pt x="11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6" y="4"/>
                    <a:pt x="539" y="7"/>
                    <a:pt x="545" y="9"/>
                  </a:cubicBezTo>
                  <a:cubicBezTo>
                    <a:pt x="550" y="11"/>
                    <a:pt x="554" y="13"/>
                    <a:pt x="557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2" y="37"/>
                    <a:pt x="12" y="32"/>
                    <a:pt x="11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6" name="Freeform 52">
              <a:extLst>
                <a:ext uri="{FF2B5EF4-FFF2-40B4-BE49-F238E27FC236}">
                  <a16:creationId xmlns:a16="http://schemas.microsoft.com/office/drawing/2014/main" id="{3550EEA9-72D3-1E5D-9D80-FCAF2A4F36E2}"/>
                </a:ext>
              </a:extLst>
            </p:cNvPr>
            <p:cNvSpPr/>
            <p:nvPr/>
          </p:nvSpPr>
          <p:spPr bwMode="auto">
            <a:xfrm>
              <a:off x="4361617" y="4537809"/>
              <a:ext cx="790301" cy="60722"/>
            </a:xfrm>
            <a:custGeom>
              <a:avLst/>
              <a:gdLst>
                <a:gd name="T0" fmla="*/ 0 w 532"/>
                <a:gd name="T1" fmla="*/ 43 h 41"/>
                <a:gd name="T2" fmla="*/ 921 w 532"/>
                <a:gd name="T3" fmla="*/ 0 h 41"/>
                <a:gd name="T4" fmla="*/ 924 w 532"/>
                <a:gd name="T5" fmla="*/ 29 h 41"/>
                <a:gd name="T6" fmla="*/ 9 w 532"/>
                <a:gd name="T7" fmla="*/ 71 h 41"/>
                <a:gd name="T8" fmla="*/ 0 w 532"/>
                <a:gd name="T9" fmla="*/ 43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" h="41">
                  <a:moveTo>
                    <a:pt x="0" y="25"/>
                  </a:moveTo>
                  <a:cubicBezTo>
                    <a:pt x="530" y="0"/>
                    <a:pt x="530" y="0"/>
                    <a:pt x="530" y="0"/>
                  </a:cubicBezTo>
                  <a:cubicBezTo>
                    <a:pt x="529" y="5"/>
                    <a:pt x="530" y="10"/>
                    <a:pt x="532" y="17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5"/>
                    <a:pt x="6" y="30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7" name="Freeform 53">
              <a:extLst>
                <a:ext uri="{FF2B5EF4-FFF2-40B4-BE49-F238E27FC236}">
                  <a16:creationId xmlns:a16="http://schemas.microsoft.com/office/drawing/2014/main" id="{B883BAC0-0311-BA3E-8727-B91012DF281A}"/>
                </a:ext>
              </a:extLst>
            </p:cNvPr>
            <p:cNvSpPr/>
            <p:nvPr/>
          </p:nvSpPr>
          <p:spPr bwMode="auto">
            <a:xfrm>
              <a:off x="4375302" y="4622477"/>
              <a:ext cx="790301" cy="197560"/>
            </a:xfrm>
            <a:custGeom>
              <a:avLst/>
              <a:gdLst>
                <a:gd name="T0" fmla="*/ 431 w 532"/>
                <a:gd name="T1" fmla="*/ 231 h 133"/>
                <a:gd name="T2" fmla="*/ 170 w 532"/>
                <a:gd name="T3" fmla="*/ 196 h 133"/>
                <a:gd name="T4" fmla="*/ 73 w 532"/>
                <a:gd name="T5" fmla="*/ 116 h 133"/>
                <a:gd name="T6" fmla="*/ 0 w 532"/>
                <a:gd name="T7" fmla="*/ 43 h 133"/>
                <a:gd name="T8" fmla="*/ 924 w 532"/>
                <a:gd name="T9" fmla="*/ 0 h 133"/>
                <a:gd name="T10" fmla="*/ 832 w 532"/>
                <a:gd name="T11" fmla="*/ 116 h 133"/>
                <a:gd name="T12" fmla="*/ 736 w 532"/>
                <a:gd name="T13" fmla="*/ 196 h 133"/>
                <a:gd name="T14" fmla="*/ 431 w 532"/>
                <a:gd name="T15" fmla="*/ 231 h 1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2" h="133">
                  <a:moveTo>
                    <a:pt x="248" y="133"/>
                  </a:moveTo>
                  <a:cubicBezTo>
                    <a:pt x="201" y="133"/>
                    <a:pt x="101" y="128"/>
                    <a:pt x="98" y="113"/>
                  </a:cubicBezTo>
                  <a:cubicBezTo>
                    <a:pt x="95" y="98"/>
                    <a:pt x="80" y="89"/>
                    <a:pt x="42" y="67"/>
                  </a:cubicBezTo>
                  <a:cubicBezTo>
                    <a:pt x="20" y="54"/>
                    <a:pt x="7" y="38"/>
                    <a:pt x="0" y="25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25" y="22"/>
                    <a:pt x="504" y="46"/>
                    <a:pt x="479" y="67"/>
                  </a:cubicBezTo>
                  <a:cubicBezTo>
                    <a:pt x="451" y="91"/>
                    <a:pt x="427" y="98"/>
                    <a:pt x="424" y="113"/>
                  </a:cubicBezTo>
                  <a:cubicBezTo>
                    <a:pt x="421" y="128"/>
                    <a:pt x="296" y="133"/>
                    <a:pt x="248" y="133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8" name="Freeform 54">
              <a:extLst>
                <a:ext uri="{FF2B5EF4-FFF2-40B4-BE49-F238E27FC236}">
                  <a16:creationId xmlns:a16="http://schemas.microsoft.com/office/drawing/2014/main" id="{4AB69BF9-5041-1CE8-604B-86D11CD1970D}"/>
                </a:ext>
              </a:extLst>
            </p:cNvPr>
            <p:cNvSpPr/>
            <p:nvPr/>
          </p:nvSpPr>
          <p:spPr bwMode="auto">
            <a:xfrm>
              <a:off x="4514716" y="4642148"/>
              <a:ext cx="228366" cy="177889"/>
            </a:xfrm>
            <a:custGeom>
              <a:avLst/>
              <a:gdLst>
                <a:gd name="T0" fmla="*/ 95 w 154"/>
                <a:gd name="T1" fmla="*/ 199 h 120"/>
                <a:gd name="T2" fmla="*/ 42 w 154"/>
                <a:gd name="T3" fmla="*/ 95 h 120"/>
                <a:gd name="T4" fmla="*/ 0 w 154"/>
                <a:gd name="T5" fmla="*/ 14 h 120"/>
                <a:gd name="T6" fmla="*/ 264 w 154"/>
                <a:gd name="T7" fmla="*/ 0 h 120"/>
                <a:gd name="T8" fmla="*/ 267 w 154"/>
                <a:gd name="T9" fmla="*/ 95 h 120"/>
                <a:gd name="T10" fmla="*/ 265 w 154"/>
                <a:gd name="T11" fmla="*/ 203 h 120"/>
                <a:gd name="T12" fmla="*/ 265 w 154"/>
                <a:gd name="T13" fmla="*/ 208 h 120"/>
                <a:gd name="T14" fmla="*/ 95 w 154"/>
                <a:gd name="T15" fmla="*/ 199 h 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4" h="120">
                  <a:moveTo>
                    <a:pt x="55" y="115"/>
                  </a:moveTo>
                  <a:cubicBezTo>
                    <a:pt x="49" y="96"/>
                    <a:pt x="41" y="84"/>
                    <a:pt x="24" y="55"/>
                  </a:cubicBezTo>
                  <a:cubicBezTo>
                    <a:pt x="14" y="40"/>
                    <a:pt x="6" y="23"/>
                    <a:pt x="0" y="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4" y="19"/>
                    <a:pt x="154" y="38"/>
                    <a:pt x="154" y="55"/>
                  </a:cubicBezTo>
                  <a:cubicBezTo>
                    <a:pt x="153" y="87"/>
                    <a:pt x="149" y="97"/>
                    <a:pt x="153" y="117"/>
                  </a:cubicBezTo>
                  <a:cubicBezTo>
                    <a:pt x="153" y="118"/>
                    <a:pt x="153" y="119"/>
                    <a:pt x="153" y="120"/>
                  </a:cubicBezTo>
                  <a:cubicBezTo>
                    <a:pt x="127" y="120"/>
                    <a:pt x="87" y="118"/>
                    <a:pt x="55" y="11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9" name="Oval 55">
              <a:extLst>
                <a:ext uri="{FF2B5EF4-FFF2-40B4-BE49-F238E27FC236}">
                  <a16:creationId xmlns:a16="http://schemas.microsoft.com/office/drawing/2014/main" id="{8693329D-0872-8CC4-FB5E-F5D73867A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877" y="3445671"/>
              <a:ext cx="390874" cy="3908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0" name="Oval 56">
              <a:extLst>
                <a:ext uri="{FF2B5EF4-FFF2-40B4-BE49-F238E27FC236}">
                  <a16:creationId xmlns:a16="http://schemas.microsoft.com/office/drawing/2014/main" id="{06D7FD65-A0C8-D5A0-DBA5-122572805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324" y="3284031"/>
              <a:ext cx="298501" cy="2984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1" name="Oval 57">
              <a:extLst>
                <a:ext uri="{FF2B5EF4-FFF2-40B4-BE49-F238E27FC236}">
                  <a16:creationId xmlns:a16="http://schemas.microsoft.com/office/drawing/2014/main" id="{450BCCF6-E10F-702E-9115-BA6096376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954" y="2747797"/>
              <a:ext cx="541408" cy="541365"/>
            </a:xfrm>
            <a:prstGeom prst="ellipse">
              <a:avLst/>
            </a:prstGeom>
            <a:solidFill>
              <a:srgbClr val="162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2" name="Oval 58">
              <a:extLst>
                <a:ext uri="{FF2B5EF4-FFF2-40B4-BE49-F238E27FC236}">
                  <a16:creationId xmlns:a16="http://schemas.microsoft.com/office/drawing/2014/main" id="{2D0BD811-D5BB-8B48-A946-5BBFDFCAF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568" y="2640037"/>
              <a:ext cx="390874" cy="39084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3" name="Oval 59">
              <a:extLst>
                <a:ext uri="{FF2B5EF4-FFF2-40B4-BE49-F238E27FC236}">
                  <a16:creationId xmlns:a16="http://schemas.microsoft.com/office/drawing/2014/main" id="{9C7ACFA4-FF19-4843-4AE1-C0C07F3D3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037" y="2282548"/>
              <a:ext cx="298501" cy="2984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4" name="Oval 60">
              <a:extLst>
                <a:ext uri="{FF2B5EF4-FFF2-40B4-BE49-F238E27FC236}">
                  <a16:creationId xmlns:a16="http://schemas.microsoft.com/office/drawing/2014/main" id="{7D98257D-897C-1EC4-39AC-50212716E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5545" y="1762564"/>
              <a:ext cx="207839" cy="207823"/>
            </a:xfrm>
            <a:prstGeom prst="ellipse">
              <a:avLst/>
            </a:pr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5" name="Oval 61">
              <a:extLst>
                <a:ext uri="{FF2B5EF4-FFF2-40B4-BE49-F238E27FC236}">
                  <a16:creationId xmlns:a16="http://schemas.microsoft.com/office/drawing/2014/main" id="{74177636-CC03-2D4D-CF19-94422111A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317" y="1875455"/>
              <a:ext cx="542263" cy="5439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6" name="Oval 62">
              <a:extLst>
                <a:ext uri="{FF2B5EF4-FFF2-40B4-BE49-F238E27FC236}">
                  <a16:creationId xmlns:a16="http://schemas.microsoft.com/office/drawing/2014/main" id="{A87A1A0D-6587-33A1-25E0-E9BE2C7B3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038" y="2067028"/>
              <a:ext cx="389164" cy="39084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7" name="Oval 63">
              <a:extLst>
                <a:ext uri="{FF2B5EF4-FFF2-40B4-BE49-F238E27FC236}">
                  <a16:creationId xmlns:a16="http://schemas.microsoft.com/office/drawing/2014/main" id="{6C6A6122-14DD-D674-7529-3DE54E99A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630" y="1593227"/>
              <a:ext cx="297646" cy="29847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8" name="Oval 64">
              <a:extLst>
                <a:ext uri="{FF2B5EF4-FFF2-40B4-BE49-F238E27FC236}">
                  <a16:creationId xmlns:a16="http://schemas.microsoft.com/office/drawing/2014/main" id="{FAEF11F0-6E32-9F21-4560-5D51CD4D9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3765" y="2854702"/>
              <a:ext cx="208694" cy="2069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9" name="Oval 65">
              <a:extLst>
                <a:ext uri="{FF2B5EF4-FFF2-40B4-BE49-F238E27FC236}">
                  <a16:creationId xmlns:a16="http://schemas.microsoft.com/office/drawing/2014/main" id="{BFFE1192-BDE6-CCB3-AB42-4F5556C32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317" y="1438429"/>
              <a:ext cx="206984" cy="2069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0" name="Oval 66">
              <a:extLst>
                <a:ext uri="{FF2B5EF4-FFF2-40B4-BE49-F238E27FC236}">
                  <a16:creationId xmlns:a16="http://schemas.microsoft.com/office/drawing/2014/main" id="{7D042B19-F610-F234-D77D-3C55AE08C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929" y="2334717"/>
              <a:ext cx="207839" cy="2078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1" name="Oval 67">
              <a:extLst>
                <a:ext uri="{FF2B5EF4-FFF2-40B4-BE49-F238E27FC236}">
                  <a16:creationId xmlns:a16="http://schemas.microsoft.com/office/drawing/2014/main" id="{C15F80E0-21FA-07BC-CED0-21A68635C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825" y="3648362"/>
              <a:ext cx="208694" cy="2086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2" name="Oval 68">
              <a:extLst>
                <a:ext uri="{FF2B5EF4-FFF2-40B4-BE49-F238E27FC236}">
                  <a16:creationId xmlns:a16="http://schemas.microsoft.com/office/drawing/2014/main" id="{A59FBDD6-629F-6F96-21C2-6B5278170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645" y="3007789"/>
              <a:ext cx="104347" cy="10348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3" name="Oval 69">
              <a:extLst>
                <a:ext uri="{FF2B5EF4-FFF2-40B4-BE49-F238E27FC236}">
                  <a16:creationId xmlns:a16="http://schemas.microsoft.com/office/drawing/2014/main" id="{4DC631F0-8F71-B799-A424-E547411A9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491" y="1455534"/>
              <a:ext cx="104347" cy="10348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4" name="Oval 70">
              <a:extLst>
                <a:ext uri="{FF2B5EF4-FFF2-40B4-BE49-F238E27FC236}">
                  <a16:creationId xmlns:a16="http://schemas.microsoft.com/office/drawing/2014/main" id="{87410B57-89BA-A3FC-882D-C38DFC0A0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891" y="2701614"/>
              <a:ext cx="104347" cy="104339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5" name="Oval 71">
              <a:extLst>
                <a:ext uri="{FF2B5EF4-FFF2-40B4-BE49-F238E27FC236}">
                  <a16:creationId xmlns:a16="http://schemas.microsoft.com/office/drawing/2014/main" id="{ECC8C920-7338-C295-5B95-B44E1B4E0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7051" y="1963545"/>
              <a:ext cx="103492" cy="10348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6" name="Oval 72">
              <a:extLst>
                <a:ext uri="{FF2B5EF4-FFF2-40B4-BE49-F238E27FC236}">
                  <a16:creationId xmlns:a16="http://schemas.microsoft.com/office/drawing/2014/main" id="{4A78D527-3F6B-3A37-EA80-D43D1ADE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603" y="1556452"/>
              <a:ext cx="103492" cy="10519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7" name="Oval 73">
              <a:extLst>
                <a:ext uri="{FF2B5EF4-FFF2-40B4-BE49-F238E27FC236}">
                  <a16:creationId xmlns:a16="http://schemas.microsoft.com/office/drawing/2014/main" id="{DD524F9A-0536-D119-8B63-7F859DAAB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350" y="3900657"/>
              <a:ext cx="103492" cy="10348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8" name="Oval 74">
              <a:extLst>
                <a:ext uri="{FF2B5EF4-FFF2-40B4-BE49-F238E27FC236}">
                  <a16:creationId xmlns:a16="http://schemas.microsoft.com/office/drawing/2014/main" id="{A859D7B8-87D9-0B5C-C91A-A6465D0B8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591" y="3891249"/>
              <a:ext cx="103492" cy="104339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9" name="Oval 75">
              <a:extLst>
                <a:ext uri="{FF2B5EF4-FFF2-40B4-BE49-F238E27FC236}">
                  <a16:creationId xmlns:a16="http://schemas.microsoft.com/office/drawing/2014/main" id="{52E80C4A-F349-B322-BB17-FA886E93F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7392" y="3342187"/>
              <a:ext cx="104347" cy="10348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0" name="Oval 76">
              <a:extLst>
                <a:ext uri="{FF2B5EF4-FFF2-40B4-BE49-F238E27FC236}">
                  <a16:creationId xmlns:a16="http://schemas.microsoft.com/office/drawing/2014/main" id="{6B31993E-1267-3589-C411-66154235F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928" y="2397150"/>
              <a:ext cx="105202" cy="10519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1" name="Oval 77">
              <a:extLst>
                <a:ext uri="{FF2B5EF4-FFF2-40B4-BE49-F238E27FC236}">
                  <a16:creationId xmlns:a16="http://schemas.microsoft.com/office/drawing/2014/main" id="{9EFB3CC3-D526-99F4-531F-8B68B25DE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7507" y="3122391"/>
              <a:ext cx="105202" cy="10348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2" name="Oval 78">
              <a:extLst>
                <a:ext uri="{FF2B5EF4-FFF2-40B4-BE49-F238E27FC236}">
                  <a16:creationId xmlns:a16="http://schemas.microsoft.com/office/drawing/2014/main" id="{29B1B1D6-7AAB-86E1-CE78-6E7CAFF0A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276" y="2597275"/>
              <a:ext cx="103492" cy="104339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3" name="Freeform 79">
              <a:extLst>
                <a:ext uri="{FF2B5EF4-FFF2-40B4-BE49-F238E27FC236}">
                  <a16:creationId xmlns:a16="http://schemas.microsoft.com/office/drawing/2014/main" id="{3D92C4A8-D9D2-BCAA-5C54-DA38D38D5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4542" y="1482046"/>
              <a:ext cx="75267" cy="76971"/>
            </a:xfrm>
            <a:custGeom>
              <a:avLst/>
              <a:gdLst>
                <a:gd name="T0" fmla="*/ 45 w 51"/>
                <a:gd name="T1" fmla="*/ 0 h 52"/>
                <a:gd name="T2" fmla="*/ 88 w 51"/>
                <a:gd name="T3" fmla="*/ 45 h 52"/>
                <a:gd name="T4" fmla="*/ 45 w 51"/>
                <a:gd name="T5" fmla="*/ 90 h 52"/>
                <a:gd name="T6" fmla="*/ 45 w 51"/>
                <a:gd name="T7" fmla="*/ 90 h 52"/>
                <a:gd name="T8" fmla="*/ 45 w 51"/>
                <a:gd name="T9" fmla="*/ 80 h 52"/>
                <a:gd name="T10" fmla="*/ 45 w 51"/>
                <a:gd name="T11" fmla="*/ 80 h 52"/>
                <a:gd name="T12" fmla="*/ 78 w 51"/>
                <a:gd name="T13" fmla="*/ 45 h 52"/>
                <a:gd name="T14" fmla="*/ 45 w 51"/>
                <a:gd name="T15" fmla="*/ 10 h 52"/>
                <a:gd name="T16" fmla="*/ 45 w 51"/>
                <a:gd name="T17" fmla="*/ 10 h 52"/>
                <a:gd name="T18" fmla="*/ 45 w 51"/>
                <a:gd name="T19" fmla="*/ 0 h 52"/>
                <a:gd name="T20" fmla="*/ 45 w 51"/>
                <a:gd name="T21" fmla="*/ 90 h 52"/>
                <a:gd name="T22" fmla="*/ 0 w 51"/>
                <a:gd name="T23" fmla="*/ 45 h 52"/>
                <a:gd name="T24" fmla="*/ 45 w 51"/>
                <a:gd name="T25" fmla="*/ 0 h 52"/>
                <a:gd name="T26" fmla="*/ 45 w 51"/>
                <a:gd name="T27" fmla="*/ 10 h 52"/>
                <a:gd name="T28" fmla="*/ 10 w 51"/>
                <a:gd name="T29" fmla="*/ 45 h 52"/>
                <a:gd name="T30" fmla="*/ 45 w 51"/>
                <a:gd name="T31" fmla="*/ 80 h 52"/>
                <a:gd name="T32" fmla="*/ 45 w 51"/>
                <a:gd name="T33" fmla="*/ 9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5" y="37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4" name="Freeform 80">
              <a:extLst>
                <a:ext uri="{FF2B5EF4-FFF2-40B4-BE49-F238E27FC236}">
                  <a16:creationId xmlns:a16="http://schemas.microsoft.com/office/drawing/2014/main" id="{2DACD6CD-E864-AF1B-6231-5A349ECF6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2640" y="2175643"/>
              <a:ext cx="76122" cy="76116"/>
            </a:xfrm>
            <a:custGeom>
              <a:avLst/>
              <a:gdLst>
                <a:gd name="T0" fmla="*/ 45 w 51"/>
                <a:gd name="T1" fmla="*/ 0 h 51"/>
                <a:gd name="T2" fmla="*/ 89 w 51"/>
                <a:gd name="T3" fmla="*/ 45 h 51"/>
                <a:gd name="T4" fmla="*/ 45 w 51"/>
                <a:gd name="T5" fmla="*/ 89 h 51"/>
                <a:gd name="T6" fmla="*/ 45 w 51"/>
                <a:gd name="T7" fmla="*/ 79 h 51"/>
                <a:gd name="T8" fmla="*/ 79 w 51"/>
                <a:gd name="T9" fmla="*/ 45 h 51"/>
                <a:gd name="T10" fmla="*/ 45 w 51"/>
                <a:gd name="T11" fmla="*/ 10 h 51"/>
                <a:gd name="T12" fmla="*/ 45 w 51"/>
                <a:gd name="T13" fmla="*/ 0 h 51"/>
                <a:gd name="T14" fmla="*/ 45 w 51"/>
                <a:gd name="T15" fmla="*/ 89 h 51"/>
                <a:gd name="T16" fmla="*/ 0 w 51"/>
                <a:gd name="T17" fmla="*/ 45 h 51"/>
                <a:gd name="T18" fmla="*/ 45 w 51"/>
                <a:gd name="T19" fmla="*/ 0 h 51"/>
                <a:gd name="T20" fmla="*/ 45 w 51"/>
                <a:gd name="T21" fmla="*/ 10 h 51"/>
                <a:gd name="T22" fmla="*/ 10 w 51"/>
                <a:gd name="T23" fmla="*/ 45 h 51"/>
                <a:gd name="T24" fmla="*/ 45 w 51"/>
                <a:gd name="T25" fmla="*/ 79 h 51"/>
                <a:gd name="T26" fmla="*/ 45 w 51"/>
                <a:gd name="T27" fmla="*/ 89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5" y="36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5" name="Freeform 81">
              <a:extLst>
                <a:ext uri="{FF2B5EF4-FFF2-40B4-BE49-F238E27FC236}">
                  <a16:creationId xmlns:a16="http://schemas.microsoft.com/office/drawing/2014/main" id="{DD239CD0-F3FF-12C0-0921-57A05B95D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041" y="3597048"/>
              <a:ext cx="76122" cy="76116"/>
            </a:xfrm>
            <a:custGeom>
              <a:avLst/>
              <a:gdLst>
                <a:gd name="T0" fmla="*/ 44 w 51"/>
                <a:gd name="T1" fmla="*/ 0 h 51"/>
                <a:gd name="T2" fmla="*/ 89 w 51"/>
                <a:gd name="T3" fmla="*/ 45 h 51"/>
                <a:gd name="T4" fmla="*/ 44 w 51"/>
                <a:gd name="T5" fmla="*/ 89 h 51"/>
                <a:gd name="T6" fmla="*/ 44 w 51"/>
                <a:gd name="T7" fmla="*/ 79 h 51"/>
                <a:gd name="T8" fmla="*/ 79 w 51"/>
                <a:gd name="T9" fmla="*/ 45 h 51"/>
                <a:gd name="T10" fmla="*/ 44 w 51"/>
                <a:gd name="T11" fmla="*/ 10 h 51"/>
                <a:gd name="T12" fmla="*/ 44 w 51"/>
                <a:gd name="T13" fmla="*/ 0 h 51"/>
                <a:gd name="T14" fmla="*/ 44 w 51"/>
                <a:gd name="T15" fmla="*/ 89 h 51"/>
                <a:gd name="T16" fmla="*/ 0 w 51"/>
                <a:gd name="T17" fmla="*/ 45 h 51"/>
                <a:gd name="T18" fmla="*/ 44 w 51"/>
                <a:gd name="T19" fmla="*/ 0 h 51"/>
                <a:gd name="T20" fmla="*/ 44 w 51"/>
                <a:gd name="T21" fmla="*/ 10 h 51"/>
                <a:gd name="T22" fmla="*/ 10 w 51"/>
                <a:gd name="T23" fmla="*/ 45 h 51"/>
                <a:gd name="T24" fmla="*/ 44 w 51"/>
                <a:gd name="T25" fmla="*/ 79 h 51"/>
                <a:gd name="T26" fmla="*/ 44 w 51"/>
                <a:gd name="T27" fmla="*/ 89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6" name="Freeform 82">
              <a:extLst>
                <a:ext uri="{FF2B5EF4-FFF2-40B4-BE49-F238E27FC236}">
                  <a16:creationId xmlns:a16="http://schemas.microsoft.com/office/drawing/2014/main" id="{3212DE07-12FE-A01D-77DF-59F18E9E04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2420" y="3864737"/>
              <a:ext cx="76122" cy="76116"/>
            </a:xfrm>
            <a:custGeom>
              <a:avLst/>
              <a:gdLst>
                <a:gd name="T0" fmla="*/ 45 w 51"/>
                <a:gd name="T1" fmla="*/ 0 h 51"/>
                <a:gd name="T2" fmla="*/ 89 w 51"/>
                <a:gd name="T3" fmla="*/ 44 h 51"/>
                <a:gd name="T4" fmla="*/ 45 w 51"/>
                <a:gd name="T5" fmla="*/ 89 h 51"/>
                <a:gd name="T6" fmla="*/ 45 w 51"/>
                <a:gd name="T7" fmla="*/ 79 h 51"/>
                <a:gd name="T8" fmla="*/ 79 w 51"/>
                <a:gd name="T9" fmla="*/ 44 h 51"/>
                <a:gd name="T10" fmla="*/ 45 w 51"/>
                <a:gd name="T11" fmla="*/ 10 h 51"/>
                <a:gd name="T12" fmla="*/ 45 w 51"/>
                <a:gd name="T13" fmla="*/ 0 h 51"/>
                <a:gd name="T14" fmla="*/ 45 w 51"/>
                <a:gd name="T15" fmla="*/ 89 h 51"/>
                <a:gd name="T16" fmla="*/ 0 w 51"/>
                <a:gd name="T17" fmla="*/ 44 h 51"/>
                <a:gd name="T18" fmla="*/ 45 w 51"/>
                <a:gd name="T19" fmla="*/ 0 h 51"/>
                <a:gd name="T20" fmla="*/ 45 w 51"/>
                <a:gd name="T21" fmla="*/ 10 h 51"/>
                <a:gd name="T22" fmla="*/ 10 w 51"/>
                <a:gd name="T23" fmla="*/ 44 h 51"/>
                <a:gd name="T24" fmla="*/ 45 w 51"/>
                <a:gd name="T25" fmla="*/ 79 h 51"/>
                <a:gd name="T26" fmla="*/ 45 w 51"/>
                <a:gd name="T27" fmla="*/ 89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5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1" y="51"/>
                    <a:pt x="0" y="40"/>
                    <a:pt x="0" y="25"/>
                  </a:cubicBezTo>
                  <a:cubicBezTo>
                    <a:pt x="0" y="11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4"/>
                    <a:pt x="6" y="25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7" name="Freeform 83">
              <a:extLst>
                <a:ext uri="{FF2B5EF4-FFF2-40B4-BE49-F238E27FC236}">
                  <a16:creationId xmlns:a16="http://schemas.microsoft.com/office/drawing/2014/main" id="{1AEBBCE1-1668-D150-4335-35162D8AED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3506" y="3366989"/>
              <a:ext cx="76122" cy="76116"/>
            </a:xfrm>
            <a:custGeom>
              <a:avLst/>
              <a:gdLst>
                <a:gd name="T0" fmla="*/ 44 w 51"/>
                <a:gd name="T1" fmla="*/ 0 h 51"/>
                <a:gd name="T2" fmla="*/ 89 w 51"/>
                <a:gd name="T3" fmla="*/ 45 h 51"/>
                <a:gd name="T4" fmla="*/ 44 w 51"/>
                <a:gd name="T5" fmla="*/ 89 h 51"/>
                <a:gd name="T6" fmla="*/ 44 w 51"/>
                <a:gd name="T7" fmla="*/ 89 h 51"/>
                <a:gd name="T8" fmla="*/ 44 w 51"/>
                <a:gd name="T9" fmla="*/ 79 h 51"/>
                <a:gd name="T10" fmla="*/ 44 w 51"/>
                <a:gd name="T11" fmla="*/ 79 h 51"/>
                <a:gd name="T12" fmla="*/ 79 w 51"/>
                <a:gd name="T13" fmla="*/ 45 h 51"/>
                <a:gd name="T14" fmla="*/ 44 w 51"/>
                <a:gd name="T15" fmla="*/ 10 h 51"/>
                <a:gd name="T16" fmla="*/ 44 w 51"/>
                <a:gd name="T17" fmla="*/ 10 h 51"/>
                <a:gd name="T18" fmla="*/ 44 w 51"/>
                <a:gd name="T19" fmla="*/ 0 h 51"/>
                <a:gd name="T20" fmla="*/ 44 w 51"/>
                <a:gd name="T21" fmla="*/ 89 h 51"/>
                <a:gd name="T22" fmla="*/ 0 w 51"/>
                <a:gd name="T23" fmla="*/ 45 h 51"/>
                <a:gd name="T24" fmla="*/ 44 w 51"/>
                <a:gd name="T25" fmla="*/ 0 h 51"/>
                <a:gd name="T26" fmla="*/ 44 w 51"/>
                <a:gd name="T27" fmla="*/ 10 h 51"/>
                <a:gd name="T28" fmla="*/ 10 w 51"/>
                <a:gd name="T29" fmla="*/ 45 h 51"/>
                <a:gd name="T30" fmla="*/ 44 w 51"/>
                <a:gd name="T31" fmla="*/ 79 h 51"/>
                <a:gd name="T32" fmla="*/ 44 w 51"/>
                <a:gd name="T33" fmla="*/ 89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2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7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8" name="Freeform 84">
              <a:extLst>
                <a:ext uri="{FF2B5EF4-FFF2-40B4-BE49-F238E27FC236}">
                  <a16:creationId xmlns:a16="http://schemas.microsoft.com/office/drawing/2014/main" id="{8D51F9FA-8050-D863-B186-0E941A8AA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9969" y="2647734"/>
              <a:ext cx="75267" cy="76116"/>
            </a:xfrm>
            <a:custGeom>
              <a:avLst/>
              <a:gdLst>
                <a:gd name="T0" fmla="*/ 43 w 51"/>
                <a:gd name="T1" fmla="*/ 0 h 51"/>
                <a:gd name="T2" fmla="*/ 88 w 51"/>
                <a:gd name="T3" fmla="*/ 45 h 51"/>
                <a:gd name="T4" fmla="*/ 43 w 51"/>
                <a:gd name="T5" fmla="*/ 89 h 51"/>
                <a:gd name="T6" fmla="*/ 43 w 51"/>
                <a:gd name="T7" fmla="*/ 89 h 51"/>
                <a:gd name="T8" fmla="*/ 43 w 51"/>
                <a:gd name="T9" fmla="*/ 79 h 51"/>
                <a:gd name="T10" fmla="*/ 43 w 51"/>
                <a:gd name="T11" fmla="*/ 79 h 51"/>
                <a:gd name="T12" fmla="*/ 78 w 51"/>
                <a:gd name="T13" fmla="*/ 45 h 51"/>
                <a:gd name="T14" fmla="*/ 43 w 51"/>
                <a:gd name="T15" fmla="*/ 10 h 51"/>
                <a:gd name="T16" fmla="*/ 43 w 51"/>
                <a:gd name="T17" fmla="*/ 10 h 51"/>
                <a:gd name="T18" fmla="*/ 43 w 51"/>
                <a:gd name="T19" fmla="*/ 0 h 51"/>
                <a:gd name="T20" fmla="*/ 43 w 51"/>
                <a:gd name="T21" fmla="*/ 89 h 51"/>
                <a:gd name="T22" fmla="*/ 0 w 51"/>
                <a:gd name="T23" fmla="*/ 45 h 51"/>
                <a:gd name="T24" fmla="*/ 43 w 51"/>
                <a:gd name="T25" fmla="*/ 0 h 51"/>
                <a:gd name="T26" fmla="*/ 43 w 51"/>
                <a:gd name="T27" fmla="*/ 10 h 51"/>
                <a:gd name="T28" fmla="*/ 10 w 51"/>
                <a:gd name="T29" fmla="*/ 45 h 51"/>
                <a:gd name="T30" fmla="*/ 43 w 51"/>
                <a:gd name="T31" fmla="*/ 79 h 51"/>
                <a:gd name="T32" fmla="*/ 43 w 51"/>
                <a:gd name="T33" fmla="*/ 89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9" name="Freeform 85">
              <a:extLst>
                <a:ext uri="{FF2B5EF4-FFF2-40B4-BE49-F238E27FC236}">
                  <a16:creationId xmlns:a16="http://schemas.microsoft.com/office/drawing/2014/main" id="{DB24FD18-61E0-B4B3-91DD-A4463EE7D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1808" y="2026832"/>
              <a:ext cx="76122" cy="77827"/>
            </a:xfrm>
            <a:custGeom>
              <a:avLst/>
              <a:gdLst>
                <a:gd name="T0" fmla="*/ 45 w 51"/>
                <a:gd name="T1" fmla="*/ 0 h 52"/>
                <a:gd name="T2" fmla="*/ 89 w 51"/>
                <a:gd name="T3" fmla="*/ 46 h 52"/>
                <a:gd name="T4" fmla="*/ 45 w 51"/>
                <a:gd name="T5" fmla="*/ 91 h 52"/>
                <a:gd name="T6" fmla="*/ 45 w 51"/>
                <a:gd name="T7" fmla="*/ 91 h 52"/>
                <a:gd name="T8" fmla="*/ 45 w 51"/>
                <a:gd name="T9" fmla="*/ 81 h 52"/>
                <a:gd name="T10" fmla="*/ 45 w 51"/>
                <a:gd name="T11" fmla="*/ 81 h 52"/>
                <a:gd name="T12" fmla="*/ 79 w 51"/>
                <a:gd name="T13" fmla="*/ 46 h 52"/>
                <a:gd name="T14" fmla="*/ 45 w 51"/>
                <a:gd name="T15" fmla="*/ 11 h 52"/>
                <a:gd name="T16" fmla="*/ 45 w 51"/>
                <a:gd name="T17" fmla="*/ 11 h 52"/>
                <a:gd name="T18" fmla="*/ 45 w 51"/>
                <a:gd name="T19" fmla="*/ 0 h 52"/>
                <a:gd name="T20" fmla="*/ 45 w 51"/>
                <a:gd name="T21" fmla="*/ 91 h 52"/>
                <a:gd name="T22" fmla="*/ 0 w 51"/>
                <a:gd name="T23" fmla="*/ 46 h 52"/>
                <a:gd name="T24" fmla="*/ 45 w 51"/>
                <a:gd name="T25" fmla="*/ 0 h 52"/>
                <a:gd name="T26" fmla="*/ 45 w 51"/>
                <a:gd name="T27" fmla="*/ 11 h 52"/>
                <a:gd name="T28" fmla="*/ 10 w 51"/>
                <a:gd name="T29" fmla="*/ 46 h 52"/>
                <a:gd name="T30" fmla="*/ 45 w 51"/>
                <a:gd name="T31" fmla="*/ 81 h 52"/>
                <a:gd name="T32" fmla="*/ 45 w 51"/>
                <a:gd name="T33" fmla="*/ 91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0" name="Freeform 86">
              <a:extLst>
                <a:ext uri="{FF2B5EF4-FFF2-40B4-BE49-F238E27FC236}">
                  <a16:creationId xmlns:a16="http://schemas.microsoft.com/office/drawing/2014/main" id="{ED35360B-4D86-B75B-45C2-EBE00D93F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3616" y="2552803"/>
              <a:ext cx="75267" cy="76116"/>
            </a:xfrm>
            <a:custGeom>
              <a:avLst/>
              <a:gdLst>
                <a:gd name="T0" fmla="*/ 43 w 51"/>
                <a:gd name="T1" fmla="*/ 0 h 51"/>
                <a:gd name="T2" fmla="*/ 88 w 51"/>
                <a:gd name="T3" fmla="*/ 45 h 51"/>
                <a:gd name="T4" fmla="*/ 43 w 51"/>
                <a:gd name="T5" fmla="*/ 89 h 51"/>
                <a:gd name="T6" fmla="*/ 43 w 51"/>
                <a:gd name="T7" fmla="*/ 89 h 51"/>
                <a:gd name="T8" fmla="*/ 43 w 51"/>
                <a:gd name="T9" fmla="*/ 79 h 51"/>
                <a:gd name="T10" fmla="*/ 43 w 51"/>
                <a:gd name="T11" fmla="*/ 79 h 51"/>
                <a:gd name="T12" fmla="*/ 78 w 51"/>
                <a:gd name="T13" fmla="*/ 45 h 51"/>
                <a:gd name="T14" fmla="*/ 43 w 51"/>
                <a:gd name="T15" fmla="*/ 10 h 51"/>
                <a:gd name="T16" fmla="*/ 43 w 51"/>
                <a:gd name="T17" fmla="*/ 10 h 51"/>
                <a:gd name="T18" fmla="*/ 43 w 51"/>
                <a:gd name="T19" fmla="*/ 0 h 51"/>
                <a:gd name="T20" fmla="*/ 43 w 51"/>
                <a:gd name="T21" fmla="*/ 89 h 51"/>
                <a:gd name="T22" fmla="*/ 0 w 51"/>
                <a:gd name="T23" fmla="*/ 45 h 51"/>
                <a:gd name="T24" fmla="*/ 43 w 51"/>
                <a:gd name="T25" fmla="*/ 0 h 51"/>
                <a:gd name="T26" fmla="*/ 43 w 51"/>
                <a:gd name="T27" fmla="*/ 10 h 51"/>
                <a:gd name="T28" fmla="*/ 10 w 51"/>
                <a:gd name="T29" fmla="*/ 45 h 51"/>
                <a:gd name="T30" fmla="*/ 43 w 51"/>
                <a:gd name="T31" fmla="*/ 79 h 51"/>
                <a:gd name="T32" fmla="*/ 43 w 51"/>
                <a:gd name="T33" fmla="*/ 89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1" name="Freeform 87">
              <a:extLst>
                <a:ext uri="{FF2B5EF4-FFF2-40B4-BE49-F238E27FC236}">
                  <a16:creationId xmlns:a16="http://schemas.microsoft.com/office/drawing/2014/main" id="{C833FD77-FC8D-8540-7DA6-AD76096EA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4517" y="1685592"/>
              <a:ext cx="76122" cy="76971"/>
            </a:xfrm>
            <a:custGeom>
              <a:avLst/>
              <a:gdLst>
                <a:gd name="T0" fmla="*/ 44 w 51"/>
                <a:gd name="T1" fmla="*/ 0 h 52"/>
                <a:gd name="T2" fmla="*/ 89 w 51"/>
                <a:gd name="T3" fmla="*/ 45 h 52"/>
                <a:gd name="T4" fmla="*/ 44 w 51"/>
                <a:gd name="T5" fmla="*/ 90 h 52"/>
                <a:gd name="T6" fmla="*/ 44 w 51"/>
                <a:gd name="T7" fmla="*/ 80 h 52"/>
                <a:gd name="T8" fmla="*/ 79 w 51"/>
                <a:gd name="T9" fmla="*/ 45 h 52"/>
                <a:gd name="T10" fmla="*/ 44 w 51"/>
                <a:gd name="T11" fmla="*/ 10 h 52"/>
                <a:gd name="T12" fmla="*/ 44 w 51"/>
                <a:gd name="T13" fmla="*/ 0 h 52"/>
                <a:gd name="T14" fmla="*/ 44 w 51"/>
                <a:gd name="T15" fmla="*/ 90 h 52"/>
                <a:gd name="T16" fmla="*/ 0 w 51"/>
                <a:gd name="T17" fmla="*/ 45 h 52"/>
                <a:gd name="T18" fmla="*/ 44 w 51"/>
                <a:gd name="T19" fmla="*/ 0 h 52"/>
                <a:gd name="T20" fmla="*/ 44 w 51"/>
                <a:gd name="T21" fmla="*/ 10 h 52"/>
                <a:gd name="T22" fmla="*/ 10 w 51"/>
                <a:gd name="T23" fmla="*/ 45 h 52"/>
                <a:gd name="T24" fmla="*/ 44 w 51"/>
                <a:gd name="T25" fmla="*/ 80 h 52"/>
                <a:gd name="T26" fmla="*/ 44 w 51"/>
                <a:gd name="T27" fmla="*/ 90 h 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5" y="5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5" y="46"/>
                  </a:cubicBezTo>
                  <a:lnTo>
                    <a:pt x="25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2" name="Freeform 88">
              <a:extLst>
                <a:ext uri="{FF2B5EF4-FFF2-40B4-BE49-F238E27FC236}">
                  <a16:creationId xmlns:a16="http://schemas.microsoft.com/office/drawing/2014/main" id="{B4068729-7B6B-FCBA-F4BB-3B95BFD6F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357" y="2794835"/>
              <a:ext cx="76122" cy="76116"/>
            </a:xfrm>
            <a:custGeom>
              <a:avLst/>
              <a:gdLst>
                <a:gd name="T0" fmla="*/ 45 w 51"/>
                <a:gd name="T1" fmla="*/ 0 h 51"/>
                <a:gd name="T2" fmla="*/ 89 w 51"/>
                <a:gd name="T3" fmla="*/ 45 h 51"/>
                <a:gd name="T4" fmla="*/ 45 w 51"/>
                <a:gd name="T5" fmla="*/ 89 h 51"/>
                <a:gd name="T6" fmla="*/ 45 w 51"/>
                <a:gd name="T7" fmla="*/ 79 h 51"/>
                <a:gd name="T8" fmla="*/ 80 w 51"/>
                <a:gd name="T9" fmla="*/ 45 h 51"/>
                <a:gd name="T10" fmla="*/ 45 w 51"/>
                <a:gd name="T11" fmla="*/ 10 h 51"/>
                <a:gd name="T12" fmla="*/ 45 w 51"/>
                <a:gd name="T13" fmla="*/ 0 h 51"/>
                <a:gd name="T14" fmla="*/ 45 w 51"/>
                <a:gd name="T15" fmla="*/ 89 h 51"/>
                <a:gd name="T16" fmla="*/ 0 w 51"/>
                <a:gd name="T17" fmla="*/ 45 h 51"/>
                <a:gd name="T18" fmla="*/ 45 w 51"/>
                <a:gd name="T19" fmla="*/ 0 h 51"/>
                <a:gd name="T20" fmla="*/ 45 w 51"/>
                <a:gd name="T21" fmla="*/ 10 h 51"/>
                <a:gd name="T22" fmla="*/ 10 w 51"/>
                <a:gd name="T23" fmla="*/ 45 h 51"/>
                <a:gd name="T24" fmla="*/ 45 w 51"/>
                <a:gd name="T25" fmla="*/ 79 h 51"/>
                <a:gd name="T26" fmla="*/ 45 w 51"/>
                <a:gd name="T27" fmla="*/ 89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3" name="Freeform 89">
              <a:extLst>
                <a:ext uri="{FF2B5EF4-FFF2-40B4-BE49-F238E27FC236}">
                  <a16:creationId xmlns:a16="http://schemas.microsoft.com/office/drawing/2014/main" id="{78451945-50D8-D9D4-562C-0BB24A4016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2909" y="2415965"/>
              <a:ext cx="77833" cy="77827"/>
            </a:xfrm>
            <a:custGeom>
              <a:avLst/>
              <a:gdLst>
                <a:gd name="T0" fmla="*/ 46 w 52"/>
                <a:gd name="T1" fmla="*/ 0 h 52"/>
                <a:gd name="T2" fmla="*/ 91 w 52"/>
                <a:gd name="T3" fmla="*/ 46 h 52"/>
                <a:gd name="T4" fmla="*/ 46 w 52"/>
                <a:gd name="T5" fmla="*/ 91 h 52"/>
                <a:gd name="T6" fmla="*/ 46 w 52"/>
                <a:gd name="T7" fmla="*/ 91 h 52"/>
                <a:gd name="T8" fmla="*/ 46 w 52"/>
                <a:gd name="T9" fmla="*/ 81 h 52"/>
                <a:gd name="T10" fmla="*/ 46 w 52"/>
                <a:gd name="T11" fmla="*/ 81 h 52"/>
                <a:gd name="T12" fmla="*/ 81 w 52"/>
                <a:gd name="T13" fmla="*/ 46 h 52"/>
                <a:gd name="T14" fmla="*/ 46 w 52"/>
                <a:gd name="T15" fmla="*/ 11 h 52"/>
                <a:gd name="T16" fmla="*/ 46 w 52"/>
                <a:gd name="T17" fmla="*/ 11 h 52"/>
                <a:gd name="T18" fmla="*/ 46 w 52"/>
                <a:gd name="T19" fmla="*/ 0 h 52"/>
                <a:gd name="T20" fmla="*/ 46 w 52"/>
                <a:gd name="T21" fmla="*/ 91 h 52"/>
                <a:gd name="T22" fmla="*/ 0 w 52"/>
                <a:gd name="T23" fmla="*/ 46 h 52"/>
                <a:gd name="T24" fmla="*/ 46 w 52"/>
                <a:gd name="T25" fmla="*/ 0 h 52"/>
                <a:gd name="T26" fmla="*/ 46 w 52"/>
                <a:gd name="T27" fmla="*/ 11 h 52"/>
                <a:gd name="T28" fmla="*/ 11 w 52"/>
                <a:gd name="T29" fmla="*/ 46 h 52"/>
                <a:gd name="T30" fmla="*/ 46 w 52"/>
                <a:gd name="T31" fmla="*/ 81 h 52"/>
                <a:gd name="T32" fmla="*/ 46 w 52"/>
                <a:gd name="T33" fmla="*/ 91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4" name="Freeform 90">
              <a:extLst>
                <a:ext uri="{FF2B5EF4-FFF2-40B4-BE49-F238E27FC236}">
                  <a16:creationId xmlns:a16="http://schemas.microsoft.com/office/drawing/2014/main" id="{B19ED044-244E-3EB7-0F53-AB752F33AB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0459" y="3071077"/>
              <a:ext cx="76122" cy="76116"/>
            </a:xfrm>
            <a:custGeom>
              <a:avLst/>
              <a:gdLst>
                <a:gd name="T0" fmla="*/ 44 w 51"/>
                <a:gd name="T1" fmla="*/ 0 h 51"/>
                <a:gd name="T2" fmla="*/ 89 w 51"/>
                <a:gd name="T3" fmla="*/ 44 h 51"/>
                <a:gd name="T4" fmla="*/ 44 w 51"/>
                <a:gd name="T5" fmla="*/ 89 h 51"/>
                <a:gd name="T6" fmla="*/ 44 w 51"/>
                <a:gd name="T7" fmla="*/ 89 h 51"/>
                <a:gd name="T8" fmla="*/ 44 w 51"/>
                <a:gd name="T9" fmla="*/ 79 h 51"/>
                <a:gd name="T10" fmla="*/ 44 w 51"/>
                <a:gd name="T11" fmla="*/ 79 h 51"/>
                <a:gd name="T12" fmla="*/ 79 w 51"/>
                <a:gd name="T13" fmla="*/ 44 h 51"/>
                <a:gd name="T14" fmla="*/ 44 w 51"/>
                <a:gd name="T15" fmla="*/ 9 h 51"/>
                <a:gd name="T16" fmla="*/ 44 w 51"/>
                <a:gd name="T17" fmla="*/ 9 h 51"/>
                <a:gd name="T18" fmla="*/ 44 w 51"/>
                <a:gd name="T19" fmla="*/ 0 h 51"/>
                <a:gd name="T20" fmla="*/ 44 w 51"/>
                <a:gd name="T21" fmla="*/ 89 h 51"/>
                <a:gd name="T22" fmla="*/ 0 w 51"/>
                <a:gd name="T23" fmla="*/ 44 h 51"/>
                <a:gd name="T24" fmla="*/ 44 w 51"/>
                <a:gd name="T25" fmla="*/ 0 h 51"/>
                <a:gd name="T26" fmla="*/ 44 w 51"/>
                <a:gd name="T27" fmla="*/ 9 h 51"/>
                <a:gd name="T28" fmla="*/ 10 w 51"/>
                <a:gd name="T29" fmla="*/ 44 h 51"/>
                <a:gd name="T30" fmla="*/ 44 w 51"/>
                <a:gd name="T31" fmla="*/ 79 h 51"/>
                <a:gd name="T32" fmla="*/ 44 w 51"/>
                <a:gd name="T33" fmla="*/ 89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5"/>
                  </a:cubicBezTo>
                  <a:cubicBezTo>
                    <a:pt x="51" y="39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4" y="5"/>
                    <a:pt x="6" y="14"/>
                    <a:pt x="6" y="25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5" name="Freeform 91">
              <a:extLst>
                <a:ext uri="{FF2B5EF4-FFF2-40B4-BE49-F238E27FC236}">
                  <a16:creationId xmlns:a16="http://schemas.microsoft.com/office/drawing/2014/main" id="{9B94CAA8-CC78-4A9A-84B1-6092DE6F8E47}"/>
                </a:ext>
              </a:extLst>
            </p:cNvPr>
            <p:cNvSpPr/>
            <p:nvPr/>
          </p:nvSpPr>
          <p:spPr bwMode="auto">
            <a:xfrm>
              <a:off x="4518993" y="2079002"/>
              <a:ext cx="126585" cy="94931"/>
            </a:xfrm>
            <a:custGeom>
              <a:avLst/>
              <a:gdLst>
                <a:gd name="T0" fmla="*/ 75 w 85"/>
                <a:gd name="T1" fmla="*/ 0 h 64"/>
                <a:gd name="T2" fmla="*/ 0 w 85"/>
                <a:gd name="T3" fmla="*/ 75 h 64"/>
                <a:gd name="T4" fmla="*/ 9 w 85"/>
                <a:gd name="T5" fmla="*/ 109 h 64"/>
                <a:gd name="T6" fmla="*/ 9 w 85"/>
                <a:gd name="T7" fmla="*/ 90 h 64"/>
                <a:gd name="T8" fmla="*/ 12 w 85"/>
                <a:gd name="T9" fmla="*/ 80 h 64"/>
                <a:gd name="T10" fmla="*/ 12 w 85"/>
                <a:gd name="T11" fmla="*/ 75 h 64"/>
                <a:gd name="T12" fmla="*/ 75 w 85"/>
                <a:gd name="T13" fmla="*/ 12 h 64"/>
                <a:gd name="T14" fmla="*/ 136 w 85"/>
                <a:gd name="T15" fmla="*/ 75 h 64"/>
                <a:gd name="T16" fmla="*/ 136 w 85"/>
                <a:gd name="T17" fmla="*/ 82 h 64"/>
                <a:gd name="T18" fmla="*/ 139 w 85"/>
                <a:gd name="T19" fmla="*/ 90 h 64"/>
                <a:gd name="T20" fmla="*/ 139 w 85"/>
                <a:gd name="T21" fmla="*/ 111 h 64"/>
                <a:gd name="T22" fmla="*/ 148 w 85"/>
                <a:gd name="T23" fmla="*/ 75 h 64"/>
                <a:gd name="T24" fmla="*/ 75 w 85"/>
                <a:gd name="T25" fmla="*/ 0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5" h="64">
                  <a:moveTo>
                    <a:pt x="43" y="0"/>
                  </a:moveTo>
                  <a:cubicBezTo>
                    <a:pt x="19" y="0"/>
                    <a:pt x="0" y="19"/>
                    <a:pt x="0" y="43"/>
                  </a:cubicBezTo>
                  <a:cubicBezTo>
                    <a:pt x="0" y="50"/>
                    <a:pt x="2" y="57"/>
                    <a:pt x="5" y="6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0"/>
                    <a:pt x="6" y="48"/>
                    <a:pt x="7" y="46"/>
                  </a:cubicBezTo>
                  <a:cubicBezTo>
                    <a:pt x="7" y="45"/>
                    <a:pt x="7" y="44"/>
                    <a:pt x="7" y="43"/>
                  </a:cubicBezTo>
                  <a:cubicBezTo>
                    <a:pt x="7" y="23"/>
                    <a:pt x="23" y="7"/>
                    <a:pt x="43" y="7"/>
                  </a:cubicBezTo>
                  <a:cubicBezTo>
                    <a:pt x="62" y="7"/>
                    <a:pt x="78" y="23"/>
                    <a:pt x="78" y="43"/>
                  </a:cubicBezTo>
                  <a:cubicBezTo>
                    <a:pt x="78" y="44"/>
                    <a:pt x="78" y="46"/>
                    <a:pt x="78" y="47"/>
                  </a:cubicBezTo>
                  <a:cubicBezTo>
                    <a:pt x="79" y="48"/>
                    <a:pt x="80" y="50"/>
                    <a:pt x="80" y="5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3" y="58"/>
                    <a:pt x="85" y="50"/>
                    <a:pt x="85" y="43"/>
                  </a:cubicBezTo>
                  <a:cubicBezTo>
                    <a:pt x="85" y="19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6" name="Freeform 92">
              <a:extLst>
                <a:ext uri="{FF2B5EF4-FFF2-40B4-BE49-F238E27FC236}">
                  <a16:creationId xmlns:a16="http://schemas.microsoft.com/office/drawing/2014/main" id="{6F192A17-97F1-D58E-2945-A1EAAAB322B2}"/>
                </a:ext>
              </a:extLst>
            </p:cNvPr>
            <p:cNvSpPr/>
            <p:nvPr/>
          </p:nvSpPr>
          <p:spPr bwMode="auto">
            <a:xfrm>
              <a:off x="4529256" y="2143144"/>
              <a:ext cx="28225" cy="50459"/>
            </a:xfrm>
            <a:custGeom>
              <a:avLst/>
              <a:gdLst>
                <a:gd name="T0" fmla="*/ 2 w 19"/>
                <a:gd name="T1" fmla="*/ 12 h 34"/>
                <a:gd name="T2" fmla="*/ 0 w 19"/>
                <a:gd name="T3" fmla="*/ 16 h 34"/>
                <a:gd name="T4" fmla="*/ 0 w 19"/>
                <a:gd name="T5" fmla="*/ 35 h 34"/>
                <a:gd name="T6" fmla="*/ 0 w 19"/>
                <a:gd name="T7" fmla="*/ 43 h 34"/>
                <a:gd name="T8" fmla="*/ 24 w 19"/>
                <a:gd name="T9" fmla="*/ 59 h 34"/>
                <a:gd name="T10" fmla="*/ 33 w 19"/>
                <a:gd name="T11" fmla="*/ 59 h 34"/>
                <a:gd name="T12" fmla="*/ 33 w 19"/>
                <a:gd name="T13" fmla="*/ 0 h 34"/>
                <a:gd name="T14" fmla="*/ 24 w 19"/>
                <a:gd name="T15" fmla="*/ 0 h 34"/>
                <a:gd name="T16" fmla="*/ 2 w 19"/>
                <a:gd name="T17" fmla="*/ 12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4">
                  <a:moveTo>
                    <a:pt x="1" y="7"/>
                  </a:moveTo>
                  <a:cubicBezTo>
                    <a:pt x="1" y="8"/>
                    <a:pt x="0" y="8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0"/>
                    <a:pt x="6" y="34"/>
                    <a:pt x="14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7" name="Freeform 93">
              <a:extLst>
                <a:ext uri="{FF2B5EF4-FFF2-40B4-BE49-F238E27FC236}">
                  <a16:creationId xmlns:a16="http://schemas.microsoft.com/office/drawing/2014/main" id="{AD97BFFD-1B3C-732F-7899-02E7C370B904}"/>
                </a:ext>
              </a:extLst>
            </p:cNvPr>
            <p:cNvSpPr/>
            <p:nvPr/>
          </p:nvSpPr>
          <p:spPr bwMode="auto">
            <a:xfrm>
              <a:off x="4607089" y="2143144"/>
              <a:ext cx="26514" cy="50459"/>
            </a:xfrm>
            <a:custGeom>
              <a:avLst/>
              <a:gdLst>
                <a:gd name="T0" fmla="*/ 31 w 18"/>
                <a:gd name="T1" fmla="*/ 43 h 34"/>
                <a:gd name="T2" fmla="*/ 31 w 18"/>
                <a:gd name="T3" fmla="*/ 35 h 34"/>
                <a:gd name="T4" fmla="*/ 31 w 18"/>
                <a:gd name="T5" fmla="*/ 16 h 34"/>
                <a:gd name="T6" fmla="*/ 31 w 18"/>
                <a:gd name="T7" fmla="*/ 14 h 34"/>
                <a:gd name="T8" fmla="*/ 9 w 18"/>
                <a:gd name="T9" fmla="*/ 0 h 34"/>
                <a:gd name="T10" fmla="*/ 0 w 18"/>
                <a:gd name="T11" fmla="*/ 0 h 34"/>
                <a:gd name="T12" fmla="*/ 0 w 18"/>
                <a:gd name="T13" fmla="*/ 59 h 34"/>
                <a:gd name="T14" fmla="*/ 9 w 18"/>
                <a:gd name="T15" fmla="*/ 59 h 34"/>
                <a:gd name="T16" fmla="*/ 31 w 18"/>
                <a:gd name="T17" fmla="*/ 43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34">
                  <a:moveTo>
                    <a:pt x="18" y="25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8" y="4"/>
                    <a:pt x="12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13" y="34"/>
                    <a:pt x="18" y="30"/>
                    <a:pt x="18" y="2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8" name="Freeform 94">
              <a:extLst>
                <a:ext uri="{FF2B5EF4-FFF2-40B4-BE49-F238E27FC236}">
                  <a16:creationId xmlns:a16="http://schemas.microsoft.com/office/drawing/2014/main" id="{08437BC7-00B6-7727-3C21-77DC3C809995}"/>
                </a:ext>
              </a:extLst>
            </p:cNvPr>
            <p:cNvSpPr/>
            <p:nvPr/>
          </p:nvSpPr>
          <p:spPr bwMode="auto">
            <a:xfrm>
              <a:off x="5272516" y="3151469"/>
              <a:ext cx="32502" cy="66709"/>
            </a:xfrm>
            <a:custGeom>
              <a:avLst/>
              <a:gdLst>
                <a:gd name="T0" fmla="*/ 0 w 38"/>
                <a:gd name="T1" fmla="*/ 78 h 78"/>
                <a:gd name="T2" fmla="*/ 38 w 38"/>
                <a:gd name="T3" fmla="*/ 32 h 78"/>
                <a:gd name="T4" fmla="*/ 0 w 38"/>
                <a:gd name="T5" fmla="*/ 0 h 78"/>
                <a:gd name="T6" fmla="*/ 0 w 38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78">
                  <a:moveTo>
                    <a:pt x="0" y="78"/>
                  </a:moveTo>
                  <a:lnTo>
                    <a:pt x="38" y="32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9" name="Freeform 95">
              <a:extLst>
                <a:ext uri="{FF2B5EF4-FFF2-40B4-BE49-F238E27FC236}">
                  <a16:creationId xmlns:a16="http://schemas.microsoft.com/office/drawing/2014/main" id="{6F6ED3FB-4A04-DABD-0392-46E3EF6ABF4C}"/>
                </a:ext>
              </a:extLst>
            </p:cNvPr>
            <p:cNvSpPr/>
            <p:nvPr/>
          </p:nvSpPr>
          <p:spPr bwMode="auto">
            <a:xfrm>
              <a:off x="5351204" y="3151469"/>
              <a:ext cx="34212" cy="66709"/>
            </a:xfrm>
            <a:custGeom>
              <a:avLst/>
              <a:gdLst>
                <a:gd name="T0" fmla="*/ 40 w 40"/>
                <a:gd name="T1" fmla="*/ 78 h 78"/>
                <a:gd name="T2" fmla="*/ 40 w 40"/>
                <a:gd name="T3" fmla="*/ 0 h 78"/>
                <a:gd name="T4" fmla="*/ 0 w 40"/>
                <a:gd name="T5" fmla="*/ 32 h 78"/>
                <a:gd name="T6" fmla="*/ 40 w 40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" h="78">
                  <a:moveTo>
                    <a:pt x="40" y="78"/>
                  </a:moveTo>
                  <a:lnTo>
                    <a:pt x="40" y="0"/>
                  </a:lnTo>
                  <a:lnTo>
                    <a:pt x="0" y="32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0" name="Freeform 96">
              <a:extLst>
                <a:ext uri="{FF2B5EF4-FFF2-40B4-BE49-F238E27FC236}">
                  <a16:creationId xmlns:a16="http://schemas.microsoft.com/office/drawing/2014/main" id="{F1A46159-5A07-1FA3-15CA-B49676E5DDCB}"/>
                </a:ext>
              </a:extLst>
            </p:cNvPr>
            <p:cNvSpPr/>
            <p:nvPr/>
          </p:nvSpPr>
          <p:spPr bwMode="auto">
            <a:xfrm>
              <a:off x="5385416" y="3219888"/>
              <a:ext cx="0" cy="1710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1" name="Freeform 97">
              <a:extLst>
                <a:ext uri="{FF2B5EF4-FFF2-40B4-BE49-F238E27FC236}">
                  <a16:creationId xmlns:a16="http://schemas.microsoft.com/office/drawing/2014/main" id="{5EAD4C8F-47BC-3580-A3E3-6E196AEB4186}"/>
                </a:ext>
              </a:extLst>
            </p:cNvPr>
            <p:cNvSpPr/>
            <p:nvPr/>
          </p:nvSpPr>
          <p:spPr bwMode="auto">
            <a:xfrm>
              <a:off x="5272516" y="3219888"/>
              <a:ext cx="0" cy="1710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2" name="Freeform 98">
              <a:extLst>
                <a:ext uri="{FF2B5EF4-FFF2-40B4-BE49-F238E27FC236}">
                  <a16:creationId xmlns:a16="http://schemas.microsoft.com/office/drawing/2014/main" id="{D2891F4B-90D6-8E66-3DBF-C0FB5872C1EA}"/>
                </a:ext>
              </a:extLst>
            </p:cNvPr>
            <p:cNvSpPr/>
            <p:nvPr/>
          </p:nvSpPr>
          <p:spPr bwMode="auto">
            <a:xfrm>
              <a:off x="5273371" y="3179692"/>
              <a:ext cx="108624" cy="41907"/>
            </a:xfrm>
            <a:custGeom>
              <a:avLst/>
              <a:gdLst>
                <a:gd name="T0" fmla="*/ 127 w 127"/>
                <a:gd name="T1" fmla="*/ 49 h 49"/>
                <a:gd name="T2" fmla="*/ 127 w 127"/>
                <a:gd name="T3" fmla="*/ 47 h 49"/>
                <a:gd name="T4" fmla="*/ 89 w 127"/>
                <a:gd name="T5" fmla="*/ 0 h 49"/>
                <a:gd name="T6" fmla="*/ 65 w 127"/>
                <a:gd name="T7" fmla="*/ 21 h 49"/>
                <a:gd name="T8" fmla="*/ 40 w 127"/>
                <a:gd name="T9" fmla="*/ 0 h 49"/>
                <a:gd name="T10" fmla="*/ 0 w 127"/>
                <a:gd name="T11" fmla="*/ 47 h 49"/>
                <a:gd name="T12" fmla="*/ 0 w 127"/>
                <a:gd name="T13" fmla="*/ 49 h 49"/>
                <a:gd name="T14" fmla="*/ 127 w 127"/>
                <a:gd name="T15" fmla="*/ 49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" h="49">
                  <a:moveTo>
                    <a:pt x="127" y="49"/>
                  </a:moveTo>
                  <a:lnTo>
                    <a:pt x="127" y="47"/>
                  </a:lnTo>
                  <a:lnTo>
                    <a:pt x="89" y="0"/>
                  </a:lnTo>
                  <a:lnTo>
                    <a:pt x="65" y="21"/>
                  </a:lnTo>
                  <a:lnTo>
                    <a:pt x="40" y="0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127" y="4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3" name="Freeform 99">
              <a:extLst>
                <a:ext uri="{FF2B5EF4-FFF2-40B4-BE49-F238E27FC236}">
                  <a16:creationId xmlns:a16="http://schemas.microsoft.com/office/drawing/2014/main" id="{D8963A38-8170-F7E3-5B78-8E3217308A8F}"/>
                </a:ext>
              </a:extLst>
            </p:cNvPr>
            <p:cNvSpPr/>
            <p:nvPr/>
          </p:nvSpPr>
          <p:spPr bwMode="auto">
            <a:xfrm>
              <a:off x="5275082" y="3150614"/>
              <a:ext cx="106913" cy="42762"/>
            </a:xfrm>
            <a:custGeom>
              <a:avLst/>
              <a:gdLst>
                <a:gd name="T0" fmla="*/ 37 w 125"/>
                <a:gd name="T1" fmla="*/ 29 h 50"/>
                <a:gd name="T2" fmla="*/ 38 w 125"/>
                <a:gd name="T3" fmla="*/ 31 h 50"/>
                <a:gd name="T4" fmla="*/ 40 w 125"/>
                <a:gd name="T5" fmla="*/ 33 h 50"/>
                <a:gd name="T6" fmla="*/ 63 w 125"/>
                <a:gd name="T7" fmla="*/ 50 h 50"/>
                <a:gd name="T8" fmla="*/ 83 w 125"/>
                <a:gd name="T9" fmla="*/ 33 h 50"/>
                <a:gd name="T10" fmla="*/ 85 w 125"/>
                <a:gd name="T11" fmla="*/ 31 h 50"/>
                <a:gd name="T12" fmla="*/ 87 w 125"/>
                <a:gd name="T13" fmla="*/ 29 h 50"/>
                <a:gd name="T14" fmla="*/ 125 w 125"/>
                <a:gd name="T15" fmla="*/ 0 h 50"/>
                <a:gd name="T16" fmla="*/ 0 w 125"/>
                <a:gd name="T17" fmla="*/ 0 h 50"/>
                <a:gd name="T18" fmla="*/ 37 w 125"/>
                <a:gd name="T19" fmla="*/ 29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5" h="50">
                  <a:moveTo>
                    <a:pt x="37" y="29"/>
                  </a:moveTo>
                  <a:lnTo>
                    <a:pt x="38" y="31"/>
                  </a:lnTo>
                  <a:lnTo>
                    <a:pt x="40" y="33"/>
                  </a:lnTo>
                  <a:lnTo>
                    <a:pt x="63" y="50"/>
                  </a:lnTo>
                  <a:lnTo>
                    <a:pt x="83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4" name="Freeform 100">
              <a:extLst>
                <a:ext uri="{FF2B5EF4-FFF2-40B4-BE49-F238E27FC236}">
                  <a16:creationId xmlns:a16="http://schemas.microsoft.com/office/drawing/2014/main" id="{2056E668-D8C3-8960-D1B5-45188B63D359}"/>
                </a:ext>
              </a:extLst>
            </p:cNvPr>
            <p:cNvSpPr/>
            <p:nvPr/>
          </p:nvSpPr>
          <p:spPr bwMode="auto">
            <a:xfrm>
              <a:off x="3914292" y="2110645"/>
              <a:ext cx="116321" cy="109470"/>
            </a:xfrm>
            <a:custGeom>
              <a:avLst/>
              <a:gdLst>
                <a:gd name="T0" fmla="*/ 23 w 78"/>
                <a:gd name="T1" fmla="*/ 128 h 74"/>
                <a:gd name="T2" fmla="*/ 47 w 78"/>
                <a:gd name="T3" fmla="*/ 106 h 74"/>
                <a:gd name="T4" fmla="*/ 47 w 78"/>
                <a:gd name="T5" fmla="*/ 106 h 74"/>
                <a:gd name="T6" fmla="*/ 47 w 78"/>
                <a:gd name="T7" fmla="*/ 29 h 74"/>
                <a:gd name="T8" fmla="*/ 122 w 78"/>
                <a:gd name="T9" fmla="*/ 29 h 74"/>
                <a:gd name="T10" fmla="*/ 122 w 78"/>
                <a:gd name="T11" fmla="*/ 83 h 74"/>
                <a:gd name="T12" fmla="*/ 113 w 78"/>
                <a:gd name="T13" fmla="*/ 81 h 74"/>
                <a:gd name="T14" fmla="*/ 89 w 78"/>
                <a:gd name="T15" fmla="*/ 106 h 74"/>
                <a:gd name="T16" fmla="*/ 113 w 78"/>
                <a:gd name="T17" fmla="*/ 128 h 74"/>
                <a:gd name="T18" fmla="*/ 136 w 78"/>
                <a:gd name="T19" fmla="*/ 106 h 74"/>
                <a:gd name="T20" fmla="*/ 136 w 78"/>
                <a:gd name="T21" fmla="*/ 106 h 74"/>
                <a:gd name="T22" fmla="*/ 136 w 78"/>
                <a:gd name="T23" fmla="*/ 106 h 74"/>
                <a:gd name="T24" fmla="*/ 136 w 78"/>
                <a:gd name="T25" fmla="*/ 29 h 74"/>
                <a:gd name="T26" fmla="*/ 136 w 78"/>
                <a:gd name="T27" fmla="*/ 0 h 74"/>
                <a:gd name="T28" fmla="*/ 122 w 78"/>
                <a:gd name="T29" fmla="*/ 0 h 74"/>
                <a:gd name="T30" fmla="*/ 47 w 78"/>
                <a:gd name="T31" fmla="*/ 0 h 74"/>
                <a:gd name="T32" fmla="*/ 31 w 78"/>
                <a:gd name="T33" fmla="*/ 0 h 74"/>
                <a:gd name="T34" fmla="*/ 31 w 78"/>
                <a:gd name="T35" fmla="*/ 29 h 74"/>
                <a:gd name="T36" fmla="*/ 31 w 78"/>
                <a:gd name="T37" fmla="*/ 83 h 74"/>
                <a:gd name="T38" fmla="*/ 23 w 78"/>
                <a:gd name="T39" fmla="*/ 81 h 74"/>
                <a:gd name="T40" fmla="*/ 0 w 78"/>
                <a:gd name="T41" fmla="*/ 106 h 74"/>
                <a:gd name="T42" fmla="*/ 23 w 78"/>
                <a:gd name="T43" fmla="*/ 128 h 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74">
                  <a:moveTo>
                    <a:pt x="13" y="74"/>
                  </a:moveTo>
                  <a:cubicBezTo>
                    <a:pt x="21" y="74"/>
                    <a:pt x="27" y="68"/>
                    <a:pt x="27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8" y="48"/>
                    <a:pt x="66" y="47"/>
                    <a:pt x="65" y="47"/>
                  </a:cubicBezTo>
                  <a:cubicBezTo>
                    <a:pt x="57" y="47"/>
                    <a:pt x="51" y="53"/>
                    <a:pt x="51" y="61"/>
                  </a:cubicBezTo>
                  <a:cubicBezTo>
                    <a:pt x="51" y="68"/>
                    <a:pt x="57" y="74"/>
                    <a:pt x="65" y="74"/>
                  </a:cubicBezTo>
                  <a:cubicBezTo>
                    <a:pt x="72" y="74"/>
                    <a:pt x="78" y="68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7" y="48"/>
                    <a:pt x="15" y="47"/>
                    <a:pt x="13" y="47"/>
                  </a:cubicBezTo>
                  <a:cubicBezTo>
                    <a:pt x="6" y="47"/>
                    <a:pt x="0" y="53"/>
                    <a:pt x="0" y="61"/>
                  </a:cubicBezTo>
                  <a:cubicBezTo>
                    <a:pt x="0" y="68"/>
                    <a:pt x="6" y="74"/>
                    <a:pt x="13" y="7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5" name="Freeform 101">
              <a:extLst>
                <a:ext uri="{FF2B5EF4-FFF2-40B4-BE49-F238E27FC236}">
                  <a16:creationId xmlns:a16="http://schemas.microsoft.com/office/drawing/2014/main" id="{0459FE9D-8CD4-0948-5617-048D8EA7629E}"/>
                </a:ext>
              </a:extLst>
            </p:cNvPr>
            <p:cNvSpPr/>
            <p:nvPr/>
          </p:nvSpPr>
          <p:spPr bwMode="auto">
            <a:xfrm>
              <a:off x="5034741" y="2465569"/>
              <a:ext cx="57305" cy="97497"/>
            </a:xfrm>
            <a:custGeom>
              <a:avLst/>
              <a:gdLst>
                <a:gd name="T0" fmla="*/ 0 w 39"/>
                <a:gd name="T1" fmla="*/ 79 h 66"/>
                <a:gd name="T2" fmla="*/ 0 w 39"/>
                <a:gd name="T3" fmla="*/ 95 h 66"/>
                <a:gd name="T4" fmla="*/ 19 w 39"/>
                <a:gd name="T5" fmla="*/ 114 h 66"/>
                <a:gd name="T6" fmla="*/ 46 w 39"/>
                <a:gd name="T7" fmla="*/ 114 h 66"/>
                <a:gd name="T8" fmla="*/ 67 w 39"/>
                <a:gd name="T9" fmla="*/ 95 h 66"/>
                <a:gd name="T10" fmla="*/ 67 w 39"/>
                <a:gd name="T11" fmla="*/ 79 h 66"/>
                <a:gd name="T12" fmla="*/ 43 w 39"/>
                <a:gd name="T13" fmla="*/ 79 h 66"/>
                <a:gd name="T14" fmla="*/ 43 w 39"/>
                <a:gd name="T15" fmla="*/ 66 h 66"/>
                <a:gd name="T16" fmla="*/ 67 w 39"/>
                <a:gd name="T17" fmla="*/ 66 h 66"/>
                <a:gd name="T18" fmla="*/ 67 w 39"/>
                <a:gd name="T19" fmla="*/ 43 h 66"/>
                <a:gd name="T20" fmla="*/ 43 w 39"/>
                <a:gd name="T21" fmla="*/ 43 h 66"/>
                <a:gd name="T22" fmla="*/ 43 w 39"/>
                <a:gd name="T23" fmla="*/ 29 h 66"/>
                <a:gd name="T24" fmla="*/ 67 w 39"/>
                <a:gd name="T25" fmla="*/ 29 h 66"/>
                <a:gd name="T26" fmla="*/ 67 w 39"/>
                <a:gd name="T27" fmla="*/ 19 h 66"/>
                <a:gd name="T28" fmla="*/ 46 w 39"/>
                <a:gd name="T29" fmla="*/ 0 h 66"/>
                <a:gd name="T30" fmla="*/ 19 w 39"/>
                <a:gd name="T31" fmla="*/ 0 h 66"/>
                <a:gd name="T32" fmla="*/ 0 w 39"/>
                <a:gd name="T33" fmla="*/ 19 h 66"/>
                <a:gd name="T34" fmla="*/ 0 w 39"/>
                <a:gd name="T35" fmla="*/ 29 h 66"/>
                <a:gd name="T36" fmla="*/ 24 w 39"/>
                <a:gd name="T37" fmla="*/ 29 h 66"/>
                <a:gd name="T38" fmla="*/ 24 w 39"/>
                <a:gd name="T39" fmla="*/ 43 h 66"/>
                <a:gd name="T40" fmla="*/ 0 w 39"/>
                <a:gd name="T41" fmla="*/ 43 h 66"/>
                <a:gd name="T42" fmla="*/ 0 w 39"/>
                <a:gd name="T43" fmla="*/ 66 h 66"/>
                <a:gd name="T44" fmla="*/ 24 w 39"/>
                <a:gd name="T45" fmla="*/ 66 h 66"/>
                <a:gd name="T46" fmla="*/ 24 w 39"/>
                <a:gd name="T47" fmla="*/ 79 h 66"/>
                <a:gd name="T48" fmla="*/ 0 w 39"/>
                <a:gd name="T49" fmla="*/ 79 h 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9" h="66">
                  <a:moveTo>
                    <a:pt x="0" y="46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1"/>
                    <a:pt x="5" y="66"/>
                    <a:pt x="11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4" y="66"/>
                    <a:pt x="39" y="61"/>
                    <a:pt x="39" y="55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6"/>
                    <a:pt x="14" y="46"/>
                    <a:pt x="14" y="46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6" name="Freeform 102">
              <a:extLst>
                <a:ext uri="{FF2B5EF4-FFF2-40B4-BE49-F238E27FC236}">
                  <a16:creationId xmlns:a16="http://schemas.microsoft.com/office/drawing/2014/main" id="{12F27B7D-719F-47A8-CD4A-6392CE9DD3BC}"/>
                </a:ext>
              </a:extLst>
            </p:cNvPr>
            <p:cNvSpPr/>
            <p:nvPr/>
          </p:nvSpPr>
          <p:spPr bwMode="auto">
            <a:xfrm>
              <a:off x="5016780" y="2552803"/>
              <a:ext cx="92373" cy="60722"/>
            </a:xfrm>
            <a:custGeom>
              <a:avLst/>
              <a:gdLst>
                <a:gd name="T0" fmla="*/ 0 w 62"/>
                <a:gd name="T1" fmla="*/ 3 h 41"/>
                <a:gd name="T2" fmla="*/ 35 w 62"/>
                <a:gd name="T3" fmla="*/ 33 h 41"/>
                <a:gd name="T4" fmla="*/ 47 w 62"/>
                <a:gd name="T5" fmla="*/ 33 h 41"/>
                <a:gd name="T6" fmla="*/ 47 w 62"/>
                <a:gd name="T7" fmla="*/ 55 h 41"/>
                <a:gd name="T8" fmla="*/ 33 w 62"/>
                <a:gd name="T9" fmla="*/ 55 h 41"/>
                <a:gd name="T10" fmla="*/ 33 w 62"/>
                <a:gd name="T11" fmla="*/ 71 h 41"/>
                <a:gd name="T12" fmla="*/ 75 w 62"/>
                <a:gd name="T13" fmla="*/ 71 h 41"/>
                <a:gd name="T14" fmla="*/ 75 w 62"/>
                <a:gd name="T15" fmla="*/ 55 h 41"/>
                <a:gd name="T16" fmla="*/ 61 w 62"/>
                <a:gd name="T17" fmla="*/ 55 h 41"/>
                <a:gd name="T18" fmla="*/ 61 w 62"/>
                <a:gd name="T19" fmla="*/ 33 h 41"/>
                <a:gd name="T20" fmla="*/ 73 w 62"/>
                <a:gd name="T21" fmla="*/ 33 h 41"/>
                <a:gd name="T22" fmla="*/ 108 w 62"/>
                <a:gd name="T23" fmla="*/ 3 h 41"/>
                <a:gd name="T24" fmla="*/ 94 w 62"/>
                <a:gd name="T25" fmla="*/ 0 h 41"/>
                <a:gd name="T26" fmla="*/ 73 w 62"/>
                <a:gd name="T27" fmla="*/ 19 h 41"/>
                <a:gd name="T28" fmla="*/ 35 w 62"/>
                <a:gd name="T29" fmla="*/ 19 h 41"/>
                <a:gd name="T30" fmla="*/ 14 w 62"/>
                <a:gd name="T31" fmla="*/ 0 h 41"/>
                <a:gd name="T32" fmla="*/ 0 w 62"/>
                <a:gd name="T33" fmla="*/ 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41">
                  <a:moveTo>
                    <a:pt x="0" y="2"/>
                  </a:moveTo>
                  <a:cubicBezTo>
                    <a:pt x="2" y="12"/>
                    <a:pt x="11" y="19"/>
                    <a:pt x="2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52" y="19"/>
                    <a:pt x="60" y="10"/>
                    <a:pt x="62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5"/>
                    <a:pt x="48" y="11"/>
                    <a:pt x="42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11"/>
                    <a:pt x="9" y="6"/>
                    <a:pt x="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7" name="Freeform 103">
              <a:extLst>
                <a:ext uri="{FF2B5EF4-FFF2-40B4-BE49-F238E27FC236}">
                  <a16:creationId xmlns:a16="http://schemas.microsoft.com/office/drawing/2014/main" id="{D2E44114-D843-C2E8-0163-E383A18858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2929" y="3332779"/>
              <a:ext cx="110334" cy="102628"/>
            </a:xfrm>
            <a:custGeom>
              <a:avLst/>
              <a:gdLst>
                <a:gd name="T0" fmla="*/ 122 w 74"/>
                <a:gd name="T1" fmla="*/ 120 h 69"/>
                <a:gd name="T2" fmla="*/ 122 w 74"/>
                <a:gd name="T3" fmla="*/ 111 h 69"/>
                <a:gd name="T4" fmla="*/ 129 w 74"/>
                <a:gd name="T5" fmla="*/ 17 h 69"/>
                <a:gd name="T6" fmla="*/ 113 w 74"/>
                <a:gd name="T7" fmla="*/ 31 h 69"/>
                <a:gd name="T8" fmla="*/ 113 w 74"/>
                <a:gd name="T9" fmla="*/ 47 h 69"/>
                <a:gd name="T10" fmla="*/ 113 w 74"/>
                <a:gd name="T11" fmla="*/ 57 h 69"/>
                <a:gd name="T12" fmla="*/ 113 w 74"/>
                <a:gd name="T13" fmla="*/ 71 h 69"/>
                <a:gd name="T14" fmla="*/ 56 w 74"/>
                <a:gd name="T15" fmla="*/ 5 h 69"/>
                <a:gd name="T16" fmla="*/ 54 w 74"/>
                <a:gd name="T17" fmla="*/ 7 h 69"/>
                <a:gd name="T18" fmla="*/ 54 w 74"/>
                <a:gd name="T19" fmla="*/ 111 h 69"/>
                <a:gd name="T20" fmla="*/ 106 w 74"/>
                <a:gd name="T21" fmla="*/ 111 h 69"/>
                <a:gd name="T22" fmla="*/ 113 w 74"/>
                <a:gd name="T23" fmla="*/ 120 h 69"/>
                <a:gd name="T24" fmla="*/ 106 w 74"/>
                <a:gd name="T25" fmla="*/ 64 h 69"/>
                <a:gd name="T26" fmla="*/ 113 w 74"/>
                <a:gd name="T27" fmla="*/ 47 h 69"/>
                <a:gd name="T28" fmla="*/ 106 w 74"/>
                <a:gd name="T29" fmla="*/ 40 h 69"/>
                <a:gd name="T30" fmla="*/ 113 w 74"/>
                <a:gd name="T31" fmla="*/ 17 h 69"/>
                <a:gd name="T32" fmla="*/ 54 w 74"/>
                <a:gd name="T33" fmla="*/ 30 h 69"/>
                <a:gd name="T34" fmla="*/ 92 w 74"/>
                <a:gd name="T35" fmla="*/ 99 h 69"/>
                <a:gd name="T36" fmla="*/ 54 w 74"/>
                <a:gd name="T37" fmla="*/ 99 h 69"/>
                <a:gd name="T38" fmla="*/ 113 w 74"/>
                <a:gd name="T39" fmla="*/ 57 h 69"/>
                <a:gd name="T40" fmla="*/ 54 w 74"/>
                <a:gd name="T41" fmla="*/ 3 h 69"/>
                <a:gd name="T42" fmla="*/ 28 w 74"/>
                <a:gd name="T43" fmla="*/ 17 h 69"/>
                <a:gd name="T44" fmla="*/ 0 w 74"/>
                <a:gd name="T45" fmla="*/ 5 h 69"/>
                <a:gd name="T46" fmla="*/ 17 w 74"/>
                <a:gd name="T47" fmla="*/ 17 h 69"/>
                <a:gd name="T48" fmla="*/ 2 w 74"/>
                <a:gd name="T49" fmla="*/ 111 h 69"/>
                <a:gd name="T50" fmla="*/ 12 w 74"/>
                <a:gd name="T51" fmla="*/ 111 h 69"/>
                <a:gd name="T52" fmla="*/ 28 w 74"/>
                <a:gd name="T53" fmla="*/ 120 h 69"/>
                <a:gd name="T54" fmla="*/ 28 w 74"/>
                <a:gd name="T55" fmla="*/ 111 h 69"/>
                <a:gd name="T56" fmla="*/ 54 w 74"/>
                <a:gd name="T57" fmla="*/ 99 h 69"/>
                <a:gd name="T58" fmla="*/ 14 w 74"/>
                <a:gd name="T59" fmla="*/ 30 h 69"/>
                <a:gd name="T60" fmla="*/ 54 w 74"/>
                <a:gd name="T61" fmla="*/ 17 h 69"/>
                <a:gd name="T62" fmla="*/ 40 w 74"/>
                <a:gd name="T63" fmla="*/ 17 h 69"/>
                <a:gd name="T64" fmla="*/ 54 w 74"/>
                <a:gd name="T65" fmla="*/ 3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" h="69">
                  <a:moveTo>
                    <a:pt x="65" y="69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7" y="18"/>
                    <a:pt x="69" y="20"/>
                    <a:pt x="69" y="23"/>
                  </a:cubicBezTo>
                  <a:cubicBezTo>
                    <a:pt x="69" y="25"/>
                    <a:pt x="67" y="27"/>
                    <a:pt x="65" y="27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7" y="33"/>
                    <a:pt x="69" y="35"/>
                    <a:pt x="69" y="37"/>
                  </a:cubicBezTo>
                  <a:cubicBezTo>
                    <a:pt x="69" y="39"/>
                    <a:pt x="67" y="41"/>
                    <a:pt x="65" y="41"/>
                  </a:cubicBezTo>
                  <a:lnTo>
                    <a:pt x="65" y="69"/>
                  </a:lnTo>
                  <a:close/>
                  <a:moveTo>
                    <a:pt x="32" y="3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lose/>
                  <a:moveTo>
                    <a:pt x="31" y="64"/>
                  </a:move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3" y="41"/>
                    <a:pt x="61" y="39"/>
                    <a:pt x="61" y="37"/>
                  </a:cubicBezTo>
                  <a:cubicBezTo>
                    <a:pt x="61" y="35"/>
                    <a:pt x="63" y="33"/>
                    <a:pt x="65" y="3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3" y="27"/>
                    <a:pt x="61" y="25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0"/>
                    <a:pt x="63" y="18"/>
                    <a:pt x="65" y="18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64"/>
                    <a:pt x="31" y="64"/>
                    <a:pt x="31" y="64"/>
                  </a:cubicBezTo>
                  <a:close/>
                  <a:moveTo>
                    <a:pt x="65" y="33"/>
                  </a:moveTo>
                  <a:cubicBezTo>
                    <a:pt x="65" y="33"/>
                    <a:pt x="65" y="33"/>
                    <a:pt x="65" y="33"/>
                  </a:cubicBezTo>
                  <a:moveTo>
                    <a:pt x="31" y="2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8" name="Oval 104">
              <a:extLst>
                <a:ext uri="{FF2B5EF4-FFF2-40B4-BE49-F238E27FC236}">
                  <a16:creationId xmlns:a16="http://schemas.microsoft.com/office/drawing/2014/main" id="{F984A010-9271-869E-9D03-6058984FE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9558" y="2126895"/>
              <a:ext cx="29936" cy="29078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9" name="Freeform 105">
              <a:extLst>
                <a:ext uri="{FF2B5EF4-FFF2-40B4-BE49-F238E27FC236}">
                  <a16:creationId xmlns:a16="http://schemas.microsoft.com/office/drawing/2014/main" id="{FB31FDBB-81D9-C846-CEBB-EE8A5CD689CC}"/>
                </a:ext>
              </a:extLst>
            </p:cNvPr>
            <p:cNvSpPr/>
            <p:nvPr/>
          </p:nvSpPr>
          <p:spPr bwMode="auto">
            <a:xfrm>
              <a:off x="5299031" y="2161960"/>
              <a:ext cx="70135" cy="106905"/>
            </a:xfrm>
            <a:custGeom>
              <a:avLst/>
              <a:gdLst>
                <a:gd name="T0" fmla="*/ 14 w 82"/>
                <a:gd name="T1" fmla="*/ 23 h 125"/>
                <a:gd name="T2" fmla="*/ 19 w 82"/>
                <a:gd name="T3" fmla="*/ 23 h 125"/>
                <a:gd name="T4" fmla="*/ 19 w 82"/>
                <a:gd name="T5" fmla="*/ 65 h 125"/>
                <a:gd name="T6" fmla="*/ 19 w 82"/>
                <a:gd name="T7" fmla="*/ 65 h 125"/>
                <a:gd name="T8" fmla="*/ 19 w 82"/>
                <a:gd name="T9" fmla="*/ 125 h 125"/>
                <a:gd name="T10" fmla="*/ 38 w 82"/>
                <a:gd name="T11" fmla="*/ 125 h 125"/>
                <a:gd name="T12" fmla="*/ 38 w 82"/>
                <a:gd name="T13" fmla="*/ 59 h 125"/>
                <a:gd name="T14" fmla="*/ 45 w 82"/>
                <a:gd name="T15" fmla="*/ 59 h 125"/>
                <a:gd name="T16" fmla="*/ 45 w 82"/>
                <a:gd name="T17" fmla="*/ 125 h 125"/>
                <a:gd name="T18" fmla="*/ 64 w 82"/>
                <a:gd name="T19" fmla="*/ 125 h 125"/>
                <a:gd name="T20" fmla="*/ 64 w 82"/>
                <a:gd name="T21" fmla="*/ 59 h 125"/>
                <a:gd name="T22" fmla="*/ 64 w 82"/>
                <a:gd name="T23" fmla="*/ 59 h 125"/>
                <a:gd name="T24" fmla="*/ 64 w 82"/>
                <a:gd name="T25" fmla="*/ 23 h 125"/>
                <a:gd name="T26" fmla="*/ 69 w 82"/>
                <a:gd name="T27" fmla="*/ 23 h 125"/>
                <a:gd name="T28" fmla="*/ 69 w 82"/>
                <a:gd name="T29" fmla="*/ 59 h 125"/>
                <a:gd name="T30" fmla="*/ 82 w 82"/>
                <a:gd name="T31" fmla="*/ 59 h 125"/>
                <a:gd name="T32" fmla="*/ 82 w 82"/>
                <a:gd name="T33" fmla="*/ 0 h 125"/>
                <a:gd name="T34" fmla="*/ 0 w 82"/>
                <a:gd name="T35" fmla="*/ 0 h 125"/>
                <a:gd name="T36" fmla="*/ 0 w 82"/>
                <a:gd name="T37" fmla="*/ 59 h 125"/>
                <a:gd name="T38" fmla="*/ 14 w 82"/>
                <a:gd name="T39" fmla="*/ 59 h 125"/>
                <a:gd name="T40" fmla="*/ 14 w 82"/>
                <a:gd name="T41" fmla="*/ 23 h 1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2" h="125">
                  <a:moveTo>
                    <a:pt x="14" y="23"/>
                  </a:moveTo>
                  <a:lnTo>
                    <a:pt x="19" y="23"/>
                  </a:lnTo>
                  <a:lnTo>
                    <a:pt x="19" y="65"/>
                  </a:lnTo>
                  <a:lnTo>
                    <a:pt x="19" y="125"/>
                  </a:lnTo>
                  <a:lnTo>
                    <a:pt x="38" y="125"/>
                  </a:lnTo>
                  <a:lnTo>
                    <a:pt x="38" y="59"/>
                  </a:lnTo>
                  <a:lnTo>
                    <a:pt x="45" y="59"/>
                  </a:lnTo>
                  <a:lnTo>
                    <a:pt x="45" y="125"/>
                  </a:lnTo>
                  <a:lnTo>
                    <a:pt x="64" y="125"/>
                  </a:lnTo>
                  <a:lnTo>
                    <a:pt x="64" y="59"/>
                  </a:lnTo>
                  <a:lnTo>
                    <a:pt x="64" y="23"/>
                  </a:lnTo>
                  <a:lnTo>
                    <a:pt x="69" y="23"/>
                  </a:lnTo>
                  <a:lnTo>
                    <a:pt x="69" y="59"/>
                  </a:lnTo>
                  <a:lnTo>
                    <a:pt x="82" y="59"/>
                  </a:lnTo>
                  <a:lnTo>
                    <a:pt x="82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0" name="Oval 106">
              <a:extLst>
                <a:ext uri="{FF2B5EF4-FFF2-40B4-BE49-F238E27FC236}">
                  <a16:creationId xmlns:a16="http://schemas.microsoft.com/office/drawing/2014/main" id="{95C32FE9-A7DF-7A3F-C218-0A467FCC7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957" y="2126895"/>
              <a:ext cx="28225" cy="29078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1" name="Freeform 107">
              <a:extLst>
                <a:ext uri="{FF2B5EF4-FFF2-40B4-BE49-F238E27FC236}">
                  <a16:creationId xmlns:a16="http://schemas.microsoft.com/office/drawing/2014/main" id="{56831943-B16B-4AF6-584F-54C1D628F46D}"/>
                </a:ext>
              </a:extLst>
            </p:cNvPr>
            <p:cNvSpPr/>
            <p:nvPr/>
          </p:nvSpPr>
          <p:spPr bwMode="auto">
            <a:xfrm>
              <a:off x="5373442" y="2161960"/>
              <a:ext cx="79543" cy="106905"/>
            </a:xfrm>
            <a:custGeom>
              <a:avLst/>
              <a:gdLst>
                <a:gd name="T0" fmla="*/ 81 w 93"/>
                <a:gd name="T1" fmla="*/ 59 h 125"/>
                <a:gd name="T2" fmla="*/ 93 w 93"/>
                <a:gd name="T3" fmla="*/ 59 h 125"/>
                <a:gd name="T4" fmla="*/ 78 w 93"/>
                <a:gd name="T5" fmla="*/ 0 h 125"/>
                <a:gd name="T6" fmla="*/ 17 w 93"/>
                <a:gd name="T7" fmla="*/ 0 h 125"/>
                <a:gd name="T8" fmla="*/ 0 w 93"/>
                <a:gd name="T9" fmla="*/ 59 h 125"/>
                <a:gd name="T10" fmla="*/ 14 w 93"/>
                <a:gd name="T11" fmla="*/ 59 h 125"/>
                <a:gd name="T12" fmla="*/ 24 w 93"/>
                <a:gd name="T13" fmla="*/ 23 h 125"/>
                <a:gd name="T14" fmla="*/ 28 w 93"/>
                <a:gd name="T15" fmla="*/ 23 h 125"/>
                <a:gd name="T16" fmla="*/ 10 w 93"/>
                <a:gd name="T17" fmla="*/ 89 h 125"/>
                <a:gd name="T18" fmla="*/ 24 w 93"/>
                <a:gd name="T19" fmla="*/ 89 h 125"/>
                <a:gd name="T20" fmla="*/ 24 w 93"/>
                <a:gd name="T21" fmla="*/ 125 h 125"/>
                <a:gd name="T22" fmla="*/ 45 w 93"/>
                <a:gd name="T23" fmla="*/ 125 h 125"/>
                <a:gd name="T24" fmla="*/ 45 w 93"/>
                <a:gd name="T25" fmla="*/ 89 h 125"/>
                <a:gd name="T26" fmla="*/ 50 w 93"/>
                <a:gd name="T27" fmla="*/ 89 h 125"/>
                <a:gd name="T28" fmla="*/ 50 w 93"/>
                <a:gd name="T29" fmla="*/ 125 h 125"/>
                <a:gd name="T30" fmla="*/ 69 w 93"/>
                <a:gd name="T31" fmla="*/ 125 h 125"/>
                <a:gd name="T32" fmla="*/ 69 w 93"/>
                <a:gd name="T33" fmla="*/ 89 h 125"/>
                <a:gd name="T34" fmla="*/ 85 w 93"/>
                <a:gd name="T35" fmla="*/ 89 h 125"/>
                <a:gd name="T36" fmla="*/ 66 w 93"/>
                <a:gd name="T37" fmla="*/ 23 h 125"/>
                <a:gd name="T38" fmla="*/ 71 w 93"/>
                <a:gd name="T39" fmla="*/ 23 h 125"/>
                <a:gd name="T40" fmla="*/ 81 w 93"/>
                <a:gd name="T41" fmla="*/ 59 h 1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3" h="125">
                  <a:moveTo>
                    <a:pt x="81" y="59"/>
                  </a:moveTo>
                  <a:lnTo>
                    <a:pt x="93" y="59"/>
                  </a:lnTo>
                  <a:lnTo>
                    <a:pt x="78" y="0"/>
                  </a:lnTo>
                  <a:lnTo>
                    <a:pt x="17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10" y="89"/>
                  </a:lnTo>
                  <a:lnTo>
                    <a:pt x="24" y="89"/>
                  </a:lnTo>
                  <a:lnTo>
                    <a:pt x="24" y="125"/>
                  </a:lnTo>
                  <a:lnTo>
                    <a:pt x="45" y="125"/>
                  </a:lnTo>
                  <a:lnTo>
                    <a:pt x="45" y="89"/>
                  </a:lnTo>
                  <a:lnTo>
                    <a:pt x="50" y="89"/>
                  </a:lnTo>
                  <a:lnTo>
                    <a:pt x="50" y="125"/>
                  </a:lnTo>
                  <a:lnTo>
                    <a:pt x="69" y="125"/>
                  </a:lnTo>
                  <a:lnTo>
                    <a:pt x="69" y="89"/>
                  </a:lnTo>
                  <a:lnTo>
                    <a:pt x="85" y="89"/>
                  </a:lnTo>
                  <a:lnTo>
                    <a:pt x="66" y="23"/>
                  </a:lnTo>
                  <a:lnTo>
                    <a:pt x="71" y="23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2" name="Freeform 108">
              <a:extLst>
                <a:ext uri="{FF2B5EF4-FFF2-40B4-BE49-F238E27FC236}">
                  <a16:creationId xmlns:a16="http://schemas.microsoft.com/office/drawing/2014/main" id="{EF9E2BA2-F71D-CD69-07CF-EE9D75A08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9070" y="3610731"/>
              <a:ext cx="112045" cy="136838"/>
            </a:xfrm>
            <a:custGeom>
              <a:avLst/>
              <a:gdLst>
                <a:gd name="T0" fmla="*/ 91 w 75"/>
                <a:gd name="T1" fmla="*/ 146 h 92"/>
                <a:gd name="T2" fmla="*/ 131 w 75"/>
                <a:gd name="T3" fmla="*/ 160 h 92"/>
                <a:gd name="T4" fmla="*/ 91 w 75"/>
                <a:gd name="T5" fmla="*/ 90 h 92"/>
                <a:gd name="T6" fmla="*/ 82 w 75"/>
                <a:gd name="T7" fmla="*/ 78 h 92"/>
                <a:gd name="T8" fmla="*/ 75 w 75"/>
                <a:gd name="T9" fmla="*/ 110 h 92"/>
                <a:gd name="T10" fmla="*/ 79 w 75"/>
                <a:gd name="T11" fmla="*/ 120 h 92"/>
                <a:gd name="T12" fmla="*/ 75 w 75"/>
                <a:gd name="T13" fmla="*/ 117 h 92"/>
                <a:gd name="T14" fmla="*/ 80 w 75"/>
                <a:gd name="T15" fmla="*/ 136 h 92"/>
                <a:gd name="T16" fmla="*/ 75 w 75"/>
                <a:gd name="T17" fmla="*/ 146 h 92"/>
                <a:gd name="T18" fmla="*/ 75 w 75"/>
                <a:gd name="T19" fmla="*/ 146 h 92"/>
                <a:gd name="T20" fmla="*/ 65 w 75"/>
                <a:gd name="T21" fmla="*/ 136 h 92"/>
                <a:gd name="T22" fmla="*/ 75 w 75"/>
                <a:gd name="T23" fmla="*/ 42 h 92"/>
                <a:gd name="T24" fmla="*/ 70 w 75"/>
                <a:gd name="T25" fmla="*/ 24 h 92"/>
                <a:gd name="T26" fmla="*/ 65 w 75"/>
                <a:gd name="T27" fmla="*/ 47 h 92"/>
                <a:gd name="T28" fmla="*/ 65 w 75"/>
                <a:gd name="T29" fmla="*/ 78 h 92"/>
                <a:gd name="T30" fmla="*/ 72 w 75"/>
                <a:gd name="T31" fmla="*/ 90 h 92"/>
                <a:gd name="T32" fmla="*/ 65 w 75"/>
                <a:gd name="T33" fmla="*/ 108 h 92"/>
                <a:gd name="T34" fmla="*/ 75 w 75"/>
                <a:gd name="T35" fmla="*/ 129 h 92"/>
                <a:gd name="T36" fmla="*/ 72 w 75"/>
                <a:gd name="T37" fmla="*/ 113 h 92"/>
                <a:gd name="T38" fmla="*/ 75 w 75"/>
                <a:gd name="T39" fmla="*/ 42 h 92"/>
                <a:gd name="T40" fmla="*/ 65 w 75"/>
                <a:gd name="T41" fmla="*/ 146 h 92"/>
                <a:gd name="T42" fmla="*/ 65 w 75"/>
                <a:gd name="T43" fmla="*/ 136 h 92"/>
                <a:gd name="T44" fmla="*/ 65 w 75"/>
                <a:gd name="T45" fmla="*/ 136 h 92"/>
                <a:gd name="T46" fmla="*/ 56 w 75"/>
                <a:gd name="T47" fmla="*/ 146 h 92"/>
                <a:gd name="T48" fmla="*/ 65 w 75"/>
                <a:gd name="T49" fmla="*/ 0 h 92"/>
                <a:gd name="T50" fmla="*/ 59 w 75"/>
                <a:gd name="T51" fmla="*/ 24 h 92"/>
                <a:gd name="T52" fmla="*/ 56 w 75"/>
                <a:gd name="T53" fmla="*/ 110 h 92"/>
                <a:gd name="T54" fmla="*/ 56 w 75"/>
                <a:gd name="T55" fmla="*/ 117 h 92"/>
                <a:gd name="T56" fmla="*/ 65 w 75"/>
                <a:gd name="T57" fmla="*/ 120 h 92"/>
                <a:gd name="T58" fmla="*/ 65 w 75"/>
                <a:gd name="T59" fmla="*/ 108 h 92"/>
                <a:gd name="T60" fmla="*/ 58 w 75"/>
                <a:gd name="T61" fmla="*/ 101 h 92"/>
                <a:gd name="T62" fmla="*/ 65 w 75"/>
                <a:gd name="T63" fmla="*/ 90 h 92"/>
                <a:gd name="T64" fmla="*/ 65 w 75"/>
                <a:gd name="T65" fmla="*/ 90 h 92"/>
                <a:gd name="T66" fmla="*/ 65 w 75"/>
                <a:gd name="T67" fmla="*/ 78 h 92"/>
                <a:gd name="T68" fmla="*/ 65 w 75"/>
                <a:gd name="T69" fmla="*/ 47 h 92"/>
                <a:gd name="T70" fmla="*/ 65 w 75"/>
                <a:gd name="T71" fmla="*/ 47 h 92"/>
                <a:gd name="T72" fmla="*/ 0 w 75"/>
                <a:gd name="T73" fmla="*/ 160 h 92"/>
                <a:gd name="T74" fmla="*/ 40 w 75"/>
                <a:gd name="T75" fmla="*/ 146 h 92"/>
                <a:gd name="T76" fmla="*/ 56 w 75"/>
                <a:gd name="T77" fmla="*/ 136 h 92"/>
                <a:gd name="T78" fmla="*/ 56 w 75"/>
                <a:gd name="T79" fmla="*/ 129 h 92"/>
                <a:gd name="T80" fmla="*/ 52 w 75"/>
                <a:gd name="T81" fmla="*/ 120 h 92"/>
                <a:gd name="T82" fmla="*/ 56 w 75"/>
                <a:gd name="T83" fmla="*/ 110 h 92"/>
                <a:gd name="T84" fmla="*/ 56 w 75"/>
                <a:gd name="T85" fmla="*/ 42 h 92"/>
                <a:gd name="T86" fmla="*/ 40 w 75"/>
                <a:gd name="T87" fmla="*/ 78 h 92"/>
                <a:gd name="T88" fmla="*/ 44 w 75"/>
                <a:gd name="T89" fmla="*/ 90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5" h="92">
                  <a:moveTo>
                    <a:pt x="43" y="84"/>
                  </a:moveTo>
                  <a:cubicBezTo>
                    <a:pt x="52" y="84"/>
                    <a:pt x="52" y="84"/>
                    <a:pt x="52" y="8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63" y="85"/>
                    <a:pt x="55" y="69"/>
                    <a:pt x="5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5" y="37"/>
                    <a:pt x="44" y="30"/>
                    <a:pt x="43" y="2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5"/>
                    <a:pt x="44" y="67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3" y="78"/>
                    <a:pt x="43" y="78"/>
                    <a:pt x="43" y="78"/>
                  </a:cubicBezTo>
                  <a:lnTo>
                    <a:pt x="43" y="84"/>
                  </a:lnTo>
                  <a:close/>
                  <a:moveTo>
                    <a:pt x="37" y="84"/>
                  </a:moveTo>
                  <a:cubicBezTo>
                    <a:pt x="43" y="84"/>
                    <a:pt x="43" y="84"/>
                    <a:pt x="43" y="84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84"/>
                    <a:pt x="37" y="84"/>
                    <a:pt x="37" y="84"/>
                  </a:cubicBezTo>
                  <a:close/>
                  <a:moveTo>
                    <a:pt x="43" y="24"/>
                  </a:moveTo>
                  <a:cubicBezTo>
                    <a:pt x="42" y="18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8"/>
                    <a:pt x="38" y="41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4"/>
                    <a:pt x="4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3" y="63"/>
                    <a:pt x="43" y="63"/>
                    <a:pt x="43" y="63"/>
                  </a:cubicBezTo>
                  <a:lnTo>
                    <a:pt x="43" y="24"/>
                  </a:lnTo>
                  <a:close/>
                  <a:moveTo>
                    <a:pt x="32" y="84"/>
                  </a:moveTo>
                  <a:cubicBezTo>
                    <a:pt x="37" y="84"/>
                    <a:pt x="37" y="84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4"/>
                    <a:pt x="32" y="84"/>
                    <a:pt x="32" y="84"/>
                  </a:cubicBezTo>
                  <a:close/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3" y="18"/>
                    <a:pt x="32" y="24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4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0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lnTo>
                    <a:pt x="37" y="0"/>
                  </a:lnTo>
                  <a:close/>
                  <a:moveTo>
                    <a:pt x="0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1" y="67"/>
                    <a:pt x="31" y="65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30"/>
                    <a:pt x="30" y="37"/>
                    <a:pt x="28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0" y="69"/>
                    <a:pt x="12" y="85"/>
                    <a:pt x="0" y="92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3" name="Freeform 109">
              <a:extLst>
                <a:ext uri="{FF2B5EF4-FFF2-40B4-BE49-F238E27FC236}">
                  <a16:creationId xmlns:a16="http://schemas.microsoft.com/office/drawing/2014/main" id="{8015D31E-9A4C-024B-B5F4-57BED5D85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1816" y="1813023"/>
              <a:ext cx="86386" cy="53880"/>
            </a:xfrm>
            <a:custGeom>
              <a:avLst/>
              <a:gdLst>
                <a:gd name="T0" fmla="*/ 78 w 101"/>
                <a:gd name="T1" fmla="*/ 63 h 63"/>
                <a:gd name="T2" fmla="*/ 101 w 101"/>
                <a:gd name="T3" fmla="*/ 63 h 63"/>
                <a:gd name="T4" fmla="*/ 101 w 101"/>
                <a:gd name="T5" fmla="*/ 35 h 63"/>
                <a:gd name="T6" fmla="*/ 89 w 101"/>
                <a:gd name="T7" fmla="*/ 35 h 63"/>
                <a:gd name="T8" fmla="*/ 89 w 101"/>
                <a:gd name="T9" fmla="*/ 0 h 63"/>
                <a:gd name="T10" fmla="*/ 78 w 101"/>
                <a:gd name="T11" fmla="*/ 0 h 63"/>
                <a:gd name="T12" fmla="*/ 78 w 101"/>
                <a:gd name="T13" fmla="*/ 44 h 63"/>
                <a:gd name="T14" fmla="*/ 87 w 101"/>
                <a:gd name="T15" fmla="*/ 44 h 63"/>
                <a:gd name="T16" fmla="*/ 87 w 101"/>
                <a:gd name="T17" fmla="*/ 56 h 63"/>
                <a:gd name="T18" fmla="*/ 87 w 101"/>
                <a:gd name="T19" fmla="*/ 56 h 63"/>
                <a:gd name="T20" fmla="*/ 78 w 101"/>
                <a:gd name="T21" fmla="*/ 56 h 63"/>
                <a:gd name="T22" fmla="*/ 78 w 101"/>
                <a:gd name="T23" fmla="*/ 63 h 63"/>
                <a:gd name="T24" fmla="*/ 64 w 101"/>
                <a:gd name="T25" fmla="*/ 0 h 63"/>
                <a:gd name="T26" fmla="*/ 64 w 101"/>
                <a:gd name="T27" fmla="*/ 35 h 63"/>
                <a:gd name="T28" fmla="*/ 50 w 101"/>
                <a:gd name="T29" fmla="*/ 35 h 63"/>
                <a:gd name="T30" fmla="*/ 50 w 101"/>
                <a:gd name="T31" fmla="*/ 44 h 63"/>
                <a:gd name="T32" fmla="*/ 59 w 101"/>
                <a:gd name="T33" fmla="*/ 44 h 63"/>
                <a:gd name="T34" fmla="*/ 59 w 101"/>
                <a:gd name="T35" fmla="*/ 56 h 63"/>
                <a:gd name="T36" fmla="*/ 59 w 101"/>
                <a:gd name="T37" fmla="*/ 56 h 63"/>
                <a:gd name="T38" fmla="*/ 50 w 101"/>
                <a:gd name="T39" fmla="*/ 56 h 63"/>
                <a:gd name="T40" fmla="*/ 50 w 101"/>
                <a:gd name="T41" fmla="*/ 63 h 63"/>
                <a:gd name="T42" fmla="*/ 78 w 101"/>
                <a:gd name="T43" fmla="*/ 63 h 63"/>
                <a:gd name="T44" fmla="*/ 78 w 101"/>
                <a:gd name="T45" fmla="*/ 56 h 63"/>
                <a:gd name="T46" fmla="*/ 69 w 101"/>
                <a:gd name="T47" fmla="*/ 56 h 63"/>
                <a:gd name="T48" fmla="*/ 69 w 101"/>
                <a:gd name="T49" fmla="*/ 44 h 63"/>
                <a:gd name="T50" fmla="*/ 78 w 101"/>
                <a:gd name="T51" fmla="*/ 44 h 63"/>
                <a:gd name="T52" fmla="*/ 78 w 101"/>
                <a:gd name="T53" fmla="*/ 0 h 63"/>
                <a:gd name="T54" fmla="*/ 64 w 101"/>
                <a:gd name="T55" fmla="*/ 0 h 63"/>
                <a:gd name="T56" fmla="*/ 50 w 101"/>
                <a:gd name="T57" fmla="*/ 35 h 63"/>
                <a:gd name="T58" fmla="*/ 21 w 101"/>
                <a:gd name="T59" fmla="*/ 35 h 63"/>
                <a:gd name="T60" fmla="*/ 21 w 101"/>
                <a:gd name="T61" fmla="*/ 44 h 63"/>
                <a:gd name="T62" fmla="*/ 29 w 101"/>
                <a:gd name="T63" fmla="*/ 44 h 63"/>
                <a:gd name="T64" fmla="*/ 29 w 101"/>
                <a:gd name="T65" fmla="*/ 56 h 63"/>
                <a:gd name="T66" fmla="*/ 29 w 101"/>
                <a:gd name="T67" fmla="*/ 56 h 63"/>
                <a:gd name="T68" fmla="*/ 21 w 101"/>
                <a:gd name="T69" fmla="*/ 56 h 63"/>
                <a:gd name="T70" fmla="*/ 21 w 101"/>
                <a:gd name="T71" fmla="*/ 63 h 63"/>
                <a:gd name="T72" fmla="*/ 50 w 101"/>
                <a:gd name="T73" fmla="*/ 63 h 63"/>
                <a:gd name="T74" fmla="*/ 50 w 101"/>
                <a:gd name="T75" fmla="*/ 56 h 63"/>
                <a:gd name="T76" fmla="*/ 42 w 101"/>
                <a:gd name="T77" fmla="*/ 56 h 63"/>
                <a:gd name="T78" fmla="*/ 42 w 101"/>
                <a:gd name="T79" fmla="*/ 44 h 63"/>
                <a:gd name="T80" fmla="*/ 50 w 101"/>
                <a:gd name="T81" fmla="*/ 44 h 63"/>
                <a:gd name="T82" fmla="*/ 50 w 101"/>
                <a:gd name="T83" fmla="*/ 35 h 63"/>
                <a:gd name="T84" fmla="*/ 21 w 101"/>
                <a:gd name="T85" fmla="*/ 35 h 63"/>
                <a:gd name="T86" fmla="*/ 0 w 101"/>
                <a:gd name="T87" fmla="*/ 35 h 63"/>
                <a:gd name="T88" fmla="*/ 0 w 101"/>
                <a:gd name="T89" fmla="*/ 63 h 63"/>
                <a:gd name="T90" fmla="*/ 21 w 101"/>
                <a:gd name="T91" fmla="*/ 63 h 63"/>
                <a:gd name="T92" fmla="*/ 21 w 101"/>
                <a:gd name="T93" fmla="*/ 56 h 63"/>
                <a:gd name="T94" fmla="*/ 12 w 101"/>
                <a:gd name="T95" fmla="*/ 56 h 63"/>
                <a:gd name="T96" fmla="*/ 12 w 101"/>
                <a:gd name="T97" fmla="*/ 44 h 63"/>
                <a:gd name="T98" fmla="*/ 21 w 101"/>
                <a:gd name="T99" fmla="*/ 44 h 63"/>
                <a:gd name="T100" fmla="*/ 21 w 101"/>
                <a:gd name="T101" fmla="*/ 35 h 6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" h="63">
                  <a:moveTo>
                    <a:pt x="78" y="63"/>
                  </a:moveTo>
                  <a:lnTo>
                    <a:pt x="101" y="63"/>
                  </a:lnTo>
                  <a:lnTo>
                    <a:pt x="101" y="35"/>
                  </a:lnTo>
                  <a:lnTo>
                    <a:pt x="89" y="35"/>
                  </a:lnTo>
                  <a:lnTo>
                    <a:pt x="89" y="0"/>
                  </a:lnTo>
                  <a:lnTo>
                    <a:pt x="78" y="0"/>
                  </a:lnTo>
                  <a:lnTo>
                    <a:pt x="78" y="44"/>
                  </a:lnTo>
                  <a:lnTo>
                    <a:pt x="87" y="44"/>
                  </a:lnTo>
                  <a:lnTo>
                    <a:pt x="87" y="56"/>
                  </a:lnTo>
                  <a:lnTo>
                    <a:pt x="78" y="56"/>
                  </a:lnTo>
                  <a:lnTo>
                    <a:pt x="78" y="63"/>
                  </a:lnTo>
                  <a:close/>
                  <a:moveTo>
                    <a:pt x="64" y="0"/>
                  </a:moveTo>
                  <a:lnTo>
                    <a:pt x="64" y="35"/>
                  </a:lnTo>
                  <a:lnTo>
                    <a:pt x="50" y="35"/>
                  </a:lnTo>
                  <a:lnTo>
                    <a:pt x="50" y="44"/>
                  </a:lnTo>
                  <a:lnTo>
                    <a:pt x="59" y="44"/>
                  </a:lnTo>
                  <a:lnTo>
                    <a:pt x="59" y="56"/>
                  </a:lnTo>
                  <a:lnTo>
                    <a:pt x="50" y="56"/>
                  </a:lnTo>
                  <a:lnTo>
                    <a:pt x="50" y="63"/>
                  </a:lnTo>
                  <a:lnTo>
                    <a:pt x="78" y="63"/>
                  </a:lnTo>
                  <a:lnTo>
                    <a:pt x="78" y="56"/>
                  </a:lnTo>
                  <a:lnTo>
                    <a:pt x="69" y="56"/>
                  </a:lnTo>
                  <a:lnTo>
                    <a:pt x="69" y="44"/>
                  </a:lnTo>
                  <a:lnTo>
                    <a:pt x="78" y="44"/>
                  </a:lnTo>
                  <a:lnTo>
                    <a:pt x="78" y="0"/>
                  </a:lnTo>
                  <a:lnTo>
                    <a:pt x="64" y="0"/>
                  </a:lnTo>
                  <a:close/>
                  <a:moveTo>
                    <a:pt x="50" y="35"/>
                  </a:moveTo>
                  <a:lnTo>
                    <a:pt x="21" y="35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29" y="56"/>
                  </a:lnTo>
                  <a:lnTo>
                    <a:pt x="21" y="56"/>
                  </a:lnTo>
                  <a:lnTo>
                    <a:pt x="21" y="63"/>
                  </a:lnTo>
                  <a:lnTo>
                    <a:pt x="50" y="63"/>
                  </a:lnTo>
                  <a:lnTo>
                    <a:pt x="50" y="56"/>
                  </a:lnTo>
                  <a:lnTo>
                    <a:pt x="42" y="56"/>
                  </a:lnTo>
                  <a:lnTo>
                    <a:pt x="42" y="44"/>
                  </a:lnTo>
                  <a:lnTo>
                    <a:pt x="50" y="44"/>
                  </a:lnTo>
                  <a:lnTo>
                    <a:pt x="50" y="35"/>
                  </a:lnTo>
                  <a:close/>
                  <a:moveTo>
                    <a:pt x="21" y="35"/>
                  </a:moveTo>
                  <a:lnTo>
                    <a:pt x="0" y="35"/>
                  </a:lnTo>
                  <a:lnTo>
                    <a:pt x="0" y="63"/>
                  </a:lnTo>
                  <a:lnTo>
                    <a:pt x="21" y="63"/>
                  </a:lnTo>
                  <a:lnTo>
                    <a:pt x="21" y="56"/>
                  </a:lnTo>
                  <a:lnTo>
                    <a:pt x="12" y="56"/>
                  </a:lnTo>
                  <a:lnTo>
                    <a:pt x="12" y="44"/>
                  </a:lnTo>
                  <a:lnTo>
                    <a:pt x="21" y="44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4" name="Freeform 110">
              <a:extLst>
                <a:ext uri="{FF2B5EF4-FFF2-40B4-BE49-F238E27FC236}">
                  <a16:creationId xmlns:a16="http://schemas.microsoft.com/office/drawing/2014/main" id="{9C8629F3-10F8-D6F1-927E-9DE3B886996B}"/>
                </a:ext>
              </a:extLst>
            </p:cNvPr>
            <p:cNvSpPr/>
            <p:nvPr/>
          </p:nvSpPr>
          <p:spPr bwMode="auto">
            <a:xfrm>
              <a:off x="4381289" y="1869468"/>
              <a:ext cx="115466" cy="37630"/>
            </a:xfrm>
            <a:custGeom>
              <a:avLst/>
              <a:gdLst>
                <a:gd name="T0" fmla="*/ 130 w 135"/>
                <a:gd name="T1" fmla="*/ 44 h 44"/>
                <a:gd name="T2" fmla="*/ 135 w 135"/>
                <a:gd name="T3" fmla="*/ 0 h 44"/>
                <a:gd name="T4" fmla="*/ 0 w 135"/>
                <a:gd name="T5" fmla="*/ 0 h 44"/>
                <a:gd name="T6" fmla="*/ 15 w 135"/>
                <a:gd name="T7" fmla="*/ 44 h 44"/>
                <a:gd name="T8" fmla="*/ 130 w 135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" h="44">
                  <a:moveTo>
                    <a:pt x="130" y="44"/>
                  </a:moveTo>
                  <a:lnTo>
                    <a:pt x="135" y="0"/>
                  </a:lnTo>
                  <a:lnTo>
                    <a:pt x="0" y="0"/>
                  </a:lnTo>
                  <a:lnTo>
                    <a:pt x="15" y="44"/>
                  </a:lnTo>
                  <a:lnTo>
                    <a:pt x="130" y="4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5" name="Freeform 111">
              <a:extLst>
                <a:ext uri="{FF2B5EF4-FFF2-40B4-BE49-F238E27FC236}">
                  <a16:creationId xmlns:a16="http://schemas.microsoft.com/office/drawing/2014/main" id="{C8050529-AC64-99E0-7700-9C5865C28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2781" y="2637471"/>
              <a:ext cx="108624" cy="86379"/>
            </a:xfrm>
            <a:custGeom>
              <a:avLst/>
              <a:gdLst>
                <a:gd name="T0" fmla="*/ 101 w 73"/>
                <a:gd name="T1" fmla="*/ 101 h 58"/>
                <a:gd name="T2" fmla="*/ 101 w 73"/>
                <a:gd name="T3" fmla="*/ 66 h 58"/>
                <a:gd name="T4" fmla="*/ 117 w 73"/>
                <a:gd name="T5" fmla="*/ 51 h 58"/>
                <a:gd name="T6" fmla="*/ 127 w 73"/>
                <a:gd name="T7" fmla="*/ 51 h 58"/>
                <a:gd name="T8" fmla="*/ 127 w 73"/>
                <a:gd name="T9" fmla="*/ 14 h 58"/>
                <a:gd name="T10" fmla="*/ 113 w 73"/>
                <a:gd name="T11" fmla="*/ 0 h 58"/>
                <a:gd name="T12" fmla="*/ 82 w 73"/>
                <a:gd name="T13" fmla="*/ 0 h 58"/>
                <a:gd name="T14" fmla="*/ 82 w 73"/>
                <a:gd name="T15" fmla="*/ 16 h 58"/>
                <a:gd name="T16" fmla="*/ 94 w 73"/>
                <a:gd name="T17" fmla="*/ 28 h 58"/>
                <a:gd name="T18" fmla="*/ 82 w 73"/>
                <a:gd name="T19" fmla="*/ 38 h 58"/>
                <a:gd name="T20" fmla="*/ 82 w 73"/>
                <a:gd name="T21" fmla="*/ 45 h 58"/>
                <a:gd name="T22" fmla="*/ 94 w 73"/>
                <a:gd name="T23" fmla="*/ 57 h 58"/>
                <a:gd name="T24" fmla="*/ 82 w 73"/>
                <a:gd name="T25" fmla="*/ 68 h 58"/>
                <a:gd name="T26" fmla="*/ 82 w 73"/>
                <a:gd name="T27" fmla="*/ 101 h 58"/>
                <a:gd name="T28" fmla="*/ 101 w 73"/>
                <a:gd name="T29" fmla="*/ 101 h 58"/>
                <a:gd name="T30" fmla="*/ 82 w 73"/>
                <a:gd name="T31" fmla="*/ 0 h 58"/>
                <a:gd name="T32" fmla="*/ 45 w 73"/>
                <a:gd name="T33" fmla="*/ 0 h 58"/>
                <a:gd name="T34" fmla="*/ 45 w 73"/>
                <a:gd name="T35" fmla="*/ 16 h 58"/>
                <a:gd name="T36" fmla="*/ 57 w 73"/>
                <a:gd name="T37" fmla="*/ 28 h 58"/>
                <a:gd name="T38" fmla="*/ 45 w 73"/>
                <a:gd name="T39" fmla="*/ 38 h 58"/>
                <a:gd name="T40" fmla="*/ 45 w 73"/>
                <a:gd name="T41" fmla="*/ 45 h 58"/>
                <a:gd name="T42" fmla="*/ 57 w 73"/>
                <a:gd name="T43" fmla="*/ 57 h 58"/>
                <a:gd name="T44" fmla="*/ 45 w 73"/>
                <a:gd name="T45" fmla="*/ 68 h 58"/>
                <a:gd name="T46" fmla="*/ 45 w 73"/>
                <a:gd name="T47" fmla="*/ 101 h 58"/>
                <a:gd name="T48" fmla="*/ 82 w 73"/>
                <a:gd name="T49" fmla="*/ 101 h 58"/>
                <a:gd name="T50" fmla="*/ 82 w 73"/>
                <a:gd name="T51" fmla="*/ 68 h 58"/>
                <a:gd name="T52" fmla="*/ 82 w 73"/>
                <a:gd name="T53" fmla="*/ 68 h 58"/>
                <a:gd name="T54" fmla="*/ 71 w 73"/>
                <a:gd name="T55" fmla="*/ 57 h 58"/>
                <a:gd name="T56" fmla="*/ 82 w 73"/>
                <a:gd name="T57" fmla="*/ 45 h 58"/>
                <a:gd name="T58" fmla="*/ 82 w 73"/>
                <a:gd name="T59" fmla="*/ 45 h 58"/>
                <a:gd name="T60" fmla="*/ 82 w 73"/>
                <a:gd name="T61" fmla="*/ 45 h 58"/>
                <a:gd name="T62" fmla="*/ 82 w 73"/>
                <a:gd name="T63" fmla="*/ 38 h 58"/>
                <a:gd name="T64" fmla="*/ 82 w 73"/>
                <a:gd name="T65" fmla="*/ 38 h 58"/>
                <a:gd name="T66" fmla="*/ 71 w 73"/>
                <a:gd name="T67" fmla="*/ 28 h 58"/>
                <a:gd name="T68" fmla="*/ 82 w 73"/>
                <a:gd name="T69" fmla="*/ 16 h 58"/>
                <a:gd name="T70" fmla="*/ 82 w 73"/>
                <a:gd name="T71" fmla="*/ 16 h 58"/>
                <a:gd name="T72" fmla="*/ 82 w 73"/>
                <a:gd name="T73" fmla="*/ 16 h 58"/>
                <a:gd name="T74" fmla="*/ 82 w 73"/>
                <a:gd name="T75" fmla="*/ 0 h 58"/>
                <a:gd name="T76" fmla="*/ 45 w 73"/>
                <a:gd name="T77" fmla="*/ 0 h 58"/>
                <a:gd name="T78" fmla="*/ 14 w 73"/>
                <a:gd name="T79" fmla="*/ 0 h 58"/>
                <a:gd name="T80" fmla="*/ 0 w 73"/>
                <a:gd name="T81" fmla="*/ 14 h 58"/>
                <a:gd name="T82" fmla="*/ 0 w 73"/>
                <a:gd name="T83" fmla="*/ 51 h 58"/>
                <a:gd name="T84" fmla="*/ 10 w 73"/>
                <a:gd name="T85" fmla="*/ 51 h 58"/>
                <a:gd name="T86" fmla="*/ 26 w 73"/>
                <a:gd name="T87" fmla="*/ 66 h 58"/>
                <a:gd name="T88" fmla="*/ 26 w 73"/>
                <a:gd name="T89" fmla="*/ 101 h 58"/>
                <a:gd name="T90" fmla="*/ 45 w 73"/>
                <a:gd name="T91" fmla="*/ 101 h 58"/>
                <a:gd name="T92" fmla="*/ 45 w 73"/>
                <a:gd name="T93" fmla="*/ 68 h 58"/>
                <a:gd name="T94" fmla="*/ 45 w 73"/>
                <a:gd name="T95" fmla="*/ 68 h 58"/>
                <a:gd name="T96" fmla="*/ 35 w 73"/>
                <a:gd name="T97" fmla="*/ 57 h 58"/>
                <a:gd name="T98" fmla="*/ 45 w 73"/>
                <a:gd name="T99" fmla="*/ 45 h 58"/>
                <a:gd name="T100" fmla="*/ 45 w 73"/>
                <a:gd name="T101" fmla="*/ 45 h 58"/>
                <a:gd name="T102" fmla="*/ 45 w 73"/>
                <a:gd name="T103" fmla="*/ 45 h 58"/>
                <a:gd name="T104" fmla="*/ 45 w 73"/>
                <a:gd name="T105" fmla="*/ 38 h 58"/>
                <a:gd name="T106" fmla="*/ 45 w 73"/>
                <a:gd name="T107" fmla="*/ 38 h 58"/>
                <a:gd name="T108" fmla="*/ 35 w 73"/>
                <a:gd name="T109" fmla="*/ 28 h 58"/>
                <a:gd name="T110" fmla="*/ 45 w 73"/>
                <a:gd name="T111" fmla="*/ 16 h 58"/>
                <a:gd name="T112" fmla="*/ 45 w 73"/>
                <a:gd name="T113" fmla="*/ 16 h 58"/>
                <a:gd name="T114" fmla="*/ 45 w 73"/>
                <a:gd name="T115" fmla="*/ 16 h 58"/>
                <a:gd name="T116" fmla="*/ 45 w 73"/>
                <a:gd name="T117" fmla="*/ 0 h 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3" h="58">
                  <a:moveTo>
                    <a:pt x="58" y="5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8" y="32"/>
                    <a:pt x="61" y="29"/>
                    <a:pt x="67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0" y="0"/>
                    <a:pt x="6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1" y="9"/>
                    <a:pt x="54" y="12"/>
                    <a:pt x="54" y="16"/>
                  </a:cubicBezTo>
                  <a:cubicBezTo>
                    <a:pt x="54" y="19"/>
                    <a:pt x="51" y="22"/>
                    <a:pt x="47" y="22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51" y="26"/>
                    <a:pt x="54" y="29"/>
                    <a:pt x="54" y="33"/>
                  </a:cubicBezTo>
                  <a:cubicBezTo>
                    <a:pt x="54" y="37"/>
                    <a:pt x="51" y="39"/>
                    <a:pt x="47" y="39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58" y="58"/>
                  </a:lnTo>
                  <a:close/>
                  <a:moveTo>
                    <a:pt x="4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9"/>
                    <a:pt x="33" y="12"/>
                    <a:pt x="33" y="16"/>
                  </a:cubicBezTo>
                  <a:cubicBezTo>
                    <a:pt x="33" y="19"/>
                    <a:pt x="30" y="22"/>
                    <a:pt x="26" y="2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0" y="26"/>
                    <a:pt x="33" y="29"/>
                    <a:pt x="33" y="33"/>
                  </a:cubicBezTo>
                  <a:cubicBezTo>
                    <a:pt x="33" y="37"/>
                    <a:pt x="30" y="39"/>
                    <a:pt x="26" y="3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4" y="39"/>
                    <a:pt x="41" y="37"/>
                    <a:pt x="41" y="33"/>
                  </a:cubicBezTo>
                  <a:cubicBezTo>
                    <a:pt x="41" y="29"/>
                    <a:pt x="44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4" y="22"/>
                    <a:pt x="41" y="19"/>
                    <a:pt x="41" y="16"/>
                  </a:cubicBezTo>
                  <a:cubicBezTo>
                    <a:pt x="41" y="12"/>
                    <a:pt x="44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lnTo>
                    <a:pt x="47" y="0"/>
                  </a:lnTo>
                  <a:close/>
                  <a:moveTo>
                    <a:pt x="2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2" y="29"/>
                    <a:pt x="15" y="32"/>
                    <a:pt x="15" y="3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3" y="39"/>
                    <a:pt x="20" y="37"/>
                    <a:pt x="20" y="33"/>
                  </a:cubicBezTo>
                  <a:cubicBezTo>
                    <a:pt x="20" y="29"/>
                    <a:pt x="23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3" y="22"/>
                    <a:pt x="20" y="19"/>
                    <a:pt x="20" y="16"/>
                  </a:cubicBezTo>
                  <a:cubicBezTo>
                    <a:pt x="20" y="12"/>
                    <a:pt x="23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6" name="Freeform 112">
              <a:extLst>
                <a:ext uri="{FF2B5EF4-FFF2-40B4-BE49-F238E27FC236}">
                  <a16:creationId xmlns:a16="http://schemas.microsoft.com/office/drawing/2014/main" id="{2C141B4D-2CDD-E9DB-AA14-3D397F291B34}"/>
                </a:ext>
              </a:extLst>
            </p:cNvPr>
            <p:cNvSpPr/>
            <p:nvPr/>
          </p:nvSpPr>
          <p:spPr bwMode="auto">
            <a:xfrm>
              <a:off x="3933964" y="2685365"/>
              <a:ext cx="147112" cy="78682"/>
            </a:xfrm>
            <a:custGeom>
              <a:avLst/>
              <a:gdLst>
                <a:gd name="T0" fmla="*/ 162 w 99"/>
                <a:gd name="T1" fmla="*/ 0 h 53"/>
                <a:gd name="T2" fmla="*/ 149 w 99"/>
                <a:gd name="T3" fmla="*/ 0 h 53"/>
                <a:gd name="T4" fmla="*/ 139 w 99"/>
                <a:gd name="T5" fmla="*/ 0 h 53"/>
                <a:gd name="T6" fmla="*/ 127 w 99"/>
                <a:gd name="T7" fmla="*/ 10 h 53"/>
                <a:gd name="T8" fmla="*/ 127 w 99"/>
                <a:gd name="T9" fmla="*/ 49 h 53"/>
                <a:gd name="T10" fmla="*/ 45 w 99"/>
                <a:gd name="T11" fmla="*/ 49 h 53"/>
                <a:gd name="T12" fmla="*/ 45 w 99"/>
                <a:gd name="T13" fmla="*/ 10 h 53"/>
                <a:gd name="T14" fmla="*/ 33 w 99"/>
                <a:gd name="T15" fmla="*/ 0 h 53"/>
                <a:gd name="T16" fmla="*/ 23 w 99"/>
                <a:gd name="T17" fmla="*/ 0 h 53"/>
                <a:gd name="T18" fmla="*/ 12 w 99"/>
                <a:gd name="T19" fmla="*/ 0 h 53"/>
                <a:gd name="T20" fmla="*/ 0 w 99"/>
                <a:gd name="T21" fmla="*/ 10 h 53"/>
                <a:gd name="T22" fmla="*/ 0 w 99"/>
                <a:gd name="T23" fmla="*/ 68 h 53"/>
                <a:gd name="T24" fmla="*/ 17 w 99"/>
                <a:gd name="T25" fmla="*/ 83 h 53"/>
                <a:gd name="T26" fmla="*/ 17 w 99"/>
                <a:gd name="T27" fmla="*/ 85 h 53"/>
                <a:gd name="T28" fmla="*/ 17 w 99"/>
                <a:gd name="T29" fmla="*/ 89 h 53"/>
                <a:gd name="T30" fmla="*/ 24 w 99"/>
                <a:gd name="T31" fmla="*/ 92 h 53"/>
                <a:gd name="T32" fmla="*/ 26 w 99"/>
                <a:gd name="T33" fmla="*/ 92 h 53"/>
                <a:gd name="T34" fmla="*/ 33 w 99"/>
                <a:gd name="T35" fmla="*/ 89 h 53"/>
                <a:gd name="T36" fmla="*/ 33 w 99"/>
                <a:gd name="T37" fmla="*/ 85 h 53"/>
                <a:gd name="T38" fmla="*/ 33 w 99"/>
                <a:gd name="T39" fmla="*/ 83 h 53"/>
                <a:gd name="T40" fmla="*/ 139 w 99"/>
                <a:gd name="T41" fmla="*/ 83 h 53"/>
                <a:gd name="T42" fmla="*/ 139 w 99"/>
                <a:gd name="T43" fmla="*/ 85 h 53"/>
                <a:gd name="T44" fmla="*/ 141 w 99"/>
                <a:gd name="T45" fmla="*/ 89 h 53"/>
                <a:gd name="T46" fmla="*/ 146 w 99"/>
                <a:gd name="T47" fmla="*/ 92 h 53"/>
                <a:gd name="T48" fmla="*/ 149 w 99"/>
                <a:gd name="T49" fmla="*/ 92 h 53"/>
                <a:gd name="T50" fmla="*/ 155 w 99"/>
                <a:gd name="T51" fmla="*/ 89 h 53"/>
                <a:gd name="T52" fmla="*/ 156 w 99"/>
                <a:gd name="T53" fmla="*/ 85 h 53"/>
                <a:gd name="T54" fmla="*/ 156 w 99"/>
                <a:gd name="T55" fmla="*/ 83 h 53"/>
                <a:gd name="T56" fmla="*/ 162 w 99"/>
                <a:gd name="T57" fmla="*/ 83 h 53"/>
                <a:gd name="T58" fmla="*/ 172 w 99"/>
                <a:gd name="T59" fmla="*/ 68 h 53"/>
                <a:gd name="T60" fmla="*/ 172 w 99"/>
                <a:gd name="T61" fmla="*/ 10 h 53"/>
                <a:gd name="T62" fmla="*/ 162 w 99"/>
                <a:gd name="T63" fmla="*/ 0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9" h="53">
                  <a:moveTo>
                    <a:pt x="93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3" y="2"/>
                    <a:pt x="73" y="6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2"/>
                    <a:pt x="24" y="0"/>
                    <a:pt x="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5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0"/>
                    <a:pt x="10" y="51"/>
                    <a:pt x="10" y="51"/>
                  </a:cubicBezTo>
                  <a:cubicBezTo>
                    <a:pt x="11" y="52"/>
                    <a:pt x="12" y="53"/>
                    <a:pt x="14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9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9" y="49"/>
                    <a:pt x="19" y="49"/>
                    <a:pt x="19" y="48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81" y="51"/>
                  </a:cubicBezTo>
                  <a:cubicBezTo>
                    <a:pt x="81" y="52"/>
                    <a:pt x="83" y="53"/>
                    <a:pt x="84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7" y="53"/>
                    <a:pt x="88" y="52"/>
                    <a:pt x="89" y="51"/>
                  </a:cubicBezTo>
                  <a:cubicBezTo>
                    <a:pt x="89" y="51"/>
                    <a:pt x="89" y="50"/>
                    <a:pt x="90" y="49"/>
                  </a:cubicBezTo>
                  <a:cubicBezTo>
                    <a:pt x="90" y="49"/>
                    <a:pt x="90" y="49"/>
                    <a:pt x="90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7" y="48"/>
                    <a:pt x="99" y="43"/>
                    <a:pt x="99" y="39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2"/>
                    <a:pt x="97" y="0"/>
                    <a:pt x="9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7" name="Oval 113">
              <a:extLst>
                <a:ext uri="{FF2B5EF4-FFF2-40B4-BE49-F238E27FC236}">
                  <a16:creationId xmlns:a16="http://schemas.microsoft.com/office/drawing/2014/main" id="{C07CB5D0-DF9F-2977-015A-326D2F4F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138" y="2655431"/>
              <a:ext cx="11974" cy="11973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8" name="Oval 114">
              <a:extLst>
                <a:ext uri="{FF2B5EF4-FFF2-40B4-BE49-F238E27FC236}">
                  <a16:creationId xmlns:a16="http://schemas.microsoft.com/office/drawing/2014/main" id="{E6DC9CFF-B6FF-FBF8-0834-4669B6E38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6929" y="2655431"/>
              <a:ext cx="11974" cy="11973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9" name="Oval 115">
              <a:extLst>
                <a:ext uri="{FF2B5EF4-FFF2-40B4-BE49-F238E27FC236}">
                  <a16:creationId xmlns:a16="http://schemas.microsoft.com/office/drawing/2014/main" id="{B140E5E9-399F-7802-9761-C5E32014A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138" y="2681089"/>
              <a:ext cx="11974" cy="11973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0" name="Oval 116">
              <a:extLst>
                <a:ext uri="{FF2B5EF4-FFF2-40B4-BE49-F238E27FC236}">
                  <a16:creationId xmlns:a16="http://schemas.microsoft.com/office/drawing/2014/main" id="{13632312-1B9F-2519-23E3-BB5251102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6929" y="2681089"/>
              <a:ext cx="11974" cy="11973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1" name="Freeform 117">
              <a:extLst>
                <a:ext uri="{FF2B5EF4-FFF2-40B4-BE49-F238E27FC236}">
                  <a16:creationId xmlns:a16="http://schemas.microsoft.com/office/drawing/2014/main" id="{EFD2EEEF-1774-13E9-B020-78F49D3E2019}"/>
                </a:ext>
              </a:extLst>
            </p:cNvPr>
            <p:cNvSpPr/>
            <p:nvPr/>
          </p:nvSpPr>
          <p:spPr bwMode="auto">
            <a:xfrm>
              <a:off x="4890195" y="1649672"/>
              <a:ext cx="110334" cy="112891"/>
            </a:xfrm>
            <a:custGeom>
              <a:avLst/>
              <a:gdLst>
                <a:gd name="T0" fmla="*/ 126 w 74"/>
                <a:gd name="T1" fmla="*/ 94 h 76"/>
                <a:gd name="T2" fmla="*/ 101 w 74"/>
                <a:gd name="T3" fmla="*/ 68 h 76"/>
                <a:gd name="T4" fmla="*/ 96 w 74"/>
                <a:gd name="T5" fmla="*/ 63 h 76"/>
                <a:gd name="T6" fmla="*/ 71 w 74"/>
                <a:gd name="T7" fmla="*/ 33 h 76"/>
                <a:gd name="T8" fmla="*/ 59 w 74"/>
                <a:gd name="T9" fmla="*/ 9 h 76"/>
                <a:gd name="T10" fmla="*/ 45 w 74"/>
                <a:gd name="T11" fmla="*/ 7 h 76"/>
                <a:gd name="T12" fmla="*/ 42 w 74"/>
                <a:gd name="T13" fmla="*/ 19 h 76"/>
                <a:gd name="T14" fmla="*/ 49 w 74"/>
                <a:gd name="T15" fmla="*/ 38 h 76"/>
                <a:gd name="T16" fmla="*/ 51 w 74"/>
                <a:gd name="T17" fmla="*/ 50 h 76"/>
                <a:gd name="T18" fmla="*/ 10 w 74"/>
                <a:gd name="T19" fmla="*/ 50 h 76"/>
                <a:gd name="T20" fmla="*/ 2 w 74"/>
                <a:gd name="T21" fmla="*/ 64 h 76"/>
                <a:gd name="T22" fmla="*/ 21 w 74"/>
                <a:gd name="T23" fmla="*/ 118 h 76"/>
                <a:gd name="T24" fmla="*/ 30 w 74"/>
                <a:gd name="T25" fmla="*/ 123 h 76"/>
                <a:gd name="T26" fmla="*/ 77 w 74"/>
                <a:gd name="T27" fmla="*/ 123 h 76"/>
                <a:gd name="T28" fmla="*/ 87 w 74"/>
                <a:gd name="T29" fmla="*/ 129 h 76"/>
                <a:gd name="T30" fmla="*/ 89 w 74"/>
                <a:gd name="T31" fmla="*/ 130 h 76"/>
                <a:gd name="T32" fmla="*/ 98 w 74"/>
                <a:gd name="T33" fmla="*/ 130 h 76"/>
                <a:gd name="T34" fmla="*/ 126 w 74"/>
                <a:gd name="T35" fmla="*/ 101 h 76"/>
                <a:gd name="T36" fmla="*/ 126 w 74"/>
                <a:gd name="T37" fmla="*/ 94 h 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" h="76">
                  <a:moveTo>
                    <a:pt x="72" y="54"/>
                  </a:moveTo>
                  <a:cubicBezTo>
                    <a:pt x="58" y="39"/>
                    <a:pt x="58" y="39"/>
                    <a:pt x="58" y="39"/>
                  </a:cubicBezTo>
                  <a:cubicBezTo>
                    <a:pt x="56" y="38"/>
                    <a:pt x="55" y="36"/>
                    <a:pt x="55" y="36"/>
                  </a:cubicBezTo>
                  <a:cubicBezTo>
                    <a:pt x="55" y="36"/>
                    <a:pt x="49" y="25"/>
                    <a:pt x="41" y="19"/>
                  </a:cubicBezTo>
                  <a:cubicBezTo>
                    <a:pt x="32" y="14"/>
                    <a:pt x="34" y="10"/>
                    <a:pt x="34" y="5"/>
                  </a:cubicBezTo>
                  <a:cubicBezTo>
                    <a:pt x="34" y="1"/>
                    <a:pt x="30" y="0"/>
                    <a:pt x="26" y="4"/>
                  </a:cubicBezTo>
                  <a:cubicBezTo>
                    <a:pt x="25" y="6"/>
                    <a:pt x="24" y="9"/>
                    <a:pt x="24" y="11"/>
                  </a:cubicBezTo>
                  <a:cubicBezTo>
                    <a:pt x="23" y="16"/>
                    <a:pt x="27" y="20"/>
                    <a:pt x="28" y="22"/>
                  </a:cubicBezTo>
                  <a:cubicBezTo>
                    <a:pt x="29" y="23"/>
                    <a:pt x="30" y="26"/>
                    <a:pt x="29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" y="29"/>
                    <a:pt x="0" y="33"/>
                    <a:pt x="1" y="3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0"/>
                    <a:pt x="15" y="71"/>
                    <a:pt x="17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6" y="71"/>
                    <a:pt x="48" y="73"/>
                    <a:pt x="50" y="7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2" y="76"/>
                    <a:pt x="54" y="76"/>
                    <a:pt x="56" y="75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4" y="57"/>
                    <a:pt x="74" y="55"/>
                    <a:pt x="72" y="5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2" name="Freeform 118">
              <a:extLst>
                <a:ext uri="{FF2B5EF4-FFF2-40B4-BE49-F238E27FC236}">
                  <a16:creationId xmlns:a16="http://schemas.microsoft.com/office/drawing/2014/main" id="{BB52DF3B-6BB6-8DFC-ED13-DD345150B875}"/>
                </a:ext>
              </a:extLst>
            </p:cNvPr>
            <p:cNvSpPr/>
            <p:nvPr/>
          </p:nvSpPr>
          <p:spPr bwMode="auto">
            <a:xfrm>
              <a:off x="4974015" y="1737762"/>
              <a:ext cx="36778" cy="36775"/>
            </a:xfrm>
            <a:custGeom>
              <a:avLst/>
              <a:gdLst>
                <a:gd name="T0" fmla="*/ 8 w 43"/>
                <a:gd name="T1" fmla="*/ 43 h 43"/>
                <a:gd name="T2" fmla="*/ 0 w 43"/>
                <a:gd name="T3" fmla="*/ 34 h 43"/>
                <a:gd name="T4" fmla="*/ 34 w 43"/>
                <a:gd name="T5" fmla="*/ 0 h 43"/>
                <a:gd name="T6" fmla="*/ 43 w 43"/>
                <a:gd name="T7" fmla="*/ 8 h 43"/>
                <a:gd name="T8" fmla="*/ 8 w 43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3">
                  <a:moveTo>
                    <a:pt x="8" y="43"/>
                  </a:moveTo>
                  <a:lnTo>
                    <a:pt x="0" y="34"/>
                  </a:lnTo>
                  <a:lnTo>
                    <a:pt x="34" y="0"/>
                  </a:lnTo>
                  <a:lnTo>
                    <a:pt x="43" y="8"/>
                  </a:lnTo>
                  <a:lnTo>
                    <a:pt x="8" y="4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3" name="Freeform 119">
              <a:extLst>
                <a:ext uri="{FF2B5EF4-FFF2-40B4-BE49-F238E27FC236}">
                  <a16:creationId xmlns:a16="http://schemas.microsoft.com/office/drawing/2014/main" id="{DEF4A672-BB93-2EBE-6319-5488D90C7572}"/>
                </a:ext>
              </a:extLst>
            </p:cNvPr>
            <p:cNvSpPr/>
            <p:nvPr/>
          </p:nvSpPr>
          <p:spPr bwMode="auto">
            <a:xfrm>
              <a:off x="4827758" y="2687930"/>
              <a:ext cx="33357" cy="58156"/>
            </a:xfrm>
            <a:custGeom>
              <a:avLst/>
              <a:gdLst>
                <a:gd name="T0" fmla="*/ 39 w 22"/>
                <a:gd name="T1" fmla="*/ 35 h 39"/>
                <a:gd name="T2" fmla="*/ 20 w 22"/>
                <a:gd name="T3" fmla="*/ 0 h 39"/>
                <a:gd name="T4" fmla="*/ 0 w 22"/>
                <a:gd name="T5" fmla="*/ 35 h 39"/>
                <a:gd name="T6" fmla="*/ 20 w 22"/>
                <a:gd name="T7" fmla="*/ 68 h 39"/>
                <a:gd name="T8" fmla="*/ 39 w 22"/>
                <a:gd name="T9" fmla="*/ 35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39">
                  <a:moveTo>
                    <a:pt x="22" y="20"/>
                  </a:moveTo>
                  <a:cubicBezTo>
                    <a:pt x="22" y="13"/>
                    <a:pt x="18" y="3"/>
                    <a:pt x="11" y="0"/>
                  </a:cubicBezTo>
                  <a:cubicBezTo>
                    <a:pt x="5" y="3"/>
                    <a:pt x="0" y="13"/>
                    <a:pt x="0" y="20"/>
                  </a:cubicBezTo>
                  <a:cubicBezTo>
                    <a:pt x="0" y="26"/>
                    <a:pt x="5" y="36"/>
                    <a:pt x="11" y="39"/>
                  </a:cubicBezTo>
                  <a:cubicBezTo>
                    <a:pt x="18" y="36"/>
                    <a:pt x="22" y="26"/>
                    <a:pt x="22" y="2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4" name="Freeform 120">
              <a:extLst>
                <a:ext uri="{FF2B5EF4-FFF2-40B4-BE49-F238E27FC236}">
                  <a16:creationId xmlns:a16="http://schemas.microsoft.com/office/drawing/2014/main" id="{A892D347-F2A9-C0D3-A72B-07CFD521A5C1}"/>
                </a:ext>
              </a:extLst>
            </p:cNvPr>
            <p:cNvSpPr/>
            <p:nvPr/>
          </p:nvSpPr>
          <p:spPr bwMode="auto">
            <a:xfrm>
              <a:off x="4851706" y="2725561"/>
              <a:ext cx="52174" cy="41051"/>
            </a:xfrm>
            <a:custGeom>
              <a:avLst/>
              <a:gdLst>
                <a:gd name="T0" fmla="*/ 2 w 35"/>
                <a:gd name="T1" fmla="*/ 39 h 28"/>
                <a:gd name="T2" fmla="*/ 40 w 35"/>
                <a:gd name="T3" fmla="*/ 41 h 28"/>
                <a:gd name="T4" fmla="*/ 59 w 35"/>
                <a:gd name="T5" fmla="*/ 7 h 28"/>
                <a:gd name="T6" fmla="*/ 21 w 35"/>
                <a:gd name="T7" fmla="*/ 7 h 28"/>
                <a:gd name="T8" fmla="*/ 2 w 35"/>
                <a:gd name="T9" fmla="*/ 39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28">
                  <a:moveTo>
                    <a:pt x="1" y="23"/>
                  </a:moveTo>
                  <a:cubicBezTo>
                    <a:pt x="6" y="28"/>
                    <a:pt x="17" y="27"/>
                    <a:pt x="23" y="24"/>
                  </a:cubicBezTo>
                  <a:cubicBezTo>
                    <a:pt x="29" y="20"/>
                    <a:pt x="35" y="12"/>
                    <a:pt x="34" y="4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5" name="Freeform 121">
              <a:extLst>
                <a:ext uri="{FF2B5EF4-FFF2-40B4-BE49-F238E27FC236}">
                  <a16:creationId xmlns:a16="http://schemas.microsoft.com/office/drawing/2014/main" id="{EE9C42BD-11FE-E8D6-BED4-436B0DA91BBB}"/>
                </a:ext>
              </a:extLst>
            </p:cNvPr>
            <p:cNvSpPr/>
            <p:nvPr/>
          </p:nvSpPr>
          <p:spPr bwMode="auto">
            <a:xfrm>
              <a:off x="4851706" y="2766612"/>
              <a:ext cx="52174" cy="41907"/>
            </a:xfrm>
            <a:custGeom>
              <a:avLst/>
              <a:gdLst>
                <a:gd name="T0" fmla="*/ 40 w 35"/>
                <a:gd name="T1" fmla="*/ 42 h 28"/>
                <a:gd name="T2" fmla="*/ 59 w 35"/>
                <a:gd name="T3" fmla="*/ 9 h 28"/>
                <a:gd name="T4" fmla="*/ 21 w 35"/>
                <a:gd name="T5" fmla="*/ 7 h 28"/>
                <a:gd name="T6" fmla="*/ 2 w 35"/>
                <a:gd name="T7" fmla="*/ 40 h 28"/>
                <a:gd name="T8" fmla="*/ 40 w 35"/>
                <a:gd name="T9" fmla="*/ 4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28">
                  <a:moveTo>
                    <a:pt x="23" y="24"/>
                  </a:moveTo>
                  <a:cubicBezTo>
                    <a:pt x="29" y="20"/>
                    <a:pt x="35" y="12"/>
                    <a:pt x="34" y="5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ubicBezTo>
                    <a:pt x="6" y="28"/>
                    <a:pt x="17" y="27"/>
                    <a:pt x="2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6" name="Freeform 122">
              <a:extLst>
                <a:ext uri="{FF2B5EF4-FFF2-40B4-BE49-F238E27FC236}">
                  <a16:creationId xmlns:a16="http://schemas.microsoft.com/office/drawing/2014/main" id="{DCAC923B-CBA9-8C85-9150-B0791E585868}"/>
                </a:ext>
              </a:extLst>
            </p:cNvPr>
            <p:cNvSpPr/>
            <p:nvPr/>
          </p:nvSpPr>
          <p:spPr bwMode="auto">
            <a:xfrm>
              <a:off x="4784993" y="2725561"/>
              <a:ext cx="53884" cy="41051"/>
            </a:xfrm>
            <a:custGeom>
              <a:avLst/>
              <a:gdLst>
                <a:gd name="T0" fmla="*/ 23 w 36"/>
                <a:gd name="T1" fmla="*/ 41 h 28"/>
                <a:gd name="T2" fmla="*/ 61 w 36"/>
                <a:gd name="T3" fmla="*/ 39 h 28"/>
                <a:gd name="T4" fmla="*/ 42 w 36"/>
                <a:gd name="T5" fmla="*/ 7 h 28"/>
                <a:gd name="T6" fmla="*/ 2 w 36"/>
                <a:gd name="T7" fmla="*/ 7 h 28"/>
                <a:gd name="T8" fmla="*/ 23 w 36"/>
                <a:gd name="T9" fmla="*/ 4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4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7" name="Freeform 123">
              <a:extLst>
                <a:ext uri="{FF2B5EF4-FFF2-40B4-BE49-F238E27FC236}">
                  <a16:creationId xmlns:a16="http://schemas.microsoft.com/office/drawing/2014/main" id="{E62954FA-9195-795B-257E-43E1E9B1D073}"/>
                </a:ext>
              </a:extLst>
            </p:cNvPr>
            <p:cNvSpPr/>
            <p:nvPr/>
          </p:nvSpPr>
          <p:spPr bwMode="auto">
            <a:xfrm>
              <a:off x="4784993" y="2766612"/>
              <a:ext cx="53884" cy="41907"/>
            </a:xfrm>
            <a:custGeom>
              <a:avLst/>
              <a:gdLst>
                <a:gd name="T0" fmla="*/ 23 w 36"/>
                <a:gd name="T1" fmla="*/ 42 h 28"/>
                <a:gd name="T2" fmla="*/ 61 w 36"/>
                <a:gd name="T3" fmla="*/ 40 h 28"/>
                <a:gd name="T4" fmla="*/ 42 w 36"/>
                <a:gd name="T5" fmla="*/ 7 h 28"/>
                <a:gd name="T6" fmla="*/ 2 w 36"/>
                <a:gd name="T7" fmla="*/ 9 h 28"/>
                <a:gd name="T8" fmla="*/ 23 w 36"/>
                <a:gd name="T9" fmla="*/ 4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5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8" name="Freeform 124">
              <a:extLst>
                <a:ext uri="{FF2B5EF4-FFF2-40B4-BE49-F238E27FC236}">
                  <a16:creationId xmlns:a16="http://schemas.microsoft.com/office/drawing/2014/main" id="{1D5F518A-181E-3A70-559B-EE60352C181F}"/>
                </a:ext>
              </a:extLst>
            </p:cNvPr>
            <p:cNvSpPr/>
            <p:nvPr/>
          </p:nvSpPr>
          <p:spPr bwMode="auto">
            <a:xfrm>
              <a:off x="4841443" y="2752073"/>
              <a:ext cx="5987" cy="66709"/>
            </a:xfrm>
            <a:custGeom>
              <a:avLst/>
              <a:gdLst>
                <a:gd name="T0" fmla="*/ 0 w 4"/>
                <a:gd name="T1" fmla="*/ 2 h 45"/>
                <a:gd name="T2" fmla="*/ 0 w 4"/>
                <a:gd name="T3" fmla="*/ 76 h 45"/>
                <a:gd name="T4" fmla="*/ 4 w 4"/>
                <a:gd name="T5" fmla="*/ 78 h 45"/>
                <a:gd name="T6" fmla="*/ 7 w 4"/>
                <a:gd name="T7" fmla="*/ 76 h 45"/>
                <a:gd name="T8" fmla="*/ 7 w 4"/>
                <a:gd name="T9" fmla="*/ 2 h 45"/>
                <a:gd name="T10" fmla="*/ 4 w 4"/>
                <a:gd name="T11" fmla="*/ 0 h 45"/>
                <a:gd name="T12" fmla="*/ 0 w 4"/>
                <a:gd name="T13" fmla="*/ 2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45">
                  <a:moveTo>
                    <a:pt x="0" y="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5"/>
                    <a:pt x="2" y="45"/>
                  </a:cubicBezTo>
                  <a:cubicBezTo>
                    <a:pt x="4" y="45"/>
                    <a:pt x="4" y="44"/>
                    <a:pt x="4" y="4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9" name="Freeform 125">
              <a:extLst>
                <a:ext uri="{FF2B5EF4-FFF2-40B4-BE49-F238E27FC236}">
                  <a16:creationId xmlns:a16="http://schemas.microsoft.com/office/drawing/2014/main" id="{AE5CAD45-1CA8-18D5-DFD7-B338F4C4B258}"/>
                </a:ext>
              </a:extLst>
            </p:cNvPr>
            <p:cNvSpPr/>
            <p:nvPr/>
          </p:nvSpPr>
          <p:spPr bwMode="auto">
            <a:xfrm>
              <a:off x="4103315" y="3133509"/>
              <a:ext cx="78688" cy="71840"/>
            </a:xfrm>
            <a:custGeom>
              <a:avLst/>
              <a:gdLst>
                <a:gd name="T0" fmla="*/ 10 w 53"/>
                <a:gd name="T1" fmla="*/ 9 h 48"/>
                <a:gd name="T2" fmla="*/ 2 w 53"/>
                <a:gd name="T3" fmla="*/ 25 h 48"/>
                <a:gd name="T4" fmla="*/ 0 w 53"/>
                <a:gd name="T5" fmla="*/ 30 h 48"/>
                <a:gd name="T6" fmla="*/ 0 w 53"/>
                <a:gd name="T7" fmla="*/ 30 h 48"/>
                <a:gd name="T8" fmla="*/ 0 w 53"/>
                <a:gd name="T9" fmla="*/ 35 h 48"/>
                <a:gd name="T10" fmla="*/ 0 w 53"/>
                <a:gd name="T11" fmla="*/ 39 h 48"/>
                <a:gd name="T12" fmla="*/ 3 w 53"/>
                <a:gd name="T13" fmla="*/ 54 h 48"/>
                <a:gd name="T14" fmla="*/ 14 w 53"/>
                <a:gd name="T15" fmla="*/ 74 h 48"/>
                <a:gd name="T16" fmla="*/ 14 w 53"/>
                <a:gd name="T17" fmla="*/ 74 h 48"/>
                <a:gd name="T18" fmla="*/ 21 w 53"/>
                <a:gd name="T19" fmla="*/ 81 h 48"/>
                <a:gd name="T20" fmla="*/ 23 w 53"/>
                <a:gd name="T21" fmla="*/ 81 h 48"/>
                <a:gd name="T22" fmla="*/ 33 w 53"/>
                <a:gd name="T23" fmla="*/ 82 h 48"/>
                <a:gd name="T24" fmla="*/ 33 w 53"/>
                <a:gd name="T25" fmla="*/ 82 h 48"/>
                <a:gd name="T26" fmla="*/ 38 w 53"/>
                <a:gd name="T27" fmla="*/ 81 h 48"/>
                <a:gd name="T28" fmla="*/ 40 w 53"/>
                <a:gd name="T29" fmla="*/ 79 h 48"/>
                <a:gd name="T30" fmla="*/ 47 w 53"/>
                <a:gd name="T31" fmla="*/ 79 h 48"/>
                <a:gd name="T32" fmla="*/ 47 w 53"/>
                <a:gd name="T33" fmla="*/ 79 h 48"/>
                <a:gd name="T34" fmla="*/ 52 w 53"/>
                <a:gd name="T35" fmla="*/ 79 h 48"/>
                <a:gd name="T36" fmla="*/ 56 w 53"/>
                <a:gd name="T37" fmla="*/ 81 h 48"/>
                <a:gd name="T38" fmla="*/ 61 w 53"/>
                <a:gd name="T39" fmla="*/ 82 h 48"/>
                <a:gd name="T40" fmla="*/ 61 w 53"/>
                <a:gd name="T41" fmla="*/ 82 h 48"/>
                <a:gd name="T42" fmla="*/ 71 w 53"/>
                <a:gd name="T43" fmla="*/ 81 h 48"/>
                <a:gd name="T44" fmla="*/ 73 w 53"/>
                <a:gd name="T45" fmla="*/ 81 h 48"/>
                <a:gd name="T46" fmla="*/ 78 w 53"/>
                <a:gd name="T47" fmla="*/ 74 h 48"/>
                <a:gd name="T48" fmla="*/ 80 w 53"/>
                <a:gd name="T49" fmla="*/ 74 h 48"/>
                <a:gd name="T50" fmla="*/ 89 w 53"/>
                <a:gd name="T51" fmla="*/ 54 h 48"/>
                <a:gd name="T52" fmla="*/ 92 w 53"/>
                <a:gd name="T53" fmla="*/ 39 h 48"/>
                <a:gd name="T54" fmla="*/ 92 w 53"/>
                <a:gd name="T55" fmla="*/ 35 h 48"/>
                <a:gd name="T56" fmla="*/ 92 w 53"/>
                <a:gd name="T57" fmla="*/ 30 h 48"/>
                <a:gd name="T58" fmla="*/ 92 w 53"/>
                <a:gd name="T59" fmla="*/ 30 h 48"/>
                <a:gd name="T60" fmla="*/ 92 w 53"/>
                <a:gd name="T61" fmla="*/ 25 h 48"/>
                <a:gd name="T62" fmla="*/ 83 w 53"/>
                <a:gd name="T63" fmla="*/ 9 h 48"/>
                <a:gd name="T64" fmla="*/ 82 w 53"/>
                <a:gd name="T65" fmla="*/ 5 h 48"/>
                <a:gd name="T66" fmla="*/ 68 w 53"/>
                <a:gd name="T67" fmla="*/ 0 h 48"/>
                <a:gd name="T68" fmla="*/ 54 w 53"/>
                <a:gd name="T69" fmla="*/ 2 h 48"/>
                <a:gd name="T70" fmla="*/ 47 w 53"/>
                <a:gd name="T71" fmla="*/ 5 h 48"/>
                <a:gd name="T72" fmla="*/ 40 w 53"/>
                <a:gd name="T73" fmla="*/ 2 h 48"/>
                <a:gd name="T74" fmla="*/ 24 w 53"/>
                <a:gd name="T75" fmla="*/ 0 h 48"/>
                <a:gd name="T76" fmla="*/ 12 w 53"/>
                <a:gd name="T77" fmla="*/ 5 h 48"/>
                <a:gd name="T78" fmla="*/ 10 w 53"/>
                <a:gd name="T79" fmla="*/ 9 h 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3" h="48">
                  <a:moveTo>
                    <a:pt x="6" y="5"/>
                  </a:moveTo>
                  <a:cubicBezTo>
                    <a:pt x="3" y="7"/>
                    <a:pt x="1" y="11"/>
                    <a:pt x="1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1" y="25"/>
                    <a:pt x="1" y="28"/>
                    <a:pt x="2" y="31"/>
                  </a:cubicBezTo>
                  <a:cubicBezTo>
                    <a:pt x="4" y="35"/>
                    <a:pt x="6" y="38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1" y="45"/>
                    <a:pt x="12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5" y="48"/>
                    <a:pt x="17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1" y="46"/>
                    <a:pt x="22" y="46"/>
                  </a:cubicBezTo>
                  <a:cubicBezTo>
                    <a:pt x="22" y="46"/>
                    <a:pt x="23" y="46"/>
                    <a:pt x="23" y="45"/>
                  </a:cubicBezTo>
                  <a:cubicBezTo>
                    <a:pt x="25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5"/>
                  </a:cubicBezTo>
                  <a:cubicBezTo>
                    <a:pt x="31" y="46"/>
                    <a:pt x="31" y="46"/>
                    <a:pt x="32" y="46"/>
                  </a:cubicBezTo>
                  <a:cubicBezTo>
                    <a:pt x="33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7" y="48"/>
                    <a:pt x="39" y="48"/>
                    <a:pt x="41" y="46"/>
                  </a:cubicBezTo>
                  <a:cubicBezTo>
                    <a:pt x="41" y="46"/>
                    <a:pt x="41" y="46"/>
                    <a:pt x="42" y="46"/>
                  </a:cubicBezTo>
                  <a:cubicBezTo>
                    <a:pt x="43" y="45"/>
                    <a:pt x="44" y="43"/>
                    <a:pt x="45" y="42"/>
                  </a:cubicBezTo>
                  <a:cubicBezTo>
                    <a:pt x="45" y="42"/>
                    <a:pt x="45" y="42"/>
                    <a:pt x="46" y="42"/>
                  </a:cubicBezTo>
                  <a:cubicBezTo>
                    <a:pt x="48" y="38"/>
                    <a:pt x="50" y="35"/>
                    <a:pt x="51" y="31"/>
                  </a:cubicBezTo>
                  <a:cubicBezTo>
                    <a:pt x="52" y="28"/>
                    <a:pt x="53" y="25"/>
                    <a:pt x="53" y="22"/>
                  </a:cubicBezTo>
                  <a:cubicBezTo>
                    <a:pt x="53" y="22"/>
                    <a:pt x="53" y="21"/>
                    <a:pt x="53" y="20"/>
                  </a:cubicBezTo>
                  <a:cubicBezTo>
                    <a:pt x="53" y="19"/>
                    <a:pt x="53" y="18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6"/>
                    <a:pt x="53" y="15"/>
                    <a:pt x="53" y="14"/>
                  </a:cubicBezTo>
                  <a:cubicBezTo>
                    <a:pt x="52" y="11"/>
                    <a:pt x="51" y="7"/>
                    <a:pt x="48" y="5"/>
                  </a:cubicBezTo>
                  <a:cubicBezTo>
                    <a:pt x="48" y="4"/>
                    <a:pt x="47" y="4"/>
                    <a:pt x="47" y="3"/>
                  </a:cubicBezTo>
                  <a:cubicBezTo>
                    <a:pt x="45" y="2"/>
                    <a:pt x="42" y="1"/>
                    <a:pt x="39" y="0"/>
                  </a:cubicBezTo>
                  <a:cubicBezTo>
                    <a:pt x="36" y="0"/>
                    <a:pt x="34" y="0"/>
                    <a:pt x="31" y="1"/>
                  </a:cubicBezTo>
                  <a:cubicBezTo>
                    <a:pt x="30" y="2"/>
                    <a:pt x="27" y="3"/>
                    <a:pt x="27" y="3"/>
                  </a:cubicBezTo>
                  <a:cubicBezTo>
                    <a:pt x="27" y="3"/>
                    <a:pt x="24" y="2"/>
                    <a:pt x="23" y="1"/>
                  </a:cubicBezTo>
                  <a:cubicBezTo>
                    <a:pt x="20" y="0"/>
                    <a:pt x="17" y="0"/>
                    <a:pt x="14" y="0"/>
                  </a:cubicBezTo>
                  <a:cubicBezTo>
                    <a:pt x="11" y="1"/>
                    <a:pt x="9" y="2"/>
                    <a:pt x="7" y="3"/>
                  </a:cubicBezTo>
                  <a:cubicBezTo>
                    <a:pt x="6" y="4"/>
                    <a:pt x="6" y="4"/>
                    <a:pt x="6" y="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0" name="Freeform 126">
              <a:extLst>
                <a:ext uri="{FF2B5EF4-FFF2-40B4-BE49-F238E27FC236}">
                  <a16:creationId xmlns:a16="http://schemas.microsoft.com/office/drawing/2014/main" id="{359738F1-39F5-2F1F-D010-DDACAA21FF7C}"/>
                </a:ext>
              </a:extLst>
            </p:cNvPr>
            <p:cNvSpPr/>
            <p:nvPr/>
          </p:nvSpPr>
          <p:spPr bwMode="auto">
            <a:xfrm>
              <a:off x="4123842" y="3111273"/>
              <a:ext cx="19672" cy="22236"/>
            </a:xfrm>
            <a:custGeom>
              <a:avLst/>
              <a:gdLst>
                <a:gd name="T0" fmla="*/ 7 w 13"/>
                <a:gd name="T1" fmla="*/ 19 h 15"/>
                <a:gd name="T2" fmla="*/ 16 w 13"/>
                <a:gd name="T3" fmla="*/ 24 h 15"/>
                <a:gd name="T4" fmla="*/ 21 w 13"/>
                <a:gd name="T5" fmla="*/ 24 h 15"/>
                <a:gd name="T6" fmla="*/ 23 w 13"/>
                <a:gd name="T7" fmla="*/ 24 h 15"/>
                <a:gd name="T8" fmla="*/ 18 w 13"/>
                <a:gd name="T9" fmla="*/ 10 h 15"/>
                <a:gd name="T10" fmla="*/ 2 w 13"/>
                <a:gd name="T11" fmla="*/ 0 h 15"/>
                <a:gd name="T12" fmla="*/ 2 w 13"/>
                <a:gd name="T13" fmla="*/ 0 h 15"/>
                <a:gd name="T14" fmla="*/ 0 w 13"/>
                <a:gd name="T15" fmla="*/ 0 h 15"/>
                <a:gd name="T16" fmla="*/ 0 w 13"/>
                <a:gd name="T17" fmla="*/ 7 h 15"/>
                <a:gd name="T18" fmla="*/ 7 w 13"/>
                <a:gd name="T19" fmla="*/ 1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" h="15">
                  <a:moveTo>
                    <a:pt x="4" y="11"/>
                  </a:moveTo>
                  <a:cubicBezTo>
                    <a:pt x="6" y="12"/>
                    <a:pt x="7" y="14"/>
                    <a:pt x="9" y="14"/>
                  </a:cubicBezTo>
                  <a:cubicBezTo>
                    <a:pt x="10" y="14"/>
                    <a:pt x="11" y="15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1"/>
                    <a:pt x="12" y="8"/>
                    <a:pt x="10" y="6"/>
                  </a:cubicBezTo>
                  <a:cubicBezTo>
                    <a:pt x="8" y="3"/>
                    <a:pt x="5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9"/>
                    <a:pt x="4" y="1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2" name="Oval 9">
              <a:extLst>
                <a:ext uri="{FF2B5EF4-FFF2-40B4-BE49-F238E27FC236}">
                  <a16:creationId xmlns:a16="http://schemas.microsoft.com/office/drawing/2014/main" id="{6612A13A-864E-1F1A-BAEF-014CA81DAD54}"/>
                </a:ext>
              </a:extLst>
            </p:cNvPr>
            <p:cNvSpPr/>
            <p:nvPr/>
          </p:nvSpPr>
          <p:spPr bwMode="auto">
            <a:xfrm>
              <a:off x="4693613" y="1863339"/>
              <a:ext cx="527447" cy="585980"/>
            </a:xfrm>
            <a:prstGeom prst="ellipse">
              <a:avLst/>
            </a:prstGeom>
            <a:solidFill>
              <a:srgbClr val="16294C"/>
            </a:solidFill>
            <a:ln w="6350">
              <a:solidFill>
                <a:srgbClr val="162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4" name="Oval 17">
              <a:extLst>
                <a:ext uri="{FF2B5EF4-FFF2-40B4-BE49-F238E27FC236}">
                  <a16:creationId xmlns:a16="http://schemas.microsoft.com/office/drawing/2014/main" id="{25D64DE9-651C-7C4C-CEEF-E85FB42C90CD}"/>
                </a:ext>
              </a:extLst>
            </p:cNvPr>
            <p:cNvSpPr/>
            <p:nvPr/>
          </p:nvSpPr>
          <p:spPr bwMode="auto">
            <a:xfrm>
              <a:off x="4045744" y="2067694"/>
              <a:ext cx="526256" cy="526256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5" name="Oval 18">
              <a:extLst>
                <a:ext uri="{FF2B5EF4-FFF2-40B4-BE49-F238E27FC236}">
                  <a16:creationId xmlns:a16="http://schemas.microsoft.com/office/drawing/2014/main" id="{CF11C98B-3076-BE64-662E-65619B5CBF66}"/>
                </a:ext>
              </a:extLst>
            </p:cNvPr>
            <p:cNvSpPr/>
            <p:nvPr/>
          </p:nvSpPr>
          <p:spPr bwMode="auto">
            <a:xfrm>
              <a:off x="4909840" y="2643758"/>
              <a:ext cx="526256" cy="526256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rPr>
                <a:t>l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99" name="Content Placeholder 2">
            <a:extLst>
              <a:ext uri="{FF2B5EF4-FFF2-40B4-BE49-F238E27FC236}">
                <a16:creationId xmlns:a16="http://schemas.microsoft.com/office/drawing/2014/main" id="{9B8710B5-2650-4041-B67E-1CECBB09CD4E}"/>
              </a:ext>
            </a:extLst>
          </p:cNvPr>
          <p:cNvSpPr txBox="1"/>
          <p:nvPr/>
        </p:nvSpPr>
        <p:spPr bwMode="auto">
          <a:xfrm>
            <a:off x="7120078" y="2904828"/>
            <a:ext cx="3268928" cy="9912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Bậc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II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0" name="Content Placeholder 2">
            <a:extLst>
              <a:ext uri="{FF2B5EF4-FFF2-40B4-BE49-F238E27FC236}">
                <a16:creationId xmlns:a16="http://schemas.microsoft.com/office/drawing/2014/main" id="{19D2E717-3A9B-344A-87F7-EA024ADC0632}"/>
              </a:ext>
            </a:extLst>
          </p:cNvPr>
          <p:cNvSpPr txBox="1"/>
          <p:nvPr/>
        </p:nvSpPr>
        <p:spPr bwMode="auto">
          <a:xfrm>
            <a:off x="590306" y="2925960"/>
            <a:ext cx="3114326" cy="1162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Bậc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D7E395D7-81DC-B0B4-9DF9-3F7BD8A3F407}"/>
              </a:ext>
            </a:extLst>
          </p:cNvPr>
          <p:cNvGrpSpPr/>
          <p:nvPr/>
        </p:nvGrpSpPr>
        <p:grpSpPr>
          <a:xfrm>
            <a:off x="263236" y="95241"/>
            <a:ext cx="11693237" cy="2281518"/>
            <a:chOff x="263236" y="95241"/>
            <a:chExt cx="11693237" cy="2281518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0163894B-E06F-083B-790E-C86BF828E132}"/>
                </a:ext>
              </a:extLst>
            </p:cNvPr>
            <p:cNvSpPr/>
            <p:nvPr/>
          </p:nvSpPr>
          <p:spPr>
            <a:xfrm>
              <a:off x="263236" y="95241"/>
              <a:ext cx="11693237" cy="2281518"/>
            </a:xfrm>
            <a:prstGeom prst="roundRect">
              <a:avLst/>
            </a:prstGeom>
            <a:noFill/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FAC870A-6A73-922E-171C-808F7DA9032C}"/>
                </a:ext>
              </a:extLst>
            </p:cNvPr>
            <p:cNvSpPr txBox="1"/>
            <p:nvPr/>
          </p:nvSpPr>
          <p:spPr>
            <a:xfrm>
              <a:off x="360657" y="197660"/>
              <a:ext cx="5269797" cy="200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Câu 1: </a:t>
              </a:r>
              <a:r>
                <a:rPr lang="en-US" sz="3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Bậc của nguyên tử ca</a:t>
              </a:r>
              <a:r>
                <a:rPr lang="en-US" sz="36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US" sz="3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bon đánh dấu (*) trong hợp chất sau là</a:t>
              </a:r>
              <a:endPara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3" name="Picture 2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964">
            <a:off x="508195" y="4200004"/>
            <a:ext cx="1796202" cy="1962984"/>
          </a:xfrm>
          <a:prstGeom prst="rect">
            <a:avLst/>
          </a:prstGeom>
        </p:spPr>
      </p:pic>
      <p:pic>
        <p:nvPicPr>
          <p:cNvPr id="191" name="Picture 190" descr="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/>
          <a:stretch/>
        </p:blipFill>
        <p:spPr bwMode="auto">
          <a:xfrm>
            <a:off x="5890466" y="197660"/>
            <a:ext cx="5879168" cy="208331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Content Placeholder 2">
            <a:extLst>
              <a:ext uri="{FF2B5EF4-FFF2-40B4-BE49-F238E27FC236}">
                <a16:creationId xmlns:a16="http://schemas.microsoft.com/office/drawing/2014/main" id="{19D2E717-3A9B-344A-87F7-EA024ADC0632}"/>
              </a:ext>
            </a:extLst>
          </p:cNvPr>
          <p:cNvSpPr txBox="1"/>
          <p:nvPr/>
        </p:nvSpPr>
        <p:spPr bwMode="auto">
          <a:xfrm>
            <a:off x="663256" y="4932037"/>
            <a:ext cx="3114326" cy="1162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Bậc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III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8" name="Content Placeholder 2">
            <a:extLst>
              <a:ext uri="{FF2B5EF4-FFF2-40B4-BE49-F238E27FC236}">
                <a16:creationId xmlns:a16="http://schemas.microsoft.com/office/drawing/2014/main" id="{9B8710B5-2650-4041-B67E-1CECBB09CD4E}"/>
              </a:ext>
            </a:extLst>
          </p:cNvPr>
          <p:cNvSpPr txBox="1"/>
          <p:nvPr/>
        </p:nvSpPr>
        <p:spPr bwMode="auto">
          <a:xfrm>
            <a:off x="7209259" y="5068319"/>
            <a:ext cx="3268928" cy="9912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Bậc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IV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33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ED823E1-979E-15F3-2F4C-F5FBDB573898}"/>
              </a:ext>
            </a:extLst>
          </p:cNvPr>
          <p:cNvSpPr/>
          <p:nvPr/>
        </p:nvSpPr>
        <p:spPr>
          <a:xfrm>
            <a:off x="327424" y="3266140"/>
            <a:ext cx="4113946" cy="1433099"/>
          </a:xfrm>
          <a:prstGeom prst="rect">
            <a:avLst/>
          </a:prstGeom>
          <a:solidFill>
            <a:srgbClr val="DF36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719" rIns="91376" bIns="45719" anchor="ctr"/>
          <a:lstStyle/>
          <a:p>
            <a:pPr marL="0" marR="0" lvl="0" indent="0" algn="ctr" defTabSz="9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4A9209E-423A-1CAE-3F30-48D232B78841}"/>
              </a:ext>
            </a:extLst>
          </p:cNvPr>
          <p:cNvSpPr/>
          <p:nvPr/>
        </p:nvSpPr>
        <p:spPr>
          <a:xfrm>
            <a:off x="2442754" y="5264271"/>
            <a:ext cx="3920779" cy="1517738"/>
          </a:xfrm>
          <a:prstGeom prst="rect">
            <a:avLst/>
          </a:prstGeom>
          <a:solidFill>
            <a:srgbClr val="FA9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719" rIns="91376" bIns="45719" anchor="ctr"/>
          <a:lstStyle/>
          <a:p>
            <a:pPr marL="0" marR="0" lvl="0" indent="0" algn="ctr" defTabSz="9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E845C94-98E2-F75B-BCD4-D0C132A1E9F1}"/>
              </a:ext>
            </a:extLst>
          </p:cNvPr>
          <p:cNvSpPr/>
          <p:nvPr/>
        </p:nvSpPr>
        <p:spPr>
          <a:xfrm>
            <a:off x="5974781" y="3266140"/>
            <a:ext cx="4109745" cy="1410987"/>
          </a:xfrm>
          <a:prstGeom prst="rect">
            <a:avLst/>
          </a:prstGeom>
          <a:solidFill>
            <a:srgbClr val="90B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719" rIns="91376" bIns="45719" anchor="ctr"/>
          <a:lstStyle/>
          <a:p>
            <a:pPr marL="0" marR="0" lvl="0" indent="0" algn="ctr" defTabSz="9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BA5C23F-D2C6-4DBB-7CDD-5E38FA1D1352}"/>
              </a:ext>
            </a:extLst>
          </p:cNvPr>
          <p:cNvSpPr/>
          <p:nvPr/>
        </p:nvSpPr>
        <p:spPr>
          <a:xfrm>
            <a:off x="7968343" y="5270735"/>
            <a:ext cx="4085112" cy="1511274"/>
          </a:xfrm>
          <a:prstGeom prst="rect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719" rIns="91376" bIns="45719" anchor="ctr"/>
          <a:lstStyle/>
          <a:p>
            <a:pPr marL="0" marR="0" lvl="0" indent="0" algn="ctr" defTabSz="9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A91C0E-10B9-5096-108E-698FE40BC179}"/>
              </a:ext>
            </a:extLst>
          </p:cNvPr>
          <p:cNvSpPr txBox="1"/>
          <p:nvPr/>
        </p:nvSpPr>
        <p:spPr bwMode="auto">
          <a:xfrm>
            <a:off x="1151460" y="3152662"/>
            <a:ext cx="2138363" cy="5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5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altLang="zh-CN" sz="4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A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6D987-B57F-C6A9-7908-795691ECD5B8}"/>
              </a:ext>
            </a:extLst>
          </p:cNvPr>
          <p:cNvSpPr txBox="1"/>
          <p:nvPr/>
        </p:nvSpPr>
        <p:spPr bwMode="auto">
          <a:xfrm>
            <a:off x="3420468" y="5229049"/>
            <a:ext cx="2138363" cy="5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5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5B9031-E730-0183-EB80-6F0B09247312}"/>
              </a:ext>
            </a:extLst>
          </p:cNvPr>
          <p:cNvSpPr txBox="1"/>
          <p:nvPr/>
        </p:nvSpPr>
        <p:spPr bwMode="auto">
          <a:xfrm>
            <a:off x="6363533" y="3181800"/>
            <a:ext cx="3004345" cy="5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5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758468-9734-823C-9976-6556044F3BAA}"/>
              </a:ext>
            </a:extLst>
          </p:cNvPr>
          <p:cNvSpPr txBox="1"/>
          <p:nvPr/>
        </p:nvSpPr>
        <p:spPr bwMode="auto">
          <a:xfrm>
            <a:off x="8853496" y="5230076"/>
            <a:ext cx="2138363" cy="56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35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D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D61560-6E24-2249-0014-4ACB0E143F48}"/>
              </a:ext>
            </a:extLst>
          </p:cNvPr>
          <p:cNvGrpSpPr/>
          <p:nvPr/>
        </p:nvGrpSpPr>
        <p:grpSpPr>
          <a:xfrm>
            <a:off x="190509" y="80670"/>
            <a:ext cx="11862946" cy="2688680"/>
            <a:chOff x="633046" y="618200"/>
            <a:chExt cx="11132027" cy="176092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77930E-8300-BDB1-03D5-1FD7B2A39253}"/>
                </a:ext>
              </a:extLst>
            </p:cNvPr>
            <p:cNvSpPr/>
            <p:nvPr/>
          </p:nvSpPr>
          <p:spPr>
            <a:xfrm>
              <a:off x="633046" y="645998"/>
              <a:ext cx="11132027" cy="1733125"/>
            </a:xfrm>
            <a:prstGeom prst="roundRect">
              <a:avLst/>
            </a:prstGeom>
            <a:noFill/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7CDC3-FFAA-CD06-FA3D-78DDFEC0EA77}"/>
                </a:ext>
              </a:extLst>
            </p:cNvPr>
            <p:cNvSpPr txBox="1"/>
            <p:nvPr/>
          </p:nvSpPr>
          <p:spPr>
            <a:xfrm>
              <a:off x="633046" y="618200"/>
              <a:ext cx="11132027" cy="987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:</a:t>
              </a:r>
              <a:r>
                <a:rPr kumimoji="0" lang="nl-NL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Danh pháp</a:t>
              </a:r>
              <a:r>
                <a:rPr kumimoji="0" lang="nl-NL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IUPAC của </a:t>
              </a:r>
              <a:r>
                <a:rPr lang="en-US" sz="4000" noProof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hyd</a:t>
              </a:r>
              <a:r>
                <a:rPr lang="en-US" sz="40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rocarbon X có công thức cấu tạo sau là:</a:t>
              </a:r>
              <a:endPara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27423" y="3844151"/>
            <a:ext cx="4113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2,3-dimethylpentane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6" name="Picture 5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8251">
            <a:off x="933449" y="4996622"/>
            <a:ext cx="1796202" cy="1962984"/>
          </a:xfrm>
          <a:prstGeom prst="rect">
            <a:avLst/>
          </a:prstGeom>
        </p:spPr>
      </p:pic>
      <p:pic>
        <p:nvPicPr>
          <p:cNvPr id="31" name="Picture 30" descr="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758583"/>
            <a:ext cx="5917473" cy="192546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384396" y="6005403"/>
            <a:ext cx="4113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2,4-dimethylpentane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70579" y="3919926"/>
            <a:ext cx="4113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2,4-dimethylbutan</a:t>
            </a:r>
            <a:r>
              <a:rPr lang="nl-NL" sz="3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68343" y="5978114"/>
            <a:ext cx="4113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2,4-methylbutane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4D7F9715-EE4B-AFED-53D9-49CDBB38916C}"/>
              </a:ext>
            </a:extLst>
          </p:cNvPr>
          <p:cNvGrpSpPr/>
          <p:nvPr/>
        </p:nvGrpSpPr>
        <p:grpSpPr bwMode="auto">
          <a:xfrm>
            <a:off x="1269915" y="1624641"/>
            <a:ext cx="990600" cy="989012"/>
            <a:chOff x="3760631" y="2078243"/>
            <a:chExt cx="989462" cy="988804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B540F93-DDED-394D-0415-89DA4D0DC01A}"/>
                </a:ext>
              </a:extLst>
            </p:cNvPr>
            <p:cNvSpPr/>
            <p:nvPr/>
          </p:nvSpPr>
          <p:spPr>
            <a:xfrm>
              <a:off x="3760631" y="2203629"/>
              <a:ext cx="875293" cy="863418"/>
            </a:xfrm>
            <a:prstGeom prst="rect">
              <a:avLst/>
            </a:prstGeom>
            <a:solidFill>
              <a:srgbClr val="00B09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986E1EE2-4947-4FC6-F192-D288295E122C}"/>
                </a:ext>
              </a:extLst>
            </p:cNvPr>
            <p:cNvSpPr/>
            <p:nvPr/>
          </p:nvSpPr>
          <p:spPr>
            <a:xfrm>
              <a:off x="3874800" y="2078243"/>
              <a:ext cx="875293" cy="863418"/>
            </a:xfrm>
            <a:prstGeom prst="rect">
              <a:avLst/>
            </a:prstGeom>
            <a:solidFill>
              <a:srgbClr val="00B09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" name="Oval 13">
              <a:extLst>
                <a:ext uri="{FF2B5EF4-FFF2-40B4-BE49-F238E27FC236}">
                  <a16:creationId xmlns:a16="http://schemas.microsoft.com/office/drawing/2014/main" id="{635750F5-323E-5863-B008-45C09011E600}"/>
                </a:ext>
              </a:extLst>
            </p:cNvPr>
            <p:cNvSpPr/>
            <p:nvPr/>
          </p:nvSpPr>
          <p:spPr>
            <a:xfrm>
              <a:off x="3816129" y="2135381"/>
              <a:ext cx="876879" cy="877702"/>
            </a:xfrm>
            <a:prstGeom prst="ellipse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BD82CF36-3806-62BB-B9C8-C4AFE3239495}"/>
              </a:ext>
            </a:extLst>
          </p:cNvPr>
          <p:cNvGrpSpPr/>
          <p:nvPr/>
        </p:nvGrpSpPr>
        <p:grpSpPr bwMode="auto">
          <a:xfrm>
            <a:off x="1229097" y="4322222"/>
            <a:ext cx="990600" cy="989012"/>
            <a:chOff x="3760631" y="2078243"/>
            <a:chExt cx="989462" cy="988804"/>
          </a:xfrm>
        </p:grpSpPr>
        <p:sp>
          <p:nvSpPr>
            <p:cNvPr id="7" name="Rectangle 15">
              <a:extLst>
                <a:ext uri="{FF2B5EF4-FFF2-40B4-BE49-F238E27FC236}">
                  <a16:creationId xmlns:a16="http://schemas.microsoft.com/office/drawing/2014/main" id="{15D573DB-5D4E-3E11-860D-2551B1DA0909}"/>
                </a:ext>
              </a:extLst>
            </p:cNvPr>
            <p:cNvSpPr/>
            <p:nvPr/>
          </p:nvSpPr>
          <p:spPr>
            <a:xfrm>
              <a:off x="3760631" y="2203629"/>
              <a:ext cx="875293" cy="863418"/>
            </a:xfrm>
            <a:prstGeom prst="rect">
              <a:avLst/>
            </a:prstGeom>
            <a:solidFill>
              <a:srgbClr val="0175BE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34EB4FC4-B2FE-71AB-47C6-E503AE12994A}"/>
                </a:ext>
              </a:extLst>
            </p:cNvPr>
            <p:cNvSpPr/>
            <p:nvPr/>
          </p:nvSpPr>
          <p:spPr>
            <a:xfrm>
              <a:off x="3874800" y="2078243"/>
              <a:ext cx="875293" cy="863418"/>
            </a:xfrm>
            <a:prstGeom prst="rect">
              <a:avLst/>
            </a:prstGeom>
            <a:solidFill>
              <a:srgbClr val="0175BE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Oval 17">
              <a:extLst>
                <a:ext uri="{FF2B5EF4-FFF2-40B4-BE49-F238E27FC236}">
                  <a16:creationId xmlns:a16="http://schemas.microsoft.com/office/drawing/2014/main" id="{53242B1D-BE9E-EA3F-229B-9C20054A18CC}"/>
                </a:ext>
              </a:extLst>
            </p:cNvPr>
            <p:cNvSpPr/>
            <p:nvPr/>
          </p:nvSpPr>
          <p:spPr>
            <a:xfrm>
              <a:off x="3816129" y="2135381"/>
              <a:ext cx="876879" cy="877702"/>
            </a:xfrm>
            <a:prstGeom prst="ellipse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1A9AFC89-5042-1219-098F-2A375BB2E30B}"/>
              </a:ext>
            </a:extLst>
          </p:cNvPr>
          <p:cNvGrpSpPr/>
          <p:nvPr/>
        </p:nvGrpSpPr>
        <p:grpSpPr bwMode="auto">
          <a:xfrm>
            <a:off x="1211971" y="2959557"/>
            <a:ext cx="989013" cy="989012"/>
            <a:chOff x="3760631" y="2078243"/>
            <a:chExt cx="989462" cy="988804"/>
          </a:xfrm>
        </p:grpSpPr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46520E93-451C-C59A-2AF3-4D2C8CC50D59}"/>
                </a:ext>
              </a:extLst>
            </p:cNvPr>
            <p:cNvSpPr/>
            <p:nvPr/>
          </p:nvSpPr>
          <p:spPr>
            <a:xfrm>
              <a:off x="3760631" y="2203629"/>
              <a:ext cx="875110" cy="863418"/>
            </a:xfrm>
            <a:prstGeom prst="rect">
              <a:avLst/>
            </a:prstGeom>
            <a:solidFill>
              <a:srgbClr val="DF361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78CCB884-F2CC-6CBD-26E2-22592BB12BD0}"/>
                </a:ext>
              </a:extLst>
            </p:cNvPr>
            <p:cNvSpPr/>
            <p:nvPr/>
          </p:nvSpPr>
          <p:spPr>
            <a:xfrm>
              <a:off x="3874983" y="2078243"/>
              <a:ext cx="875110" cy="863418"/>
            </a:xfrm>
            <a:prstGeom prst="rect">
              <a:avLst/>
            </a:prstGeom>
            <a:solidFill>
              <a:srgbClr val="DF361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" name="Oval 29">
              <a:extLst>
                <a:ext uri="{FF2B5EF4-FFF2-40B4-BE49-F238E27FC236}">
                  <a16:creationId xmlns:a16="http://schemas.microsoft.com/office/drawing/2014/main" id="{610F56E8-7206-131E-AE89-9EE4F086D6AD}"/>
                </a:ext>
              </a:extLst>
            </p:cNvPr>
            <p:cNvSpPr/>
            <p:nvPr/>
          </p:nvSpPr>
          <p:spPr>
            <a:xfrm>
              <a:off x="3816219" y="2135381"/>
              <a:ext cx="876698" cy="877702"/>
            </a:xfrm>
            <a:prstGeom prst="ellipse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6" name="Group 30">
            <a:extLst>
              <a:ext uri="{FF2B5EF4-FFF2-40B4-BE49-F238E27FC236}">
                <a16:creationId xmlns:a16="http://schemas.microsoft.com/office/drawing/2014/main" id="{36A88642-FE03-D900-1B42-11255DCC5385}"/>
              </a:ext>
            </a:extLst>
          </p:cNvPr>
          <p:cNvGrpSpPr/>
          <p:nvPr/>
        </p:nvGrpSpPr>
        <p:grpSpPr bwMode="auto">
          <a:xfrm>
            <a:off x="1269120" y="5703906"/>
            <a:ext cx="989013" cy="989012"/>
            <a:chOff x="3760631" y="2078243"/>
            <a:chExt cx="989462" cy="988804"/>
          </a:xfrm>
        </p:grpSpPr>
        <p:sp>
          <p:nvSpPr>
            <p:cNvPr id="17" name="Rectangle 31">
              <a:extLst>
                <a:ext uri="{FF2B5EF4-FFF2-40B4-BE49-F238E27FC236}">
                  <a16:creationId xmlns:a16="http://schemas.microsoft.com/office/drawing/2014/main" id="{C9230B0A-1AA8-3061-87A8-3306405C0941}"/>
                </a:ext>
              </a:extLst>
            </p:cNvPr>
            <p:cNvSpPr/>
            <p:nvPr/>
          </p:nvSpPr>
          <p:spPr>
            <a:xfrm>
              <a:off x="3760631" y="2203629"/>
              <a:ext cx="875110" cy="863418"/>
            </a:xfrm>
            <a:prstGeom prst="rect">
              <a:avLst/>
            </a:prstGeom>
            <a:solidFill>
              <a:srgbClr val="44546A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2A54EF4B-4C9B-EF1F-3963-5AAD6BA0DCD6}"/>
                </a:ext>
              </a:extLst>
            </p:cNvPr>
            <p:cNvSpPr/>
            <p:nvPr/>
          </p:nvSpPr>
          <p:spPr>
            <a:xfrm>
              <a:off x="3874983" y="2078243"/>
              <a:ext cx="875110" cy="863418"/>
            </a:xfrm>
            <a:prstGeom prst="rect">
              <a:avLst/>
            </a:prstGeom>
            <a:solidFill>
              <a:srgbClr val="44546A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" name="Oval 33">
              <a:extLst>
                <a:ext uri="{FF2B5EF4-FFF2-40B4-BE49-F238E27FC236}">
                  <a16:creationId xmlns:a16="http://schemas.microsoft.com/office/drawing/2014/main" id="{317AE4BD-973A-15AC-4837-1C06FAA85DA7}"/>
                </a:ext>
              </a:extLst>
            </p:cNvPr>
            <p:cNvSpPr/>
            <p:nvPr/>
          </p:nvSpPr>
          <p:spPr>
            <a:xfrm>
              <a:off x="3816219" y="2135381"/>
              <a:ext cx="876698" cy="877702"/>
            </a:xfrm>
            <a:prstGeom prst="ellipse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D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73129C-2FAF-0C73-8571-09624E964D20}"/>
              </a:ext>
            </a:extLst>
          </p:cNvPr>
          <p:cNvGrpSpPr/>
          <p:nvPr/>
        </p:nvGrpSpPr>
        <p:grpSpPr>
          <a:xfrm>
            <a:off x="470264" y="-938"/>
            <a:ext cx="11429999" cy="1508105"/>
            <a:chOff x="970638" y="-770010"/>
            <a:chExt cx="10847735" cy="169506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F24F19-2635-7AEC-3354-179AE9A0774E}"/>
                </a:ext>
              </a:extLst>
            </p:cNvPr>
            <p:cNvSpPr/>
            <p:nvPr/>
          </p:nvSpPr>
          <p:spPr>
            <a:xfrm>
              <a:off x="970638" y="-700742"/>
              <a:ext cx="10736158" cy="1588713"/>
            </a:xfrm>
            <a:prstGeom prst="roundRect">
              <a:avLst/>
            </a:prstGeom>
            <a:noFill/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B67CF7-7A47-1C7B-F21F-7132A4118D04}"/>
                </a:ext>
              </a:extLst>
            </p:cNvPr>
            <p:cNvSpPr txBox="1"/>
            <p:nvPr/>
          </p:nvSpPr>
          <p:spPr>
            <a:xfrm>
              <a:off x="970638" y="-770010"/>
              <a:ext cx="10847735" cy="1695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:</a:t>
              </a:r>
              <a:r>
                <a:rPr lang="en-US" sz="40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 đồng phân cấu tạo tương ứng với công thức phân tử C</a:t>
              </a:r>
              <a:r>
                <a:rPr lang="en-US" sz="40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US" sz="40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r>
                <a:rPr lang="en-US" sz="40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là</a:t>
              </a:r>
              <a:endPara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19061" y="1681791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69656" y="294324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69656" y="4322222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88463" y="5659851"/>
            <a:ext cx="750847" cy="1080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179705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Picture 6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7090">
            <a:off x="3004061" y="3688152"/>
            <a:ext cx="1796202" cy="1962984"/>
          </a:xfrm>
          <a:prstGeom prst="rect">
            <a:avLst/>
          </a:prstGeom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769272" y="1990324"/>
            <a:ext cx="64155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1.  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CH</a:t>
            </a:r>
            <a:r>
              <a:rPr lang="en-US" altLang="en-US" sz="3200" b="1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3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– CH</a:t>
            </a:r>
            <a:r>
              <a:rPr lang="en-US" altLang="en-US" sz="3200" b="1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– CH</a:t>
            </a:r>
            <a:r>
              <a:rPr lang="en-US" altLang="en-US" sz="3200" b="1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– CH</a:t>
            </a:r>
            <a:r>
              <a:rPr lang="en-US" altLang="en-US" sz="3200" b="1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– CH</a:t>
            </a:r>
            <a:r>
              <a:rPr lang="en-US" altLang="en-US" sz="3200" b="1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3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769272" y="3286173"/>
            <a:ext cx="5176417" cy="1169550"/>
            <a:chOff x="76200" y="4797193"/>
            <a:chExt cx="5176417" cy="1169550"/>
          </a:xfrm>
        </p:grpSpPr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1981200" y="5381968"/>
              <a:ext cx="93006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endPara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76200" y="4797193"/>
              <a:ext cx="517641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2.   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– CH 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– 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 – 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2209800" y="5280350"/>
              <a:ext cx="0" cy="228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92276" y="4889230"/>
            <a:ext cx="4134465" cy="1880175"/>
            <a:chOff x="7810120" y="4891742"/>
            <a:chExt cx="4134465" cy="1880175"/>
          </a:xfrm>
        </p:grpSpPr>
        <p:sp>
          <p:nvSpPr>
            <p:cNvPr id="47" name="Text Box 15"/>
            <p:cNvSpPr txBox="1">
              <a:spLocks noChangeArrowheads="1"/>
            </p:cNvSpPr>
            <p:nvPr/>
          </p:nvSpPr>
          <p:spPr bwMode="auto">
            <a:xfrm>
              <a:off x="9884773" y="6187142"/>
              <a:ext cx="93006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endPara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Text Box 18"/>
            <p:cNvSpPr txBox="1">
              <a:spLocks noChangeArrowheads="1"/>
            </p:cNvSpPr>
            <p:nvPr/>
          </p:nvSpPr>
          <p:spPr bwMode="auto">
            <a:xfrm>
              <a:off x="7810120" y="5526167"/>
              <a:ext cx="413446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3.   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  –  C  –  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9940915" y="4891742"/>
              <a:ext cx="93006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en-US" sz="3200" b="1" baseline="-25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</a:rPr>
                <a:t>3</a:t>
              </a:r>
              <a:endPara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10130626" y="6064234"/>
              <a:ext cx="0" cy="228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10142243" y="5425142"/>
              <a:ext cx="0" cy="228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3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901E99-BFF3-EA98-00AA-DD3A28128250}"/>
              </a:ext>
            </a:extLst>
          </p:cNvPr>
          <p:cNvSpPr/>
          <p:nvPr/>
        </p:nvSpPr>
        <p:spPr>
          <a:xfrm>
            <a:off x="152400" y="217842"/>
            <a:ext cx="11856023" cy="5097108"/>
          </a:xfrm>
          <a:prstGeom prst="round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884" y="258009"/>
            <a:ext cx="10681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4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 các p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 biểu sau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95772" y="5576485"/>
            <a:ext cx="2071622" cy="1107996"/>
            <a:chOff x="572479" y="3209016"/>
            <a:chExt cx="2071622" cy="1107996"/>
          </a:xfrm>
        </p:grpSpPr>
        <p:sp>
          <p:nvSpPr>
            <p:cNvPr id="2" name="Oval 23">
              <a:extLst>
                <a:ext uri="{FF2B5EF4-FFF2-40B4-BE49-F238E27FC236}">
                  <a16:creationId xmlns:a16="http://schemas.microsoft.com/office/drawing/2014/main" id="{F1D81DCE-5F4D-FD7C-9A45-4746C71F2833}"/>
                </a:ext>
              </a:extLst>
            </p:cNvPr>
            <p:cNvSpPr/>
            <p:nvPr/>
          </p:nvSpPr>
          <p:spPr>
            <a:xfrm>
              <a:off x="572479" y="3282264"/>
              <a:ext cx="923925" cy="923925"/>
            </a:xfrm>
            <a:prstGeom prst="ellipse">
              <a:avLst/>
            </a:prstGeom>
            <a:solidFill>
              <a:srgbClr val="DF36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371" tIns="45719" rIns="91371" b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A</a:t>
              </a: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85289" y="3209016"/>
              <a:ext cx="95881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96857" y="5544997"/>
            <a:ext cx="1851847" cy="1107996"/>
            <a:chOff x="7076754" y="3148433"/>
            <a:chExt cx="1851847" cy="1107996"/>
          </a:xfrm>
        </p:grpSpPr>
        <p:sp>
          <p:nvSpPr>
            <p:cNvPr id="8" name="Oval 32">
              <a:extLst>
                <a:ext uri="{FF2B5EF4-FFF2-40B4-BE49-F238E27FC236}">
                  <a16:creationId xmlns:a16="http://schemas.microsoft.com/office/drawing/2014/main" id="{E8C70417-0885-301B-E689-DDF6E5580A1C}"/>
                </a:ext>
              </a:extLst>
            </p:cNvPr>
            <p:cNvSpPr/>
            <p:nvPr/>
          </p:nvSpPr>
          <p:spPr>
            <a:xfrm>
              <a:off x="7076754" y="3282264"/>
              <a:ext cx="923925" cy="923925"/>
            </a:xfrm>
            <a:prstGeom prst="ellipse">
              <a:avLst/>
            </a:prstGeom>
            <a:solidFill>
              <a:srgbClr val="00B09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371" tIns="45719" rIns="91371" b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B</a:t>
              </a: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8251" y="3148433"/>
              <a:ext cx="128035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27667" y="5526356"/>
            <a:ext cx="2102888" cy="1107996"/>
            <a:chOff x="572479" y="5396967"/>
            <a:chExt cx="2102888" cy="1107996"/>
          </a:xfrm>
        </p:grpSpPr>
        <p:sp>
          <p:nvSpPr>
            <p:cNvPr id="5" name="Oval 26">
              <a:extLst>
                <a:ext uri="{FF2B5EF4-FFF2-40B4-BE49-F238E27FC236}">
                  <a16:creationId xmlns:a16="http://schemas.microsoft.com/office/drawing/2014/main" id="{FEF7728C-C83B-8D30-20AA-DE17D4ACC75A}"/>
                </a:ext>
              </a:extLst>
            </p:cNvPr>
            <p:cNvSpPr/>
            <p:nvPr/>
          </p:nvSpPr>
          <p:spPr>
            <a:xfrm>
              <a:off x="572479" y="5513656"/>
              <a:ext cx="923925" cy="923925"/>
            </a:xfrm>
            <a:prstGeom prst="ellipse">
              <a:avLst/>
            </a:prstGeom>
            <a:solidFill>
              <a:srgbClr val="FA9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371" tIns="45719" rIns="91371" b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C</a:t>
              </a: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35948" y="5396967"/>
              <a:ext cx="143941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30669" y="5526356"/>
            <a:ext cx="1993457" cy="1107996"/>
            <a:chOff x="7076754" y="5615590"/>
            <a:chExt cx="1993457" cy="1107996"/>
          </a:xfrm>
        </p:grpSpPr>
        <p:sp>
          <p:nvSpPr>
            <p:cNvPr id="10" name="Oval 34">
              <a:extLst>
                <a:ext uri="{FF2B5EF4-FFF2-40B4-BE49-F238E27FC236}">
                  <a16:creationId xmlns:a16="http://schemas.microsoft.com/office/drawing/2014/main" id="{D7620C84-5701-D820-CECE-319939D84A86}"/>
                </a:ext>
              </a:extLst>
            </p:cNvPr>
            <p:cNvSpPr/>
            <p:nvPr/>
          </p:nvSpPr>
          <p:spPr>
            <a:xfrm>
              <a:off x="7076754" y="5757755"/>
              <a:ext cx="923925" cy="923925"/>
            </a:xfrm>
            <a:prstGeom prst="ellipse">
              <a:avLst/>
            </a:prstGeom>
            <a:solidFill>
              <a:srgbClr val="0175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371" tIns="45719" rIns="91371" b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rPr>
                <a:t>D</a:t>
              </a: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45898" y="5615590"/>
              <a:ext cx="142431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4823" y="848894"/>
                <a:ext cx="11545140" cy="4287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179705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3420110" algn="l"/>
                    <a:tab pos="5039995" algn="l"/>
                  </a:tabLst>
                  <a:defRPr/>
                </a:pPr>
                <a:r>
                  <a:rPr kumimoji="0" lang="x-none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(1) </a:t>
                </a:r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Ở điều kiện thường, các alkane từ CH</a:t>
                </a:r>
                <a:r>
                  <a:rPr lang="en-US" sz="3200" baseline="-250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đến C</a:t>
                </a:r>
                <a:r>
                  <a:rPr lang="en-US" sz="3200" baseline="-250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</a:t>
                </a:r>
                <a:r>
                  <a:rPr lang="en-US" sz="3200" baseline="-250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10</a:t>
                </a:r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là chất khí</a:t>
                </a:r>
                <a:r>
                  <a:rPr kumimoji="0" lang="x-none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 indent="179705" algn="just">
                  <a:lnSpc>
                    <a:spcPct val="120000"/>
                  </a:lnSpc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kumimoji="0" lang="x-none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(2) </a:t>
                </a:r>
                <a:r>
                  <a:rPr lang="nl-NL" sz="3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Thành phần chính của “khí thiên nhiên” là khí methane</a:t>
                </a:r>
              </a:p>
              <a:p>
                <a:pPr indent="179705" algn="just">
                  <a:lnSpc>
                    <a:spcPct val="107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Batang"/>
                    <a:cs typeface="Times New Roman" panose="02020603050405020304" pitchFamily="18" charset="0"/>
                  </a:rPr>
                  <a:t>(3) 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phân tử alkane chỉ có các liên kết xích-ma 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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bền vững.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indent="179705" algn="just" fontAlgn="ctr">
                  <a:lnSpc>
                    <a:spcPct val="120000"/>
                  </a:lnSpc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Batang"/>
                    <a:cs typeface="Times New Roman" panose="02020603050405020304" pitchFamily="18" charset="0"/>
                  </a:rPr>
                  <a:t>(4) </a:t>
                </a:r>
                <a:r>
                  <a:rPr lang="de-DE" sz="3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Alkane là những hy</a:t>
                </a:r>
                <a:r>
                  <a:rPr lang="de-DE" sz="3200"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de-DE" sz="3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rocarbon no, mạch hở, có công thức chung là C</a:t>
                </a:r>
                <a:r>
                  <a:rPr lang="de-DE" sz="3200" baseline="-25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</a:t>
                </a:r>
                <a:r>
                  <a:rPr lang="de-DE" sz="3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de-DE" sz="3200" baseline="-25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2n+2</a:t>
                </a:r>
                <a:r>
                  <a:rPr lang="de-DE" sz="3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 n </a:t>
                </a:r>
                <a14:m>
                  <m:oMath xmlns:m="http://schemas.openxmlformats.org/officeDocument/2006/math">
                    <m:r>
                      <a:rPr lang="de-DE" sz="32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3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1)</a:t>
                </a:r>
              </a:p>
              <a:p>
                <a:pPr indent="179705" algn="just">
                  <a:lnSpc>
                    <a:spcPct val="115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kumimoji="0" lang="x-none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(5) 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 nguyên tử (CH</a:t>
                </a:r>
                <a:r>
                  <a:rPr lang="en-US" sz="3200" baseline="-25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aseline="-25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CH- có tên là isopropyl.</a:t>
                </a: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179705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phát biểu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23" y="848894"/>
                <a:ext cx="11545140" cy="4287969"/>
              </a:xfrm>
              <a:prstGeom prst="rect">
                <a:avLst/>
              </a:prstGeom>
              <a:blipFill>
                <a:blip r:embed="rId4"/>
                <a:stretch>
                  <a:fillRect l="-1320" t="-852" r="-1373" b="-3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Picture 5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171">
            <a:off x="10465450" y="4044107"/>
            <a:ext cx="1796202" cy="17773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CE05279-285C-47D0-C42C-4968596C7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39DFF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121376" y="697646"/>
            <a:ext cx="698549" cy="690329"/>
          </a:xfrm>
          <a:prstGeom prst="flowChartConnector">
            <a:avLst/>
          </a:prstGeom>
          <a:solidFill>
            <a:srgbClr val="CEB3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CE05279-285C-47D0-C42C-4968596C7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39DFF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43356" y="1407225"/>
            <a:ext cx="698549" cy="690329"/>
          </a:xfrm>
          <a:prstGeom prst="flowChartConnector">
            <a:avLst/>
          </a:prstGeom>
          <a:solidFill>
            <a:srgbClr val="CEB3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E05279-285C-47D0-C42C-4968596C7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39DFF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240644" y="1943771"/>
            <a:ext cx="698549" cy="690329"/>
          </a:xfrm>
          <a:prstGeom prst="flowChartConnector">
            <a:avLst/>
          </a:prstGeom>
          <a:solidFill>
            <a:srgbClr val="CEB3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CE05279-285C-47D0-C42C-4968596C7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39DFF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075884" y="3680095"/>
            <a:ext cx="698549" cy="690329"/>
          </a:xfrm>
          <a:prstGeom prst="flowChartConnector">
            <a:avLst/>
          </a:prstGeom>
          <a:solidFill>
            <a:srgbClr val="CEB3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E05279-285C-47D0-C42C-4968596C7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39DFF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282331" y="3229214"/>
            <a:ext cx="698549" cy="690329"/>
          </a:xfrm>
          <a:prstGeom prst="flowChartConnector">
            <a:avLst/>
          </a:prstGeom>
          <a:solidFill>
            <a:srgbClr val="CEB3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19502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exagon 24">
            <a:extLst>
              <a:ext uri="{FF2B5EF4-FFF2-40B4-BE49-F238E27FC236}">
                <a16:creationId xmlns:a16="http://schemas.microsoft.com/office/drawing/2014/main" id="{44D66EAD-28C8-4A9B-94DB-D2FA4E061CAF}"/>
              </a:ext>
            </a:extLst>
          </p:cNvPr>
          <p:cNvSpPr/>
          <p:nvPr/>
        </p:nvSpPr>
        <p:spPr>
          <a:xfrm>
            <a:off x="6389953" y="1745208"/>
            <a:ext cx="5256000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EDC2300A-5E3B-43D3-8356-1F16AE294CF1}"/>
              </a:ext>
            </a:extLst>
          </p:cNvPr>
          <p:cNvSpPr/>
          <p:nvPr/>
        </p:nvSpPr>
        <p:spPr>
          <a:xfrm>
            <a:off x="6528364" y="1851979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195E341F-0470-4990-8751-FBB29071E96D}"/>
              </a:ext>
            </a:extLst>
          </p:cNvPr>
          <p:cNvSpPr/>
          <p:nvPr/>
        </p:nvSpPr>
        <p:spPr>
          <a:xfrm>
            <a:off x="6389953" y="3299248"/>
            <a:ext cx="5256000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000B52C9-575E-4F02-8532-D1A308A0F65A}"/>
              </a:ext>
            </a:extLst>
          </p:cNvPr>
          <p:cNvSpPr/>
          <p:nvPr/>
        </p:nvSpPr>
        <p:spPr>
          <a:xfrm>
            <a:off x="6528364" y="3406019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BEC60E-FABA-4C57-9E36-F099F33C06BA}"/>
              </a:ext>
            </a:extLst>
          </p:cNvPr>
          <p:cNvSpPr txBox="1"/>
          <p:nvPr/>
        </p:nvSpPr>
        <p:spPr>
          <a:xfrm>
            <a:off x="7631929" y="1981574"/>
            <a:ext cx="373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933ECCC9-25E3-4432-9853-B3A6E8249A23}"/>
              </a:ext>
            </a:extLst>
          </p:cNvPr>
          <p:cNvSpPr/>
          <p:nvPr/>
        </p:nvSpPr>
        <p:spPr>
          <a:xfrm flipH="1">
            <a:off x="386626" y="2411916"/>
            <a:ext cx="577766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4">
              <a:lumMod val="75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B0F5182-0E74-4306-B45F-698EF1636357}"/>
              </a:ext>
            </a:extLst>
          </p:cNvPr>
          <p:cNvSpPr/>
          <p:nvPr/>
        </p:nvSpPr>
        <p:spPr>
          <a:xfrm flipH="1">
            <a:off x="4939712" y="2518688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1DC95D-5383-4A40-B067-E6A2808A598E}"/>
              </a:ext>
            </a:extLst>
          </p:cNvPr>
          <p:cNvSpPr txBox="1"/>
          <p:nvPr/>
        </p:nvSpPr>
        <p:spPr>
          <a:xfrm>
            <a:off x="160967" y="2648088"/>
            <a:ext cx="473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r>
              <a:rPr kumimoji="0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42DBE788-8F53-412F-B184-7E89920C5085}"/>
              </a:ext>
            </a:extLst>
          </p:cNvPr>
          <p:cNvSpPr/>
          <p:nvPr/>
        </p:nvSpPr>
        <p:spPr>
          <a:xfrm flipH="1">
            <a:off x="491570" y="4045973"/>
            <a:ext cx="577766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C0E4ACC1-3814-44DF-88AC-5D90C96162A6}"/>
              </a:ext>
            </a:extLst>
          </p:cNvPr>
          <p:cNvSpPr/>
          <p:nvPr/>
        </p:nvSpPr>
        <p:spPr>
          <a:xfrm flipH="1">
            <a:off x="5044656" y="4152745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E4C1BE59-2112-40FB-AF68-7301A45572EC}"/>
              </a:ext>
            </a:extLst>
          </p:cNvPr>
          <p:cNvSpPr/>
          <p:nvPr/>
        </p:nvSpPr>
        <p:spPr>
          <a:xfrm flipH="1">
            <a:off x="6389953" y="4853780"/>
            <a:ext cx="5256000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595D8019-A739-41F0-B3A3-A81D7768801D}"/>
              </a:ext>
            </a:extLst>
          </p:cNvPr>
          <p:cNvSpPr/>
          <p:nvPr/>
        </p:nvSpPr>
        <p:spPr>
          <a:xfrm flipH="1">
            <a:off x="6553919" y="4933217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06DF16FB-2E25-4C36-8E88-8D6CF936C650}"/>
              </a:ext>
            </a:extLst>
          </p:cNvPr>
          <p:cNvSpPr/>
          <p:nvPr/>
        </p:nvSpPr>
        <p:spPr>
          <a:xfrm>
            <a:off x="5335293" y="2798454"/>
            <a:ext cx="333042" cy="244221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BAE9A121-07A6-42BD-88D5-BC4E72A89AED}"/>
              </a:ext>
            </a:extLst>
          </p:cNvPr>
          <p:cNvSpPr/>
          <p:nvPr/>
        </p:nvSpPr>
        <p:spPr>
          <a:xfrm>
            <a:off x="6920982" y="2109924"/>
            <a:ext cx="322040" cy="32204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ounded Rectangle 32">
            <a:extLst>
              <a:ext uri="{FF2B5EF4-FFF2-40B4-BE49-F238E27FC236}">
                <a16:creationId xmlns:a16="http://schemas.microsoft.com/office/drawing/2014/main" id="{BC2D5FCA-0CEF-4FEC-A556-2648259ED661}"/>
              </a:ext>
            </a:extLst>
          </p:cNvPr>
          <p:cNvSpPr/>
          <p:nvPr/>
        </p:nvSpPr>
        <p:spPr>
          <a:xfrm>
            <a:off x="6920386" y="3689208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A4CFDBEF-657A-40B1-BA47-D9D3C1F3BF93}"/>
              </a:ext>
            </a:extLst>
          </p:cNvPr>
          <p:cNvSpPr/>
          <p:nvPr/>
        </p:nvSpPr>
        <p:spPr>
          <a:xfrm>
            <a:off x="5456766" y="4402242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Frame 17">
            <a:extLst>
              <a:ext uri="{FF2B5EF4-FFF2-40B4-BE49-F238E27FC236}">
                <a16:creationId xmlns:a16="http://schemas.microsoft.com/office/drawing/2014/main" id="{5A579150-9DD9-423C-BC1F-CD67E4454144}"/>
              </a:ext>
            </a:extLst>
          </p:cNvPr>
          <p:cNvSpPr/>
          <p:nvPr/>
        </p:nvSpPr>
        <p:spPr>
          <a:xfrm>
            <a:off x="6937862" y="5206136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Freeform 53">
            <a:extLst>
              <a:ext uri="{FF2B5EF4-FFF2-40B4-BE49-F238E27FC236}">
                <a16:creationId xmlns:a16="http://schemas.microsoft.com/office/drawing/2014/main" id="{652882B4-F011-43BA-BA43-D6F0D2E67313}"/>
              </a:ext>
            </a:extLst>
          </p:cNvPr>
          <p:cNvSpPr/>
          <p:nvPr/>
        </p:nvSpPr>
        <p:spPr>
          <a:xfrm>
            <a:off x="12492111" y="6313576"/>
            <a:ext cx="382784" cy="392454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80220 w 2296986"/>
              <a:gd name="connsiteY0" fmla="*/ 1747818 h 2354521"/>
              <a:gd name="connsiteX1" fmla="*/ 1828126 w 2296986"/>
              <a:gd name="connsiteY1" fmla="*/ 1826304 h 2354521"/>
              <a:gd name="connsiteX2" fmla="*/ 1955684 w 2296986"/>
              <a:gd name="connsiteY2" fmla="*/ 2095900 h 2354521"/>
              <a:gd name="connsiteX3" fmla="*/ 1683117 w 2296986"/>
              <a:gd name="connsiteY3" fmla="*/ 1962549 h 2354521"/>
              <a:gd name="connsiteX4" fmla="*/ 1529193 w 2296986"/>
              <a:gd name="connsiteY4" fmla="*/ 2354521 h 2354521"/>
              <a:gd name="connsiteX5" fmla="*/ 1381062 w 2296986"/>
              <a:gd name="connsiteY5" fmla="*/ 2120816 h 2354521"/>
              <a:gd name="connsiteX6" fmla="*/ 1496122 w 2296986"/>
              <a:gd name="connsiteY6" fmla="*/ 1788127 h 2354521"/>
              <a:gd name="connsiteX7" fmla="*/ 910069 w 2296986"/>
              <a:gd name="connsiteY7" fmla="*/ 1225390 h 2354521"/>
              <a:gd name="connsiteX8" fmla="*/ 415531 w 2296986"/>
              <a:gd name="connsiteY8" fmla="*/ 2322212 h 2354521"/>
              <a:gd name="connsiteX9" fmla="*/ 293764 w 2296986"/>
              <a:gd name="connsiteY9" fmla="*/ 2052845 h 2354521"/>
              <a:gd name="connsiteX10" fmla="*/ 497994 w 2296986"/>
              <a:gd name="connsiteY10" fmla="*/ 836420 h 2354521"/>
              <a:gd name="connsiteX11" fmla="*/ 11747 w 2296986"/>
              <a:gd name="connsiteY11" fmla="*/ 5505 h 2354521"/>
              <a:gd name="connsiteX12" fmla="*/ 772299 w 2296986"/>
              <a:gd name="connsiteY12" fmla="*/ 578452 h 2354521"/>
              <a:gd name="connsiteX13" fmla="*/ 2042020 w 2296986"/>
              <a:gd name="connsiteY13" fmla="*/ 514597 h 2354521"/>
              <a:gd name="connsiteX14" fmla="*/ 2296986 w 2296986"/>
              <a:gd name="connsiteY14" fmla="*/ 662729 h 2354521"/>
              <a:gd name="connsiteX15" fmla="*/ 1125486 w 2296986"/>
              <a:gd name="connsiteY15" fmla="*/ 1004182 h 2354521"/>
              <a:gd name="connsiteX16" fmla="*/ 1677097 w 2296986"/>
              <a:gd name="connsiteY16" fmla="*/ 1608523 h 2354521"/>
              <a:gd name="connsiteX17" fmla="*/ 2095511 w 2296986"/>
              <a:gd name="connsiteY17" fmla="*/ 1557316 h 2354521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910069 w 2296986"/>
              <a:gd name="connsiteY7" fmla="*/ 1225483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125486 w 2296986"/>
              <a:gd name="connsiteY15" fmla="*/ 1004275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864075 w 2296986"/>
              <a:gd name="connsiteY7" fmla="*/ 1325138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125486 w 2296986"/>
              <a:gd name="connsiteY15" fmla="*/ 1004275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864075 w 2296986"/>
              <a:gd name="connsiteY7" fmla="*/ 1325138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209809 w 2296986"/>
              <a:gd name="connsiteY15" fmla="*/ 996610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79828 w 2296594"/>
              <a:gd name="connsiteY0" fmla="*/ 1747911 h 2354614"/>
              <a:gd name="connsiteX1" fmla="*/ 1827734 w 2296594"/>
              <a:gd name="connsiteY1" fmla="*/ 1826397 h 2354614"/>
              <a:gd name="connsiteX2" fmla="*/ 1955292 w 2296594"/>
              <a:gd name="connsiteY2" fmla="*/ 2095993 h 2354614"/>
              <a:gd name="connsiteX3" fmla="*/ 1682725 w 2296594"/>
              <a:gd name="connsiteY3" fmla="*/ 1962642 h 2354614"/>
              <a:gd name="connsiteX4" fmla="*/ 1528801 w 2296594"/>
              <a:gd name="connsiteY4" fmla="*/ 2354614 h 2354614"/>
              <a:gd name="connsiteX5" fmla="*/ 1380670 w 2296594"/>
              <a:gd name="connsiteY5" fmla="*/ 2120909 h 2354614"/>
              <a:gd name="connsiteX6" fmla="*/ 1495730 w 2296594"/>
              <a:gd name="connsiteY6" fmla="*/ 1788220 h 2354614"/>
              <a:gd name="connsiteX7" fmla="*/ 863683 w 2296594"/>
              <a:gd name="connsiteY7" fmla="*/ 1325138 h 2354614"/>
              <a:gd name="connsiteX8" fmla="*/ 415139 w 2296594"/>
              <a:gd name="connsiteY8" fmla="*/ 2322305 h 2354614"/>
              <a:gd name="connsiteX9" fmla="*/ 293372 w 2296594"/>
              <a:gd name="connsiteY9" fmla="*/ 2052938 h 2354614"/>
              <a:gd name="connsiteX10" fmla="*/ 512934 w 2296594"/>
              <a:gd name="connsiteY10" fmla="*/ 874842 h 2354614"/>
              <a:gd name="connsiteX11" fmla="*/ 11355 w 2296594"/>
              <a:gd name="connsiteY11" fmla="*/ 5598 h 2354614"/>
              <a:gd name="connsiteX12" fmla="*/ 840899 w 2296594"/>
              <a:gd name="connsiteY12" fmla="*/ 570880 h 2354614"/>
              <a:gd name="connsiteX13" fmla="*/ 2041628 w 2296594"/>
              <a:gd name="connsiteY13" fmla="*/ 514690 h 2354614"/>
              <a:gd name="connsiteX14" fmla="*/ 2296594 w 2296594"/>
              <a:gd name="connsiteY14" fmla="*/ 662822 h 2354614"/>
              <a:gd name="connsiteX15" fmla="*/ 1209417 w 2296594"/>
              <a:gd name="connsiteY15" fmla="*/ 996610 h 2354614"/>
              <a:gd name="connsiteX16" fmla="*/ 1676705 w 2296594"/>
              <a:gd name="connsiteY16" fmla="*/ 1608616 h 2354614"/>
              <a:gd name="connsiteX17" fmla="*/ 2095119 w 2296594"/>
              <a:gd name="connsiteY17" fmla="*/ 1557409 h 2354614"/>
              <a:gd name="connsiteX0" fmla="*/ 2279828 w 2296594"/>
              <a:gd name="connsiteY0" fmla="*/ 1747911 h 2354614"/>
              <a:gd name="connsiteX1" fmla="*/ 1827734 w 2296594"/>
              <a:gd name="connsiteY1" fmla="*/ 1826397 h 2354614"/>
              <a:gd name="connsiteX2" fmla="*/ 1955292 w 2296594"/>
              <a:gd name="connsiteY2" fmla="*/ 2095993 h 2354614"/>
              <a:gd name="connsiteX3" fmla="*/ 1682725 w 2296594"/>
              <a:gd name="connsiteY3" fmla="*/ 1962642 h 2354614"/>
              <a:gd name="connsiteX4" fmla="*/ 1528801 w 2296594"/>
              <a:gd name="connsiteY4" fmla="*/ 2354614 h 2354614"/>
              <a:gd name="connsiteX5" fmla="*/ 1380670 w 2296594"/>
              <a:gd name="connsiteY5" fmla="*/ 2120909 h 2354614"/>
              <a:gd name="connsiteX6" fmla="*/ 1495730 w 2296594"/>
              <a:gd name="connsiteY6" fmla="*/ 1788220 h 2354614"/>
              <a:gd name="connsiteX7" fmla="*/ 856016 w 2296594"/>
              <a:gd name="connsiteY7" fmla="*/ 1302141 h 2354614"/>
              <a:gd name="connsiteX8" fmla="*/ 415139 w 2296594"/>
              <a:gd name="connsiteY8" fmla="*/ 2322305 h 2354614"/>
              <a:gd name="connsiteX9" fmla="*/ 293372 w 2296594"/>
              <a:gd name="connsiteY9" fmla="*/ 2052938 h 2354614"/>
              <a:gd name="connsiteX10" fmla="*/ 512934 w 2296594"/>
              <a:gd name="connsiteY10" fmla="*/ 874842 h 2354614"/>
              <a:gd name="connsiteX11" fmla="*/ 11355 w 2296594"/>
              <a:gd name="connsiteY11" fmla="*/ 5598 h 2354614"/>
              <a:gd name="connsiteX12" fmla="*/ 840899 w 2296594"/>
              <a:gd name="connsiteY12" fmla="*/ 570880 h 2354614"/>
              <a:gd name="connsiteX13" fmla="*/ 2041628 w 2296594"/>
              <a:gd name="connsiteY13" fmla="*/ 514690 h 2354614"/>
              <a:gd name="connsiteX14" fmla="*/ 2296594 w 2296594"/>
              <a:gd name="connsiteY14" fmla="*/ 662822 h 2354614"/>
              <a:gd name="connsiteX15" fmla="*/ 1209417 w 2296594"/>
              <a:gd name="connsiteY15" fmla="*/ 996610 h 2354614"/>
              <a:gd name="connsiteX16" fmla="*/ 1676705 w 2296594"/>
              <a:gd name="connsiteY16" fmla="*/ 1608616 h 2354614"/>
              <a:gd name="connsiteX17" fmla="*/ 2095119 w 2296594"/>
              <a:gd name="connsiteY17" fmla="*/ 1557409 h 23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594" h="2354614">
                <a:moveTo>
                  <a:pt x="2279828" y="1747911"/>
                </a:moveTo>
                <a:lnTo>
                  <a:pt x="1827734" y="1826397"/>
                </a:lnTo>
                <a:cubicBezTo>
                  <a:pt x="1873911" y="1907728"/>
                  <a:pt x="1985925" y="2047581"/>
                  <a:pt x="1955292" y="2095993"/>
                </a:cubicBezTo>
                <a:cubicBezTo>
                  <a:pt x="1897354" y="2139325"/>
                  <a:pt x="1773581" y="2007092"/>
                  <a:pt x="1682725" y="1962642"/>
                </a:cubicBezTo>
                <a:lnTo>
                  <a:pt x="1528801" y="2354614"/>
                </a:lnTo>
                <a:lnTo>
                  <a:pt x="1380670" y="2120909"/>
                </a:lnTo>
                <a:lnTo>
                  <a:pt x="1495730" y="1788220"/>
                </a:lnTo>
                <a:lnTo>
                  <a:pt x="856016" y="1302141"/>
                </a:lnTo>
                <a:lnTo>
                  <a:pt x="415139" y="2322305"/>
                </a:lnTo>
                <a:lnTo>
                  <a:pt x="293372" y="2052938"/>
                </a:lnTo>
                <a:cubicBezTo>
                  <a:pt x="369114" y="1624466"/>
                  <a:pt x="437192" y="1303314"/>
                  <a:pt x="512934" y="874842"/>
                </a:cubicBezTo>
                <a:cubicBezTo>
                  <a:pt x="317583" y="650129"/>
                  <a:pt x="-71270" y="102295"/>
                  <a:pt x="11355" y="5598"/>
                </a:cubicBezTo>
                <a:cubicBezTo>
                  <a:pt x="111253" y="-52136"/>
                  <a:pt x="623957" y="350637"/>
                  <a:pt x="840899" y="570880"/>
                </a:cubicBezTo>
                <a:lnTo>
                  <a:pt x="2041628" y="514690"/>
                </a:lnTo>
                <a:lnTo>
                  <a:pt x="2296594" y="662822"/>
                </a:lnTo>
                <a:lnTo>
                  <a:pt x="1209417" y="996610"/>
                </a:lnTo>
                <a:lnTo>
                  <a:pt x="1676705" y="1608616"/>
                </a:lnTo>
                <a:cubicBezTo>
                  <a:pt x="1795450" y="1589109"/>
                  <a:pt x="2095119" y="1557409"/>
                  <a:pt x="2095119" y="155740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>
            <a:spLocks/>
          </p:cNvSpPr>
          <p:nvPr/>
        </p:nvSpPr>
        <p:spPr>
          <a:xfrm>
            <a:off x="0" y="-4107"/>
            <a:ext cx="12205728" cy="1089529"/>
          </a:xfrm>
          <a:prstGeom prst="rect">
            <a:avLst/>
          </a:prstGeom>
          <a:solidFill>
            <a:srgbClr val="D5F2FF"/>
          </a:solidFill>
          <a:ln>
            <a:solidFill>
              <a:srgbClr val="D5F2FF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15:  ALKANE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40"/>
          <p:cNvSpPr txBox="1">
            <a:spLocks noChangeArrowheads="1"/>
          </p:cNvSpPr>
          <p:nvPr/>
        </p:nvSpPr>
        <p:spPr bwMode="gray">
          <a:xfrm>
            <a:off x="3285377" y="1035182"/>
            <a:ext cx="5967722" cy="77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CẤU TRÚC BÀI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F1DC95D-5383-4A40-B067-E6A2808A598E}"/>
              </a:ext>
            </a:extLst>
          </p:cNvPr>
          <p:cNvSpPr txBox="1"/>
          <p:nvPr/>
        </p:nvSpPr>
        <p:spPr>
          <a:xfrm>
            <a:off x="309390" y="4227472"/>
            <a:ext cx="473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1DC95D-5383-4A40-B067-E6A2808A598E}"/>
              </a:ext>
            </a:extLst>
          </p:cNvPr>
          <p:cNvSpPr txBox="1"/>
          <p:nvPr/>
        </p:nvSpPr>
        <p:spPr>
          <a:xfrm>
            <a:off x="7661198" y="3480283"/>
            <a:ext cx="473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BEC60E-FABA-4C57-9E36-F099F33C06BA}"/>
              </a:ext>
            </a:extLst>
          </p:cNvPr>
          <p:cNvSpPr txBox="1"/>
          <p:nvPr/>
        </p:nvSpPr>
        <p:spPr>
          <a:xfrm>
            <a:off x="7616558" y="5082929"/>
            <a:ext cx="373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nhiễm KK do PTGT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EA84367-09B4-C693-18F8-08CADC376F0C}"/>
              </a:ext>
            </a:extLst>
          </p:cNvPr>
          <p:cNvSpPr/>
          <p:nvPr/>
        </p:nvSpPr>
        <p:spPr>
          <a:xfrm flipH="1">
            <a:off x="539026" y="5759912"/>
            <a:ext cx="577766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4">
              <a:lumMod val="75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D953A35F-3E1C-053F-5FCF-EFE24C555538}"/>
              </a:ext>
            </a:extLst>
          </p:cNvPr>
          <p:cNvSpPr/>
          <p:nvPr/>
        </p:nvSpPr>
        <p:spPr>
          <a:xfrm flipH="1">
            <a:off x="5092112" y="5866684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F8D98-BD35-A107-C88D-F0A3A4ADCB0A}"/>
              </a:ext>
            </a:extLst>
          </p:cNvPr>
          <p:cNvSpPr txBox="1"/>
          <p:nvPr/>
        </p:nvSpPr>
        <p:spPr>
          <a:xfrm>
            <a:off x="313367" y="5874172"/>
            <a:ext cx="473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51">
            <a:extLst>
              <a:ext uri="{FF2B5EF4-FFF2-40B4-BE49-F238E27FC236}">
                <a16:creationId xmlns:a16="http://schemas.microsoft.com/office/drawing/2014/main" id="{8EDBEE86-8E38-C1A7-0803-A1B560DBCC4D}"/>
              </a:ext>
            </a:extLst>
          </p:cNvPr>
          <p:cNvSpPr/>
          <p:nvPr/>
        </p:nvSpPr>
        <p:spPr>
          <a:xfrm>
            <a:off x="5487693" y="6146450"/>
            <a:ext cx="333042" cy="244221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31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F9976-4D13-8EBF-67CE-B245D8631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497053" cy="68553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2526" y="867076"/>
            <a:ext cx="4584700" cy="50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536D5-CEA5-2829-BB92-956EE2001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053" y="39656"/>
            <a:ext cx="5533099" cy="4715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7052" y="1911757"/>
            <a:ext cx="5584947" cy="2920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9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314" y="1167344"/>
            <a:ext cx="1105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cảm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ơn quý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033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558985" y="1633955"/>
            <a:ext cx="3715659" cy="4322345"/>
            <a:chOff x="6005857" y="1364447"/>
            <a:chExt cx="3715659" cy="43223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48815" b="-17404"/>
            <a:stretch/>
          </p:blipFill>
          <p:spPr>
            <a:xfrm>
              <a:off x="6005857" y="2160026"/>
              <a:ext cx="2733194" cy="992908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V="1">
              <a:off x="8725988" y="1364447"/>
              <a:ext cx="995528" cy="127897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8739051" y="2643417"/>
              <a:ext cx="905463" cy="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>
              <a:off x="8739051" y="2643417"/>
              <a:ext cx="788643" cy="148220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9C0E421-815D-C1B0-A289-8C68521FE555}"/>
                </a:ext>
              </a:extLst>
            </p:cNvPr>
            <p:cNvCxnSpPr>
              <a:cxnSpLocks/>
            </p:cNvCxnSpPr>
            <p:nvPr/>
          </p:nvCxnSpPr>
          <p:spPr>
            <a:xfrm>
              <a:off x="8761213" y="2706196"/>
              <a:ext cx="873908" cy="298059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EF48103-8F44-3E55-39DA-476D07E5F932}"/>
              </a:ext>
            </a:extLst>
          </p:cNvPr>
          <p:cNvSpPr/>
          <p:nvPr/>
        </p:nvSpPr>
        <p:spPr>
          <a:xfrm>
            <a:off x="1649127" y="2518504"/>
            <a:ext cx="1209575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A813F-8478-A795-B1E3-3319E4875037}"/>
              </a:ext>
            </a:extLst>
          </p:cNvPr>
          <p:cNvSpPr txBox="1"/>
          <p:nvPr/>
        </p:nvSpPr>
        <p:spPr>
          <a:xfrm>
            <a:off x="289327" y="2599909"/>
            <a:ext cx="2853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[CH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34ECA7-E3BA-005B-D193-5C0247A4F535}"/>
              </a:ext>
            </a:extLst>
          </p:cNvPr>
          <p:cNvSpPr txBox="1"/>
          <p:nvPr/>
        </p:nvSpPr>
        <p:spPr>
          <a:xfrm>
            <a:off x="9565381" y="1291963"/>
            <a:ext cx="221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(isohexane)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4A6A5-EC76-B7C8-15E5-C1BF14DAB4BA}"/>
              </a:ext>
            </a:extLst>
          </p:cNvPr>
          <p:cNvSpPr txBox="1"/>
          <p:nvPr/>
        </p:nvSpPr>
        <p:spPr>
          <a:xfrm>
            <a:off x="5697627" y="1291963"/>
            <a:ext cx="344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EE4F2-F1B2-7679-D41A-804970E5AABA}"/>
              </a:ext>
            </a:extLst>
          </p:cNvPr>
          <p:cNvSpPr txBox="1"/>
          <p:nvPr/>
        </p:nvSpPr>
        <p:spPr>
          <a:xfrm>
            <a:off x="9446587" y="2518504"/>
            <a:ext cx="221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(neohexane)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49FF2-D8CE-8622-F7F1-A415EC9BA8A7}"/>
              </a:ext>
            </a:extLst>
          </p:cNvPr>
          <p:cNvSpPr txBox="1"/>
          <p:nvPr/>
        </p:nvSpPr>
        <p:spPr>
          <a:xfrm>
            <a:off x="5578833" y="2518504"/>
            <a:ext cx="344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1074C4-8C09-6571-BE31-80CE7E1E01F9}"/>
              </a:ext>
            </a:extLst>
          </p:cNvPr>
          <p:cNvSpPr txBox="1"/>
          <p:nvPr/>
        </p:nvSpPr>
        <p:spPr>
          <a:xfrm>
            <a:off x="5969001" y="4650314"/>
            <a:ext cx="221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(benzene)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BAC25B-BBF4-A41E-D344-FA4EF004A421}"/>
              </a:ext>
            </a:extLst>
          </p:cNvPr>
          <p:cNvSpPr txBox="1"/>
          <p:nvPr/>
        </p:nvSpPr>
        <p:spPr>
          <a:xfrm>
            <a:off x="7820637" y="3943289"/>
            <a:ext cx="120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A08C23-2B25-E6BC-5D7A-F376410B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61" y="3745045"/>
            <a:ext cx="905269" cy="9052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6CFD3A9-EBAD-C0A2-AB25-DC60C634E12D}"/>
              </a:ext>
            </a:extLst>
          </p:cNvPr>
          <p:cNvSpPr txBox="1"/>
          <p:nvPr/>
        </p:nvSpPr>
        <p:spPr>
          <a:xfrm>
            <a:off x="5659429" y="6297004"/>
            <a:ext cx="221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(cyclohexane)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6DBA1A-6C30-F67B-E584-EE89EA83BD30}"/>
              </a:ext>
            </a:extLst>
          </p:cNvPr>
          <p:cNvSpPr txBox="1"/>
          <p:nvPr/>
        </p:nvSpPr>
        <p:spPr>
          <a:xfrm>
            <a:off x="7820637" y="5672790"/>
            <a:ext cx="120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216363B-AF7D-BF6B-0E02-55D7BB2CD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5" t="22413" r="71510" b="23654"/>
          <a:stretch/>
        </p:blipFill>
        <p:spPr>
          <a:xfrm>
            <a:off x="6323461" y="5334528"/>
            <a:ext cx="888953" cy="9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80354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3BA2A-3F31-66AD-EA3C-FB43B7ABF989}"/>
              </a:ext>
            </a:extLst>
          </p:cNvPr>
          <p:cNvSpPr txBox="1"/>
          <p:nvPr/>
        </p:nvSpPr>
        <p:spPr>
          <a:xfrm>
            <a:off x="223520" y="1648371"/>
            <a:ext cx="4866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3 AmpleSoft" panose="02000000000000000000" pitchFamily="2" charset="0"/>
              </a:rPr>
              <a:t>- Đọc SGK để tìm thông tin trả lời các câu hỏi.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A5DE9-FFF4-8738-B06E-E85AF949377B}"/>
              </a:ext>
            </a:extLst>
          </p:cNvPr>
          <p:cNvSpPr txBox="1"/>
          <p:nvPr/>
        </p:nvSpPr>
        <p:spPr>
          <a:xfrm>
            <a:off x="223520" y="3111222"/>
            <a:ext cx="471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3 AmpleSoft" panose="02000000000000000000" pitchFamily="2" charset="0"/>
              </a:rPr>
              <a:t>- Tô đáp án là từ khóa vào bảng sắc màu.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AC173-E584-5137-4BA0-B06CE33019DE}"/>
              </a:ext>
            </a:extLst>
          </p:cNvPr>
          <p:cNvSpPr txBox="1"/>
          <p:nvPr/>
        </p:nvSpPr>
        <p:spPr>
          <a:xfrm>
            <a:off x="94921" y="4624854"/>
            <a:ext cx="486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3 AmpleSoft" panose="02000000000000000000" pitchFamily="2" charset="0"/>
              </a:rPr>
              <a:t>- HS nhanh nhất: </a:t>
            </a:r>
            <a:r>
              <a:rPr lang="en-US" sz="3200" b="1">
                <a:solidFill>
                  <a:srgbClr val="FF0000"/>
                </a:solidFill>
                <a:latin typeface="#9Slide03 AmpleSoft" panose="02000000000000000000" pitchFamily="2" charset="0"/>
              </a:rPr>
              <a:t>10 điểm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52519-C357-E390-0CF0-A6B0A91C802B}"/>
              </a:ext>
            </a:extLst>
          </p:cNvPr>
          <p:cNvSpPr txBox="1"/>
          <p:nvPr/>
        </p:nvSpPr>
        <p:spPr>
          <a:xfrm>
            <a:off x="114439" y="5646043"/>
            <a:ext cx="471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3 AmpleSoft" panose="02000000000000000000" pitchFamily="2" charset="0"/>
              </a:rPr>
              <a:t>- HS hoàn thành : </a:t>
            </a:r>
            <a:r>
              <a:rPr lang="en-US" sz="3200" b="1">
                <a:solidFill>
                  <a:srgbClr val="FF0000"/>
                </a:solidFill>
                <a:latin typeface="#9Slide03 AmpleSoft" panose="02000000000000000000" pitchFamily="2" charset="0"/>
              </a:rPr>
              <a:t>1 sao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A8766-A0FE-5B00-E671-BFC85386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32" y="141990"/>
            <a:ext cx="6705325" cy="6574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8754D-B243-29CE-AF19-CF6ED9209569}"/>
              </a:ext>
            </a:extLst>
          </p:cNvPr>
          <p:cNvSpPr txBox="1"/>
          <p:nvPr/>
        </p:nvSpPr>
        <p:spPr>
          <a:xfrm>
            <a:off x="8117554" y="3129001"/>
            <a:ext cx="147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 học rực rỡ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3F537-CDE8-282E-617D-E21741B9B9D3}"/>
              </a:ext>
            </a:extLst>
          </p:cNvPr>
          <p:cNvSpPr txBox="1"/>
          <p:nvPr/>
        </p:nvSpPr>
        <p:spPr>
          <a:xfrm>
            <a:off x="-113364" y="141990"/>
            <a:ext cx="6705326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>
                <a:solidFill>
                  <a:srgbClr val="FF0000"/>
                </a:solidFill>
                <a:latin typeface="#9Slide03 Montserrat Black" panose="00000A00000000000000" pitchFamily="2" charset="0"/>
              </a:rPr>
              <a:t>HÓA HỌC RỰC RỠ</a:t>
            </a:r>
          </a:p>
        </p:txBody>
      </p:sp>
    </p:spTree>
    <p:extLst>
      <p:ext uri="{BB962C8B-B14F-4D97-AF65-F5344CB8AC3E}">
        <p14:creationId xmlns:p14="http://schemas.microsoft.com/office/powerpoint/2010/main" val="210286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509996"/>
              </p:ext>
            </p:extLst>
          </p:nvPr>
        </p:nvGraphicFramePr>
        <p:xfrm>
          <a:off x="101600" y="646331"/>
          <a:ext cx="11976100" cy="6179534"/>
        </p:xfrm>
        <a:graphic>
          <a:graphicData uri="http://schemas.openxmlformats.org/drawingml/2006/table">
            <a:tbl>
              <a:tblPr/>
              <a:tblGrid>
                <a:gridCol w="161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4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9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Alkane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 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 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riêng (g/cm</a:t>
                      </a:r>
                      <a:r>
                        <a:rPr lang="vi-VN" sz="2400" b="1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</a:t>
                      </a:r>
                      <a:r>
                        <a:rPr lang="en-US" sz="2400" b="1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-182,5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-161,5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-183,3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-88,6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-187,7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-42,1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-138,3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Pentane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-129,7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Hexane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-95,3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Heptane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-90,6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0,684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0,703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-53,6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0,718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0,730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52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Icosan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[CH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722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0,778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4137" y="0"/>
            <a:ext cx="11172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BẢNG: TÍNH CHẤT VẬT LÍ CỦA MỘT SỐ ALKANE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997892" y="785814"/>
            <a:ext cx="8952807" cy="1857099"/>
          </a:xfrm>
          <a:custGeom>
            <a:avLst/>
            <a:gdLst>
              <a:gd name="connsiteX0" fmla="*/ 0 w 9694151"/>
              <a:gd name="connsiteY0" fmla="*/ 163576 h 1635759"/>
              <a:gd name="connsiteX1" fmla="*/ 163576 w 9694151"/>
              <a:gd name="connsiteY1" fmla="*/ 0 h 1635759"/>
              <a:gd name="connsiteX2" fmla="*/ 9530575 w 9694151"/>
              <a:gd name="connsiteY2" fmla="*/ 0 h 1635759"/>
              <a:gd name="connsiteX3" fmla="*/ 9694151 w 9694151"/>
              <a:gd name="connsiteY3" fmla="*/ 163576 h 1635759"/>
              <a:gd name="connsiteX4" fmla="*/ 9694151 w 9694151"/>
              <a:gd name="connsiteY4" fmla="*/ 1472183 h 1635759"/>
              <a:gd name="connsiteX5" fmla="*/ 9530575 w 9694151"/>
              <a:gd name="connsiteY5" fmla="*/ 1635759 h 1635759"/>
              <a:gd name="connsiteX6" fmla="*/ 163576 w 9694151"/>
              <a:gd name="connsiteY6" fmla="*/ 1635759 h 1635759"/>
              <a:gd name="connsiteX7" fmla="*/ 0 w 9694151"/>
              <a:gd name="connsiteY7" fmla="*/ 1472183 h 1635759"/>
              <a:gd name="connsiteX8" fmla="*/ 0 w 9694151"/>
              <a:gd name="connsiteY8" fmla="*/ 163576 h 163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4151" h="1635759">
                <a:moveTo>
                  <a:pt x="0" y="163576"/>
                </a:moveTo>
                <a:cubicBezTo>
                  <a:pt x="0" y="73235"/>
                  <a:pt x="73235" y="0"/>
                  <a:pt x="163576" y="0"/>
                </a:cubicBezTo>
                <a:lnTo>
                  <a:pt x="9530575" y="0"/>
                </a:lnTo>
                <a:cubicBezTo>
                  <a:pt x="9620916" y="0"/>
                  <a:pt x="9694151" y="73235"/>
                  <a:pt x="9694151" y="163576"/>
                </a:cubicBezTo>
                <a:lnTo>
                  <a:pt x="9694151" y="1472183"/>
                </a:lnTo>
                <a:cubicBezTo>
                  <a:pt x="9694151" y="1562524"/>
                  <a:pt x="9620916" y="1635759"/>
                  <a:pt x="9530575" y="1635759"/>
                </a:cubicBezTo>
                <a:lnTo>
                  <a:pt x="163576" y="1635759"/>
                </a:lnTo>
                <a:cubicBezTo>
                  <a:pt x="73235" y="1635759"/>
                  <a:pt x="0" y="1562524"/>
                  <a:pt x="0" y="1472183"/>
                </a:cubicBezTo>
                <a:lnTo>
                  <a:pt x="0" y="16357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970" tIns="146970" rIns="1923966" bIns="146970" numCol="1" spcCol="1270" anchor="ctr" anchorCtr="0">
            <a:noAutofit/>
          </a:bodyPr>
          <a:lstStyle/>
          <a:p>
            <a:pPr marL="0" marR="0" lvl="0" indent="0" algn="just" defTabSz="11557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4400" y="0"/>
            <a:ext cx="5605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TÍNH CHẤT VẬT LÍ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0" y="943843"/>
            <a:ext cx="2997893" cy="147680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28920" y="5247013"/>
            <a:ext cx="9436080" cy="14768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557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Alkane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tan ( rất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ít tan)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47979" y="2909905"/>
            <a:ext cx="9317020" cy="207808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l" defTabSz="128905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t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riêng tăng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128905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Alkane mạch nhánh thường có t</a:t>
            </a:r>
            <a:r>
              <a:rPr lang="en-US" sz="36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thấp hơn so với đồng phân không phân nhánh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0" y="5229868"/>
            <a:ext cx="2628920" cy="147680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 tan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" y="3142135"/>
            <a:ext cx="2747978" cy="147680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22CD9-3A07-42E0-63A5-31669FCA3122}"/>
              </a:ext>
            </a:extLst>
          </p:cNvPr>
          <p:cNvSpPr txBox="1"/>
          <p:nvPr/>
        </p:nvSpPr>
        <p:spPr>
          <a:xfrm>
            <a:off x="3302693" y="805084"/>
            <a:ext cx="68393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155700" rtl="0" eaLnBrk="0" fontAlgn="base" latinLnBrk="0" hangingPunct="0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neopentane là chất khí.</a:t>
            </a:r>
          </a:p>
          <a:p>
            <a:pPr marL="0" marR="0" lvl="0" indent="0" algn="just" defTabSz="1155700" rtl="0" eaLnBrk="0" fontAlgn="base" latinLnBrk="0" hangingPunct="0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Là chất lỏng, không màu</a:t>
            </a:r>
          </a:p>
          <a:p>
            <a:pPr marL="0" marR="0" lvl="0" indent="0" algn="just" defTabSz="1155700" rtl="0" eaLnBrk="0" fontAlgn="base" latinLnBrk="0" hangingPunct="0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trở lên: Là chất rắn, màu trắng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6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3548" y="762000"/>
            <a:ext cx="7140460" cy="609600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5943" y="-239341"/>
            <a:ext cx="715911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TÍNH CHẤT HÓA HỌC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04800" y="4992637"/>
            <a:ext cx="4724398" cy="969962"/>
            <a:chOff x="4717642" y="2285992"/>
            <a:chExt cx="2555621" cy="609600"/>
          </a:xfrm>
        </p:grpSpPr>
        <p:sp>
          <p:nvSpPr>
            <p:cNvPr id="18" name="Rounded Rectangle 17"/>
            <p:cNvSpPr/>
            <p:nvPr/>
          </p:nvSpPr>
          <p:spPr>
            <a:xfrm>
              <a:off x="4717642" y="2285992"/>
              <a:ext cx="2555621" cy="609600"/>
            </a:xfrm>
            <a:prstGeom prst="round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bền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graphicFrame>
          <p:nvGraphicFramePr>
            <p:cNvPr id="5139" name="Object 2"/>
            <p:cNvGraphicFramePr>
              <a:graphicFrameLocks noChangeAspect="1"/>
            </p:cNvGraphicFramePr>
            <p:nvPr/>
          </p:nvGraphicFramePr>
          <p:xfrm>
            <a:off x="5748134" y="2429662"/>
            <a:ext cx="4572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334" imgH="139639" progId="Equation.3">
                    <p:embed/>
                  </p:oleObj>
                </mc:Choice>
                <mc:Fallback>
                  <p:oleObj name="Equation" r:id="rId4" imgW="152334" imgH="139639" progId="Equation.3">
                    <p:embed/>
                    <p:pic>
                      <p:nvPicPr>
                        <p:cNvPr id="513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48134" y="2429662"/>
                          <a:ext cx="4572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Rectangle 2"/>
          <p:cNvSpPr txBox="1">
            <a:spLocks noChangeArrowheads="1"/>
          </p:cNvSpPr>
          <p:nvPr/>
        </p:nvSpPr>
        <p:spPr bwMode="gray">
          <a:xfrm>
            <a:off x="-914400" y="3242629"/>
            <a:ext cx="5517354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C-C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C-H</a:t>
            </a:r>
          </a:p>
        </p:txBody>
      </p:sp>
      <p:grpSp>
        <p:nvGrpSpPr>
          <p:cNvPr id="5126" name="Group 15"/>
          <p:cNvGrpSpPr>
            <a:grpSpLocks/>
          </p:cNvGrpSpPr>
          <p:nvPr/>
        </p:nvGrpSpPr>
        <p:grpSpPr bwMode="auto">
          <a:xfrm>
            <a:off x="1524001" y="4000195"/>
            <a:ext cx="1828800" cy="960532"/>
            <a:chOff x="6000781" y="2000249"/>
            <a:chExt cx="1357960" cy="714376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16200000" flipH="1">
              <a:off x="5857906" y="2143125"/>
              <a:ext cx="714375" cy="42862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6572282" y="2000249"/>
              <a:ext cx="786459" cy="7143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4916" name="Picture 340" descr="http://hoa.hoctainha.vn/ME_Image/3/201210/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1" r="14990" b="34646"/>
          <a:stretch/>
        </p:blipFill>
        <p:spPr bwMode="auto">
          <a:xfrm>
            <a:off x="152401" y="762000"/>
            <a:ext cx="7315199" cy="2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et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81" y="704413"/>
            <a:ext cx="2591182" cy="22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et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64" y="843102"/>
            <a:ext cx="2590632" cy="202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5046295" y="1040037"/>
            <a:ext cx="7140460" cy="1398363"/>
            <a:chOff x="16082" y="3358500"/>
            <a:chExt cx="8730939" cy="928687"/>
          </a:xfrm>
        </p:grpSpPr>
        <p:sp>
          <p:nvSpPr>
            <p:cNvPr id="15" name="Rectangle 2"/>
            <p:cNvSpPr txBox="1">
              <a:spLocks noChangeArrowheads="1"/>
            </p:cNvSpPr>
            <p:nvPr/>
          </p:nvSpPr>
          <p:spPr bwMode="gray">
            <a:xfrm>
              <a:off x="746766" y="3358500"/>
              <a:ext cx="8000255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alkane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tương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đối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trơ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mặt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hóa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16082" y="3617998"/>
              <a:ext cx="890099" cy="419681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5052881" y="2728832"/>
            <a:ext cx="7133874" cy="3650690"/>
            <a:chOff x="455671" y="4166056"/>
            <a:chExt cx="8400994" cy="1045416"/>
          </a:xfrm>
        </p:grpSpPr>
        <p:sp>
          <p:nvSpPr>
            <p:cNvPr id="19" name="Rectangle 2"/>
            <p:cNvSpPr txBox="1">
              <a:spLocks noChangeArrowheads="1"/>
            </p:cNvSpPr>
            <p:nvPr/>
          </p:nvSpPr>
          <p:spPr bwMode="gray">
            <a:xfrm>
              <a:off x="648862" y="4282785"/>
              <a:ext cx="8207803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xúc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nhiệt</a:t>
              </a: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alkane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1" u="sng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phản</a:t>
              </a:r>
              <a:r>
                <a:rPr kumimoji="0" lang="en-US" sz="4800" b="1" i="1" u="sng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1" u="sng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ứng</a:t>
              </a:r>
              <a:r>
                <a:rPr kumimoji="0" lang="en-US" sz="4800" b="1" i="1" u="sng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1" u="sng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4800" b="1" i="1" u="sng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  <a:r>
                <a:rPr kumimoji="0" lang="en-US" sz="4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phản</a:t>
              </a:r>
              <a:r>
                <a:rPr kumimoji="0" lang="en-US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ứng</a:t>
              </a:r>
              <a:r>
                <a:rPr kumimoji="0" lang="en-US" sz="4400" b="0" i="1" u="none" strike="noStrike" kern="0" cap="none" spc="0" normalizeH="0" baseline="0" noProof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400" i="1" kern="0">
                  <a:solidFill>
                    <a:srgbClr val="FFA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cracking, reforming</a:t>
              </a:r>
              <a:r>
                <a:rPr kumimoji="0" lang="en-US" sz="4400" b="0" i="1" u="none" strike="noStrike" kern="0" cap="none" spc="0" normalizeH="0" baseline="0" noProof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phản</a:t>
              </a:r>
              <a:r>
                <a:rPr kumimoji="0" lang="en-US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ứng</a:t>
              </a:r>
              <a:r>
                <a:rPr kumimoji="0" lang="en-US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</a:t>
              </a:r>
              <a:r>
                <a:rPr kumimoji="0" lang="en-US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A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hóa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455671" y="4166056"/>
              <a:ext cx="849495" cy="201055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just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4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243842" y="1961187"/>
            <a:ext cx="7543929" cy="646331"/>
            <a:chOff x="828036" y="2156804"/>
            <a:chExt cx="4404849" cy="521204"/>
          </a:xfrm>
        </p:grpSpPr>
        <p:sp>
          <p:nvSpPr>
            <p:cNvPr id="7203" name="Rectangle 3"/>
            <p:cNvSpPr>
              <a:spLocks noChangeArrowheads="1"/>
            </p:cNvSpPr>
            <p:nvPr/>
          </p:nvSpPr>
          <p:spPr bwMode="auto">
            <a:xfrm>
              <a:off x="828036" y="2156804"/>
              <a:ext cx="4404849" cy="52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+    </a:t>
              </a:r>
              <a:r>
                <a:rPr kumimoji="0" lang="en-U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HCl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2" name="Straight Arrow Connector 121"/>
            <p:cNvCxnSpPr/>
            <p:nvPr/>
          </p:nvCxnSpPr>
          <p:spPr>
            <a:xfrm flipV="1">
              <a:off x="2079209" y="2440255"/>
              <a:ext cx="510476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304" name="Rectangle 9"/>
          <p:cNvSpPr>
            <a:spLocks noChangeArrowheads="1"/>
          </p:cNvSpPr>
          <p:nvPr/>
        </p:nvSpPr>
        <p:spPr bwMode="auto">
          <a:xfrm>
            <a:off x="3375117" y="2477281"/>
            <a:ext cx="28644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chloromethane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-98993" y="2973754"/>
            <a:ext cx="8229600" cy="646331"/>
            <a:chOff x="1067021" y="3496099"/>
            <a:chExt cx="5334000" cy="646613"/>
          </a:xfrm>
        </p:grpSpPr>
        <p:sp>
          <p:nvSpPr>
            <p:cNvPr id="7201" name="Rectangle 4"/>
            <p:cNvSpPr>
              <a:spLocks noChangeArrowheads="1"/>
            </p:cNvSpPr>
            <p:nvPr/>
          </p:nvSpPr>
          <p:spPr bwMode="auto">
            <a:xfrm>
              <a:off x="1067021" y="3496099"/>
              <a:ext cx="5334000" cy="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altLang="en-US" sz="36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altLang="en-US" sz="36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HCl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>
              <a:off x="2653344" y="3853941"/>
              <a:ext cx="609600" cy="158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-195732" y="4075101"/>
            <a:ext cx="7141699" cy="646331"/>
            <a:chOff x="598462" y="4314464"/>
            <a:chExt cx="6486038" cy="646613"/>
          </a:xfrm>
        </p:grpSpPr>
        <p:sp>
          <p:nvSpPr>
            <p:cNvPr id="7199" name="Rectangle 6"/>
            <p:cNvSpPr>
              <a:spLocks noChangeArrowheads="1"/>
            </p:cNvSpPr>
            <p:nvPr/>
          </p:nvSpPr>
          <p:spPr bwMode="auto">
            <a:xfrm>
              <a:off x="598462" y="4314464"/>
              <a:ext cx="6486038" cy="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HCl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2963964" y="4644960"/>
              <a:ext cx="79930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-35377" y="5169661"/>
            <a:ext cx="7000634" cy="646331"/>
            <a:chOff x="498969" y="5572783"/>
            <a:chExt cx="7005901" cy="646613"/>
          </a:xfrm>
        </p:grpSpPr>
        <p:sp>
          <p:nvSpPr>
            <p:cNvPr id="7197" name="Rectangle 7"/>
            <p:cNvSpPr>
              <a:spLocks noChangeArrowheads="1"/>
            </p:cNvSpPr>
            <p:nvPr/>
          </p:nvSpPr>
          <p:spPr bwMode="auto">
            <a:xfrm>
              <a:off x="498969" y="5572783"/>
              <a:ext cx="7005901" cy="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 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C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en-US" altLang="en-US" sz="36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 HCl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3028293" y="5885804"/>
              <a:ext cx="831444" cy="1028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308" name="Rectangle 13"/>
          <p:cNvSpPr>
            <a:spLocks noChangeArrowheads="1"/>
          </p:cNvSpPr>
          <p:nvPr/>
        </p:nvSpPr>
        <p:spPr bwMode="auto">
          <a:xfrm>
            <a:off x="3289002" y="3550327"/>
            <a:ext cx="2101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đichloromethane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09" name="Rectangle 14"/>
          <p:cNvSpPr>
            <a:spLocks noChangeArrowheads="1"/>
          </p:cNvSpPr>
          <p:nvPr/>
        </p:nvSpPr>
        <p:spPr bwMode="auto">
          <a:xfrm>
            <a:off x="2940641" y="4673042"/>
            <a:ext cx="402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Trichloromethan</a:t>
            </a:r>
            <a:r>
              <a:rPr lang="en-US" altLang="en-US" sz="2000">
                <a:solidFill>
                  <a:srgbClr val="C00000"/>
                </a:solidFill>
                <a:cs typeface="Arial" panose="020B0604020202020204" pitchFamily="34" charset="0"/>
              </a:rPr>
              <a:t>e (Chloroform)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10" name="Rectangle 15"/>
          <p:cNvSpPr>
            <a:spLocks noChangeArrowheads="1"/>
          </p:cNvSpPr>
          <p:nvPr/>
        </p:nvSpPr>
        <p:spPr bwMode="auto">
          <a:xfrm>
            <a:off x="3105281" y="5815992"/>
            <a:ext cx="2669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>
                <a:solidFill>
                  <a:srgbClr val="C00000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etrachloromethane</a:t>
            </a:r>
            <a:endParaRPr lang="en-US" altLang="en-US" sz="2000" noProof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>
                <a:solidFill>
                  <a:srgbClr val="C00000"/>
                </a:solidFill>
                <a:cs typeface="Arial" panose="020B0604020202020204" pitchFamily="34" charset="0"/>
              </a:rPr>
              <a:t>(Carbon tetrachloride)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14" name="Text Box 31"/>
          <p:cNvSpPr txBox="1">
            <a:spLocks noChangeArrowheads="1"/>
          </p:cNvSpPr>
          <p:nvPr/>
        </p:nvSpPr>
        <p:spPr bwMode="auto">
          <a:xfrm>
            <a:off x="2524351" y="1785249"/>
            <a:ext cx="90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2315" name="Text Box 31"/>
          <p:cNvSpPr txBox="1">
            <a:spLocks noChangeArrowheads="1"/>
          </p:cNvSpPr>
          <p:nvPr/>
        </p:nvSpPr>
        <p:spPr bwMode="auto">
          <a:xfrm>
            <a:off x="2524350" y="2834931"/>
            <a:ext cx="90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2316" name="Text Box 31"/>
          <p:cNvSpPr txBox="1">
            <a:spLocks noChangeArrowheads="1"/>
          </p:cNvSpPr>
          <p:nvPr/>
        </p:nvSpPr>
        <p:spPr bwMode="auto">
          <a:xfrm>
            <a:off x="2505674" y="3963186"/>
            <a:ext cx="7552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2317" name="Text Box 31"/>
          <p:cNvSpPr txBox="1">
            <a:spLocks noChangeArrowheads="1"/>
          </p:cNvSpPr>
          <p:nvPr/>
        </p:nvSpPr>
        <p:spPr bwMode="auto">
          <a:xfrm>
            <a:off x="2592614" y="5050998"/>
            <a:ext cx="5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52252" y="30230"/>
            <a:ext cx="5067871" cy="749815"/>
            <a:chOff x="-39050" y="113263"/>
            <a:chExt cx="2711297" cy="584775"/>
          </a:xfrm>
        </p:grpSpPr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2711297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2155315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1. Phản ứng thế</a:t>
              </a:r>
              <a:endPara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6" y="25911"/>
            <a:ext cx="801672" cy="70600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07196" y="1152228"/>
            <a:ext cx="6882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M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et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an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e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 tác dụng với c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lo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rine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thi nghiem metan voi cl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287" y="104146"/>
            <a:ext cx="4871730" cy="3135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3854"/>
          <a:stretch/>
        </p:blipFill>
        <p:spPr>
          <a:xfrm>
            <a:off x="7155376" y="4574053"/>
            <a:ext cx="4931552" cy="2147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6469" y="3528280"/>
            <a:ext cx="2274124" cy="1128416"/>
          </a:xfrm>
          <a:prstGeom prst="rect">
            <a:avLst/>
          </a:prstGeom>
        </p:spPr>
      </p:pic>
      <p:grpSp>
        <p:nvGrpSpPr>
          <p:cNvPr id="35" name="Group 118"/>
          <p:cNvGrpSpPr>
            <a:grpSpLocks/>
          </p:cNvGrpSpPr>
          <p:nvPr/>
        </p:nvGrpSpPr>
        <p:grpSpPr bwMode="auto">
          <a:xfrm>
            <a:off x="9765634" y="3352280"/>
            <a:ext cx="2291384" cy="1108686"/>
            <a:chOff x="5715000" y="1155700"/>
            <a:chExt cx="3084513" cy="1558925"/>
          </a:xfrm>
        </p:grpSpPr>
        <p:sp>
          <p:nvSpPr>
            <p:cNvPr id="36" name="Smiley Face 158"/>
            <p:cNvSpPr>
              <a:spLocks noChangeArrowheads="1"/>
            </p:cNvSpPr>
            <p:nvPr/>
          </p:nvSpPr>
          <p:spPr bwMode="auto">
            <a:xfrm rot="2315606">
              <a:off x="8156575" y="1155700"/>
              <a:ext cx="642938" cy="642938"/>
            </a:xfrm>
            <a:prstGeom prst="smileyFace">
              <a:avLst>
                <a:gd name="adj" fmla="val 4653"/>
              </a:avLst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600"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160"/>
            <p:cNvCxnSpPr>
              <a:cxnSpLocks noChangeShapeType="1"/>
            </p:cNvCxnSpPr>
            <p:nvPr/>
          </p:nvCxnSpPr>
          <p:spPr bwMode="auto">
            <a:xfrm flipV="1">
              <a:off x="5715000" y="1500188"/>
              <a:ext cx="2071688" cy="1214437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167"/>
            <p:cNvCxnSpPr>
              <a:cxnSpLocks noChangeShapeType="1"/>
            </p:cNvCxnSpPr>
            <p:nvPr/>
          </p:nvCxnSpPr>
          <p:spPr bwMode="auto">
            <a:xfrm flipV="1">
              <a:off x="6643688" y="1714500"/>
              <a:ext cx="1428750" cy="1000125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169"/>
            <p:cNvCxnSpPr>
              <a:cxnSpLocks noChangeShapeType="1"/>
            </p:cNvCxnSpPr>
            <p:nvPr/>
          </p:nvCxnSpPr>
          <p:spPr bwMode="auto">
            <a:xfrm rot="5400000" flipH="1" flipV="1">
              <a:off x="7602538" y="1939925"/>
              <a:ext cx="642938" cy="642937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73"/>
            <p:cNvCxnSpPr>
              <a:cxnSpLocks noChangeShapeType="1"/>
            </p:cNvCxnSpPr>
            <p:nvPr/>
          </p:nvCxnSpPr>
          <p:spPr bwMode="auto">
            <a:xfrm rot="5400000" flipH="1" flipV="1">
              <a:off x="8001000" y="2143125"/>
              <a:ext cx="642938" cy="357188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181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0">
                <p:cTn id="5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2304" grpId="0"/>
      <p:bldP spid="12308" grpId="0"/>
      <p:bldP spid="12309" grpId="0"/>
      <p:bldP spid="12310" grpId="0"/>
      <p:bldP spid="12314" grpId="0"/>
      <p:bldP spid="12315" grpId="0"/>
      <p:bldP spid="12316" grpId="0"/>
      <p:bldP spid="123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52251" y="30230"/>
            <a:ext cx="5294448" cy="749815"/>
            <a:chOff x="-39051" y="113263"/>
            <a:chExt cx="3315777" cy="584775"/>
          </a:xfrm>
        </p:grpSpPr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1" y="113263"/>
              <a:ext cx="3013537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2801335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1. Phản ứng thế</a:t>
              </a:r>
              <a:endPara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6" y="25911"/>
            <a:ext cx="801672" cy="7060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t="33124" b="16890"/>
          <a:stretch/>
        </p:blipFill>
        <p:spPr>
          <a:xfrm>
            <a:off x="-2920" y="1775037"/>
            <a:ext cx="5949120" cy="860612"/>
          </a:xfrm>
          <a:prstGeom prst="rect">
            <a:avLst/>
          </a:prstGeom>
        </p:spPr>
      </p:pic>
      <p:sp>
        <p:nvSpPr>
          <p:cNvPr id="42" name="Left Brace 41"/>
          <p:cNvSpPr/>
          <p:nvPr/>
        </p:nvSpPr>
        <p:spPr>
          <a:xfrm>
            <a:off x="6013384" y="1350081"/>
            <a:ext cx="489286" cy="171052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/>
          <a:srcRect l="5829"/>
          <a:stretch/>
        </p:blipFill>
        <p:spPr>
          <a:xfrm>
            <a:off x="6589058" y="800609"/>
            <a:ext cx="4961965" cy="10414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54" y="2625946"/>
            <a:ext cx="5067514" cy="8682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159" y="3912035"/>
            <a:ext cx="2177199" cy="604662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79146" y="4516697"/>
            <a:ext cx="1203665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kết với nguyên tử 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 bậc cao hơn </a:t>
            </a:r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 bị thế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 nguyên tử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kết với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 bậc thấp hơn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6868" y="1587524"/>
            <a:ext cx="23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96610" y="1587524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-29272" y="906246"/>
            <a:ext cx="6133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Prop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an</a:t>
            </a:r>
            <a:r>
              <a:rPr lang="en-US" sz="3600" b="1" ker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 tác dụng với c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lo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rPr>
              <a:t>rine</a:t>
            </a: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429220B-31B6-8E01-69E7-0B1C7634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75" y="1800395"/>
            <a:ext cx="3797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1-chloropropan</a:t>
            </a: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(43%)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4BBD04BC-FD8F-9F86-3D1D-13D2A7AC4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75" y="3396241"/>
            <a:ext cx="3797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-chloropropan</a:t>
            </a: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(57%)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4F156B-EBC6-41DD-A1F7-BF86EEFCD99C}"/>
              </a:ext>
            </a:extLst>
          </p:cNvPr>
          <p:cNvGrpSpPr/>
          <p:nvPr/>
        </p:nvGrpSpPr>
        <p:grpSpPr>
          <a:xfrm>
            <a:off x="39189" y="56596"/>
            <a:ext cx="11958679" cy="749815"/>
            <a:chOff x="-39050" y="113263"/>
            <a:chExt cx="6397860" cy="5847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D772D2-8680-408C-9A87-5FEEAB61081D}"/>
                </a:ext>
              </a:extLst>
            </p:cNvPr>
            <p:cNvSpPr/>
            <p:nvPr/>
          </p:nvSpPr>
          <p:spPr>
            <a:xfrm>
              <a:off x="-39050" y="113263"/>
              <a:ext cx="6397860" cy="584775"/>
            </a:xfrm>
            <a:custGeom>
              <a:avLst/>
              <a:gdLst>
                <a:gd name="connsiteX0" fmla="*/ 0 w 5411755"/>
                <a:gd name="connsiteY0" fmla="*/ 0 h 755779"/>
                <a:gd name="connsiteX1" fmla="*/ 5411755 w 5411755"/>
                <a:gd name="connsiteY1" fmla="*/ 0 h 755779"/>
                <a:gd name="connsiteX2" fmla="*/ 5120175 w 5411755"/>
                <a:gd name="connsiteY2" fmla="*/ 755779 h 755779"/>
                <a:gd name="connsiteX3" fmla="*/ 0 w 5411755"/>
                <a:gd name="connsiteY3" fmla="*/ 755779 h 7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5" h="755779">
                  <a:moveTo>
                    <a:pt x="0" y="0"/>
                  </a:moveTo>
                  <a:lnTo>
                    <a:pt x="5411755" y="0"/>
                  </a:lnTo>
                  <a:lnTo>
                    <a:pt x="5120175" y="755779"/>
                  </a:lnTo>
                  <a:lnTo>
                    <a:pt x="0" y="755779"/>
                  </a:lnTo>
                  <a:close/>
                </a:path>
              </a:pathLst>
            </a:custGeom>
            <a:solidFill>
              <a:srgbClr val="49CCCC"/>
            </a:solidFill>
            <a:ln>
              <a:noFill/>
            </a:ln>
            <a:effectLst>
              <a:outerShdw blurRad="762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FC95ED-3F90-4D0A-921B-10E61494DF69}"/>
                </a:ext>
              </a:extLst>
            </p:cNvPr>
            <p:cNvSpPr txBox="1"/>
            <p:nvPr/>
          </p:nvSpPr>
          <p:spPr>
            <a:xfrm>
              <a:off x="475391" y="161635"/>
              <a:ext cx="5545639" cy="50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Phản ứng tách và phản ứng reforming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70CE1EE0-B0C3-4632-BC87-7796460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52277"/>
            <a:ext cx="801672" cy="70600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CAFF3AB-5294-D558-4004-34E9A5BE2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83223"/>
              </p:ext>
            </p:extLst>
          </p:nvPr>
        </p:nvGraphicFramePr>
        <p:xfrm>
          <a:off x="116660" y="1020652"/>
          <a:ext cx="11958679" cy="5697648"/>
        </p:xfrm>
        <a:graphic>
          <a:graphicData uri="http://schemas.openxmlformats.org/drawingml/2006/table">
            <a:tbl>
              <a:tblPr firstRow="1" firstCol="1" bandRow="1"/>
              <a:tblGrid>
                <a:gridCol w="1141515">
                  <a:extLst>
                    <a:ext uri="{9D8B030D-6E8A-4147-A177-3AD203B41FA5}">
                      <a16:colId xmlns:a16="http://schemas.microsoft.com/office/drawing/2014/main" val="3344079361"/>
                    </a:ext>
                  </a:extLst>
                </a:gridCol>
                <a:gridCol w="5041025">
                  <a:extLst>
                    <a:ext uri="{9D8B030D-6E8A-4147-A177-3AD203B41FA5}">
                      <a16:colId xmlns:a16="http://schemas.microsoft.com/office/drawing/2014/main" val="2162922516"/>
                    </a:ext>
                  </a:extLst>
                </a:gridCol>
                <a:gridCol w="5776139">
                  <a:extLst>
                    <a:ext uri="{9D8B030D-6E8A-4147-A177-3AD203B41FA5}">
                      <a16:colId xmlns:a16="http://schemas.microsoft.com/office/drawing/2014/main" val="947627081"/>
                    </a:ext>
                  </a:extLst>
                </a:gridCol>
              </a:tblGrid>
              <a:tr h="736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 Cracking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 Reforming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29598"/>
                  </a:ext>
                </a:extLst>
              </a:tr>
              <a:tr h="2013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cắt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C-C trong alkane để tạo ra các 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hydrocarbon mạch ngắn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hơn.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hóa alkane 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thẳng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 alkane mạch 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nhánh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 hydrocarbon 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vòng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637424"/>
                  </a:ext>
                </a:extLst>
              </a:tr>
              <a:tr h="267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trình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Cracking nonane (C₉H₂₀)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Reforming hexane (C₆H₁₄)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247657"/>
                  </a:ext>
                </a:extLst>
              </a:tr>
            </a:tbl>
          </a:graphicData>
        </a:graphic>
      </p:graphicFrame>
      <p:pic>
        <p:nvPicPr>
          <p:cNvPr id="1026" name="Picture 1">
            <a:extLst>
              <a:ext uri="{FF2B5EF4-FFF2-40B4-BE49-F238E27FC236}">
                <a16:creationId xmlns:a16="http://schemas.microsoft.com/office/drawing/2014/main" id="{EB7D36B5-7B4B-509F-C3F2-C2572AAB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>
            <a:fillRect/>
          </a:stretch>
        </p:blipFill>
        <p:spPr bwMode="auto">
          <a:xfrm>
            <a:off x="1366904" y="4445936"/>
            <a:ext cx="4849072" cy="15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>
            <a:extLst>
              <a:ext uri="{FF2B5EF4-FFF2-40B4-BE49-F238E27FC236}">
                <a16:creationId xmlns:a16="http://schemas.microsoft.com/office/drawing/2014/main" id="{32598EB4-AB92-07B5-5193-496776B8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3859"/>
          <a:stretch>
            <a:fillRect/>
          </a:stretch>
        </p:blipFill>
        <p:spPr bwMode="auto">
          <a:xfrm>
            <a:off x="6599307" y="4445936"/>
            <a:ext cx="4906893" cy="22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1F7800-2302-B9CB-2776-4BD1C1E9597E}"/>
              </a:ext>
            </a:extLst>
          </p:cNvPr>
          <p:cNvSpPr/>
          <p:nvPr/>
        </p:nvSpPr>
        <p:spPr>
          <a:xfrm>
            <a:off x="1366904" y="1795780"/>
            <a:ext cx="1554096" cy="5156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C9D96-F89F-FF5C-2433-FB848CEAB8E4}"/>
              </a:ext>
            </a:extLst>
          </p:cNvPr>
          <p:cNvSpPr/>
          <p:nvPr/>
        </p:nvSpPr>
        <p:spPr>
          <a:xfrm>
            <a:off x="1341504" y="2940947"/>
            <a:ext cx="4874472" cy="5156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DB617-AA54-57D9-31F4-7725811DB408}"/>
              </a:ext>
            </a:extLst>
          </p:cNvPr>
          <p:cNvSpPr/>
          <p:nvPr/>
        </p:nvSpPr>
        <p:spPr>
          <a:xfrm>
            <a:off x="9754764" y="2053590"/>
            <a:ext cx="2243104" cy="5156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FF2B9-3239-0662-91E6-0D47934024CC}"/>
              </a:ext>
            </a:extLst>
          </p:cNvPr>
          <p:cNvSpPr/>
          <p:nvPr/>
        </p:nvSpPr>
        <p:spPr>
          <a:xfrm>
            <a:off x="9754764" y="2717800"/>
            <a:ext cx="2243104" cy="515620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D01D42-797E-822D-A025-C188766B2565}"/>
              </a:ext>
            </a:extLst>
          </p:cNvPr>
          <p:cNvSpPr/>
          <p:nvPr/>
        </p:nvSpPr>
        <p:spPr>
          <a:xfrm>
            <a:off x="9386464" y="3382009"/>
            <a:ext cx="1980036" cy="399717"/>
          </a:xfrm>
          <a:prstGeom prst="rect">
            <a:avLst/>
          </a:prstGeom>
          <a:solidFill>
            <a:srgbClr val="49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279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2|1.4|1.7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 Slide Master">
  <a:themeElements>
    <a:clrScheme name="ALLPPT-2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1262</Words>
  <Application>Microsoft Office PowerPoint</Application>
  <PresentationFormat>Widescreen</PresentationFormat>
  <Paragraphs>255</Paragraphs>
  <Slides>22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微软雅黑</vt:lpstr>
      <vt:lpstr>#9Slide03 AmpleSoft</vt:lpstr>
      <vt:lpstr>#9Slide03 Arima Madurai Black</vt:lpstr>
      <vt:lpstr>#9Slide03 Montserrat Black</vt:lpstr>
      <vt:lpstr>Arial</vt:lpstr>
      <vt:lpstr>Calibri</vt:lpstr>
      <vt:lpstr>Calibri Light</vt:lpstr>
      <vt:lpstr>Cambria Math</vt:lpstr>
      <vt:lpstr>More Sugar</vt:lpstr>
      <vt:lpstr>Times New Roman</vt:lpstr>
      <vt:lpstr>Office Theme</vt:lpstr>
      <vt:lpstr>2_Office Theme</vt:lpstr>
      <vt:lpstr>4_Office 主题​​</vt:lpstr>
      <vt:lpstr>1_Office Theme</vt:lpstr>
      <vt:lpstr>3_Office Theme</vt:lpstr>
      <vt:lpstr>Contents Slide Master</vt:lpstr>
      <vt:lpstr>4_Office Theme</vt:lpstr>
      <vt:lpstr>5_Office Theme</vt:lpstr>
      <vt:lpstr>9_Office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TÍNH CHẤT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ntt.tho88@gmail.com</cp:lastModifiedBy>
  <cp:revision>112</cp:revision>
  <dcterms:created xsi:type="dcterms:W3CDTF">2023-01-08T03:15:46Z</dcterms:created>
  <dcterms:modified xsi:type="dcterms:W3CDTF">2024-10-22T10:09:14Z</dcterms:modified>
</cp:coreProperties>
</file>